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ags/tag3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3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8" r:id="rId5"/>
    <p:sldMasterId id="2147483717" r:id="rId6"/>
    <p:sldMasterId id="2147483722" r:id="rId7"/>
    <p:sldMasterId id="2147483735" r:id="rId8"/>
    <p:sldMasterId id="2147483749" r:id="rId9"/>
  </p:sldMasterIdLst>
  <p:notesMasterIdLst>
    <p:notesMasterId r:id="rId19"/>
  </p:notesMasterIdLst>
  <p:handoutMasterIdLst>
    <p:handoutMasterId r:id="rId20"/>
  </p:handoutMasterIdLst>
  <p:sldIdLst>
    <p:sldId id="256" r:id="rId10"/>
    <p:sldId id="286" r:id="rId11"/>
    <p:sldId id="289" r:id="rId12"/>
    <p:sldId id="290" r:id="rId13"/>
    <p:sldId id="291" r:id="rId14"/>
    <p:sldId id="294" r:id="rId15"/>
    <p:sldId id="295" r:id="rId16"/>
    <p:sldId id="292" r:id="rId17"/>
    <p:sldId id="298" r:id="rId18"/>
  </p:sldIdLst>
  <p:sldSz cx="12192000" cy="6858000"/>
  <p:notesSz cx="6858000" cy="9144000"/>
  <p:custDataLst>
    <p:tags r:id="rId2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2"/>
    <a:srgbClr val="1B4461"/>
    <a:srgbClr val="002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278" autoAdjust="0"/>
  </p:normalViewPr>
  <p:slideViewPr>
    <p:cSldViewPr snapToGrid="0" snapToObjects="1">
      <p:cViewPr varScale="1">
        <p:scale>
          <a:sx n="82" d="100"/>
          <a:sy n="82" d="100"/>
        </p:scale>
        <p:origin x="643"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Glukhenkiy" userId="24b49d37-c936-4e44-8fab-4bfac34f62f4" providerId="ADAL" clId="{5114D4C6-6D7A-45DC-A5D9-C8E534B91554}"/>
    <pc:docChg chg="modSld">
      <pc:chgData name="Konstantin Glukhenkiy" userId="24b49d37-c936-4e44-8fab-4bfac34f62f4" providerId="ADAL" clId="{5114D4C6-6D7A-45DC-A5D9-C8E534B91554}" dt="2024-02-03T15:33:06.604" v="3" actId="6549"/>
      <pc:docMkLst>
        <pc:docMk/>
      </pc:docMkLst>
      <pc:sldChg chg="modSp mod">
        <pc:chgData name="Konstantin Glukhenkiy" userId="24b49d37-c936-4e44-8fab-4bfac34f62f4" providerId="ADAL" clId="{5114D4C6-6D7A-45DC-A5D9-C8E534B91554}" dt="2024-02-03T15:33:06.604" v="3" actId="6549"/>
        <pc:sldMkLst>
          <pc:docMk/>
          <pc:sldMk cId="0" sldId="256"/>
        </pc:sldMkLst>
        <pc:spChg chg="mod">
          <ac:chgData name="Konstantin Glukhenkiy" userId="24b49d37-c936-4e44-8fab-4bfac34f62f4" providerId="ADAL" clId="{5114D4C6-6D7A-45DC-A5D9-C8E534B91554}" dt="2024-02-03T15:33:06.604" v="3" actId="6549"/>
          <ac:spMkLst>
            <pc:docMk/>
            <pc:sldMk cId="0" sldId="256"/>
            <ac:spMk id="10" creationId="{6D9A42A9-2FCD-0A6F-CB22-F249780A26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46F95C-F24A-054B-B937-8A6A28C97A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630954DF-C4BE-AF4D-A499-6C9E521573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374B3-2180-F943-9AA2-E6E7528232A3}" type="datetimeFigureOut">
              <a:rPr lang="fr-FR"/>
              <a:t>03/02/2024</a:t>
            </a:fld>
            <a:endParaRPr lang="fr-FR" dirty="0"/>
          </a:p>
        </p:txBody>
      </p:sp>
      <p:sp>
        <p:nvSpPr>
          <p:cNvPr id="4" name="Espace réservé du pied de page 3">
            <a:extLst>
              <a:ext uri="{FF2B5EF4-FFF2-40B4-BE49-F238E27FC236}">
                <a16:creationId xmlns:a16="http://schemas.microsoft.com/office/drawing/2014/main" id="{5ABD348D-08A3-F849-A227-7FE11A5A8F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32FED5DB-7203-D942-B00F-10D33C5FC8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DBF52-E5B3-3547-8129-2CE8BD5D0176}" type="slidenum">
              <a:rPr/>
              <a:t>‹#›</a:t>
            </a:fld>
            <a:endParaRPr lang="fr-FR" dirty="0"/>
          </a:p>
        </p:txBody>
      </p:sp>
    </p:spTree>
    <p:extLst>
      <p:ext uri="{BB962C8B-B14F-4D97-AF65-F5344CB8AC3E}">
        <p14:creationId xmlns:p14="http://schemas.microsoft.com/office/powerpoint/2010/main" val="3823084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US"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03122AE0-5FB9-7943-9AE3-E270749B7704}" type="datetimeFigureOut">
              <a:rPr lang="en-US" smtClean="0"/>
              <a:pPr/>
              <a:t>03-Feb-24</a:t>
            </a:fld>
            <a:endParaRPr lang="en-US"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AA614F17-D3AB-4D49-B04F-E49B7B5AC24F}" type="slidenum">
              <a:rPr lang="en-US" smtClean="0"/>
              <a:pPr/>
              <a:t>‹#›</a:t>
            </a:fld>
            <a:endParaRPr lang="en-US" dirty="0"/>
          </a:p>
        </p:txBody>
      </p:sp>
    </p:spTree>
    <p:extLst>
      <p:ext uri="{BB962C8B-B14F-4D97-AF65-F5344CB8AC3E}">
        <p14:creationId xmlns:p14="http://schemas.microsoft.com/office/powerpoint/2010/main" val="23155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9163" rtl="0" eaLnBrk="1" fontAlgn="base" latinLnBrk="0" hangingPunct="1">
              <a:lnSpc>
                <a:spcPct val="100000"/>
              </a:lnSpc>
              <a:spcBef>
                <a:spcPct val="0"/>
              </a:spcBef>
              <a:spcAft>
                <a:spcPct val="0"/>
              </a:spcAft>
              <a:buClrTx/>
              <a:buSzTx/>
              <a:buFontTx/>
              <a:buNone/>
              <a:tabLst/>
              <a:defRPr/>
            </a:pPr>
            <a:fld id="{41FE2CFF-C77F-45F5-8196-7FFE9E57B434}" type="slidenum">
              <a:rPr kumimoji="0" lang="ja-JP" altLang="fr-FR"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1</a:t>
            </a:fld>
            <a:endParaRPr kumimoji="0" lang="fr-FR" altLang="ja-JP"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374211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2</a:t>
            </a:fld>
            <a:endParaRPr lang="en-US" dirty="0"/>
          </a:p>
        </p:txBody>
      </p:sp>
    </p:spTree>
    <p:extLst>
      <p:ext uri="{BB962C8B-B14F-4D97-AF65-F5344CB8AC3E}">
        <p14:creationId xmlns:p14="http://schemas.microsoft.com/office/powerpoint/2010/main" val="124466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3</a:t>
            </a:fld>
            <a:endParaRPr lang="en-US" dirty="0"/>
          </a:p>
        </p:txBody>
      </p:sp>
    </p:spTree>
    <p:extLst>
      <p:ext uri="{BB962C8B-B14F-4D97-AF65-F5344CB8AC3E}">
        <p14:creationId xmlns:p14="http://schemas.microsoft.com/office/powerpoint/2010/main" val="87835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4</a:t>
            </a:fld>
            <a:endParaRPr lang="en-US" dirty="0"/>
          </a:p>
        </p:txBody>
      </p:sp>
    </p:spTree>
    <p:extLst>
      <p:ext uri="{BB962C8B-B14F-4D97-AF65-F5344CB8AC3E}">
        <p14:creationId xmlns:p14="http://schemas.microsoft.com/office/powerpoint/2010/main" val="368852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5</a:t>
            </a:fld>
            <a:endParaRPr lang="en-US" dirty="0"/>
          </a:p>
        </p:txBody>
      </p:sp>
    </p:spTree>
    <p:extLst>
      <p:ext uri="{BB962C8B-B14F-4D97-AF65-F5344CB8AC3E}">
        <p14:creationId xmlns:p14="http://schemas.microsoft.com/office/powerpoint/2010/main" val="80417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6</a:t>
            </a:fld>
            <a:endParaRPr lang="en-US" dirty="0"/>
          </a:p>
        </p:txBody>
      </p:sp>
    </p:spTree>
    <p:extLst>
      <p:ext uri="{BB962C8B-B14F-4D97-AF65-F5344CB8AC3E}">
        <p14:creationId xmlns:p14="http://schemas.microsoft.com/office/powerpoint/2010/main" val="308576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7</a:t>
            </a:fld>
            <a:endParaRPr lang="en-US" dirty="0"/>
          </a:p>
        </p:txBody>
      </p:sp>
    </p:spTree>
    <p:extLst>
      <p:ext uri="{BB962C8B-B14F-4D97-AF65-F5344CB8AC3E}">
        <p14:creationId xmlns:p14="http://schemas.microsoft.com/office/powerpoint/2010/main" val="30732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8</a:t>
            </a:fld>
            <a:endParaRPr lang="en-US" dirty="0"/>
          </a:p>
        </p:txBody>
      </p:sp>
    </p:spTree>
    <p:extLst>
      <p:ext uri="{BB962C8B-B14F-4D97-AF65-F5344CB8AC3E}">
        <p14:creationId xmlns:p14="http://schemas.microsoft.com/office/powerpoint/2010/main" val="349639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9163" rtl="0" eaLnBrk="1" fontAlgn="base" latinLnBrk="0" hangingPunct="1">
              <a:lnSpc>
                <a:spcPct val="100000"/>
              </a:lnSpc>
              <a:spcBef>
                <a:spcPct val="0"/>
              </a:spcBef>
              <a:spcAft>
                <a:spcPct val="0"/>
              </a:spcAft>
              <a:buClrTx/>
              <a:buSzTx/>
              <a:buFontTx/>
              <a:buNone/>
              <a:tabLst/>
              <a:defRPr/>
            </a:pPr>
            <a:fld id="{41FE2CFF-C77F-45F5-8196-7FFE9E57B434}" type="slidenum">
              <a:rPr kumimoji="0" lang="ja-JP" altLang="fr-FR"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9</a:t>
            </a:fld>
            <a:endParaRPr kumimoji="0" lang="fr-FR" altLang="ja-JP"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3209617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6.xml"/><Relationship Id="rId5" Type="http://schemas.openxmlformats.org/officeDocument/2006/relationships/image" Target="../media/image14.jp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27.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29.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0.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oleObject" Target="../embeddings/oleObject30.bin"/><Relationship Id="rId7" Type="http://schemas.openxmlformats.org/officeDocument/2006/relationships/image" Target="../media/image17.png"/><Relationship Id="rId12" Type="http://schemas.openxmlformats.org/officeDocument/2006/relationships/hyperlink" Target="https://www.youtube.com/c/ACEAauto" TargetMode="External"/><Relationship Id="rId2" Type="http://schemas.openxmlformats.org/officeDocument/2006/relationships/slideMaster" Target="../slideMasters/slideMaster4.xml"/><Relationship Id="rId16" Type="http://schemas.openxmlformats.org/officeDocument/2006/relationships/hyperlink" Target="https://www.acea.auto/" TargetMode="External"/><Relationship Id="rId1" Type="http://schemas.openxmlformats.org/officeDocument/2006/relationships/tags" Target="../tags/tag31.xml"/><Relationship Id="rId6" Type="http://schemas.openxmlformats.org/officeDocument/2006/relationships/image" Target="../media/image16.png"/><Relationship Id="rId11" Type="http://schemas.openxmlformats.org/officeDocument/2006/relationships/hyperlink" Target="https://www.linkedin.com/company/acea" TargetMode="External"/><Relationship Id="rId5" Type="http://schemas.openxmlformats.org/officeDocument/2006/relationships/image" Target="../media/image14.jpg"/><Relationship Id="rId15" Type="http://schemas.openxmlformats.org/officeDocument/2006/relationships/hyperlink" Target="https://twitter.com/ACEA_auto" TargetMode="External"/><Relationship Id="rId10" Type="http://schemas.openxmlformats.org/officeDocument/2006/relationships/image" Target="../media/image20.svg"/><Relationship Id="rId4" Type="http://schemas.openxmlformats.org/officeDocument/2006/relationships/image" Target="../media/image1.emf"/><Relationship Id="rId9" Type="http://schemas.openxmlformats.org/officeDocument/2006/relationships/image" Target="../media/image19.png"/><Relationship Id="rId14" Type="http://schemas.openxmlformats.org/officeDocument/2006/relationships/image" Target="../media/image2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9FDA91-96BB-B5A0-5A9A-C241FBECAB23}"/>
              </a:ext>
            </a:extLst>
          </p:cNvPr>
          <p:cNvGraphicFramePr>
            <a:graphicFrameLocks noChangeAspect="1"/>
          </p:cNvGraphicFramePr>
          <p:nvPr userDrawn="1">
            <p:custDataLst>
              <p:tags r:id="rId1"/>
            </p:custDataLst>
            <p:extLst>
              <p:ext uri="{D42A27DB-BD31-4B8C-83A1-F6EECF244321}">
                <p14:modId xmlns:p14="http://schemas.microsoft.com/office/powerpoint/2010/main" val="1190116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759FDA91-96BB-B5A0-5A9A-C241FBECAB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DFFEC49A-96B3-4F4D-8D6C-79F53C0B576C}"/>
              </a:ext>
            </a:extLst>
          </p:cNvPr>
          <p:cNvSpPr>
            <a:spLocks noGrp="1"/>
          </p:cNvSpPr>
          <p:nvPr>
            <p:ph idx="1" hasCustomPrompt="1"/>
          </p:nvPr>
        </p:nvSpPr>
        <p:spPr>
          <a:xfrm>
            <a:off x="838200" y="1483200"/>
            <a:ext cx="10515600" cy="4694400"/>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8" name="Text Placeholder 3">
            <a:extLst>
              <a:ext uri="{FF2B5EF4-FFF2-40B4-BE49-F238E27FC236}">
                <a16:creationId xmlns:a16="http://schemas.microsoft.com/office/drawing/2014/main" id="{A8BA99C8-64F6-4D1F-AB8C-A08309D92679}"/>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Tree>
    <p:extLst>
      <p:ext uri="{BB962C8B-B14F-4D97-AF65-F5344CB8AC3E}">
        <p14:creationId xmlns:p14="http://schemas.microsoft.com/office/powerpoint/2010/main" val="706368732"/>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amp; Clean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5E475CF-9069-B818-5499-71E3091476BA}"/>
              </a:ext>
            </a:extLst>
          </p:cNvPr>
          <p:cNvGraphicFramePr>
            <a:graphicFrameLocks noChangeAspect="1"/>
          </p:cNvGraphicFramePr>
          <p:nvPr userDrawn="1">
            <p:custDataLst>
              <p:tags r:id="rId1"/>
            </p:custDataLst>
            <p:extLst>
              <p:ext uri="{D42A27DB-BD31-4B8C-83A1-F6EECF244321}">
                <p14:modId xmlns:p14="http://schemas.microsoft.com/office/powerpoint/2010/main" val="2561223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15E475CF-9069-B818-5499-71E309147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Diagram&#10;&#10;Description automatically generated">
            <a:extLst>
              <a:ext uri="{FF2B5EF4-FFF2-40B4-BE49-F238E27FC236}">
                <a16:creationId xmlns:a16="http://schemas.microsoft.com/office/drawing/2014/main" id="{DBBF789E-BBE0-4966-8214-80F39986A6E7}"/>
              </a:ext>
            </a:extLst>
          </p:cNvPr>
          <p:cNvPicPr>
            <a:picLocks noChangeAspect="1"/>
          </p:cNvPicPr>
          <p:nvPr userDrawn="1"/>
        </p:nvPicPr>
        <p:blipFill>
          <a:blip r:embed="rId5"/>
          <a:stretch>
            <a:fillRect/>
          </a:stretch>
        </p:blipFill>
        <p:spPr>
          <a:xfrm>
            <a:off x="5638800" y="62656"/>
            <a:ext cx="6552000"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39533" y="4443711"/>
            <a:ext cx="4500000" cy="468000"/>
          </a:xfrm>
        </p:spPr>
        <p:txBody>
          <a:bodyPr>
            <a:normAutofit/>
          </a:bodyPr>
          <a:lstStyle>
            <a:lvl1pPr marL="0" indent="0" rtl="0">
              <a:spcBef>
                <a:spcPts val="0"/>
              </a:spcBef>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37600" y="3931139"/>
            <a:ext cx="4500000" cy="468924"/>
          </a:xfrm>
        </p:spPr>
        <p:txBody>
          <a:bodyPr anchor="b">
            <a:normAutofit/>
          </a:bodyPr>
          <a:lstStyle>
            <a:lvl1pPr marL="0" indent="0" rtl="0">
              <a:spcBef>
                <a:spcPts val="0"/>
              </a:spcBef>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7917"/>
            <a:ext cx="4500000" cy="468000"/>
          </a:xfrm>
        </p:spPr>
        <p:txBody>
          <a:bodyPr>
            <a:normAutofit/>
          </a:bodyPr>
          <a:lstStyle>
            <a:lvl1pPr marL="0" indent="0" rtl="0">
              <a:spcBef>
                <a:spcPts val="0"/>
              </a:spcBef>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0999"/>
            <a:ext cx="4500000" cy="468924"/>
          </a:xfrm>
        </p:spPr>
        <p:txBody>
          <a:bodyPr anchor="b">
            <a:normAutofit/>
          </a:bodyPr>
          <a:lstStyle>
            <a:lvl1pPr marL="0" indent="0" rtl="0">
              <a:spcBef>
                <a:spcPts val="0"/>
              </a:spcBef>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69517"/>
            <a:ext cx="5922010" cy="1324800"/>
          </a:xfrm>
        </p:spPr>
        <p:txBody>
          <a:bodyPr>
            <a:normAutofit/>
          </a:bodyPr>
          <a:lstStyle>
            <a:lvl1pPr marL="0" indent="0" rtl="0">
              <a:spcBef>
                <a:spcPts val="1000"/>
              </a:spcBef>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0" name="Text Placeholder 9">
            <a:extLst>
              <a:ext uri="{FF2B5EF4-FFF2-40B4-BE49-F238E27FC236}">
                <a16:creationId xmlns:a16="http://schemas.microsoft.com/office/drawing/2014/main" id="{5FFBF4A7-89C4-4FF1-966F-87899CB95951}"/>
              </a:ext>
            </a:extLst>
          </p:cNvPr>
          <p:cNvSpPr>
            <a:spLocks noGrp="1"/>
          </p:cNvSpPr>
          <p:nvPr>
            <p:ph type="body" sz="quarter" idx="16" hasCustomPrompt="1"/>
          </p:nvPr>
        </p:nvSpPr>
        <p:spPr>
          <a:xfrm>
            <a:off x="1138800" y="2641941"/>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300613044"/>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mp; Efficient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832E83-EAAE-7F80-A0AC-654C4FF488A8}"/>
              </a:ext>
            </a:extLst>
          </p:cNvPr>
          <p:cNvGraphicFramePr>
            <a:graphicFrameLocks noChangeAspect="1"/>
          </p:cNvGraphicFramePr>
          <p:nvPr userDrawn="1">
            <p:custDataLst>
              <p:tags r:id="rId1"/>
            </p:custDataLst>
            <p:extLst>
              <p:ext uri="{D42A27DB-BD31-4B8C-83A1-F6EECF244321}">
                <p14:modId xmlns:p14="http://schemas.microsoft.com/office/powerpoint/2010/main" val="740858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08832E83-EAAE-7F80-A0AC-654C4FF488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spcBef>
                <a:spcPts val="0"/>
              </a:spcBef>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9748D7AE-7360-4F04-917F-B1023206C2A7}"/>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2334505556"/>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fe &amp; Reliable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2E7EE2C-AA24-BF12-FED4-93E812A5903D}"/>
              </a:ext>
            </a:extLst>
          </p:cNvPr>
          <p:cNvGraphicFramePr>
            <a:graphicFrameLocks noChangeAspect="1"/>
          </p:cNvGraphicFramePr>
          <p:nvPr userDrawn="1">
            <p:custDataLst>
              <p:tags r:id="rId1"/>
            </p:custDataLst>
            <p:extLst>
              <p:ext uri="{D42A27DB-BD31-4B8C-83A1-F6EECF244321}">
                <p14:modId xmlns:p14="http://schemas.microsoft.com/office/powerpoint/2010/main" val="4001615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A2E7EE2C-AA24-BF12-FED4-93E812A590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404CB845-41BF-4CB7-8762-FBB7D086D1FE}"/>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779767318"/>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bal &amp; Competitive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5FC742E-0B55-FFA1-9B87-37EA6361930D}"/>
              </a:ext>
            </a:extLst>
          </p:cNvPr>
          <p:cNvGraphicFramePr>
            <a:graphicFrameLocks noChangeAspect="1"/>
          </p:cNvGraphicFramePr>
          <p:nvPr userDrawn="1">
            <p:custDataLst>
              <p:tags r:id="rId1"/>
            </p:custDataLst>
            <p:extLst>
              <p:ext uri="{D42A27DB-BD31-4B8C-83A1-F6EECF244321}">
                <p14:modId xmlns:p14="http://schemas.microsoft.com/office/powerpoint/2010/main" val="4174447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65FC742E-0B55-FFA1-9B87-37EA636193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9"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C51AB848-4702-4B60-9FF1-B17BE2B62E39}"/>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04796709"/>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re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1FF15BF-BD7B-6993-62B0-5B81CB03465E}"/>
              </a:ext>
            </a:extLst>
          </p:cNvPr>
          <p:cNvGraphicFramePr>
            <a:graphicFrameLocks noChangeAspect="1"/>
          </p:cNvGraphicFramePr>
          <p:nvPr userDrawn="1">
            <p:custDataLst>
              <p:tags r:id="rId1"/>
            </p:custDataLst>
            <p:extLst>
              <p:ext uri="{D42A27DB-BD31-4B8C-83A1-F6EECF244321}">
                <p14:modId xmlns:p14="http://schemas.microsoft.com/office/powerpoint/2010/main" val="2420874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31FF15BF-BD7B-6993-62B0-5B81CB0346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8"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918890A7-9FD1-42E9-B210-86DE87B6939C}"/>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769665367"/>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oad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E883F8F-8906-BD82-C1CE-6FF39B101F4B}"/>
              </a:ext>
            </a:extLst>
          </p:cNvPr>
          <p:cNvGraphicFramePr>
            <a:graphicFrameLocks noChangeAspect="1"/>
          </p:cNvGraphicFramePr>
          <p:nvPr userDrawn="1">
            <p:custDataLst>
              <p:tags r:id="rId1"/>
            </p:custDataLst>
            <p:extLst>
              <p:ext uri="{D42A27DB-BD31-4B8C-83A1-F6EECF244321}">
                <p14:modId xmlns:p14="http://schemas.microsoft.com/office/powerpoint/2010/main" val="8901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EE883F8F-8906-BD82-C1CE-6FF39B101F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8"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3720DCAA-6646-4D8D-8C0D-D020684BB92A}"/>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1405479903"/>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loyment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B29BE1-089B-930E-C098-F6FDE31A0FFB}"/>
              </a:ext>
            </a:extLst>
          </p:cNvPr>
          <p:cNvGraphicFramePr>
            <a:graphicFrameLocks noChangeAspect="1"/>
          </p:cNvGraphicFramePr>
          <p:nvPr userDrawn="1">
            <p:custDataLst>
              <p:tags r:id="rId1"/>
            </p:custDataLst>
            <p:extLst>
              <p:ext uri="{D42A27DB-BD31-4B8C-83A1-F6EECF244321}">
                <p14:modId xmlns:p14="http://schemas.microsoft.com/office/powerpoint/2010/main" val="1204784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FBB29BE1-089B-930E-C098-F6FDE31A0F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8" cy="5760334"/>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5595D4FC-E373-47BD-9253-EEE634870CED}"/>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191827888"/>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1">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D1235AD-F084-E631-8EEF-D3A5C2C4185F}"/>
              </a:ext>
            </a:extLst>
          </p:cNvPr>
          <p:cNvGraphicFramePr>
            <a:graphicFrameLocks noChangeAspect="1"/>
          </p:cNvGraphicFramePr>
          <p:nvPr userDrawn="1">
            <p:custDataLst>
              <p:tags r:id="rId1"/>
            </p:custDataLst>
            <p:extLst>
              <p:ext uri="{D42A27DB-BD31-4B8C-83A1-F6EECF244321}">
                <p14:modId xmlns:p14="http://schemas.microsoft.com/office/powerpoint/2010/main" val="3091057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BD1235AD-F084-E631-8EEF-D3A5C2C418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42C9F228-9D75-D14D-A143-ED54BFCD1A5B}"/>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5" name="Text Placeholder 28">
            <a:extLst>
              <a:ext uri="{FF2B5EF4-FFF2-40B4-BE49-F238E27FC236}">
                <a16:creationId xmlns:a16="http://schemas.microsoft.com/office/drawing/2014/main" id="{9B3E4023-AC00-4E15-A4A1-279515BC0671}"/>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
        <p:nvSpPr>
          <p:cNvPr id="7" name="Text Placeholder 2">
            <a:extLst>
              <a:ext uri="{FF2B5EF4-FFF2-40B4-BE49-F238E27FC236}">
                <a16:creationId xmlns:a16="http://schemas.microsoft.com/office/drawing/2014/main" id="{27EA27B4-78CB-4686-B7D6-F0D03BF09027}"/>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Tree>
    <p:extLst>
      <p:ext uri="{BB962C8B-B14F-4D97-AF65-F5344CB8AC3E}">
        <p14:creationId xmlns:p14="http://schemas.microsoft.com/office/powerpoint/2010/main" val="1356177409"/>
      </p:ext>
    </p:extLst>
  </p:cSld>
  <p:clrMapOvr>
    <a:masterClrMapping/>
  </p:clrMapOvr>
  <p:extLst>
    <p:ext uri="{DCECCB84-F9BA-43D5-87BE-67443E8EF086}">
      <p15:sldGuideLst xmlns:p15="http://schemas.microsoft.com/office/powerpoint/2012/main">
        <p15:guide id="1" orient="horz" pos="2727">
          <p15:clr>
            <a:srgbClr val="FBAE40"/>
          </p15:clr>
        </p15:guide>
        <p15:guide id="2" pos="70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2">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135F9B3-36AE-B62C-4E88-0F096AA93F13}"/>
              </a:ext>
            </a:extLst>
          </p:cNvPr>
          <p:cNvGraphicFramePr>
            <a:graphicFrameLocks noChangeAspect="1"/>
          </p:cNvGraphicFramePr>
          <p:nvPr userDrawn="1">
            <p:custDataLst>
              <p:tags r:id="rId1"/>
            </p:custDataLst>
            <p:extLst>
              <p:ext uri="{D42A27DB-BD31-4B8C-83A1-F6EECF244321}">
                <p14:modId xmlns:p14="http://schemas.microsoft.com/office/powerpoint/2010/main" val="2336575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1135F9B3-36AE-B62C-4E88-0F096AA93F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Image 9">
            <a:extLst>
              <a:ext uri="{FF2B5EF4-FFF2-40B4-BE49-F238E27FC236}">
                <a16:creationId xmlns:a16="http://schemas.microsoft.com/office/drawing/2014/main" id="{0F5B71F5-2B9A-DE40-9742-F86C45ED7593}"/>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7" name="Text Placeholder 2">
            <a:extLst>
              <a:ext uri="{FF2B5EF4-FFF2-40B4-BE49-F238E27FC236}">
                <a16:creationId xmlns:a16="http://schemas.microsoft.com/office/drawing/2014/main" id="{89968401-BA31-4A4C-9EAA-4057117524A5}"/>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8" name="Text Placeholder 28">
            <a:extLst>
              <a:ext uri="{FF2B5EF4-FFF2-40B4-BE49-F238E27FC236}">
                <a16:creationId xmlns:a16="http://schemas.microsoft.com/office/drawing/2014/main" id="{EDB6710B-F230-4566-97FB-5A0B67A9CF8C}"/>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Tree>
    <p:extLst>
      <p:ext uri="{BB962C8B-B14F-4D97-AF65-F5344CB8AC3E}">
        <p14:creationId xmlns:p14="http://schemas.microsoft.com/office/powerpoint/2010/main" val="3024712679"/>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3">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B839402-F13C-23BD-D677-BFF5D86E9632}"/>
              </a:ext>
            </a:extLst>
          </p:cNvPr>
          <p:cNvGraphicFramePr>
            <a:graphicFrameLocks noChangeAspect="1"/>
          </p:cNvGraphicFramePr>
          <p:nvPr userDrawn="1">
            <p:custDataLst>
              <p:tags r:id="rId1"/>
            </p:custDataLst>
            <p:extLst>
              <p:ext uri="{D42A27DB-BD31-4B8C-83A1-F6EECF244321}">
                <p14:modId xmlns:p14="http://schemas.microsoft.com/office/powerpoint/2010/main" val="2531152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9B839402-F13C-23BD-D677-BFF5D86E96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EDD83384-8448-8B4D-AF71-DB8C4198CF58}"/>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6" name="Text Placeholder 2">
            <a:extLst>
              <a:ext uri="{FF2B5EF4-FFF2-40B4-BE49-F238E27FC236}">
                <a16:creationId xmlns:a16="http://schemas.microsoft.com/office/drawing/2014/main" id="{5CE4A474-CDE1-4B8E-8EDF-360AB425D29F}"/>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7" name="Text Placeholder 28">
            <a:extLst>
              <a:ext uri="{FF2B5EF4-FFF2-40B4-BE49-F238E27FC236}">
                <a16:creationId xmlns:a16="http://schemas.microsoft.com/office/drawing/2014/main" id="{13995984-5EE0-42E3-AFE6-4F3DF43B0446}"/>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Tree>
    <p:extLst>
      <p:ext uri="{BB962C8B-B14F-4D97-AF65-F5344CB8AC3E}">
        <p14:creationId xmlns:p14="http://schemas.microsoft.com/office/powerpoint/2010/main" val="2403138604"/>
      </p:ext>
    </p:extLst>
  </p:cSld>
  <p:clrMapOvr>
    <a:masterClrMapping/>
  </p:clrMapOvr>
  <p:extLst>
    <p:ext uri="{DCECCB84-F9BA-43D5-87BE-67443E8EF086}">
      <p15:sldGuideLst xmlns:p15="http://schemas.microsoft.com/office/powerpoint/2012/main">
        <p15:guide id="1" orient="horz" pos="2160">
          <p15:clr>
            <a:srgbClr val="FBAE40"/>
          </p15:clr>
        </p15:guide>
        <p15:guide id="2" pos="715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3F237B8-A2D0-31BC-1F5B-FC9B74460D2E}"/>
              </a:ext>
            </a:extLst>
          </p:cNvPr>
          <p:cNvGraphicFramePr>
            <a:graphicFrameLocks noChangeAspect="1"/>
          </p:cNvGraphicFramePr>
          <p:nvPr userDrawn="1">
            <p:custDataLst>
              <p:tags r:id="rId1"/>
            </p:custDataLst>
            <p:extLst>
              <p:ext uri="{D42A27DB-BD31-4B8C-83A1-F6EECF244321}">
                <p14:modId xmlns:p14="http://schemas.microsoft.com/office/powerpoint/2010/main" val="2579557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63F237B8-A2D0-31BC-1F5B-FC9B74460D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DFFEC49A-96B3-4F4D-8D6C-79F53C0B576C}"/>
              </a:ext>
            </a:extLst>
          </p:cNvPr>
          <p:cNvSpPr>
            <a:spLocks noGrp="1"/>
          </p:cNvSpPr>
          <p:nvPr>
            <p:ph idx="1" hasCustomPrompt="1"/>
          </p:nvPr>
        </p:nvSpPr>
        <p:spPr>
          <a:xfrm>
            <a:off x="838200" y="2168525"/>
            <a:ext cx="10515600" cy="4008437"/>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8" name="Text Placeholder 3">
            <a:extLst>
              <a:ext uri="{FF2B5EF4-FFF2-40B4-BE49-F238E27FC236}">
                <a16:creationId xmlns:a16="http://schemas.microsoft.com/office/drawing/2014/main" id="{A8BA99C8-64F6-4D1F-AB8C-A08309D92679}"/>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1" name="Espace réservé du texte 7">
            <a:extLst>
              <a:ext uri="{FF2B5EF4-FFF2-40B4-BE49-F238E27FC236}">
                <a16:creationId xmlns:a16="http://schemas.microsoft.com/office/drawing/2014/main" id="{A4B7F133-992D-4E17-A4C1-CF29F9097BC4}"/>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122809882"/>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4">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8BB262-71E2-BF04-DE3D-8D93F0C794B4}"/>
              </a:ext>
            </a:extLst>
          </p:cNvPr>
          <p:cNvGraphicFramePr>
            <a:graphicFrameLocks noChangeAspect="1"/>
          </p:cNvGraphicFramePr>
          <p:nvPr userDrawn="1">
            <p:custDataLst>
              <p:tags r:id="rId1"/>
            </p:custDataLst>
            <p:extLst>
              <p:ext uri="{D42A27DB-BD31-4B8C-83A1-F6EECF244321}">
                <p14:modId xmlns:p14="http://schemas.microsoft.com/office/powerpoint/2010/main" val="3178128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78BB262-71E2-BF04-DE3D-8D93F0C79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25D47451-6E34-1C49-B00D-D4595E6187E0}"/>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8" name="Text Placeholder 2">
            <a:extLst>
              <a:ext uri="{FF2B5EF4-FFF2-40B4-BE49-F238E27FC236}">
                <a16:creationId xmlns:a16="http://schemas.microsoft.com/office/drawing/2014/main" id="{913C4DE7-D746-4859-85FC-01F6EDE0616D}"/>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9" name="Text Placeholder 28">
            <a:extLst>
              <a:ext uri="{FF2B5EF4-FFF2-40B4-BE49-F238E27FC236}">
                <a16:creationId xmlns:a16="http://schemas.microsoft.com/office/drawing/2014/main" id="{83310A70-BF02-49BA-9ABD-50ECE3FBB5AE}"/>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Tree>
    <p:extLst>
      <p:ext uri="{BB962C8B-B14F-4D97-AF65-F5344CB8AC3E}">
        <p14:creationId xmlns:p14="http://schemas.microsoft.com/office/powerpoint/2010/main" val="1854942507"/>
      </p:ext>
    </p:extLst>
  </p:cSld>
  <p:clrMapOvr>
    <a:masterClrMapping/>
  </p:clrMapOvr>
  <p:extLst>
    <p:ext uri="{DCECCB84-F9BA-43D5-87BE-67443E8EF086}">
      <p15:sldGuideLst xmlns:p15="http://schemas.microsoft.com/office/powerpoint/2012/main">
        <p15:guide id="1" orient="horz" pos="2160">
          <p15:clr>
            <a:srgbClr val="FBAE40"/>
          </p15:clr>
        </p15:guide>
        <p15:guide id="2" pos="715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002D4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50B1752-E8CD-9A68-BD7F-3D032BF281C9}"/>
              </a:ext>
            </a:extLst>
          </p:cNvPr>
          <p:cNvGraphicFramePr>
            <a:graphicFrameLocks noChangeAspect="1"/>
          </p:cNvGraphicFramePr>
          <p:nvPr userDrawn="1">
            <p:custDataLst>
              <p:tags r:id="rId1"/>
            </p:custDataLst>
            <p:extLst>
              <p:ext uri="{D42A27DB-BD31-4B8C-83A1-F6EECF244321}">
                <p14:modId xmlns:p14="http://schemas.microsoft.com/office/powerpoint/2010/main" val="153028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E50B1752-E8CD-9A68-BD7F-3D032BF28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09443CC-0295-0A47-84C4-FA2BBC013CB5}"/>
              </a:ext>
            </a:extLst>
          </p:cNvPr>
          <p:cNvPicPr>
            <a:picLocks noChangeAspect="1"/>
          </p:cNvPicPr>
          <p:nvPr userDrawn="1"/>
        </p:nvPicPr>
        <p:blipFill>
          <a:blip r:embed="rId5"/>
          <a:stretch>
            <a:fillRect/>
          </a:stretch>
        </p:blipFill>
        <p:spPr>
          <a:xfrm>
            <a:off x="-9525" y="9525"/>
            <a:ext cx="12182475" cy="6858000"/>
          </a:xfrm>
          <a:prstGeom prst="rect">
            <a:avLst/>
          </a:prstGeom>
        </p:spPr>
      </p:pic>
      <p:sp>
        <p:nvSpPr>
          <p:cNvPr id="15" name="Espace réservé du texte 14">
            <a:extLst>
              <a:ext uri="{FF2B5EF4-FFF2-40B4-BE49-F238E27FC236}">
                <a16:creationId xmlns:a16="http://schemas.microsoft.com/office/drawing/2014/main" id="{21584F95-90B5-EB43-AA8C-0031701CB107}"/>
              </a:ext>
            </a:extLst>
          </p:cNvPr>
          <p:cNvSpPr>
            <a:spLocks noGrp="1"/>
          </p:cNvSpPr>
          <p:nvPr>
            <p:ph type="body" sz="quarter" idx="12" hasCustomPrompt="1"/>
          </p:nvPr>
        </p:nvSpPr>
        <p:spPr>
          <a:xfrm>
            <a:off x="4227513" y="3211513"/>
            <a:ext cx="7112610" cy="2438400"/>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b="0" cap="all"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noProof="0"/>
              <a:t>Chapter 01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02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03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04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05 Ent debistia solorum acea</a:t>
            </a:r>
          </a:p>
          <a:p>
            <a:pPr lvl="0"/>
            <a:endParaRPr lang="en-US" noProof="0" dirty="0"/>
          </a:p>
        </p:txBody>
      </p:sp>
      <p:sp>
        <p:nvSpPr>
          <p:cNvPr id="8" name="Text Placeholder 7">
            <a:extLst>
              <a:ext uri="{FF2B5EF4-FFF2-40B4-BE49-F238E27FC236}">
                <a16:creationId xmlns:a16="http://schemas.microsoft.com/office/drawing/2014/main" id="{6F9DE37C-7273-4A5A-B075-E656CC71E3A3}"/>
              </a:ext>
            </a:extLst>
          </p:cNvPr>
          <p:cNvSpPr>
            <a:spLocks noGrp="1"/>
          </p:cNvSpPr>
          <p:nvPr>
            <p:ph type="body" sz="quarter" idx="14" hasCustomPrompt="1"/>
          </p:nvPr>
        </p:nvSpPr>
        <p:spPr>
          <a:xfrm>
            <a:off x="1270000" y="1151806"/>
            <a:ext cx="10515600" cy="1324800"/>
          </a:xfrm>
        </p:spPr>
        <p:txBody>
          <a:bodyPr>
            <a:normAutofit/>
          </a:bodyPr>
          <a:lstStyle>
            <a:lvl1pPr marL="0" indent="0" rtl="0">
              <a:buNone/>
              <a:defRPr sz="4500" cap="all" baseline="0">
                <a:solidFill>
                  <a:schemeClr val="accent1"/>
                </a:solidFill>
                <a:latin typeface="+mj-lt"/>
              </a:defRPr>
            </a:lvl1pPr>
            <a:lvl2pPr marL="457200" indent="0">
              <a:buNone/>
              <a:defRPr sz="4500">
                <a:solidFill>
                  <a:schemeClr val="accent1"/>
                </a:solidFill>
                <a:latin typeface="+mj-lt"/>
              </a:defRPr>
            </a:lvl2pPr>
            <a:lvl3pPr marL="914400" indent="0">
              <a:buNone/>
              <a:defRPr sz="4500">
                <a:solidFill>
                  <a:schemeClr val="accent1"/>
                </a:solidFill>
                <a:latin typeface="+mj-lt"/>
              </a:defRPr>
            </a:lvl3pPr>
            <a:lvl4pPr marL="1371600" indent="0">
              <a:buNone/>
              <a:defRPr sz="4500">
                <a:solidFill>
                  <a:schemeClr val="accent1"/>
                </a:solidFill>
                <a:latin typeface="+mj-lt"/>
              </a:defRPr>
            </a:lvl4pPr>
            <a:lvl5pPr marL="1828800" indent="0">
              <a:buNone/>
              <a:defRPr sz="4500">
                <a:solidFill>
                  <a:schemeClr val="accent1"/>
                </a:solidFill>
                <a:latin typeface="+mj-lt"/>
              </a:defRPr>
            </a:lvl5pPr>
          </a:lstStyle>
          <a:p>
            <a:pPr lvl="0"/>
            <a:r>
              <a:rPr lang="en-US" dirty="0"/>
              <a:t>Table </a:t>
            </a:r>
            <a:r>
              <a:rPr lang="en-US"/>
              <a:t>of contents</a:t>
            </a:r>
            <a:endParaRPr lang="en-US" dirty="0"/>
          </a:p>
        </p:txBody>
      </p:sp>
    </p:spTree>
    <p:extLst>
      <p:ext uri="{BB962C8B-B14F-4D97-AF65-F5344CB8AC3E}">
        <p14:creationId xmlns:p14="http://schemas.microsoft.com/office/powerpoint/2010/main" val="4098107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o we repres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F7B93FC-B04C-E7EA-B799-60C95B09ACF7}"/>
              </a:ext>
            </a:extLst>
          </p:cNvPr>
          <p:cNvGraphicFramePr>
            <a:graphicFrameLocks noChangeAspect="1"/>
          </p:cNvGraphicFramePr>
          <p:nvPr userDrawn="1">
            <p:custDataLst>
              <p:tags r:id="rId1"/>
            </p:custDataLst>
            <p:extLst>
              <p:ext uri="{D42A27DB-BD31-4B8C-83A1-F6EECF244321}">
                <p14:modId xmlns:p14="http://schemas.microsoft.com/office/powerpoint/2010/main" val="376933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F7B93FC-B04C-E7EA-B799-60C95B09AC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9E949EEA-2C9A-304D-A2C0-F489CC482D26}"/>
              </a:ext>
            </a:extLst>
          </p:cNvPr>
          <p:cNvPicPr>
            <a:picLocks noChangeAspect="1"/>
          </p:cNvPicPr>
          <p:nvPr userDrawn="1"/>
        </p:nvPicPr>
        <p:blipFill>
          <a:blip r:embed="rId5"/>
          <a:srcRect/>
          <a:stretch/>
        </p:blipFill>
        <p:spPr>
          <a:xfrm>
            <a:off x="657039" y="993587"/>
            <a:ext cx="11032937" cy="5119951"/>
          </a:xfrm>
          <a:prstGeom prst="rect">
            <a:avLst/>
          </a:prstGeom>
        </p:spPr>
      </p:pic>
      <p:sp>
        <p:nvSpPr>
          <p:cNvPr id="8" name="Espace réservé du numéro de diapositive 5">
            <a:extLst>
              <a:ext uri="{FF2B5EF4-FFF2-40B4-BE49-F238E27FC236}">
                <a16:creationId xmlns:a16="http://schemas.microsoft.com/office/drawing/2014/main" id="{F0536CE0-34C6-D74F-A470-A6A1A26C4EA3}"/>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6" name="Titre 1">
            <a:extLst>
              <a:ext uri="{FF2B5EF4-FFF2-40B4-BE49-F238E27FC236}">
                <a16:creationId xmlns:a16="http://schemas.microsoft.com/office/drawing/2014/main" id="{560F70FC-DE8F-534E-8D83-40E70EE77D27}"/>
              </a:ext>
            </a:extLst>
          </p:cNvPr>
          <p:cNvSpPr txBox="1">
            <a:spLocks/>
          </p:cNvSpPr>
          <p:nvPr userDrawn="1"/>
        </p:nvSpPr>
        <p:spPr>
          <a:xfrm>
            <a:off x="838200" y="365126"/>
            <a:ext cx="10515600" cy="713398"/>
          </a:xfrm>
          <a:prstGeom prst="rect">
            <a:avLst/>
          </a:prstGeom>
        </p:spPr>
        <p:txBody>
          <a:bodyPr vert="horz" lIns="90000" tIns="45720" rIns="91440" bIns="45720" rtlCol="0" anchor="ctr">
            <a:normAutofit/>
          </a:bodyPr>
          <a:lst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a:lstStyle>
          <a:p>
            <a:pPr rtl="0"/>
            <a:r>
              <a:rPr lang="en-US" noProof="0"/>
              <a:t>WHO WE REPRESENT</a:t>
            </a:r>
            <a:endParaRPr lang="en-US" noProof="0" dirty="0"/>
          </a:p>
        </p:txBody>
      </p:sp>
      <p:sp>
        <p:nvSpPr>
          <p:cNvPr id="6" name="Espace réservé du pied de page 7">
            <a:extLst>
              <a:ext uri="{FF2B5EF4-FFF2-40B4-BE49-F238E27FC236}">
                <a16:creationId xmlns:a16="http://schemas.microsoft.com/office/drawing/2014/main" id="{C003F62F-EE9D-483C-BCD6-397B238F9723}"/>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2617590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the EU auto industr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DDDA3F7-F09B-287A-8C4E-44BDFFCCC37A}"/>
              </a:ext>
            </a:extLst>
          </p:cNvPr>
          <p:cNvGraphicFramePr>
            <a:graphicFrameLocks noChangeAspect="1"/>
          </p:cNvGraphicFramePr>
          <p:nvPr userDrawn="1">
            <p:custDataLst>
              <p:tags r:id="rId1"/>
            </p:custDataLst>
            <p:extLst>
              <p:ext uri="{D42A27DB-BD31-4B8C-83A1-F6EECF244321}">
                <p14:modId xmlns:p14="http://schemas.microsoft.com/office/powerpoint/2010/main" val="3917407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4" name="think-cell data - do not delete" hidden="1">
                        <a:extLst>
                          <a:ext uri="{FF2B5EF4-FFF2-40B4-BE49-F238E27FC236}">
                            <a16:creationId xmlns:a16="http://schemas.microsoft.com/office/drawing/2014/main" id="{7DDDA3F7-F09B-287A-8C4E-44BDFFCCC3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
        <p:nvSpPr>
          <p:cNvPr id="2" name="TextBox 1">
            <a:extLst>
              <a:ext uri="{FF2B5EF4-FFF2-40B4-BE49-F238E27FC236}">
                <a16:creationId xmlns:a16="http://schemas.microsoft.com/office/drawing/2014/main" id="{A9C1D8E1-0F0F-40B0-9BE9-5BA973309F51}"/>
              </a:ext>
            </a:extLst>
          </p:cNvPr>
          <p:cNvSpPr txBox="1"/>
          <p:nvPr userDrawn="1"/>
        </p:nvSpPr>
        <p:spPr>
          <a:xfrm>
            <a:off x="838199" y="1483200"/>
            <a:ext cx="10515599" cy="4168321"/>
          </a:xfrm>
          <a:prstGeom prst="rect">
            <a:avLst/>
          </a:prstGeom>
          <a:noFill/>
        </p:spPr>
        <p:txBody>
          <a:bodyPr wrap="square" rtlCol="0">
            <a:spAutoFit/>
          </a:bodyPr>
          <a:lstStyle/>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14.6 million Europeans work in the automotive sector</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11.5% of all manufacturing jobs in the EU</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€398.4 billion in tax revenue for European governments</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€74 billion trade surplus for the European Union</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8.2% of EU GDP generated by the auto industry </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€62 billion in R&amp;D spending annually, 33% of EU total</a:t>
            </a:r>
          </a:p>
          <a:p>
            <a:pPr rtl="0"/>
            <a:endParaRPr lang="en-US" dirty="0"/>
          </a:p>
        </p:txBody>
      </p:sp>
      <p:sp>
        <p:nvSpPr>
          <p:cNvPr id="3" name="TextBox 2">
            <a:extLst>
              <a:ext uri="{FF2B5EF4-FFF2-40B4-BE49-F238E27FC236}">
                <a16:creationId xmlns:a16="http://schemas.microsoft.com/office/drawing/2014/main" id="{8FD71948-443D-43B2-9841-3C09E69F41C4}"/>
              </a:ext>
            </a:extLst>
          </p:cNvPr>
          <p:cNvSpPr txBox="1"/>
          <p:nvPr userDrawn="1"/>
        </p:nvSpPr>
        <p:spPr>
          <a:xfrm>
            <a:off x="838800" y="367200"/>
            <a:ext cx="10515600" cy="992579"/>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dirty="0">
                <a:solidFill>
                  <a:schemeClr val="accent1"/>
                </a:solidFill>
                <a:effectLst/>
                <a:latin typeface="+mj-lt"/>
                <a:ea typeface="+mj-ea"/>
              </a:rPr>
              <a:t>About the </a:t>
            </a:r>
            <a:r>
              <a:rPr lang="en-US" sz="4500" b="0" i="0" kern="1200" cap="all" baseline="0" dirty="0" err="1">
                <a:solidFill>
                  <a:schemeClr val="accent1"/>
                </a:solidFill>
                <a:effectLst/>
                <a:latin typeface="+mj-lt"/>
                <a:ea typeface="+mj-ea"/>
              </a:rPr>
              <a:t>eu</a:t>
            </a:r>
            <a:r>
              <a:rPr lang="en-US" sz="4500" b="0" i="0" kern="1200" cap="all" baseline="0" dirty="0">
                <a:solidFill>
                  <a:schemeClr val="accent1"/>
                </a:solidFill>
                <a:effectLst/>
                <a:latin typeface="+mj-lt"/>
                <a:ea typeface="+mj-ea"/>
              </a:rPr>
              <a:t> </a:t>
            </a:r>
            <a:r>
              <a:rPr lang="en-US" sz="4500" b="0" i="0" kern="1200" cap="all" baseline="0">
                <a:solidFill>
                  <a:schemeClr val="accent1"/>
                </a:solidFill>
                <a:effectLst/>
                <a:latin typeface="+mj-lt"/>
                <a:ea typeface="+mj-ea"/>
              </a:rPr>
              <a:t>auto industry</a:t>
            </a:r>
          </a:p>
          <a:p>
            <a:pPr rtl="0"/>
            <a:endParaRPr lang="en-US" dirty="0"/>
          </a:p>
        </p:txBody>
      </p:sp>
    </p:spTree>
    <p:extLst>
      <p:ext uri="{BB962C8B-B14F-4D97-AF65-F5344CB8AC3E}">
        <p14:creationId xmlns:p14="http://schemas.microsoft.com/office/powerpoint/2010/main" val="133423981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lianc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F77818-B66D-51DD-EB40-0201391DA494}"/>
              </a:ext>
            </a:extLst>
          </p:cNvPr>
          <p:cNvGraphicFramePr>
            <a:graphicFrameLocks noChangeAspect="1"/>
          </p:cNvGraphicFramePr>
          <p:nvPr userDrawn="1">
            <p:custDataLst>
              <p:tags r:id="rId1"/>
            </p:custDataLst>
            <p:extLst>
              <p:ext uri="{D42A27DB-BD31-4B8C-83A1-F6EECF244321}">
                <p14:modId xmlns:p14="http://schemas.microsoft.com/office/powerpoint/2010/main" val="1009117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7AF77818-B66D-51DD-EB40-0201391DA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
        <p:nvSpPr>
          <p:cNvPr id="2" name="TextBox 1">
            <a:extLst>
              <a:ext uri="{FF2B5EF4-FFF2-40B4-BE49-F238E27FC236}">
                <a16:creationId xmlns:a16="http://schemas.microsoft.com/office/drawing/2014/main" id="{A9A557F9-5656-4910-863A-0CAAFD2BBC02}"/>
              </a:ext>
            </a:extLst>
          </p:cNvPr>
          <p:cNvSpPr txBox="1"/>
          <p:nvPr userDrawn="1"/>
        </p:nvSpPr>
        <p:spPr>
          <a:xfrm>
            <a:off x="838200" y="1483200"/>
            <a:ext cx="10515599" cy="4743863"/>
          </a:xfrm>
          <a:prstGeom prst="rect">
            <a:avLst/>
          </a:prstGeom>
          <a:noFill/>
        </p:spPr>
        <p:txBody>
          <a:bodyPr wrap="square" rtlCol="0">
            <a:spAutoFit/>
          </a:bodyPr>
          <a:lstStyle/>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It is ACEA’s policy to comply fully with EU competition law</a:t>
            </a:r>
          </a:p>
          <a:p>
            <a:pPr marL="800100" lvl="1" indent="-342900" algn="l" defTabSz="914400" rtl="0" eaLnBrk="1" latinLnBrk="0" hangingPunct="1">
              <a:lnSpc>
                <a:spcPct val="110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This means we cannot and will not discuss the market conduct of your companies, be it in relation to the application of EU law or in relation to any other matter</a:t>
            </a:r>
          </a:p>
          <a:p>
            <a:pPr marL="800100" lvl="1" indent="-342900" algn="l" defTabSz="914400" rtl="0" eaLnBrk="1" latinLnBrk="0" hangingPunct="1">
              <a:lnSpc>
                <a:spcPct val="110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Equally, we cannot and will not exchange any business sensitive information relating to your companies, your actual or potential competitors, business partners or other market operators</a:t>
            </a:r>
            <a:endParaRPr lang="en-US" sz="3000" kern="1200" noProof="0">
              <a:solidFill>
                <a:schemeClr val="tx1"/>
              </a:solidFill>
              <a:latin typeface="Arial" panose="020B0604020202020204" pitchFamily="34" charset="0"/>
              <a:ea typeface="+mn-ea"/>
              <a:cs typeface="Arial" panose="020B0604020202020204" pitchFamily="34" charset="0"/>
            </a:endParaRP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Details of ACEA’s compliance policy are available in our meeting rooms and on the homepage of our Team Site</a:t>
            </a:r>
          </a:p>
          <a:p>
            <a:pPr rtl="0"/>
            <a:endParaRPr lang="en-US" dirty="0"/>
          </a:p>
        </p:txBody>
      </p:sp>
      <p:sp>
        <p:nvSpPr>
          <p:cNvPr id="7" name="TextBox 6">
            <a:extLst>
              <a:ext uri="{FF2B5EF4-FFF2-40B4-BE49-F238E27FC236}">
                <a16:creationId xmlns:a16="http://schemas.microsoft.com/office/drawing/2014/main" id="{41E57097-F72B-498F-BB5B-46D53644F7A0}"/>
              </a:ext>
            </a:extLst>
          </p:cNvPr>
          <p:cNvSpPr txBox="1"/>
          <p:nvPr userDrawn="1"/>
        </p:nvSpPr>
        <p:spPr>
          <a:xfrm>
            <a:off x="838800" y="367200"/>
            <a:ext cx="10515600" cy="992579"/>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a:solidFill>
                  <a:schemeClr val="accent1"/>
                </a:solidFill>
                <a:effectLst/>
                <a:latin typeface="+mj-lt"/>
                <a:ea typeface="+mj-ea"/>
              </a:rPr>
              <a:t>Compliance</a:t>
            </a:r>
          </a:p>
          <a:p>
            <a:pPr rtl="0"/>
            <a:endParaRPr lang="en-US" dirty="0"/>
          </a:p>
        </p:txBody>
      </p:sp>
    </p:spTree>
    <p:extLst>
      <p:ext uri="{BB962C8B-B14F-4D97-AF65-F5344CB8AC3E}">
        <p14:creationId xmlns:p14="http://schemas.microsoft.com/office/powerpoint/2010/main" val="7913867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fet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115FC07-B362-AA5D-D70C-D1F8AC8BB35C}"/>
              </a:ext>
            </a:extLst>
          </p:cNvPr>
          <p:cNvGraphicFramePr>
            <a:graphicFrameLocks noChangeAspect="1"/>
          </p:cNvGraphicFramePr>
          <p:nvPr userDrawn="1">
            <p:custDataLst>
              <p:tags r:id="rId1"/>
            </p:custDataLst>
            <p:extLst>
              <p:ext uri="{D42A27DB-BD31-4B8C-83A1-F6EECF244321}">
                <p14:modId xmlns:p14="http://schemas.microsoft.com/office/powerpoint/2010/main" val="416556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5115FC07-B362-AA5D-D70C-D1F8AC8BB3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
        <p:nvSpPr>
          <p:cNvPr id="2" name="TextBox 1">
            <a:extLst>
              <a:ext uri="{FF2B5EF4-FFF2-40B4-BE49-F238E27FC236}">
                <a16:creationId xmlns:a16="http://schemas.microsoft.com/office/drawing/2014/main" id="{2D663E3B-36EE-4EDE-91A9-BCABDFBD255A}"/>
              </a:ext>
            </a:extLst>
          </p:cNvPr>
          <p:cNvSpPr txBox="1"/>
          <p:nvPr userDrawn="1"/>
        </p:nvSpPr>
        <p:spPr>
          <a:xfrm>
            <a:off x="838200" y="1483200"/>
            <a:ext cx="10515599" cy="4694400"/>
          </a:xfrm>
          <a:prstGeom prst="rect">
            <a:avLst/>
          </a:prstGeom>
          <a:noFill/>
        </p:spPr>
        <p:txBody>
          <a:bodyPr wrap="square" rtlCol="0">
            <a:spAutoFit/>
          </a:bodyPr>
          <a:lstStyle/>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In case of an emergency or fire alarm</a:t>
            </a:r>
          </a:p>
          <a:p>
            <a:pPr marL="800100" lvl="1" indent="-342900" algn="l" defTabSz="914400" rtl="0" eaLnBrk="1" latinLnBrk="0" hangingPunct="1">
              <a:lnSpc>
                <a:spcPct val="114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Use the fire doors in the hallway near the restrooms</a:t>
            </a:r>
          </a:p>
          <a:p>
            <a:pPr marL="800100" lvl="1" indent="-342900" algn="l" defTabSz="914400" rtl="0" eaLnBrk="1" latinLnBrk="0" hangingPunct="1">
              <a:lnSpc>
                <a:spcPct val="114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Push the button to open the door and go down the stairs to the ground floor</a:t>
            </a:r>
          </a:p>
          <a:p>
            <a:pPr marL="800100" lvl="1" indent="-342900" algn="l" defTabSz="914400" rtl="0" eaLnBrk="1" latinLnBrk="0" hangingPunct="1">
              <a:lnSpc>
                <a:spcPct val="114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Exit the building and re-group across the street, alongside the park</a:t>
            </a:r>
          </a:p>
          <a:p>
            <a:pPr marL="742950" lvl="1" indent="-285750" algn="l" defTabSz="914400" rtl="0" eaLnBrk="1" latinLnBrk="0" hangingPunct="1">
              <a:lnSpc>
                <a:spcPct val="114000"/>
              </a:lnSpc>
              <a:buFont typeface="Arial" panose="020B0604020202020204" pitchFamily="34" charset="0"/>
              <a:buChar char="•"/>
            </a:pPr>
            <a:endParaRPr lang="en-US" sz="3000" kern="1200" noProof="0">
              <a:solidFill>
                <a:schemeClr val="tx1"/>
              </a:solidFill>
              <a:latin typeface="Arial" panose="020B0604020202020204" pitchFamily="34" charset="0"/>
              <a:ea typeface="+mn-ea"/>
              <a:cs typeface="Arial" panose="020B0604020202020204" pitchFamily="34" charset="0"/>
            </a:endParaRP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Automated External Defibrillator (AED) available on 8th floor</a:t>
            </a:r>
          </a:p>
          <a:p>
            <a:pPr rtl="0"/>
            <a:endParaRPr lang="en-US" dirty="0"/>
          </a:p>
        </p:txBody>
      </p:sp>
      <p:sp>
        <p:nvSpPr>
          <p:cNvPr id="7" name="TextBox 6">
            <a:extLst>
              <a:ext uri="{FF2B5EF4-FFF2-40B4-BE49-F238E27FC236}">
                <a16:creationId xmlns:a16="http://schemas.microsoft.com/office/drawing/2014/main" id="{316EC456-D5D6-4C70-8B97-D6EF74726034}"/>
              </a:ext>
            </a:extLst>
          </p:cNvPr>
          <p:cNvSpPr txBox="1"/>
          <p:nvPr userDrawn="1"/>
        </p:nvSpPr>
        <p:spPr>
          <a:xfrm>
            <a:off x="838800" y="367200"/>
            <a:ext cx="10515600" cy="992579"/>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a:solidFill>
                  <a:schemeClr val="accent1"/>
                </a:solidFill>
                <a:effectLst/>
                <a:latin typeface="+mj-lt"/>
                <a:ea typeface="+mj-ea"/>
              </a:rPr>
              <a:t>SAFETY</a:t>
            </a:r>
          </a:p>
          <a:p>
            <a:pPr rtl="0"/>
            <a:endParaRPr lang="en-US" dirty="0"/>
          </a:p>
        </p:txBody>
      </p:sp>
    </p:spTree>
    <p:extLst>
      <p:ext uri="{BB962C8B-B14F-4D97-AF65-F5344CB8AC3E}">
        <p14:creationId xmlns:p14="http://schemas.microsoft.com/office/powerpoint/2010/main" val="101220012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iler plate">
    <p:bg>
      <p:bgPr>
        <a:solidFill>
          <a:srgbClr val="002D42"/>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8C4B56B-21F0-7912-5A2E-E382E2B4FF72}"/>
              </a:ext>
            </a:extLst>
          </p:cNvPr>
          <p:cNvGraphicFramePr>
            <a:graphicFrameLocks noChangeAspect="1"/>
          </p:cNvGraphicFramePr>
          <p:nvPr userDrawn="1">
            <p:custDataLst>
              <p:tags r:id="rId1"/>
            </p:custDataLst>
            <p:extLst>
              <p:ext uri="{D42A27DB-BD31-4B8C-83A1-F6EECF244321}">
                <p14:modId xmlns:p14="http://schemas.microsoft.com/office/powerpoint/2010/main" val="1805597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8" name="think-cell data - do not delete" hidden="1">
                        <a:extLst>
                          <a:ext uri="{FF2B5EF4-FFF2-40B4-BE49-F238E27FC236}">
                            <a16:creationId xmlns:a16="http://schemas.microsoft.com/office/drawing/2014/main" id="{C8C4B56B-21F0-7912-5A2E-E382E2B4FF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09443CC-0295-0A47-84C4-FA2BBC013CB5}"/>
              </a:ext>
            </a:extLst>
          </p:cNvPr>
          <p:cNvPicPr>
            <a:picLocks noChangeAspect="1"/>
          </p:cNvPicPr>
          <p:nvPr userDrawn="1"/>
        </p:nvPicPr>
        <p:blipFill>
          <a:blip r:embed="rId5"/>
          <a:stretch>
            <a:fillRect/>
          </a:stretch>
        </p:blipFill>
        <p:spPr>
          <a:xfrm>
            <a:off x="-12000" y="9628"/>
            <a:ext cx="12204000" cy="6870117"/>
          </a:xfrm>
          <a:prstGeom prst="rect">
            <a:avLst/>
          </a:prstGeom>
        </p:spPr>
      </p:pic>
      <p:sp>
        <p:nvSpPr>
          <p:cNvPr id="4" name="Titre 1">
            <a:extLst>
              <a:ext uri="{FF2B5EF4-FFF2-40B4-BE49-F238E27FC236}">
                <a16:creationId xmlns:a16="http://schemas.microsoft.com/office/drawing/2014/main" id="{F9EFFC7F-1222-EC46-984C-365B4684DFEA}"/>
              </a:ext>
            </a:extLst>
          </p:cNvPr>
          <p:cNvSpPr txBox="1">
            <a:spLocks/>
          </p:cNvSpPr>
          <p:nvPr userDrawn="1"/>
        </p:nvSpPr>
        <p:spPr>
          <a:xfrm>
            <a:off x="1355947" y="3443296"/>
            <a:ext cx="10008740" cy="400675"/>
          </a:xfrm>
          <a:prstGeom prst="rect">
            <a:avLst/>
          </a:prstGeom>
        </p:spPr>
        <p:txBody>
          <a:bodyPr>
            <a:noAutofit/>
          </a:bodyPr>
          <a:lstStyle>
            <a:lvl1pPr algn="l" defTabSz="914400" rtl="0" eaLnBrk="1" latinLnBrk="0" hangingPunct="1">
              <a:lnSpc>
                <a:spcPct val="90000"/>
              </a:lnSpc>
              <a:spcBef>
                <a:spcPct val="0"/>
              </a:spcBef>
              <a:buNone/>
              <a:defRPr lang="fr-BE" sz="2400" b="0" i="0" kern="1200">
                <a:solidFill>
                  <a:schemeClr val="tx1"/>
                </a:solidFill>
                <a:effectLst/>
                <a:latin typeface="Arial Narrow" panose="020B0604020202020204" pitchFamily="34" charset="0"/>
                <a:ea typeface="+mj-ea"/>
                <a:cs typeface="Arial Narrow" panose="020B0604020202020204" pitchFamily="34" charset="0"/>
              </a:defRPr>
            </a:lvl1pPr>
          </a:lstStyle>
          <a:p>
            <a:pPr algn="l" rtl="0">
              <a:lnSpc>
                <a:spcPct val="100000"/>
              </a:lnSpc>
            </a:pPr>
            <a:r>
              <a:rPr lang="en-US" sz="2150" noProof="0">
                <a:solidFill>
                  <a:schemeClr val="accent1"/>
                </a:solidFill>
                <a:latin typeface="Arial Narrow" panose="020B0606020202030204" pitchFamily="34" charset="0"/>
                <a:cs typeface="Arial" panose="020B0604020202020204" pitchFamily="34" charset="0"/>
              </a:rPr>
              <a:t>REPRESENTING EUROPE’S 15 MAJOR CAR, VAN, TRUCK AND BUS MANUFACTURERS</a:t>
            </a:r>
            <a:endParaRPr lang="en-US" sz="2150" noProof="0" dirty="0">
              <a:solidFill>
                <a:schemeClr val="accent1"/>
              </a:solidFill>
              <a:latin typeface="Arial Narrow" panose="020B0606020202030204" pitchFamily="34" charset="0"/>
              <a:cs typeface="Arial" panose="020B0604020202020204" pitchFamily="34" charset="0"/>
            </a:endParaRPr>
          </a:p>
        </p:txBody>
      </p:sp>
      <p:pic>
        <p:nvPicPr>
          <p:cNvPr id="6" name="Image 5">
            <a:extLst>
              <a:ext uri="{FF2B5EF4-FFF2-40B4-BE49-F238E27FC236}">
                <a16:creationId xmlns:a16="http://schemas.microsoft.com/office/drawing/2014/main" id="{C220FACE-BE63-7A48-A848-3F2D8F4FF4A9}"/>
              </a:ext>
            </a:extLst>
          </p:cNvPr>
          <p:cNvPicPr>
            <a:picLocks noChangeAspect="1"/>
          </p:cNvPicPr>
          <p:nvPr userDrawn="1"/>
        </p:nvPicPr>
        <p:blipFill>
          <a:blip r:embed="rId6"/>
          <a:stretch>
            <a:fillRect/>
          </a:stretch>
        </p:blipFill>
        <p:spPr>
          <a:xfrm>
            <a:off x="1367692" y="1060309"/>
            <a:ext cx="2663600" cy="1304821"/>
          </a:xfrm>
          <a:prstGeom prst="rect">
            <a:avLst/>
          </a:prstGeom>
        </p:spPr>
      </p:pic>
      <p:sp>
        <p:nvSpPr>
          <p:cNvPr id="11" name="Rectangle 10">
            <a:extLst>
              <a:ext uri="{FF2B5EF4-FFF2-40B4-BE49-F238E27FC236}">
                <a16:creationId xmlns:a16="http://schemas.microsoft.com/office/drawing/2014/main" id="{75F95B17-2674-7241-B89D-FDDE46F471BA}"/>
              </a:ext>
            </a:extLst>
          </p:cNvPr>
          <p:cNvSpPr/>
          <p:nvPr userDrawn="1"/>
        </p:nvSpPr>
        <p:spPr>
          <a:xfrm>
            <a:off x="1364656" y="4301320"/>
            <a:ext cx="3069566" cy="2062103"/>
          </a:xfrm>
          <a:prstGeom prst="rect">
            <a:avLst/>
          </a:prstGeom>
        </p:spPr>
        <p:txBody>
          <a:bodyPr wrap="square" anchor="b">
            <a:spAutoFit/>
          </a:bodyPr>
          <a:lstStyle/>
          <a:p>
            <a:pPr rtl="0"/>
            <a:r>
              <a:rPr lang="en-US" b="1" i="0" noProof="0">
                <a:solidFill>
                  <a:schemeClr val="bg1"/>
                </a:solidFill>
                <a:effectLst/>
                <a:latin typeface="+mj-lt"/>
                <a:cs typeface="Arial Narrow" panose="020B0604020202020204" pitchFamily="34" charset="0"/>
              </a:rPr>
              <a:t>ACEA</a:t>
            </a:r>
          </a:p>
          <a:p>
            <a:pPr rtl="0"/>
            <a:r>
              <a:rPr lang="en-US" b="0" i="0" noProof="0">
                <a:solidFill>
                  <a:schemeClr val="bg1"/>
                </a:solidFill>
                <a:effectLst/>
                <a:latin typeface="+mj-lt"/>
                <a:cs typeface="Arial Narrow" panose="020B0604020202020204" pitchFamily="34" charset="0"/>
              </a:rPr>
              <a:t>European Automobile Manufacturers’ Association </a:t>
            </a:r>
          </a:p>
          <a:p>
            <a:pPr rtl="0"/>
            <a:r>
              <a:rPr lang="en-US" b="0" i="0" noProof="0">
                <a:solidFill>
                  <a:schemeClr val="bg1"/>
                </a:solidFill>
                <a:effectLst/>
                <a:latin typeface="+mj-lt"/>
                <a:cs typeface="Arial Narrow" panose="020B0604020202020204" pitchFamily="34" charset="0"/>
              </a:rPr>
              <a:t>+32 2 732 55 50 </a:t>
            </a:r>
          </a:p>
          <a:p>
            <a:pPr rtl="0"/>
            <a:r>
              <a:rPr lang="en-US" b="0" i="0" noProof="0">
                <a:solidFill>
                  <a:schemeClr val="bg1"/>
                </a:solidFill>
                <a:effectLst/>
                <a:latin typeface="+mj-lt"/>
                <a:cs typeface="Arial Narrow" panose="020B0604020202020204" pitchFamily="34" charset="0"/>
              </a:rPr>
              <a:t>info@acea.auto</a:t>
            </a:r>
          </a:p>
          <a:p>
            <a:pPr rtl="0"/>
            <a:endParaRPr lang="en-US" sz="2000" b="0" i="0" noProof="0">
              <a:solidFill>
                <a:schemeClr val="bg1"/>
              </a:solidFill>
              <a:effectLst/>
              <a:latin typeface="+mj-lt"/>
              <a:cs typeface="Arial Narrow" panose="020B0604020202020204" pitchFamily="34" charset="0"/>
            </a:endParaRPr>
          </a:p>
          <a:p>
            <a:pPr rtl="0"/>
            <a:r>
              <a:rPr lang="en-US" b="1" i="0" noProof="0">
                <a:solidFill>
                  <a:schemeClr val="accent1"/>
                </a:solidFill>
                <a:effectLst/>
                <a:latin typeface="+mj-lt"/>
                <a:cs typeface="Arial Narrow" panose="020B0604020202020204" pitchFamily="34" charset="0"/>
              </a:rPr>
              <a:t>www.acea.auto</a:t>
            </a:r>
            <a:endParaRPr lang="en-US" b="1" i="0" noProof="0" dirty="0">
              <a:solidFill>
                <a:schemeClr val="accent1"/>
              </a:solidFill>
              <a:effectLst/>
              <a:latin typeface="+mj-lt"/>
              <a:cs typeface="Arial Narrow" panose="020B0604020202020204" pitchFamily="34" charset="0"/>
            </a:endParaRPr>
          </a:p>
        </p:txBody>
      </p:sp>
      <p:grpSp>
        <p:nvGrpSpPr>
          <p:cNvPr id="2" name="Groupe 1">
            <a:extLst>
              <a:ext uri="{FF2B5EF4-FFF2-40B4-BE49-F238E27FC236}">
                <a16:creationId xmlns:a16="http://schemas.microsoft.com/office/drawing/2014/main" id="{B56355F7-58DB-CA4C-A5FF-02158A05B4B0}"/>
              </a:ext>
            </a:extLst>
          </p:cNvPr>
          <p:cNvGrpSpPr/>
          <p:nvPr userDrawn="1"/>
        </p:nvGrpSpPr>
        <p:grpSpPr>
          <a:xfrm>
            <a:off x="8127542" y="5812219"/>
            <a:ext cx="3439255" cy="540000"/>
            <a:chOff x="7753069" y="4363305"/>
            <a:chExt cx="3439255" cy="540000"/>
          </a:xfrm>
        </p:grpSpPr>
        <p:sp>
          <p:nvSpPr>
            <p:cNvPr id="15" name="Rectangle 14">
              <a:extLst>
                <a:ext uri="{FF2B5EF4-FFF2-40B4-BE49-F238E27FC236}">
                  <a16:creationId xmlns:a16="http://schemas.microsoft.com/office/drawing/2014/main" id="{9AD90699-9BB4-4549-BB42-8BF026105692}"/>
                </a:ext>
              </a:extLst>
            </p:cNvPr>
            <p:cNvSpPr/>
            <p:nvPr userDrawn="1"/>
          </p:nvSpPr>
          <p:spPr>
            <a:xfrm>
              <a:off x="8435040" y="4442526"/>
              <a:ext cx="2757284" cy="307777"/>
            </a:xfrm>
            <a:prstGeom prst="rect">
              <a:avLst/>
            </a:prstGeom>
          </p:spPr>
          <p:txBody>
            <a:bodyPr wrap="square">
              <a:spAutoFit/>
            </a:bodyPr>
            <a:lstStyle/>
            <a:p>
              <a:pPr rtl="0"/>
              <a:r>
                <a:rPr lang="en-US" sz="1400" b="0" i="0" noProof="0">
                  <a:solidFill>
                    <a:schemeClr val="bg1"/>
                  </a:solidFill>
                  <a:effectLst/>
                  <a:latin typeface="Arial Narrow" panose="020B0604020202020204" pitchFamily="34" charset="0"/>
                  <a:cs typeface="Arial Narrow" panose="020B0604020202020204" pitchFamily="34" charset="0"/>
                </a:rPr>
                <a:t>youtube.com/c/ACEAauto</a:t>
              </a:r>
              <a:endParaRPr lang="en-US" sz="1400" b="0" i="0" noProof="0" dirty="0">
                <a:solidFill>
                  <a:schemeClr val="bg1"/>
                </a:solidFill>
                <a:effectLst/>
                <a:latin typeface="Arial Narrow" panose="020B0604020202020204" pitchFamily="34" charset="0"/>
                <a:cs typeface="Arial Narrow" panose="020B0604020202020204" pitchFamily="34" charset="0"/>
              </a:endParaRPr>
            </a:p>
          </p:txBody>
        </p:sp>
        <p:pic>
          <p:nvPicPr>
            <p:cNvPr id="18" name="Graphique 17">
              <a:extLst>
                <a:ext uri="{FF2B5EF4-FFF2-40B4-BE49-F238E27FC236}">
                  <a16:creationId xmlns:a16="http://schemas.microsoft.com/office/drawing/2014/main" id="{37A67192-126A-C440-AD02-44EC158689C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53069" y="4363305"/>
              <a:ext cx="540000" cy="540000"/>
            </a:xfrm>
            <a:prstGeom prst="rect">
              <a:avLst/>
            </a:prstGeom>
          </p:spPr>
        </p:pic>
      </p:grpSp>
      <p:grpSp>
        <p:nvGrpSpPr>
          <p:cNvPr id="5" name="Groupe 4">
            <a:extLst>
              <a:ext uri="{FF2B5EF4-FFF2-40B4-BE49-F238E27FC236}">
                <a16:creationId xmlns:a16="http://schemas.microsoft.com/office/drawing/2014/main" id="{F4B3B2B5-D53D-F346-8CEC-457E043E8691}"/>
              </a:ext>
            </a:extLst>
          </p:cNvPr>
          <p:cNvGrpSpPr/>
          <p:nvPr userDrawn="1"/>
        </p:nvGrpSpPr>
        <p:grpSpPr>
          <a:xfrm>
            <a:off x="8128809" y="5075843"/>
            <a:ext cx="3983890" cy="540000"/>
            <a:chOff x="7754336" y="5786797"/>
            <a:chExt cx="3983890" cy="540000"/>
          </a:xfrm>
        </p:grpSpPr>
        <p:sp>
          <p:nvSpPr>
            <p:cNvPr id="17" name="Rectangle 16">
              <a:extLst>
                <a:ext uri="{FF2B5EF4-FFF2-40B4-BE49-F238E27FC236}">
                  <a16:creationId xmlns:a16="http://schemas.microsoft.com/office/drawing/2014/main" id="{CC321784-71B2-0A40-A1FB-211D10B7CB3C}"/>
                </a:ext>
              </a:extLst>
            </p:cNvPr>
            <p:cNvSpPr/>
            <p:nvPr userDrawn="1"/>
          </p:nvSpPr>
          <p:spPr>
            <a:xfrm>
              <a:off x="8435040" y="5876108"/>
              <a:ext cx="3303186" cy="307777"/>
            </a:xfrm>
            <a:prstGeom prst="rect">
              <a:avLst/>
            </a:prstGeom>
          </p:spPr>
          <p:txBody>
            <a:bodyPr wrap="square">
              <a:spAutoFit/>
            </a:bodyPr>
            <a:lstStyle/>
            <a:p>
              <a:pPr rtl="0"/>
              <a:r>
                <a:rPr lang="en-US" sz="1400" b="0" i="0" noProof="0">
                  <a:solidFill>
                    <a:schemeClr val="bg1"/>
                  </a:solidFill>
                  <a:effectLst/>
                  <a:latin typeface="Arial Narrow" panose="020B0604020202020204" pitchFamily="34" charset="0"/>
                  <a:cs typeface="Arial Narrow" panose="020B0604020202020204" pitchFamily="34" charset="0"/>
                </a:rPr>
                <a:t>linkedin.com/company/acea</a:t>
              </a:r>
              <a:endParaRPr lang="en-US" sz="1400" b="0" i="0" noProof="0" dirty="0">
                <a:solidFill>
                  <a:schemeClr val="bg1"/>
                </a:solidFill>
                <a:effectLst/>
                <a:latin typeface="Arial Narrow" panose="020B0604020202020204" pitchFamily="34" charset="0"/>
                <a:cs typeface="Arial Narrow" panose="020B0604020202020204" pitchFamily="34" charset="0"/>
              </a:endParaRPr>
            </a:p>
          </p:txBody>
        </p:sp>
        <p:pic>
          <p:nvPicPr>
            <p:cNvPr id="21" name="Graphique 20">
              <a:extLst>
                <a:ext uri="{FF2B5EF4-FFF2-40B4-BE49-F238E27FC236}">
                  <a16:creationId xmlns:a16="http://schemas.microsoft.com/office/drawing/2014/main" id="{EB915C74-5824-DC4D-BF43-F39AF0D13E6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54336" y="5786797"/>
              <a:ext cx="540000" cy="540000"/>
            </a:xfrm>
            <a:prstGeom prst="rect">
              <a:avLst/>
            </a:prstGeom>
          </p:spPr>
        </p:pic>
      </p:grpSp>
      <p:sp>
        <p:nvSpPr>
          <p:cNvPr id="19" name="Rectangle 18">
            <a:hlinkClick r:id="rId11"/>
            <a:extLst>
              <a:ext uri="{FF2B5EF4-FFF2-40B4-BE49-F238E27FC236}">
                <a16:creationId xmlns:a16="http://schemas.microsoft.com/office/drawing/2014/main" id="{55E904D1-24AB-7443-B22D-B5E944D408EF}"/>
              </a:ext>
            </a:extLst>
          </p:cNvPr>
          <p:cNvSpPr/>
          <p:nvPr userDrawn="1"/>
        </p:nvSpPr>
        <p:spPr>
          <a:xfrm>
            <a:off x="8158380" y="5084488"/>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Rectangle 19">
            <a:hlinkClick r:id="rId12"/>
            <a:extLst>
              <a:ext uri="{FF2B5EF4-FFF2-40B4-BE49-F238E27FC236}">
                <a16:creationId xmlns:a16="http://schemas.microsoft.com/office/drawing/2014/main" id="{15913C17-4FB1-8949-BAC4-79A424216061}"/>
              </a:ext>
            </a:extLst>
          </p:cNvPr>
          <p:cNvSpPr/>
          <p:nvPr userDrawn="1"/>
        </p:nvSpPr>
        <p:spPr>
          <a:xfrm>
            <a:off x="8158380" y="5819190"/>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nvGrpSpPr>
          <p:cNvPr id="3" name="Groupe 2">
            <a:extLst>
              <a:ext uri="{FF2B5EF4-FFF2-40B4-BE49-F238E27FC236}">
                <a16:creationId xmlns:a16="http://schemas.microsoft.com/office/drawing/2014/main" id="{90A0B5F3-48CC-DB4C-B21A-0224A7816039}"/>
              </a:ext>
            </a:extLst>
          </p:cNvPr>
          <p:cNvGrpSpPr/>
          <p:nvPr userDrawn="1"/>
        </p:nvGrpSpPr>
        <p:grpSpPr>
          <a:xfrm>
            <a:off x="8128809" y="4339467"/>
            <a:ext cx="2369345" cy="540000"/>
            <a:chOff x="7754336" y="5050421"/>
            <a:chExt cx="2369345" cy="540000"/>
          </a:xfrm>
        </p:grpSpPr>
        <p:pic>
          <p:nvPicPr>
            <p:cNvPr id="13" name="Graphique 12">
              <a:extLst>
                <a:ext uri="{FF2B5EF4-FFF2-40B4-BE49-F238E27FC236}">
                  <a16:creationId xmlns:a16="http://schemas.microsoft.com/office/drawing/2014/main" id="{6082B32E-EE5E-4D4E-A274-F2BA39E882E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754336" y="5050421"/>
              <a:ext cx="540000" cy="540000"/>
            </a:xfrm>
            <a:prstGeom prst="rect">
              <a:avLst/>
            </a:prstGeom>
          </p:spPr>
        </p:pic>
        <p:sp>
          <p:nvSpPr>
            <p:cNvPr id="16" name="Rectangle 15">
              <a:extLst>
                <a:ext uri="{FF2B5EF4-FFF2-40B4-BE49-F238E27FC236}">
                  <a16:creationId xmlns:a16="http://schemas.microsoft.com/office/drawing/2014/main" id="{3438DDB5-6340-6A4D-BB9F-F5A1416821FA}"/>
                </a:ext>
              </a:extLst>
            </p:cNvPr>
            <p:cNvSpPr/>
            <p:nvPr userDrawn="1"/>
          </p:nvSpPr>
          <p:spPr>
            <a:xfrm>
              <a:off x="8435040" y="5159317"/>
              <a:ext cx="1688641" cy="307777"/>
            </a:xfrm>
            <a:prstGeom prst="rect">
              <a:avLst/>
            </a:prstGeom>
          </p:spPr>
          <p:txBody>
            <a:bodyPr wrap="square">
              <a:spAutoFit/>
            </a:bodyPr>
            <a:lstStyle/>
            <a:p>
              <a:pPr rtl="0"/>
              <a:r>
                <a:rPr lang="en-US" sz="1400" b="0" i="0" noProof="0">
                  <a:solidFill>
                    <a:schemeClr val="bg1"/>
                  </a:solidFill>
                  <a:effectLst/>
                  <a:latin typeface="Arial Narrow" panose="020B0604020202020204" pitchFamily="34" charset="0"/>
                  <a:cs typeface="Arial Narrow" panose="020B0604020202020204" pitchFamily="34" charset="0"/>
                </a:rPr>
                <a:t>twitter.com/ACEA_auto</a:t>
              </a:r>
              <a:endParaRPr lang="en-US" sz="1400" b="0" i="0" noProof="0" dirty="0">
                <a:solidFill>
                  <a:schemeClr val="bg1"/>
                </a:solidFill>
                <a:effectLst/>
                <a:latin typeface="Arial Narrow" panose="020B0604020202020204" pitchFamily="34" charset="0"/>
                <a:cs typeface="Arial Narrow" panose="020B0604020202020204" pitchFamily="34" charset="0"/>
              </a:endParaRPr>
            </a:p>
          </p:txBody>
        </p:sp>
      </p:grpSp>
      <p:sp>
        <p:nvSpPr>
          <p:cNvPr id="7" name="Rectangle 6">
            <a:hlinkClick r:id="rId15"/>
            <a:extLst>
              <a:ext uri="{FF2B5EF4-FFF2-40B4-BE49-F238E27FC236}">
                <a16:creationId xmlns:a16="http://schemas.microsoft.com/office/drawing/2014/main" id="{C7E1DB41-D4C4-7E40-B101-0A4FB69B5B4C}"/>
              </a:ext>
            </a:extLst>
          </p:cNvPr>
          <p:cNvSpPr/>
          <p:nvPr userDrawn="1"/>
        </p:nvSpPr>
        <p:spPr>
          <a:xfrm>
            <a:off x="8158380" y="4339468"/>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2" name="Rectangle 21">
            <a:hlinkClick r:id="rId16"/>
            <a:extLst>
              <a:ext uri="{FF2B5EF4-FFF2-40B4-BE49-F238E27FC236}">
                <a16:creationId xmlns:a16="http://schemas.microsoft.com/office/drawing/2014/main" id="{52D9C25C-98AF-4198-9D0C-CE5B0461A4CE}"/>
              </a:ext>
            </a:extLst>
          </p:cNvPr>
          <p:cNvSpPr/>
          <p:nvPr userDrawn="1"/>
        </p:nvSpPr>
        <p:spPr>
          <a:xfrm>
            <a:off x="1341522" y="6024996"/>
            <a:ext cx="1915484" cy="34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2164070341"/>
      </p:ext>
    </p:extLst>
  </p:cSld>
  <p:clrMapOvr>
    <a:masterClrMapping/>
  </p:clrMapOvr>
  <p:extLst>
    <p:ext uri="{DCECCB84-F9BA-43D5-87BE-67443E8EF086}">
      <p15:sldGuideLst xmlns:p15="http://schemas.microsoft.com/office/powerpoint/2012/main">
        <p15:guide id="2" pos="914">
          <p15:clr>
            <a:srgbClr val="FBAE40"/>
          </p15:clr>
        </p15:guide>
        <p15:guide id="3" pos="538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de-DE"/>
              <a:t>Mastertitelformat bearbeiten</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pic>
        <p:nvPicPr>
          <p:cNvPr id="7" name="Image 6">
            <a:extLst>
              <a:ext uri="{FF2B5EF4-FFF2-40B4-BE49-F238E27FC236}">
                <a16:creationId xmlns:a16="http://schemas.microsoft.com/office/drawing/2014/main" id="{1810C45F-D7AC-40B8-B361-5609B0B61DD8}"/>
              </a:ext>
            </a:extLst>
          </p:cNvPr>
          <p:cNvPicPr>
            <a:picLocks noChangeAspect="1"/>
          </p:cNvPicPr>
          <p:nvPr userDrawn="1"/>
        </p:nvPicPr>
        <p:blipFill>
          <a:blip r:embed="rId2"/>
          <a:stretch>
            <a:fillRect/>
          </a:stretch>
        </p:blipFill>
        <p:spPr>
          <a:xfrm>
            <a:off x="1115616" y="128212"/>
            <a:ext cx="1512168" cy="1230682"/>
          </a:xfrm>
          <a:prstGeom prst="rect">
            <a:avLst/>
          </a:prstGeom>
        </p:spPr>
      </p:pic>
    </p:spTree>
    <p:extLst>
      <p:ext uri="{BB962C8B-B14F-4D97-AF65-F5344CB8AC3E}">
        <p14:creationId xmlns:p14="http://schemas.microsoft.com/office/powerpoint/2010/main" val="374013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dirty="0"/>
          </a:p>
        </p:txBody>
      </p:sp>
      <p:sp>
        <p:nvSpPr>
          <p:cNvPr id="3" name="Espace réservé du contenu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Calibri" panose="020F0502020204030204" pitchFamily="34" charset="0"/>
              <a:buChar char="−"/>
              <a:defRPr/>
            </a:lvl3pPr>
            <a:lvl4pPr marL="1600200" indent="-228600">
              <a:buFont typeface="Courier New" panose="02070309020205020404" pitchFamily="49" charset="0"/>
              <a:buChar char="o"/>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extLst>
      <p:ext uri="{BB962C8B-B14F-4D97-AF65-F5344CB8AC3E}">
        <p14:creationId xmlns:p14="http://schemas.microsoft.com/office/powerpoint/2010/main" val="231761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extLst>
      <p:ext uri="{BB962C8B-B14F-4D97-AF65-F5344CB8AC3E}">
        <p14:creationId xmlns:p14="http://schemas.microsoft.com/office/powerpoint/2010/main" val="35412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 columns">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FB10929-0B2C-6B0C-651E-9801D47F5225}"/>
              </a:ext>
            </a:extLst>
          </p:cNvPr>
          <p:cNvGraphicFramePr>
            <a:graphicFrameLocks noChangeAspect="1"/>
          </p:cNvGraphicFramePr>
          <p:nvPr userDrawn="1">
            <p:custDataLst>
              <p:tags r:id="rId1"/>
            </p:custDataLst>
            <p:extLst>
              <p:ext uri="{D42A27DB-BD31-4B8C-83A1-F6EECF244321}">
                <p14:modId xmlns:p14="http://schemas.microsoft.com/office/powerpoint/2010/main" val="163159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CFB10929-0B2C-6B0C-651E-9801D47F52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9DEF27EA-4A1E-BD47-A741-B198F543E00D}"/>
              </a:ext>
            </a:extLst>
          </p:cNvPr>
          <p:cNvSpPr>
            <a:spLocks noGrp="1"/>
          </p:cNvSpPr>
          <p:nvPr>
            <p:ph sz="half" idx="1" hasCustomPrompt="1"/>
          </p:nvPr>
        </p:nvSpPr>
        <p:spPr>
          <a:xfrm>
            <a:off x="838200" y="2168525"/>
            <a:ext cx="5181600" cy="4008438"/>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Espace réservé du contenu 3">
            <a:extLst>
              <a:ext uri="{FF2B5EF4-FFF2-40B4-BE49-F238E27FC236}">
                <a16:creationId xmlns:a16="http://schemas.microsoft.com/office/drawing/2014/main" id="{E523654C-C7B3-1845-BD54-91D8C63EE070}"/>
              </a:ext>
            </a:extLst>
          </p:cNvPr>
          <p:cNvSpPr>
            <a:spLocks noGrp="1"/>
          </p:cNvSpPr>
          <p:nvPr>
            <p:ph sz="half" idx="2" hasCustomPrompt="1"/>
          </p:nvPr>
        </p:nvSpPr>
        <p:spPr>
          <a:xfrm>
            <a:off x="6172200" y="2168525"/>
            <a:ext cx="5181600" cy="4008438"/>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Espace réservé du numéro de diapositive 5">
            <a:extLst>
              <a:ext uri="{FF2B5EF4-FFF2-40B4-BE49-F238E27FC236}">
                <a16:creationId xmlns:a16="http://schemas.microsoft.com/office/drawing/2014/main" id="{CA05CF25-D252-684A-8482-96E21FC2B4DA}"/>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3" name="Espace réservé du texte 7">
            <a:extLst>
              <a:ext uri="{FF2B5EF4-FFF2-40B4-BE49-F238E27FC236}">
                <a16:creationId xmlns:a16="http://schemas.microsoft.com/office/drawing/2014/main" id="{23EB23BE-6AFE-8043-82ED-BB5C5F765ED0}"/>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
        <p:nvSpPr>
          <p:cNvPr id="11" name="Text Placeholder 3">
            <a:extLst>
              <a:ext uri="{FF2B5EF4-FFF2-40B4-BE49-F238E27FC236}">
                <a16:creationId xmlns:a16="http://schemas.microsoft.com/office/drawing/2014/main" id="{B2531AFA-3B04-44AE-AE6F-8B97A2D9D427}"/>
              </a:ext>
            </a:extLst>
          </p:cNvPr>
          <p:cNvSpPr>
            <a:spLocks noGrp="1"/>
          </p:cNvSpPr>
          <p:nvPr>
            <p:ph type="body" sz="quarter" idx="15" hasCustomPrompt="1"/>
          </p:nvPr>
        </p:nvSpPr>
        <p:spPr>
          <a:xfrm>
            <a:off x="838200" y="362732"/>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8" name="Espace réservé du pied de page 7">
            <a:extLst>
              <a:ext uri="{FF2B5EF4-FFF2-40B4-BE49-F238E27FC236}">
                <a16:creationId xmlns:a16="http://schemas.microsoft.com/office/drawing/2014/main" id="{3EDC9146-ABC4-481C-886C-1E94EBC832AF}"/>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Tree>
    <p:extLst>
      <p:ext uri="{BB962C8B-B14F-4D97-AF65-F5344CB8AC3E}">
        <p14:creationId xmlns:p14="http://schemas.microsoft.com/office/powerpoint/2010/main" val="402957810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extLst>
      <p:ext uri="{BB962C8B-B14F-4D97-AF65-F5344CB8AC3E}">
        <p14:creationId xmlns:p14="http://schemas.microsoft.com/office/powerpoint/2010/main" val="2868137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de-DE"/>
              <a:t>Mastertitelformat bearbeiten</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extLst>
      <p:ext uri="{BB962C8B-B14F-4D97-AF65-F5344CB8AC3E}">
        <p14:creationId xmlns:p14="http://schemas.microsoft.com/office/powerpoint/2010/main" val="3887747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extLst>
      <p:ext uri="{BB962C8B-B14F-4D97-AF65-F5344CB8AC3E}">
        <p14:creationId xmlns:p14="http://schemas.microsoft.com/office/powerpoint/2010/main" val="1841108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extLst>
      <p:ext uri="{BB962C8B-B14F-4D97-AF65-F5344CB8AC3E}">
        <p14:creationId xmlns:p14="http://schemas.microsoft.com/office/powerpoint/2010/main" val="2022989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extLst>
      <p:ext uri="{BB962C8B-B14F-4D97-AF65-F5344CB8AC3E}">
        <p14:creationId xmlns:p14="http://schemas.microsoft.com/office/powerpoint/2010/main" val="2350996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extLst>
      <p:ext uri="{BB962C8B-B14F-4D97-AF65-F5344CB8AC3E}">
        <p14:creationId xmlns:p14="http://schemas.microsoft.com/office/powerpoint/2010/main" val="982192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texte vertical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extLst>
      <p:ext uri="{BB962C8B-B14F-4D97-AF65-F5344CB8AC3E}">
        <p14:creationId xmlns:p14="http://schemas.microsoft.com/office/powerpoint/2010/main" val="1333351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extLst>
      <p:ext uri="{BB962C8B-B14F-4D97-AF65-F5344CB8AC3E}">
        <p14:creationId xmlns:p14="http://schemas.microsoft.com/office/powerpoint/2010/main" val="430828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de-DE"/>
              <a:t>Mastertitelformat bearbeiten</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pic>
        <p:nvPicPr>
          <p:cNvPr id="7" name="Image 6">
            <a:extLst>
              <a:ext uri="{FF2B5EF4-FFF2-40B4-BE49-F238E27FC236}">
                <a16:creationId xmlns:a16="http://schemas.microsoft.com/office/drawing/2014/main" id="{1810C45F-D7AC-40B8-B361-5609B0B61DD8}"/>
              </a:ext>
            </a:extLst>
          </p:cNvPr>
          <p:cNvPicPr>
            <a:picLocks noChangeAspect="1"/>
          </p:cNvPicPr>
          <p:nvPr userDrawn="1"/>
        </p:nvPicPr>
        <p:blipFill>
          <a:blip r:embed="rId2"/>
          <a:stretch>
            <a:fillRect/>
          </a:stretch>
        </p:blipFill>
        <p:spPr>
          <a:xfrm>
            <a:off x="1115616" y="128212"/>
            <a:ext cx="1512168" cy="1230682"/>
          </a:xfrm>
          <a:prstGeom prst="rect">
            <a:avLst/>
          </a:prstGeom>
        </p:spPr>
      </p:pic>
    </p:spTree>
    <p:extLst>
      <p:ext uri="{BB962C8B-B14F-4D97-AF65-F5344CB8AC3E}">
        <p14:creationId xmlns:p14="http://schemas.microsoft.com/office/powerpoint/2010/main" val="396770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dirty="0"/>
          </a:p>
        </p:txBody>
      </p:sp>
      <p:sp>
        <p:nvSpPr>
          <p:cNvPr id="3" name="Espace réservé du contenu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Calibri" panose="020F0502020204030204" pitchFamily="34" charset="0"/>
              <a:buChar char="−"/>
              <a:defRPr/>
            </a:lvl3pPr>
            <a:lvl4pPr marL="1600200" indent="-228600">
              <a:buFont typeface="Courier New" panose="02070309020205020404" pitchFamily="49" charset="0"/>
              <a:buChar char="o"/>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extLst>
      <p:ext uri="{BB962C8B-B14F-4D97-AF65-F5344CB8AC3E}">
        <p14:creationId xmlns:p14="http://schemas.microsoft.com/office/powerpoint/2010/main" val="42181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FF8486-BF64-8EAA-C4C6-8C62E5FE062D}"/>
              </a:ext>
            </a:extLst>
          </p:cNvPr>
          <p:cNvGraphicFramePr>
            <a:graphicFrameLocks noChangeAspect="1"/>
          </p:cNvGraphicFramePr>
          <p:nvPr userDrawn="1">
            <p:custDataLst>
              <p:tags r:id="rId1"/>
            </p:custDataLst>
            <p:extLst>
              <p:ext uri="{D42A27DB-BD31-4B8C-83A1-F6EECF244321}">
                <p14:modId xmlns:p14="http://schemas.microsoft.com/office/powerpoint/2010/main" val="539691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4FF8486-BF64-8EAA-C4C6-8C62E5FE0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Espace réservé du numéro de diapositive 5">
            <a:extLst>
              <a:ext uri="{FF2B5EF4-FFF2-40B4-BE49-F238E27FC236}">
                <a16:creationId xmlns:a16="http://schemas.microsoft.com/office/drawing/2014/main" id="{86E7ACA8-2949-4F43-B6A7-7556385177B9}"/>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6" name="Espace réservé du pied de page 7">
            <a:extLst>
              <a:ext uri="{FF2B5EF4-FFF2-40B4-BE49-F238E27FC236}">
                <a16:creationId xmlns:a16="http://schemas.microsoft.com/office/drawing/2014/main" id="{551672BA-52D7-4898-AD50-D5491844FA46}"/>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1" name="Espace réservé du texte 7">
            <a:extLst>
              <a:ext uri="{FF2B5EF4-FFF2-40B4-BE49-F238E27FC236}">
                <a16:creationId xmlns:a16="http://schemas.microsoft.com/office/drawing/2014/main" id="{5629F584-6E89-40B4-89EE-9D9F656CC9A4}"/>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
        <p:nvSpPr>
          <p:cNvPr id="7" name="Text Placeholder 3">
            <a:extLst>
              <a:ext uri="{FF2B5EF4-FFF2-40B4-BE49-F238E27FC236}">
                <a16:creationId xmlns:a16="http://schemas.microsoft.com/office/drawing/2014/main" id="{71995B6B-14DF-4DF8-9E19-09644EE8C97A}"/>
              </a:ext>
            </a:extLst>
          </p:cNvPr>
          <p:cNvSpPr>
            <a:spLocks noGrp="1"/>
          </p:cNvSpPr>
          <p:nvPr>
            <p:ph type="body" sz="quarter" idx="15" hasCustomPrompt="1"/>
          </p:nvPr>
        </p:nvSpPr>
        <p:spPr>
          <a:xfrm>
            <a:off x="838200" y="362732"/>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Tree>
    <p:extLst>
      <p:ext uri="{BB962C8B-B14F-4D97-AF65-F5344CB8AC3E}">
        <p14:creationId xmlns:p14="http://schemas.microsoft.com/office/powerpoint/2010/main" val="657387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extLst>
      <p:ext uri="{BB962C8B-B14F-4D97-AF65-F5344CB8AC3E}">
        <p14:creationId xmlns:p14="http://schemas.microsoft.com/office/powerpoint/2010/main" val="138371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extLst>
      <p:ext uri="{BB962C8B-B14F-4D97-AF65-F5344CB8AC3E}">
        <p14:creationId xmlns:p14="http://schemas.microsoft.com/office/powerpoint/2010/main" val="3721691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de-DE"/>
              <a:t>Mastertitelformat bearbeiten</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extLst>
      <p:ext uri="{BB962C8B-B14F-4D97-AF65-F5344CB8AC3E}">
        <p14:creationId xmlns:p14="http://schemas.microsoft.com/office/powerpoint/2010/main" val="1115799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extLst>
      <p:ext uri="{BB962C8B-B14F-4D97-AF65-F5344CB8AC3E}">
        <p14:creationId xmlns:p14="http://schemas.microsoft.com/office/powerpoint/2010/main" val="3921490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extLst>
      <p:ext uri="{BB962C8B-B14F-4D97-AF65-F5344CB8AC3E}">
        <p14:creationId xmlns:p14="http://schemas.microsoft.com/office/powerpoint/2010/main" val="3062825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extLst>
      <p:ext uri="{BB962C8B-B14F-4D97-AF65-F5344CB8AC3E}">
        <p14:creationId xmlns:p14="http://schemas.microsoft.com/office/powerpoint/2010/main" val="3053293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extLst>
      <p:ext uri="{BB962C8B-B14F-4D97-AF65-F5344CB8AC3E}">
        <p14:creationId xmlns:p14="http://schemas.microsoft.com/office/powerpoint/2010/main" val="1167863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texte vertical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extLst>
      <p:ext uri="{BB962C8B-B14F-4D97-AF65-F5344CB8AC3E}">
        <p14:creationId xmlns:p14="http://schemas.microsoft.com/office/powerpoint/2010/main" val="524720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extLst>
      <p:ext uri="{BB962C8B-B14F-4D97-AF65-F5344CB8AC3E}">
        <p14:creationId xmlns:p14="http://schemas.microsoft.com/office/powerpoint/2010/main" val="120607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EDF6C3A-B1AE-EB91-2AFB-69FDC3145613}"/>
              </a:ext>
            </a:extLst>
          </p:cNvPr>
          <p:cNvGraphicFramePr>
            <a:graphicFrameLocks noChangeAspect="1"/>
          </p:cNvGraphicFramePr>
          <p:nvPr userDrawn="1">
            <p:custDataLst>
              <p:tags r:id="rId1"/>
            </p:custDataLst>
            <p:extLst>
              <p:ext uri="{D42A27DB-BD31-4B8C-83A1-F6EECF244321}">
                <p14:modId xmlns:p14="http://schemas.microsoft.com/office/powerpoint/2010/main" val="1766222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AEDF6C3A-B1AE-EB91-2AFB-69FDC31456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C7E1B459-F051-184F-BACA-EFAF4770259C}"/>
              </a:ext>
            </a:extLst>
          </p:cNvPr>
          <p:cNvSpPr>
            <a:spLocks noGrp="1"/>
          </p:cNvSpPr>
          <p:nvPr>
            <p:ph idx="1" hasCustomPrompt="1"/>
          </p:nvPr>
        </p:nvSpPr>
        <p:spPr>
          <a:xfrm>
            <a:off x="5183188" y="2168525"/>
            <a:ext cx="6172200" cy="3692525"/>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Espace réservé du texte 3">
            <a:extLst>
              <a:ext uri="{FF2B5EF4-FFF2-40B4-BE49-F238E27FC236}">
                <a16:creationId xmlns:a16="http://schemas.microsoft.com/office/drawing/2014/main" id="{35A31A97-D135-AD4B-B0A5-0C423A499F4D}"/>
              </a:ext>
            </a:extLst>
          </p:cNvPr>
          <p:cNvSpPr>
            <a:spLocks noGrp="1"/>
          </p:cNvSpPr>
          <p:nvPr>
            <p:ph type="body" sz="half" idx="2" hasCustomPrompt="1"/>
          </p:nvPr>
        </p:nvSpPr>
        <p:spPr>
          <a:xfrm>
            <a:off x="839788" y="2172948"/>
            <a:ext cx="3932237" cy="3696040"/>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2" name="Espace réservé du numéro de diapositive 5">
            <a:extLst>
              <a:ext uri="{FF2B5EF4-FFF2-40B4-BE49-F238E27FC236}">
                <a16:creationId xmlns:a16="http://schemas.microsoft.com/office/drawing/2014/main" id="{4554AC38-9205-DD4B-92E9-0AC450FE4581}"/>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1" name="Text Placeholder 3">
            <a:extLst>
              <a:ext uri="{FF2B5EF4-FFF2-40B4-BE49-F238E27FC236}">
                <a16:creationId xmlns:a16="http://schemas.microsoft.com/office/drawing/2014/main" id="{B35F3067-5BB3-4001-9F78-566319601C28}"/>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13" name="Espace réservé du pied de page 7">
            <a:extLst>
              <a:ext uri="{FF2B5EF4-FFF2-40B4-BE49-F238E27FC236}">
                <a16:creationId xmlns:a16="http://schemas.microsoft.com/office/drawing/2014/main" id="{9967265A-2D4C-4B85-B645-D7FEE4973F5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5" name="Espace réservé du texte 7">
            <a:extLst>
              <a:ext uri="{FF2B5EF4-FFF2-40B4-BE49-F238E27FC236}">
                <a16:creationId xmlns:a16="http://schemas.microsoft.com/office/drawing/2014/main" id="{3451BFC3-0403-4BE4-90A4-EF1F0C64CB2C}"/>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1983953614"/>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3 - Image 2/3">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3B26D39-F364-085B-19DB-C4FF6ACD7E2E}"/>
              </a:ext>
            </a:extLst>
          </p:cNvPr>
          <p:cNvGraphicFramePr>
            <a:graphicFrameLocks noChangeAspect="1"/>
          </p:cNvGraphicFramePr>
          <p:nvPr userDrawn="1">
            <p:custDataLst>
              <p:tags r:id="rId1"/>
            </p:custDataLst>
            <p:extLst>
              <p:ext uri="{D42A27DB-BD31-4B8C-83A1-F6EECF244321}">
                <p14:modId xmlns:p14="http://schemas.microsoft.com/office/powerpoint/2010/main" val="2924988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53B26D39-F364-085B-19DB-C4FF6ACD7E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5183188" y="2168524"/>
            <a:ext cx="6172200" cy="3692525"/>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change the image</a:t>
            </a:r>
            <a:endParaRPr lang="en-US"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839788" y="2168525"/>
            <a:ext cx="3932237" cy="3700462"/>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3" name="Espace réservé du numéro de diapositive 5">
            <a:extLst>
              <a:ext uri="{FF2B5EF4-FFF2-40B4-BE49-F238E27FC236}">
                <a16:creationId xmlns:a16="http://schemas.microsoft.com/office/drawing/2014/main" id="{C3F54114-DD25-4F44-ACF9-3E4844F4B8BC}"/>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0" name="Text Placeholder 3">
            <a:extLst>
              <a:ext uri="{FF2B5EF4-FFF2-40B4-BE49-F238E27FC236}">
                <a16:creationId xmlns:a16="http://schemas.microsoft.com/office/drawing/2014/main" id="{C797C366-3F47-4CAE-9A7F-B7E56CAE845B}"/>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8" name="Espace réservé du pied de page 7">
            <a:extLst>
              <a:ext uri="{FF2B5EF4-FFF2-40B4-BE49-F238E27FC236}">
                <a16:creationId xmlns:a16="http://schemas.microsoft.com/office/drawing/2014/main" id="{4226B48B-0D37-46A3-8DBE-DEC64F776EC0}"/>
              </a:ext>
            </a:extLst>
          </p:cNvPr>
          <p:cNvSpPr txBox="1">
            <a:spLocks/>
          </p:cNvSpPr>
          <p:nvPr userDrawn="1"/>
        </p:nvSpPr>
        <p:spPr>
          <a:xfrm>
            <a:off x="838200" y="6345827"/>
            <a:ext cx="1417320" cy="365125"/>
          </a:xfrm>
          <a:prstGeom prst="rect">
            <a:avLst/>
          </a:prstGeom>
        </p:spPr>
        <p:txBody>
          <a:bodyPr vert="horz" lIns="0" tIns="45720" rIns="91440" bIns="45720" rtlCol="0" anchor="ctr"/>
          <a:lstStyle>
            <a:defPPr>
              <a:defRPr lang="fr-FR"/>
            </a:defPPr>
            <a:lvl1pPr marL="0" algn="ctr" defTabSz="914400" rtl="0" eaLnBrk="1" latinLnBrk="0" hangingPunct="1">
              <a:defRPr sz="1400" b="0" kern="1200">
                <a:solidFill>
                  <a:schemeClr val="accent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t>www.acea.auto</a:t>
            </a:r>
            <a:endParaRPr lang="en-US" dirty="0"/>
          </a:p>
        </p:txBody>
      </p:sp>
      <p:sp>
        <p:nvSpPr>
          <p:cNvPr id="12" name="Espace réservé du texte 7">
            <a:extLst>
              <a:ext uri="{FF2B5EF4-FFF2-40B4-BE49-F238E27FC236}">
                <a16:creationId xmlns:a16="http://schemas.microsoft.com/office/drawing/2014/main" id="{2278DEBA-9C2F-4B6A-8C0B-52059DABC7A9}"/>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97407157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2/3 - Text 1/3">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A79DA5B-50A2-ABB1-534E-CCA3C9FB1E2C}"/>
              </a:ext>
            </a:extLst>
          </p:cNvPr>
          <p:cNvGraphicFramePr>
            <a:graphicFrameLocks noChangeAspect="1"/>
          </p:cNvGraphicFramePr>
          <p:nvPr userDrawn="1">
            <p:custDataLst>
              <p:tags r:id="rId1"/>
            </p:custDataLst>
            <p:extLst>
              <p:ext uri="{D42A27DB-BD31-4B8C-83A1-F6EECF244321}">
                <p14:modId xmlns:p14="http://schemas.microsoft.com/office/powerpoint/2010/main" val="103271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0A79DA5B-50A2-ABB1-534E-CCA3C9FB1E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839788" y="2168524"/>
            <a:ext cx="6172200" cy="36925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Click to change the image</a:t>
            </a:r>
          </a:p>
          <a:p>
            <a:endParaRPr lang="en-US"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7421563" y="2168524"/>
            <a:ext cx="3932237" cy="3700463"/>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1" name="Espace réservé du numéro de diapositive 5">
            <a:extLst>
              <a:ext uri="{FF2B5EF4-FFF2-40B4-BE49-F238E27FC236}">
                <a16:creationId xmlns:a16="http://schemas.microsoft.com/office/drawing/2014/main" id="{DAE714CD-BB19-1F43-B9C0-8C7EE4E2DE4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0" name="Text Placeholder 3">
            <a:extLst>
              <a:ext uri="{FF2B5EF4-FFF2-40B4-BE49-F238E27FC236}">
                <a16:creationId xmlns:a16="http://schemas.microsoft.com/office/drawing/2014/main" id="{3907578D-0247-4D3C-BB9A-048D59DD2629}"/>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8" name="Espace réservé du pied de page 7">
            <a:extLst>
              <a:ext uri="{FF2B5EF4-FFF2-40B4-BE49-F238E27FC236}">
                <a16:creationId xmlns:a16="http://schemas.microsoft.com/office/drawing/2014/main" id="{8207E075-09BC-4B87-BC6E-791D6531214F}"/>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3" name="Espace réservé du texte 7">
            <a:extLst>
              <a:ext uri="{FF2B5EF4-FFF2-40B4-BE49-F238E27FC236}">
                <a16:creationId xmlns:a16="http://schemas.microsoft.com/office/drawing/2014/main" id="{FCF2F359-5EBD-4565-B344-61C5E399970A}"/>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3024458717"/>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ortraits">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3450C00-52BD-E1AA-B636-B2F07AD1CDED}"/>
              </a:ext>
            </a:extLst>
          </p:cNvPr>
          <p:cNvGraphicFramePr>
            <a:graphicFrameLocks noChangeAspect="1"/>
          </p:cNvGraphicFramePr>
          <p:nvPr userDrawn="1">
            <p:custDataLst>
              <p:tags r:id="rId1"/>
            </p:custDataLst>
            <p:extLst>
              <p:ext uri="{D42A27DB-BD31-4B8C-83A1-F6EECF244321}">
                <p14:modId xmlns:p14="http://schemas.microsoft.com/office/powerpoint/2010/main" val="1367004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43450C00-52BD-E1AA-B636-B2F07AD1CD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839787" y="2168524"/>
            <a:ext cx="2664000" cy="36163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Click to change the image</a:t>
            </a:r>
          </a:p>
          <a:p>
            <a:endParaRPr lang="en-US"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7421563" y="2168524"/>
            <a:ext cx="3932237" cy="3700463"/>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1" name="Espace réservé du numéro de diapositive 5">
            <a:extLst>
              <a:ext uri="{FF2B5EF4-FFF2-40B4-BE49-F238E27FC236}">
                <a16:creationId xmlns:a16="http://schemas.microsoft.com/office/drawing/2014/main" id="{DAE714CD-BB19-1F43-B9C0-8C7EE4E2DE4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7" name="Espace réservé pour une image  2">
            <a:extLst>
              <a:ext uri="{FF2B5EF4-FFF2-40B4-BE49-F238E27FC236}">
                <a16:creationId xmlns:a16="http://schemas.microsoft.com/office/drawing/2014/main" id="{B7D9D811-9856-3544-9150-556207F68C16}"/>
              </a:ext>
            </a:extLst>
          </p:cNvPr>
          <p:cNvSpPr>
            <a:spLocks noGrp="1"/>
          </p:cNvSpPr>
          <p:nvPr>
            <p:ph type="pic" idx="13" hasCustomPrompt="1"/>
          </p:nvPr>
        </p:nvSpPr>
        <p:spPr>
          <a:xfrm>
            <a:off x="4130675" y="2168524"/>
            <a:ext cx="2664000" cy="36163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Click to change the image</a:t>
            </a:r>
          </a:p>
          <a:p>
            <a:endParaRPr lang="en-US" noProof="0" dirty="0"/>
          </a:p>
        </p:txBody>
      </p:sp>
      <p:sp>
        <p:nvSpPr>
          <p:cNvPr id="14" name="Espace réservé du texte 13">
            <a:extLst>
              <a:ext uri="{FF2B5EF4-FFF2-40B4-BE49-F238E27FC236}">
                <a16:creationId xmlns:a16="http://schemas.microsoft.com/office/drawing/2014/main" id="{E8296BE0-ED7B-F547-9F49-9992197D4E3C}"/>
              </a:ext>
            </a:extLst>
          </p:cNvPr>
          <p:cNvSpPr>
            <a:spLocks noGrp="1"/>
          </p:cNvSpPr>
          <p:nvPr>
            <p:ph type="body" sz="quarter" idx="16" hasCustomPrompt="1"/>
          </p:nvPr>
        </p:nvSpPr>
        <p:spPr>
          <a:xfrm>
            <a:off x="839787" y="5392616"/>
            <a:ext cx="2664000" cy="609600"/>
          </a:xfrm>
          <a:prstGeom prst="roundRect">
            <a:avLst>
              <a:gd name="adj" fmla="val 50000"/>
            </a:avLst>
          </a:prstGeom>
          <a:solidFill>
            <a:schemeClr val="bg2"/>
          </a:solidFill>
        </p:spPr>
        <p:txBody>
          <a:bodyPr anchor="ctr">
            <a:noAutofit/>
          </a:bodyPr>
          <a:lstStyle>
            <a:lvl1pPr marL="0" indent="0" rtl="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noProof="0"/>
              <a:t>Caption goes here, up to two lines maximum I would say</a:t>
            </a:r>
            <a:endParaRPr lang="en-US" noProof="0" dirty="0"/>
          </a:p>
        </p:txBody>
      </p:sp>
      <p:sp>
        <p:nvSpPr>
          <p:cNvPr id="15" name="Espace réservé du texte 13">
            <a:extLst>
              <a:ext uri="{FF2B5EF4-FFF2-40B4-BE49-F238E27FC236}">
                <a16:creationId xmlns:a16="http://schemas.microsoft.com/office/drawing/2014/main" id="{D1A6B248-844B-4E46-A439-A7BDB500CCE1}"/>
              </a:ext>
            </a:extLst>
          </p:cNvPr>
          <p:cNvSpPr>
            <a:spLocks noGrp="1"/>
          </p:cNvSpPr>
          <p:nvPr>
            <p:ph type="body" sz="quarter" idx="17" hasCustomPrompt="1"/>
          </p:nvPr>
        </p:nvSpPr>
        <p:spPr>
          <a:xfrm>
            <a:off x="4130675" y="5392616"/>
            <a:ext cx="2664000" cy="609600"/>
          </a:xfrm>
          <a:prstGeom prst="roundRect">
            <a:avLst>
              <a:gd name="adj" fmla="val 50000"/>
            </a:avLst>
          </a:prstGeom>
          <a:solidFill>
            <a:schemeClr val="bg2"/>
          </a:solidFill>
        </p:spPr>
        <p:txBody>
          <a:bodyPr anchor="ctr">
            <a:noAutofit/>
          </a:bodyPr>
          <a:lstStyle>
            <a:lvl1pPr marL="0" indent="0" rtl="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noProof="0"/>
              <a:t>Caption goes here, up to two lines maximum I would say</a:t>
            </a:r>
            <a:endParaRPr lang="en-US" noProof="0" dirty="0"/>
          </a:p>
        </p:txBody>
      </p:sp>
      <p:sp>
        <p:nvSpPr>
          <p:cNvPr id="13" name="Text Placeholder 3">
            <a:extLst>
              <a:ext uri="{FF2B5EF4-FFF2-40B4-BE49-F238E27FC236}">
                <a16:creationId xmlns:a16="http://schemas.microsoft.com/office/drawing/2014/main" id="{3A8D3375-2ACF-47EC-ADDA-5D38729B1FA1}"/>
              </a:ext>
            </a:extLst>
          </p:cNvPr>
          <p:cNvSpPr>
            <a:spLocks noGrp="1"/>
          </p:cNvSpPr>
          <p:nvPr>
            <p:ph type="body" sz="quarter" idx="18"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16" name="Espace réservé du pied de page 7">
            <a:extLst>
              <a:ext uri="{FF2B5EF4-FFF2-40B4-BE49-F238E27FC236}">
                <a16:creationId xmlns:a16="http://schemas.microsoft.com/office/drawing/2014/main" id="{16195F25-2A8D-48B7-A934-5B885C5C78C6}"/>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8" name="Espace réservé du texte 7">
            <a:extLst>
              <a:ext uri="{FF2B5EF4-FFF2-40B4-BE49-F238E27FC236}">
                <a16:creationId xmlns:a16="http://schemas.microsoft.com/office/drawing/2014/main" id="{34959C46-AEE6-40F8-90C9-7AEAB3D901D4}"/>
              </a:ext>
            </a:extLst>
          </p:cNvPr>
          <p:cNvSpPr>
            <a:spLocks noGrp="1"/>
          </p:cNvSpPr>
          <p:nvPr>
            <p:ph type="body" sz="quarter" idx="19"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41064296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66" userDrawn="1">
          <p15:clr>
            <a:srgbClr val="FBAE40"/>
          </p15:clr>
        </p15:guide>
        <p15:guide id="2"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FE0B896-4096-7C16-E8F5-6E7E8ADCA9BA}"/>
              </a:ext>
            </a:extLst>
          </p:cNvPr>
          <p:cNvGraphicFramePr>
            <a:graphicFrameLocks noChangeAspect="1"/>
          </p:cNvGraphicFramePr>
          <p:nvPr userDrawn="1">
            <p:custDataLst>
              <p:tags r:id="rId1"/>
            </p:custDataLst>
            <p:extLst>
              <p:ext uri="{D42A27DB-BD31-4B8C-83A1-F6EECF244321}">
                <p14:modId xmlns:p14="http://schemas.microsoft.com/office/powerpoint/2010/main" val="2739676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FE0B896-4096-7C16-E8F5-6E7E8ADCA9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F8D6F9C-D3B3-438A-A987-049C57114DEA}"/>
              </a:ext>
            </a:extLst>
          </p:cNvPr>
          <p:cNvSpPr>
            <a:spLocks noGrp="1"/>
          </p:cNvSpPr>
          <p:nvPr>
            <p:ph type="sldNum" sz="quarter" idx="10"/>
          </p:nvPr>
        </p:nvSpPr>
        <p:spPr/>
        <p:txBody>
          <a:bodyPr/>
          <a:lstStyle>
            <a:lvl1pPr rtl="0">
              <a:defRPr/>
            </a:lvl1pPr>
          </a:lstStyle>
          <a:p>
            <a:fld id="{CAA8C5D3-8A3B-F94C-BECF-6BE38BB7C66C}" type="slidenum">
              <a:rPr lang="en-US" smtClean="0"/>
              <a:pPr/>
              <a:t>‹#›</a:t>
            </a:fld>
            <a:endParaRPr lang="en-US" dirty="0"/>
          </a:p>
        </p:txBody>
      </p:sp>
      <p:sp>
        <p:nvSpPr>
          <p:cNvPr id="4" name="Footer Placeholder 3">
            <a:extLst>
              <a:ext uri="{FF2B5EF4-FFF2-40B4-BE49-F238E27FC236}">
                <a16:creationId xmlns:a16="http://schemas.microsoft.com/office/drawing/2014/main" id="{3BBB452A-EED8-4AFD-920E-6A637B4F6CBF}"/>
              </a:ext>
            </a:extLst>
          </p:cNvPr>
          <p:cNvSpPr>
            <a:spLocks noGrp="1"/>
          </p:cNvSpPr>
          <p:nvPr>
            <p:ph type="ftr" sz="quarter" idx="11"/>
          </p:nvPr>
        </p:nvSpPr>
        <p:spPr/>
        <p:txBody>
          <a:bodyPr/>
          <a:lstStyle>
            <a:lvl1pPr rtl="0">
              <a:defRPr lang="en-GB"/>
            </a:lvl1pPr>
          </a:lstStyle>
          <a:p>
            <a:pPr algn="l"/>
            <a:r>
              <a:rPr lang="en-US"/>
              <a:t>www.acea.auto</a:t>
            </a:r>
            <a:endParaRPr lang="en-US" dirty="0"/>
          </a:p>
        </p:txBody>
      </p:sp>
    </p:spTree>
    <p:extLst>
      <p:ext uri="{BB962C8B-B14F-4D97-AF65-F5344CB8AC3E}">
        <p14:creationId xmlns:p14="http://schemas.microsoft.com/office/powerpoint/2010/main" val="62081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oleObject" Target="../embeddings/oleObject11.bin"/><Relationship Id="rId4" Type="http://schemas.openxmlformats.org/officeDocument/2006/relationships/slideLayout" Target="../slideLayouts/slideLayout13.xml"/><Relationship Id="rId9" Type="http://schemas.openxmlformats.org/officeDocument/2006/relationships/tags" Target="../tags/tag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oleObject" Target="../embeddings/oleObject19.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20.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oleObject" Target="../embeddings/oleObject2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3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6" Type="http://schemas.openxmlformats.org/officeDocument/2006/relationships/image" Target="../media/image2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oleObject" Target="../embeddings/oleObject3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3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6" Type="http://schemas.openxmlformats.org/officeDocument/2006/relationships/image" Target="../media/image23.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em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oleObject" Target="../embeddings/oleObject3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36E0B9F-8F8C-8EC3-B931-B44E019E62C3}"/>
              </a:ext>
            </a:extLst>
          </p:cNvPr>
          <p:cNvGraphicFramePr>
            <a:graphicFrameLocks noChangeAspect="1"/>
          </p:cNvGraphicFramePr>
          <p:nvPr userDrawn="1">
            <p:custDataLst>
              <p:tags r:id="rId11"/>
            </p:custDataLst>
            <p:extLst>
              <p:ext uri="{D42A27DB-BD31-4B8C-83A1-F6EECF244321}">
                <p14:modId xmlns:p14="http://schemas.microsoft.com/office/powerpoint/2010/main" val="123717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400" imgH="396" progId="TCLayout.ActiveDocument.1">
                  <p:embed/>
                </p:oleObj>
              </mc:Choice>
              <mc:Fallback>
                <p:oleObj name="think-cell Folie" r:id="rId12" imgW="400" imgH="396" progId="TCLayout.ActiveDocument.1">
                  <p:embed/>
                  <p:pic>
                    <p:nvPicPr>
                      <p:cNvPr id="5" name="think-cell data - do not delete" hidden="1">
                        <a:extLst>
                          <a:ext uri="{FF2B5EF4-FFF2-40B4-BE49-F238E27FC236}">
                            <a16:creationId xmlns:a16="http://schemas.microsoft.com/office/drawing/2014/main" id="{D36E0B9F-8F8C-8EC3-B931-B44E019E62C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1480173024"/>
      </p:ext>
    </p:extLst>
  </p:cSld>
  <p:clrMap bg1="lt1" tx1="dk1" bg2="lt2" tx2="dk2" accent1="accent1" accent2="accent2" accent3="accent3" accent4="accent4" accent5="accent5" accent6="accent6" hlink="hlink" folHlink="folHlink"/>
  <p:sldLayoutIdLst>
    <p:sldLayoutId id="2147483676" r:id="rId1"/>
    <p:sldLayoutId id="2147483660" r:id="rId2"/>
    <p:sldLayoutId id="2147483652" r:id="rId3"/>
    <p:sldLayoutId id="2147483654" r:id="rId4"/>
    <p:sldLayoutId id="2147483656" r:id="rId5"/>
    <p:sldLayoutId id="2147483657" r:id="rId6"/>
    <p:sldLayoutId id="2147483663" r:id="rId7"/>
    <p:sldLayoutId id="2147483665" r:id="rId8"/>
    <p:sldLayoutId id="2147483675" r:id="rId9"/>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8C1ED82-73A1-D64A-B862-EE36197E5165}"/>
              </a:ext>
            </a:extLst>
          </p:cNvPr>
          <p:cNvGraphicFramePr>
            <a:graphicFrameLocks noChangeAspect="1"/>
          </p:cNvGraphicFramePr>
          <p:nvPr userDrawn="1">
            <p:custDataLst>
              <p:tags r:id="rId9"/>
            </p:custDataLst>
            <p:extLst>
              <p:ext uri="{D42A27DB-BD31-4B8C-83A1-F6EECF244321}">
                <p14:modId xmlns:p14="http://schemas.microsoft.com/office/powerpoint/2010/main" val="1067933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400" imgH="396" progId="TCLayout.ActiveDocument.1">
                  <p:embed/>
                </p:oleObj>
              </mc:Choice>
              <mc:Fallback>
                <p:oleObj name="think-cell Folie" r:id="rId10" imgW="400" imgH="396" progId="TCLayout.ActiveDocument.1">
                  <p:embed/>
                  <p:pic>
                    <p:nvPicPr>
                      <p:cNvPr id="5" name="think-cell data - do not delete" hidden="1">
                        <a:extLst>
                          <a:ext uri="{FF2B5EF4-FFF2-40B4-BE49-F238E27FC236}">
                            <a16:creationId xmlns:a16="http://schemas.microsoft.com/office/drawing/2014/main" id="{88C1ED82-73A1-D64A-B862-EE36197E516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37612585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760E5F4-EDE1-75C0-66F0-5E144168A109}"/>
              </a:ext>
            </a:extLst>
          </p:cNvPr>
          <p:cNvGraphicFramePr>
            <a:graphicFrameLocks noChangeAspect="1"/>
          </p:cNvGraphicFramePr>
          <p:nvPr userDrawn="1">
            <p:custDataLst>
              <p:tags r:id="rId6"/>
            </p:custDataLst>
            <p:extLst>
              <p:ext uri="{D42A27DB-BD31-4B8C-83A1-F6EECF244321}">
                <p14:modId xmlns:p14="http://schemas.microsoft.com/office/powerpoint/2010/main" val="993139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400" imgH="396" progId="TCLayout.ActiveDocument.1">
                  <p:embed/>
                </p:oleObj>
              </mc:Choice>
              <mc:Fallback>
                <p:oleObj name="think-cell Folie" r:id="rId7" imgW="400" imgH="396" progId="TCLayout.ActiveDocument.1">
                  <p:embed/>
                  <p:pic>
                    <p:nvPicPr>
                      <p:cNvPr id="5" name="think-cell data - do not delete" hidden="1">
                        <a:extLst>
                          <a:ext uri="{FF2B5EF4-FFF2-40B4-BE49-F238E27FC236}">
                            <a16:creationId xmlns:a16="http://schemas.microsoft.com/office/drawing/2014/main" id="{1760E5F4-EDE1-75C0-66F0-5E144168A10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182141287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16A933E-A344-ADBF-EC55-661AA02787DB}"/>
              </a:ext>
            </a:extLst>
          </p:cNvPr>
          <p:cNvGraphicFramePr>
            <a:graphicFrameLocks noChangeAspect="1"/>
          </p:cNvGraphicFramePr>
          <p:nvPr userDrawn="1">
            <p:custDataLst>
              <p:tags r:id="rId8"/>
            </p:custDataLst>
            <p:extLst>
              <p:ext uri="{D42A27DB-BD31-4B8C-83A1-F6EECF244321}">
                <p14:modId xmlns:p14="http://schemas.microsoft.com/office/powerpoint/2010/main" val="1212943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400" imgH="396" progId="TCLayout.ActiveDocument.1">
                  <p:embed/>
                </p:oleObj>
              </mc:Choice>
              <mc:Fallback>
                <p:oleObj name="think-cell Folie" r:id="rId9" imgW="400" imgH="396" progId="TCLayout.ActiveDocument.1">
                  <p:embed/>
                  <p:pic>
                    <p:nvPicPr>
                      <p:cNvPr id="5" name="think-cell data - do not delete" hidden="1">
                        <a:extLst>
                          <a:ext uri="{FF2B5EF4-FFF2-40B4-BE49-F238E27FC236}">
                            <a16:creationId xmlns:a16="http://schemas.microsoft.com/office/drawing/2014/main" id="{716A933E-A344-ADBF-EC55-661AA02787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3313376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2" r:id="rId3"/>
    <p:sldLayoutId id="2147483733" r:id="rId4"/>
    <p:sldLayoutId id="2147483734" r:id="rId5"/>
    <p:sldLayoutId id="2147483726" r:id="rId6"/>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7AFC5D-B40D-5E32-5FBD-D193FC0C2335}"/>
              </a:ext>
            </a:extLst>
          </p:cNvPr>
          <p:cNvGraphicFramePr>
            <a:graphicFrameLocks noChangeAspect="1"/>
          </p:cNvGraphicFramePr>
          <p:nvPr userDrawn="1">
            <p:custDataLst>
              <p:tags r:id="rId13"/>
            </p:custDataLst>
            <p:extLst>
              <p:ext uri="{D42A27DB-BD31-4B8C-83A1-F6EECF244321}">
                <p14:modId xmlns:p14="http://schemas.microsoft.com/office/powerpoint/2010/main" val="1946373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00" imgH="396" progId="TCLayout.ActiveDocument.1">
                  <p:embed/>
                </p:oleObj>
              </mc:Choice>
              <mc:Fallback>
                <p:oleObj name="think-cell Folie" r:id="rId14" imgW="400" imgH="396" progId="TCLayout.ActiveDocument.1">
                  <p:embed/>
                  <p:pic>
                    <p:nvPicPr>
                      <p:cNvPr id="3" name="think-cell data - do not delete" hidden="1">
                        <a:extLst>
                          <a:ext uri="{FF2B5EF4-FFF2-40B4-BE49-F238E27FC236}">
                            <a16:creationId xmlns:a16="http://schemas.microsoft.com/office/drawing/2014/main" id="{6D7AFC5D-B40D-5E32-5FBD-D193FC0C233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16"/>
          <a:stretch>
            <a:fillRect/>
          </a:stretch>
        </p:blipFill>
        <p:spPr>
          <a:xfrm>
            <a:off x="179512" y="20335"/>
            <a:ext cx="884497" cy="1404789"/>
          </a:xfrm>
          <a:prstGeom prst="rect">
            <a:avLst/>
          </a:prstGeom>
        </p:spPr>
      </p:pic>
    </p:spTree>
    <p:extLst>
      <p:ext uri="{BB962C8B-B14F-4D97-AF65-F5344CB8AC3E}">
        <p14:creationId xmlns:p14="http://schemas.microsoft.com/office/powerpoint/2010/main" val="395483021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3405D1-9AF8-494A-6881-442DB04BC6D4}"/>
              </a:ext>
            </a:extLst>
          </p:cNvPr>
          <p:cNvGraphicFramePr>
            <a:graphicFrameLocks noChangeAspect="1"/>
          </p:cNvGraphicFramePr>
          <p:nvPr userDrawn="1">
            <p:custDataLst>
              <p:tags r:id="rId13"/>
            </p:custDataLst>
            <p:extLst>
              <p:ext uri="{D42A27DB-BD31-4B8C-83A1-F6EECF244321}">
                <p14:modId xmlns:p14="http://schemas.microsoft.com/office/powerpoint/2010/main" val="1254942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00" imgH="396" progId="TCLayout.ActiveDocument.1">
                  <p:embed/>
                </p:oleObj>
              </mc:Choice>
              <mc:Fallback>
                <p:oleObj name="think-cell Folie" r:id="rId14" imgW="400" imgH="396" progId="TCLayout.ActiveDocument.1">
                  <p:embed/>
                  <p:pic>
                    <p:nvPicPr>
                      <p:cNvPr id="2" name="think-cell data - do not delete" hidden="1">
                        <a:extLst>
                          <a:ext uri="{FF2B5EF4-FFF2-40B4-BE49-F238E27FC236}">
                            <a16:creationId xmlns:a16="http://schemas.microsoft.com/office/drawing/2014/main" id="{A03405D1-9AF8-494A-6881-442DB04BC6D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16"/>
          <a:stretch>
            <a:fillRect/>
          </a:stretch>
        </p:blipFill>
        <p:spPr>
          <a:xfrm>
            <a:off x="179512" y="20335"/>
            <a:ext cx="884497" cy="1404789"/>
          </a:xfrm>
          <a:prstGeom prst="rect">
            <a:avLst/>
          </a:prstGeom>
        </p:spPr>
      </p:pic>
    </p:spTree>
    <p:extLst>
      <p:ext uri="{BB962C8B-B14F-4D97-AF65-F5344CB8AC3E}">
        <p14:creationId xmlns:p14="http://schemas.microsoft.com/office/powerpoint/2010/main" val="21954370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6.svg"/><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35.bin"/><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0.xml"/><Relationship Id="rId1" Type="http://schemas.openxmlformats.org/officeDocument/2006/relationships/tags" Target="../tags/tag42.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11C5F5-EF16-638A-106E-0CF8D6A12A01}"/>
              </a:ext>
            </a:extLst>
          </p:cNvPr>
          <p:cNvGraphicFramePr>
            <a:graphicFrameLocks noChangeAspect="1"/>
          </p:cNvGraphicFramePr>
          <p:nvPr>
            <p:custDataLst>
              <p:tags r:id="rId1"/>
            </p:custDataLst>
            <p:extLst>
              <p:ext uri="{D42A27DB-BD31-4B8C-83A1-F6EECF244321}">
                <p14:modId xmlns:p14="http://schemas.microsoft.com/office/powerpoint/2010/main" val="3946893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FC11C5F5-EF16-638A-106E-0CF8D6A12A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4CF181AD-2138-4110-A5E2-8649EDB84903}"/>
              </a:ext>
            </a:extLst>
          </p:cNvPr>
          <p:cNvSpPr>
            <a:spLocks noGrp="1"/>
          </p:cNvSpPr>
          <p:nvPr>
            <p:ph type="ctrTitle"/>
          </p:nvPr>
        </p:nvSpPr>
        <p:spPr/>
        <p:txBody>
          <a:bodyPr vert="horz"/>
          <a:lstStyle/>
          <a:p>
            <a:r>
              <a:rPr lang="en-US" dirty="0"/>
              <a:t>Work on </a:t>
            </a:r>
            <a:br>
              <a:rPr lang="en-US" dirty="0"/>
            </a:br>
            <a:r>
              <a:rPr lang="en-US" dirty="0"/>
              <a:t>Exterior Acoustic Signaling</a:t>
            </a:r>
            <a:endParaRPr lang="fr-FR" dirty="0"/>
          </a:p>
        </p:txBody>
      </p:sp>
      <p:sp>
        <p:nvSpPr>
          <p:cNvPr id="5" name="Sous-titre 4">
            <a:extLst>
              <a:ext uri="{FF2B5EF4-FFF2-40B4-BE49-F238E27FC236}">
                <a16:creationId xmlns:a16="http://schemas.microsoft.com/office/drawing/2014/main" id="{15054904-277D-4336-8282-11732B047032}"/>
              </a:ext>
            </a:extLst>
          </p:cNvPr>
          <p:cNvSpPr>
            <a:spLocks noGrp="1"/>
          </p:cNvSpPr>
          <p:nvPr>
            <p:ph type="subTitle" idx="1"/>
          </p:nvPr>
        </p:nvSpPr>
        <p:spPr/>
        <p:txBody>
          <a:bodyPr/>
          <a:lstStyle/>
          <a:p>
            <a:r>
              <a:rPr lang="en-US" dirty="0"/>
              <a:t>Report to 79th Session of GRBP</a:t>
            </a:r>
            <a:br>
              <a:rPr lang="en-US" dirty="0"/>
            </a:br>
            <a:endParaRPr lang="en-US" dirty="0"/>
          </a:p>
          <a:p>
            <a:r>
              <a:rPr lang="en-US" i="1" dirty="0"/>
              <a:t>6-9 February 2024</a:t>
            </a:r>
          </a:p>
        </p:txBody>
      </p:sp>
      <p:sp>
        <p:nvSpPr>
          <p:cNvPr id="9" name="Textfeld 8">
            <a:extLst>
              <a:ext uri="{FF2B5EF4-FFF2-40B4-BE49-F238E27FC236}">
                <a16:creationId xmlns:a16="http://schemas.microsoft.com/office/drawing/2014/main" id="{99AC2A6C-5BCD-C1F4-11A1-837F2E90D592}"/>
              </a:ext>
            </a:extLst>
          </p:cNvPr>
          <p:cNvSpPr txBox="1"/>
          <p:nvPr/>
        </p:nvSpPr>
        <p:spPr>
          <a:xfrm>
            <a:off x="1082993" y="935474"/>
            <a:ext cx="6097904" cy="369332"/>
          </a:xfrm>
          <a:prstGeom prst="rect">
            <a:avLst/>
          </a:prstGeom>
          <a:noFill/>
        </p:spPr>
        <p:txBody>
          <a:bodyPr wrap="square">
            <a:spAutoFit/>
          </a:bodyPr>
          <a:lstStyle/>
          <a:p>
            <a:r>
              <a:rPr lang="en-US" dirty="0"/>
              <a:t>Transmitted by experts of OICA </a:t>
            </a:r>
          </a:p>
        </p:txBody>
      </p:sp>
      <p:sp>
        <p:nvSpPr>
          <p:cNvPr id="10" name="TextBox 4">
            <a:extLst>
              <a:ext uri="{FF2B5EF4-FFF2-40B4-BE49-F238E27FC236}">
                <a16:creationId xmlns:a16="http://schemas.microsoft.com/office/drawing/2014/main" id="{6D9A42A9-2FCD-0A6F-CB22-F249780A2627}"/>
              </a:ext>
            </a:extLst>
          </p:cNvPr>
          <p:cNvSpPr txBox="1"/>
          <p:nvPr/>
        </p:nvSpPr>
        <p:spPr>
          <a:xfrm>
            <a:off x="8316959" y="504587"/>
            <a:ext cx="3161443" cy="830997"/>
          </a:xfrm>
          <a:prstGeom prst="rect">
            <a:avLst/>
          </a:prstGeom>
          <a:noFill/>
        </p:spPr>
        <p:txBody>
          <a:bodyPr wrap="none" rtlCol="0">
            <a:spAutoFit/>
          </a:bodyPr>
          <a:lstStyle/>
          <a:p>
            <a:r>
              <a:rPr lang="en-US" sz="1600" dirty="0"/>
              <a:t>Informal </a:t>
            </a:r>
            <a:r>
              <a:rPr lang="en-US" sz="1600"/>
              <a:t>Document </a:t>
            </a:r>
            <a:r>
              <a:rPr lang="en-US" sz="1600" b="1"/>
              <a:t>GRBP-79-39</a:t>
            </a:r>
            <a:endParaRPr lang="en-US" sz="1600" b="1" dirty="0"/>
          </a:p>
          <a:p>
            <a:r>
              <a:rPr lang="en-US" sz="1600" dirty="0"/>
              <a:t>79</a:t>
            </a:r>
            <a:r>
              <a:rPr lang="en-US" sz="1600" baseline="30000" dirty="0"/>
              <a:t>th</a:t>
            </a:r>
            <a:r>
              <a:rPr lang="en-US" sz="1600" dirty="0"/>
              <a:t> GRBP, 6-9 February 2024, </a:t>
            </a:r>
          </a:p>
          <a:p>
            <a:r>
              <a:rPr lang="en-US" sz="1600" dirty="0"/>
              <a:t>agenda item 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61FD0B8-B7B0-A7ED-3DF5-4522C40675E7}"/>
              </a:ext>
            </a:extLst>
          </p:cNvPr>
          <p:cNvGraphicFramePr>
            <a:graphicFrameLocks noChangeAspect="1"/>
          </p:cNvGraphicFramePr>
          <p:nvPr>
            <p:custDataLst>
              <p:tags r:id="rId1"/>
            </p:custDataLst>
            <p:extLst>
              <p:ext uri="{D42A27DB-BD31-4B8C-83A1-F6EECF244321}">
                <p14:modId xmlns:p14="http://schemas.microsoft.com/office/powerpoint/2010/main" val="1275424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9" name="think-cell data - do not delete" hidden="1">
                        <a:extLst>
                          <a:ext uri="{FF2B5EF4-FFF2-40B4-BE49-F238E27FC236}">
                            <a16:creationId xmlns:a16="http://schemas.microsoft.com/office/drawing/2014/main" id="{161FD0B8-B7B0-A7ED-3DF5-4522C40675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57557402-C709-48A4-A620-15EF4EB3DD9A}"/>
              </a:ext>
            </a:extLst>
          </p:cNvPr>
          <p:cNvSpPr>
            <a:spLocks noGrp="1"/>
          </p:cNvSpPr>
          <p:nvPr>
            <p:ph type="body" sz="quarter" idx="10"/>
          </p:nvPr>
        </p:nvSpPr>
        <p:spPr/>
        <p:txBody>
          <a:bodyPr>
            <a:normAutofit fontScale="77500" lnSpcReduction="20000"/>
          </a:bodyPr>
          <a:lstStyle/>
          <a:p>
            <a:r>
              <a:rPr lang="en-US"/>
              <a:t>79th session, Palais des Nations, Geneva</a:t>
            </a:r>
            <a:endParaRPr lang="en-US" dirty="0"/>
          </a:p>
        </p:txBody>
      </p:sp>
      <p:sp>
        <p:nvSpPr>
          <p:cNvPr id="3" name="Text Placeholder 2">
            <a:extLst>
              <a:ext uri="{FF2B5EF4-FFF2-40B4-BE49-F238E27FC236}">
                <a16:creationId xmlns:a16="http://schemas.microsoft.com/office/drawing/2014/main" id="{D382D15C-1075-4495-91C0-40A1A8A153EE}"/>
              </a:ext>
            </a:extLst>
          </p:cNvPr>
          <p:cNvSpPr>
            <a:spLocks noGrp="1"/>
          </p:cNvSpPr>
          <p:nvPr>
            <p:ph type="body" sz="quarter" idx="11"/>
          </p:nvPr>
        </p:nvSpPr>
        <p:spPr/>
        <p:txBody>
          <a:bodyPr>
            <a:normAutofit fontScale="85000" lnSpcReduction="10000"/>
          </a:bodyPr>
          <a:lstStyle/>
          <a:p>
            <a:r>
              <a:rPr lang="en-US" sz="2000"/>
              <a:t>Working Party on Noise and Tyres (GRBP)</a:t>
            </a:r>
            <a:endParaRPr lang="en-US" sz="1800" dirty="0"/>
          </a:p>
        </p:txBody>
      </p:sp>
      <p:sp>
        <p:nvSpPr>
          <p:cNvPr id="4" name="Text Placeholder 3">
            <a:extLst>
              <a:ext uri="{FF2B5EF4-FFF2-40B4-BE49-F238E27FC236}">
                <a16:creationId xmlns:a16="http://schemas.microsoft.com/office/drawing/2014/main" id="{96910B4A-59D8-4EAD-9163-6F38286BE995}"/>
              </a:ext>
            </a:extLst>
          </p:cNvPr>
          <p:cNvSpPr>
            <a:spLocks noGrp="1"/>
          </p:cNvSpPr>
          <p:nvPr>
            <p:ph type="body" sz="quarter" idx="12"/>
          </p:nvPr>
        </p:nvSpPr>
        <p:spPr/>
        <p:txBody>
          <a:bodyPr>
            <a:normAutofit/>
          </a:bodyPr>
          <a:lstStyle/>
          <a:p>
            <a:r>
              <a:rPr lang="en-US"/>
              <a:t>Pilot of ACEA TF-ACSI</a:t>
            </a:r>
          </a:p>
          <a:p>
            <a:endParaRPr lang="en-US" dirty="0"/>
          </a:p>
        </p:txBody>
      </p:sp>
      <p:sp>
        <p:nvSpPr>
          <p:cNvPr id="5" name="Text Placeholder 4">
            <a:extLst>
              <a:ext uri="{FF2B5EF4-FFF2-40B4-BE49-F238E27FC236}">
                <a16:creationId xmlns:a16="http://schemas.microsoft.com/office/drawing/2014/main" id="{C64C3B41-86A2-4227-897D-1C9BF6E9EE1F}"/>
              </a:ext>
            </a:extLst>
          </p:cNvPr>
          <p:cNvSpPr>
            <a:spLocks noGrp="1"/>
          </p:cNvSpPr>
          <p:nvPr>
            <p:ph type="body" sz="quarter" idx="13"/>
          </p:nvPr>
        </p:nvSpPr>
        <p:spPr/>
        <p:txBody>
          <a:bodyPr>
            <a:normAutofit fontScale="92500"/>
          </a:bodyPr>
          <a:lstStyle/>
          <a:p>
            <a:r>
              <a:rPr lang="en-US" sz="2400"/>
              <a:t>Louis-Ferdinand PARDO (Renault)</a:t>
            </a:r>
            <a:endParaRPr lang="en-US" sz="2400" dirty="0"/>
          </a:p>
        </p:txBody>
      </p:sp>
      <p:sp>
        <p:nvSpPr>
          <p:cNvPr id="6" name="Text Placeholder 5">
            <a:extLst>
              <a:ext uri="{FF2B5EF4-FFF2-40B4-BE49-F238E27FC236}">
                <a16:creationId xmlns:a16="http://schemas.microsoft.com/office/drawing/2014/main" id="{03E87263-AE8D-41F3-886C-A553FEC82660}"/>
              </a:ext>
            </a:extLst>
          </p:cNvPr>
          <p:cNvSpPr>
            <a:spLocks noGrp="1"/>
          </p:cNvSpPr>
          <p:nvPr>
            <p:ph type="body" sz="quarter" idx="15"/>
          </p:nvPr>
        </p:nvSpPr>
        <p:spPr/>
        <p:txBody>
          <a:bodyPr>
            <a:normAutofit lnSpcReduction="10000"/>
          </a:bodyPr>
          <a:lstStyle/>
          <a:p>
            <a:r>
              <a:rPr lang="en-US" dirty="0"/>
              <a:t>Exterior </a:t>
            </a:r>
            <a:br>
              <a:rPr lang="en-US" dirty="0"/>
            </a:br>
            <a:r>
              <a:rPr lang="en-US" dirty="0"/>
              <a:t>Acoustic Signaling</a:t>
            </a:r>
          </a:p>
          <a:p>
            <a:endParaRPr lang="en-US" dirty="0"/>
          </a:p>
        </p:txBody>
      </p:sp>
      <p:sp>
        <p:nvSpPr>
          <p:cNvPr id="7" name="Text Placeholder 6">
            <a:extLst>
              <a:ext uri="{FF2B5EF4-FFF2-40B4-BE49-F238E27FC236}">
                <a16:creationId xmlns:a16="http://schemas.microsoft.com/office/drawing/2014/main" id="{C2B56E3A-8D54-4472-B032-672921521EAE}"/>
              </a:ext>
            </a:extLst>
          </p:cNvPr>
          <p:cNvSpPr>
            <a:spLocks noGrp="1"/>
          </p:cNvSpPr>
          <p:nvPr>
            <p:ph type="body" sz="quarter" idx="14"/>
          </p:nvPr>
        </p:nvSpPr>
        <p:spPr/>
        <p:txBody>
          <a:bodyPr/>
          <a:lstStyle/>
          <a:p>
            <a:r>
              <a:rPr lang="en-US"/>
              <a:t>6-9 February 2024</a:t>
            </a:r>
            <a:endParaRPr lang="en-US" dirty="0"/>
          </a:p>
        </p:txBody>
      </p:sp>
      <p:sp>
        <p:nvSpPr>
          <p:cNvPr id="8" name="Text Placeholder 7">
            <a:extLst>
              <a:ext uri="{FF2B5EF4-FFF2-40B4-BE49-F238E27FC236}">
                <a16:creationId xmlns:a16="http://schemas.microsoft.com/office/drawing/2014/main" id="{C14C8E1C-E4BD-4CD1-8AA5-325942AD6737}"/>
              </a:ext>
            </a:extLst>
          </p:cNvPr>
          <p:cNvSpPr>
            <a:spLocks noGrp="1"/>
          </p:cNvSpPr>
          <p:nvPr>
            <p:ph type="body" sz="quarter" idx="16"/>
          </p:nvPr>
        </p:nvSpPr>
        <p:spPr/>
        <p:txBody>
          <a:bodyPr/>
          <a:lstStyle/>
          <a:p>
            <a:r>
              <a:rPr lang="en-US" dirty="0"/>
              <a:t>Report of </a:t>
            </a:r>
            <a:br>
              <a:rPr lang="en-US" dirty="0"/>
            </a:br>
            <a:r>
              <a:rPr lang="en-US" dirty="0"/>
              <a:t>ACEA </a:t>
            </a:r>
            <a:r>
              <a:rPr lang="en-US"/>
              <a:t>TF-ACSI </a:t>
            </a:r>
            <a:endParaRPr lang="en-US" dirty="0"/>
          </a:p>
        </p:txBody>
      </p:sp>
    </p:spTree>
    <p:extLst>
      <p:ext uri="{BB962C8B-B14F-4D97-AF65-F5344CB8AC3E}">
        <p14:creationId xmlns:p14="http://schemas.microsoft.com/office/powerpoint/2010/main" val="12890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4DDFE556-FAD7-5223-831A-20FA9CF6D5C6}"/>
              </a:ext>
            </a:extLst>
          </p:cNvPr>
          <p:cNvGraphicFramePr>
            <a:graphicFrameLocks noChangeAspect="1"/>
          </p:cNvGraphicFramePr>
          <p:nvPr>
            <p:custDataLst>
              <p:tags r:id="rId1"/>
            </p:custDataLst>
            <p:extLst>
              <p:ext uri="{D42A27DB-BD31-4B8C-83A1-F6EECF244321}">
                <p14:modId xmlns:p14="http://schemas.microsoft.com/office/powerpoint/2010/main" val="3059784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20" name="think-cell data - do not delete" hidden="1">
                        <a:extLst>
                          <a:ext uri="{FF2B5EF4-FFF2-40B4-BE49-F238E27FC236}">
                            <a16:creationId xmlns:a16="http://schemas.microsoft.com/office/drawing/2014/main" id="{4DDFE556-FAD7-5223-831A-20FA9CF6D5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platzhalter 5">
            <a:extLst>
              <a:ext uri="{FF2B5EF4-FFF2-40B4-BE49-F238E27FC236}">
                <a16:creationId xmlns:a16="http://schemas.microsoft.com/office/drawing/2014/main" id="{D33F23F4-0745-D383-B6FE-205B53C46D0A}"/>
              </a:ext>
            </a:extLst>
          </p:cNvPr>
          <p:cNvSpPr>
            <a:spLocks noGrp="1"/>
          </p:cNvSpPr>
          <p:nvPr>
            <p:ph type="body" sz="quarter" idx="13"/>
          </p:nvPr>
        </p:nvSpPr>
        <p:spPr/>
        <p:txBody>
          <a:bodyPr/>
          <a:lstStyle/>
          <a:p>
            <a:r>
              <a:rPr lang="en-US" dirty="0"/>
              <a:t>ACEA Task Acoustic Signaling (TF-ACSI)</a:t>
            </a:r>
          </a:p>
        </p:txBody>
      </p:sp>
      <p:sp>
        <p:nvSpPr>
          <p:cNvPr id="7" name="Textplatzhalter 6">
            <a:extLst>
              <a:ext uri="{FF2B5EF4-FFF2-40B4-BE49-F238E27FC236}">
                <a16:creationId xmlns:a16="http://schemas.microsoft.com/office/drawing/2014/main" id="{75CB15EA-175A-0659-3B4C-65E730BE9FF6}"/>
              </a:ext>
            </a:extLst>
          </p:cNvPr>
          <p:cNvSpPr>
            <a:spLocks noGrp="1"/>
          </p:cNvSpPr>
          <p:nvPr>
            <p:ph type="body" sz="quarter" idx="15"/>
          </p:nvPr>
        </p:nvSpPr>
        <p:spPr/>
        <p:txBody>
          <a:bodyPr/>
          <a:lstStyle/>
          <a:p>
            <a:r>
              <a:rPr lang="en-US"/>
              <a:t>Meetings and Participants</a:t>
            </a:r>
            <a:endParaRPr lang="en-US" dirty="0"/>
          </a:p>
        </p:txBody>
      </p:sp>
      <p:sp>
        <p:nvSpPr>
          <p:cNvPr id="8" name="Inhaltsplatzhalter 6">
            <a:extLst>
              <a:ext uri="{FF2B5EF4-FFF2-40B4-BE49-F238E27FC236}">
                <a16:creationId xmlns:a16="http://schemas.microsoft.com/office/drawing/2014/main" id="{8A966C25-B0B3-528B-D506-32BB552C81BE}"/>
              </a:ext>
            </a:extLst>
          </p:cNvPr>
          <p:cNvSpPr txBox="1">
            <a:spLocks/>
          </p:cNvSpPr>
          <p:nvPr/>
        </p:nvSpPr>
        <p:spPr>
          <a:xfrm>
            <a:off x="838200" y="3724187"/>
            <a:ext cx="5181600" cy="21323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400" b="1" dirty="0"/>
              <a:t>Number of Meetings </a:t>
            </a:r>
          </a:p>
          <a:p>
            <a:pPr marL="0" indent="0">
              <a:lnSpc>
                <a:spcPct val="120000"/>
              </a:lnSpc>
              <a:buFont typeface="Arial" panose="020B0604020202020204" pitchFamily="34" charset="0"/>
              <a:buNone/>
            </a:pPr>
            <a:r>
              <a:rPr lang="en-US" sz="1600" dirty="0">
                <a:solidFill>
                  <a:schemeClr val="accent6"/>
                </a:solidFill>
              </a:rPr>
              <a:t>Hybrid-meetings</a:t>
            </a:r>
          </a:p>
          <a:p>
            <a:pPr marL="0" indent="0" defTabSz="444500">
              <a:lnSpc>
                <a:spcPct val="120000"/>
              </a:lnSpc>
              <a:buFont typeface="Arial" panose="020B0604020202020204" pitchFamily="34" charset="0"/>
              <a:buNone/>
            </a:pPr>
            <a:r>
              <a:rPr lang="en-US" sz="1600" dirty="0"/>
              <a:t>1st 	TF ACSI:</a:t>
            </a:r>
            <a:r>
              <a:rPr lang="en-US" sz="1600" dirty="0">
                <a:solidFill>
                  <a:schemeClr val="accent1"/>
                </a:solidFill>
              </a:rPr>
              <a:t> 	</a:t>
            </a:r>
            <a:r>
              <a:rPr lang="en-US" sz="1600" dirty="0"/>
              <a:t>2023, November 20th </a:t>
            </a:r>
          </a:p>
          <a:p>
            <a:pPr marL="0" indent="0" defTabSz="444500">
              <a:lnSpc>
                <a:spcPct val="120000"/>
              </a:lnSpc>
              <a:buFont typeface="Arial" panose="020B0604020202020204" pitchFamily="34" charset="0"/>
              <a:buNone/>
            </a:pPr>
            <a:r>
              <a:rPr lang="en-US" sz="1600" dirty="0"/>
              <a:t>2nd 	TF ACSI: 	2023, December 4th</a:t>
            </a:r>
          </a:p>
          <a:p>
            <a:pPr marL="0" indent="0" defTabSz="444500">
              <a:lnSpc>
                <a:spcPct val="120000"/>
              </a:lnSpc>
              <a:buFont typeface="Arial" panose="020B0604020202020204" pitchFamily="34" charset="0"/>
              <a:buNone/>
            </a:pPr>
            <a:r>
              <a:rPr lang="en-US" sz="1600" dirty="0"/>
              <a:t>3rd 	TF ACSI:	2024, January 11th </a:t>
            </a:r>
            <a:endParaRPr lang="en-US" dirty="0"/>
          </a:p>
        </p:txBody>
      </p:sp>
      <p:cxnSp>
        <p:nvCxnSpPr>
          <p:cNvPr id="9" name="Gerader Verbinder 8">
            <a:extLst>
              <a:ext uri="{FF2B5EF4-FFF2-40B4-BE49-F238E27FC236}">
                <a16:creationId xmlns:a16="http://schemas.microsoft.com/office/drawing/2014/main" id="{3D07906D-7DF4-AF25-3179-47A033D2926F}"/>
              </a:ext>
            </a:extLst>
          </p:cNvPr>
          <p:cNvCxnSpPr/>
          <p:nvPr/>
        </p:nvCxnSpPr>
        <p:spPr>
          <a:xfrm>
            <a:off x="956747" y="4139212"/>
            <a:ext cx="4062196" cy="0"/>
          </a:xfrm>
          <a:prstGeom prst="line">
            <a:avLst/>
          </a:prstGeom>
          <a:ln w="254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Graphic 4">
            <a:extLst>
              <a:ext uri="{FF2B5EF4-FFF2-40B4-BE49-F238E27FC236}">
                <a16:creationId xmlns:a16="http://schemas.microsoft.com/office/drawing/2014/main" id="{7C67BB45-BE11-5146-EAAD-B29F6D4F39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27028" y="2241082"/>
            <a:ext cx="739170" cy="739170"/>
          </a:xfrm>
          <a:prstGeom prst="rect">
            <a:avLst/>
          </a:prstGeom>
        </p:spPr>
      </p:pic>
      <p:sp>
        <p:nvSpPr>
          <p:cNvPr id="13" name="Textplatzhalter 5">
            <a:extLst>
              <a:ext uri="{FF2B5EF4-FFF2-40B4-BE49-F238E27FC236}">
                <a16:creationId xmlns:a16="http://schemas.microsoft.com/office/drawing/2014/main" id="{5F5DA1B9-9F4C-B213-BBB4-92B371E03D80}"/>
              </a:ext>
            </a:extLst>
          </p:cNvPr>
          <p:cNvSpPr txBox="1">
            <a:spLocks/>
          </p:cNvSpPr>
          <p:nvPr/>
        </p:nvSpPr>
        <p:spPr>
          <a:xfrm>
            <a:off x="962492" y="3001873"/>
            <a:ext cx="4068242" cy="648000"/>
          </a:xfrm>
          <a:prstGeom prst="rect">
            <a:avLst/>
          </a:prstGeom>
        </p:spPr>
        <p:txBody>
          <a:bodyPr vert="horz" wrap="square" lIns="0" tIns="0" rIns="0" bIns="0" rtlCol="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en-US" sz="4000" b="1"/>
              <a:t>3</a:t>
            </a:r>
            <a:endParaRPr lang="en-US" sz="4000" b="1" dirty="0"/>
          </a:p>
        </p:txBody>
      </p:sp>
      <p:sp>
        <p:nvSpPr>
          <p:cNvPr id="14" name="Inhaltsplatzhalter 1">
            <a:extLst>
              <a:ext uri="{FF2B5EF4-FFF2-40B4-BE49-F238E27FC236}">
                <a16:creationId xmlns:a16="http://schemas.microsoft.com/office/drawing/2014/main" id="{F0D5E176-6C0D-7EFD-CA13-76C328587AC9}"/>
              </a:ext>
            </a:extLst>
          </p:cNvPr>
          <p:cNvSpPr txBox="1">
            <a:spLocks/>
          </p:cNvSpPr>
          <p:nvPr/>
        </p:nvSpPr>
        <p:spPr>
          <a:xfrm>
            <a:off x="6172200" y="3808528"/>
            <a:ext cx="5181600" cy="2132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Participants</a:t>
            </a:r>
          </a:p>
          <a:p>
            <a:pPr>
              <a:lnSpc>
                <a:spcPct val="120000"/>
              </a:lnSpc>
            </a:pPr>
            <a:r>
              <a:rPr lang="en-US" sz="1600" dirty="0">
                <a:solidFill>
                  <a:schemeClr val="accent6"/>
                </a:solidFill>
              </a:rPr>
              <a:t>ACEA: </a:t>
            </a:r>
            <a:br>
              <a:rPr lang="en-US" sz="1600" dirty="0">
                <a:solidFill>
                  <a:schemeClr val="accent6"/>
                </a:solidFill>
              </a:rPr>
            </a:br>
            <a:r>
              <a:rPr lang="en-US" sz="1600" dirty="0"/>
              <a:t>Vehicle and Commercial vehicle manufacturers </a:t>
            </a:r>
            <a:br>
              <a:rPr lang="en-US" sz="1600" dirty="0"/>
            </a:br>
            <a:r>
              <a:rPr lang="en-US" sz="1600" dirty="0"/>
              <a:t>from EU and Japan, Korea (via importers)</a:t>
            </a:r>
          </a:p>
          <a:p>
            <a:pPr>
              <a:lnSpc>
                <a:spcPct val="120000"/>
              </a:lnSpc>
            </a:pPr>
            <a:r>
              <a:rPr lang="en-US" sz="1600" dirty="0">
                <a:solidFill>
                  <a:schemeClr val="accent6"/>
                </a:solidFill>
              </a:rPr>
              <a:t>Acoustic Experts:</a:t>
            </a:r>
            <a:br>
              <a:rPr lang="en-US" sz="1600" dirty="0">
                <a:solidFill>
                  <a:schemeClr val="accent6"/>
                </a:solidFill>
              </a:rPr>
            </a:br>
            <a:r>
              <a:rPr lang="en-US" sz="1600" dirty="0"/>
              <a:t>ACEA, AFAI</a:t>
            </a:r>
          </a:p>
        </p:txBody>
      </p:sp>
      <p:sp>
        <p:nvSpPr>
          <p:cNvPr id="15" name="Textplatzhalter 5">
            <a:extLst>
              <a:ext uri="{FF2B5EF4-FFF2-40B4-BE49-F238E27FC236}">
                <a16:creationId xmlns:a16="http://schemas.microsoft.com/office/drawing/2014/main" id="{D442A2BB-AEA9-4A47-7AD0-390D5F02C6B6}"/>
              </a:ext>
            </a:extLst>
          </p:cNvPr>
          <p:cNvSpPr txBox="1">
            <a:spLocks/>
          </p:cNvSpPr>
          <p:nvPr/>
        </p:nvSpPr>
        <p:spPr>
          <a:xfrm>
            <a:off x="6280612" y="2974424"/>
            <a:ext cx="4068242" cy="648000"/>
          </a:xfrm>
          <a:prstGeom prst="rect">
            <a:avLst/>
          </a:prstGeom>
        </p:spPr>
        <p:txBody>
          <a:bodyPr vert="horz" wrap="square" lIns="0" tIns="0" rIns="0" bIns="0" rtlCol="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en-US" sz="4000" b="1"/>
              <a:t>14</a:t>
            </a:r>
            <a:endParaRPr lang="en-US" sz="4000" b="1" dirty="0"/>
          </a:p>
        </p:txBody>
      </p:sp>
      <p:pic>
        <p:nvPicPr>
          <p:cNvPr id="16" name="Graphic 4">
            <a:extLst>
              <a:ext uri="{FF2B5EF4-FFF2-40B4-BE49-F238E27FC236}">
                <a16:creationId xmlns:a16="http://schemas.microsoft.com/office/drawing/2014/main" id="{E25B914C-B837-0F49-027F-9DC5E04C6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4733" y="2266461"/>
            <a:ext cx="720000" cy="720000"/>
          </a:xfrm>
          <a:prstGeom prst="rect">
            <a:avLst/>
          </a:prstGeom>
        </p:spPr>
      </p:pic>
      <p:cxnSp>
        <p:nvCxnSpPr>
          <p:cNvPr id="19" name="Gerader Verbinder 18">
            <a:extLst>
              <a:ext uri="{FF2B5EF4-FFF2-40B4-BE49-F238E27FC236}">
                <a16:creationId xmlns:a16="http://schemas.microsoft.com/office/drawing/2014/main" id="{DCA8CA61-2C81-8017-D4AD-31233889CD23}"/>
              </a:ext>
            </a:extLst>
          </p:cNvPr>
          <p:cNvCxnSpPr/>
          <p:nvPr/>
        </p:nvCxnSpPr>
        <p:spPr>
          <a:xfrm>
            <a:off x="6286658" y="4142981"/>
            <a:ext cx="4062196" cy="0"/>
          </a:xfrm>
          <a:prstGeom prst="line">
            <a:avLst/>
          </a:prstGeom>
          <a:ln w="254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8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CB06FEC-01EE-2539-D49A-950066D55F6D}"/>
              </a:ext>
            </a:extLst>
          </p:cNvPr>
          <p:cNvGraphicFramePr>
            <a:graphicFrameLocks noChangeAspect="1"/>
          </p:cNvGraphicFramePr>
          <p:nvPr>
            <p:custDataLst>
              <p:tags r:id="rId1"/>
            </p:custDataLst>
            <p:extLst>
              <p:ext uri="{D42A27DB-BD31-4B8C-83A1-F6EECF244321}">
                <p14:modId xmlns:p14="http://schemas.microsoft.com/office/powerpoint/2010/main" val="3275834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6" name="think-cell data - do not delete" hidden="1">
                        <a:extLst>
                          <a:ext uri="{FF2B5EF4-FFF2-40B4-BE49-F238E27FC236}">
                            <a16:creationId xmlns:a16="http://schemas.microsoft.com/office/drawing/2014/main" id="{0CB06FEC-01EE-2539-D49A-950066D55F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3094FC0D-0D1D-49B0-8465-8FADABE3543C}"/>
              </a:ext>
            </a:extLst>
          </p:cNvPr>
          <p:cNvSpPr>
            <a:spLocks noGrp="1"/>
          </p:cNvSpPr>
          <p:nvPr>
            <p:ph idx="1"/>
          </p:nvPr>
        </p:nvSpPr>
        <p:spPr/>
        <p:txBody>
          <a:bodyPr>
            <a:normAutofit fontScale="70000" lnSpcReduction="20000"/>
          </a:bodyPr>
          <a:lstStyle/>
          <a:p>
            <a:pPr>
              <a:lnSpc>
                <a:spcPct val="120000"/>
              </a:lnSpc>
            </a:pPr>
            <a:r>
              <a:rPr lang="en-US" sz="3200" dirty="0"/>
              <a:t>Following documents WP.29-191-05r1 and GRBP-78-02, </a:t>
            </a:r>
            <a:br>
              <a:rPr lang="en-US" sz="3200" dirty="0"/>
            </a:br>
            <a:r>
              <a:rPr lang="en-US" sz="3200" dirty="0"/>
              <a:t>OICA asked ACEA to work on Exterior Acoustic signaling. </a:t>
            </a:r>
          </a:p>
          <a:p>
            <a:pPr>
              <a:lnSpc>
                <a:spcPct val="120000"/>
              </a:lnSpc>
            </a:pPr>
            <a:endParaRPr lang="en-US" sz="3200" dirty="0"/>
          </a:p>
          <a:p>
            <a:pPr>
              <a:lnSpc>
                <a:spcPct val="120000"/>
              </a:lnSpc>
            </a:pPr>
            <a:endParaRPr lang="en-US" sz="3200" dirty="0"/>
          </a:p>
          <a:p>
            <a:pPr>
              <a:lnSpc>
                <a:spcPct val="120000"/>
              </a:lnSpc>
            </a:pPr>
            <a:endParaRPr lang="en-US" sz="3200" dirty="0"/>
          </a:p>
          <a:p>
            <a:pPr>
              <a:lnSpc>
                <a:spcPct val="120000"/>
              </a:lnSpc>
            </a:pPr>
            <a:r>
              <a:rPr lang="en-US" sz="3200" dirty="0"/>
              <a:t>ACEA established an internal Task Force Acoustic Signaling (TF-ACSI).</a:t>
            </a:r>
            <a:endParaRPr lang="en-US" sz="3200" dirty="0">
              <a:highlight>
                <a:srgbClr val="FFFF00"/>
              </a:highlight>
            </a:endParaRPr>
          </a:p>
          <a:p>
            <a:pPr>
              <a:lnSpc>
                <a:spcPct val="120000"/>
              </a:lnSpc>
            </a:pPr>
            <a:r>
              <a:rPr lang="en-US" sz="3200" dirty="0"/>
              <a:t>TF-ACSI aims to work on acoustic signaling: </a:t>
            </a:r>
          </a:p>
          <a:p>
            <a:pPr marL="1244600" lvl="1" indent="-457200">
              <a:lnSpc>
                <a:spcPct val="120000"/>
              </a:lnSpc>
              <a:buFont typeface="Courier New" panose="02070309020205020404" pitchFamily="49" charset="0"/>
              <a:buChar char="o"/>
            </a:pPr>
            <a:r>
              <a:rPr lang="en-US" sz="2700" dirty="0"/>
              <a:t>to harmonize requirements.</a:t>
            </a:r>
          </a:p>
          <a:p>
            <a:pPr marL="1244600" lvl="1" indent="-457200">
              <a:lnSpc>
                <a:spcPct val="120000"/>
              </a:lnSpc>
              <a:buFont typeface="Courier New" panose="02070309020205020404" pitchFamily="49" charset="0"/>
              <a:buChar char="o"/>
              <a:tabLst>
                <a:tab pos="539750" algn="l"/>
              </a:tabLst>
            </a:pPr>
            <a:r>
              <a:rPr lang="en-US" sz="2700" dirty="0"/>
              <a:t>to emphasize the function related approach.</a:t>
            </a:r>
          </a:p>
          <a:p>
            <a:pPr marL="1244600" lvl="1" indent="-457200">
              <a:lnSpc>
                <a:spcPct val="120000"/>
              </a:lnSpc>
              <a:buFont typeface="Courier New" panose="02070309020205020404" pitchFamily="49" charset="0"/>
              <a:buChar char="o"/>
              <a:tabLst>
                <a:tab pos="539750" algn="l"/>
              </a:tabLst>
            </a:pPr>
            <a:r>
              <a:rPr lang="en-US" sz="2700" dirty="0"/>
              <a:t>to create a framework for exterior acoustic signals.</a:t>
            </a:r>
          </a:p>
          <a:p>
            <a:pPr>
              <a:lnSpc>
                <a:spcPct val="120000"/>
              </a:lnSpc>
              <a:tabLst>
                <a:tab pos="539750" algn="l"/>
              </a:tabLst>
            </a:pPr>
            <a:r>
              <a:rPr lang="en-US" sz="3200" dirty="0"/>
              <a:t>TF-ACSI will not define the need for acoustic signals, but their characteristics.</a:t>
            </a:r>
          </a:p>
          <a:p>
            <a:endParaRPr lang="en-US" dirty="0"/>
          </a:p>
        </p:txBody>
      </p:sp>
      <p:sp>
        <p:nvSpPr>
          <p:cNvPr id="3" name="Slide Number Placeholder 2">
            <a:extLst>
              <a:ext uri="{FF2B5EF4-FFF2-40B4-BE49-F238E27FC236}">
                <a16:creationId xmlns:a16="http://schemas.microsoft.com/office/drawing/2014/main" id="{7882E17D-8B79-44BD-89D2-974DE3D8F5B0}"/>
              </a:ext>
            </a:extLst>
          </p:cNvPr>
          <p:cNvSpPr>
            <a:spLocks noGrp="1"/>
          </p:cNvSpPr>
          <p:nvPr>
            <p:ph type="sldNum" sz="quarter" idx="12"/>
          </p:nvPr>
        </p:nvSpPr>
        <p:spPr/>
        <p:txBody>
          <a:bodyPr/>
          <a:lstStyle/>
          <a:p>
            <a:fld id="{CAA8C5D3-8A3B-F94C-BECF-6BE38BB7C66C}" type="slidenum">
              <a:rPr lang="en-US" noProof="0" smtClean="0"/>
              <a:pPr/>
              <a:t>4</a:t>
            </a:fld>
            <a:endParaRPr lang="en-US" noProof="0" dirty="0"/>
          </a:p>
        </p:txBody>
      </p:sp>
      <p:sp>
        <p:nvSpPr>
          <p:cNvPr id="4" name="Text Placeholder 3">
            <a:extLst>
              <a:ext uri="{FF2B5EF4-FFF2-40B4-BE49-F238E27FC236}">
                <a16:creationId xmlns:a16="http://schemas.microsoft.com/office/drawing/2014/main" id="{0C8E4F38-6BC2-47D0-9AA6-DA1C75C60E3B}"/>
              </a:ext>
            </a:extLst>
          </p:cNvPr>
          <p:cNvSpPr>
            <a:spLocks noGrp="1"/>
          </p:cNvSpPr>
          <p:nvPr>
            <p:ph type="body" sz="quarter" idx="14"/>
          </p:nvPr>
        </p:nvSpPr>
        <p:spPr/>
        <p:txBody>
          <a:bodyPr/>
          <a:lstStyle/>
          <a:p>
            <a:r>
              <a:rPr lang="en-US" dirty="0"/>
              <a:t>Situation and Motivation</a:t>
            </a:r>
          </a:p>
        </p:txBody>
      </p:sp>
      <p:sp>
        <p:nvSpPr>
          <p:cNvPr id="5" name="Footer Placeholder 4">
            <a:extLst>
              <a:ext uri="{FF2B5EF4-FFF2-40B4-BE49-F238E27FC236}">
                <a16:creationId xmlns:a16="http://schemas.microsoft.com/office/drawing/2014/main" id="{C2EC6F7A-5510-4FFC-A2CA-F0B5D25ABC50}"/>
              </a:ext>
            </a:extLst>
          </p:cNvPr>
          <p:cNvSpPr>
            <a:spLocks noGrp="1"/>
          </p:cNvSpPr>
          <p:nvPr>
            <p:ph type="ftr" sz="quarter" idx="3"/>
          </p:nvPr>
        </p:nvSpPr>
        <p:spPr/>
        <p:txBody>
          <a:bodyPr/>
          <a:lstStyle/>
          <a:p>
            <a:pPr algn="l"/>
            <a:r>
              <a:rPr lang="en-US"/>
              <a:t>www.acea.auto</a:t>
            </a:r>
            <a:endParaRPr lang="en-US" dirty="0"/>
          </a:p>
        </p:txBody>
      </p:sp>
      <p:pic>
        <p:nvPicPr>
          <p:cNvPr id="8" name="Grafik 7">
            <a:extLst>
              <a:ext uri="{FF2B5EF4-FFF2-40B4-BE49-F238E27FC236}">
                <a16:creationId xmlns:a16="http://schemas.microsoft.com/office/drawing/2014/main" id="{858F8CE7-2606-5598-AF2C-30684DDA0713}"/>
              </a:ext>
            </a:extLst>
          </p:cNvPr>
          <p:cNvPicPr>
            <a:picLocks noChangeAspect="1"/>
          </p:cNvPicPr>
          <p:nvPr/>
        </p:nvPicPr>
        <p:blipFill>
          <a:blip r:embed="rId6"/>
          <a:stretch>
            <a:fillRect/>
          </a:stretch>
        </p:blipFill>
        <p:spPr>
          <a:xfrm>
            <a:off x="1166202" y="2204950"/>
            <a:ext cx="10191905" cy="1408261"/>
          </a:xfrm>
          <a:prstGeom prst="rect">
            <a:avLst/>
          </a:prstGeom>
        </p:spPr>
      </p:pic>
    </p:spTree>
    <p:extLst>
      <p:ext uri="{BB962C8B-B14F-4D97-AF65-F5344CB8AC3E}">
        <p14:creationId xmlns:p14="http://schemas.microsoft.com/office/powerpoint/2010/main" val="209279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880BD6-AE76-02EC-D623-9B14886F055F}"/>
              </a:ext>
            </a:extLst>
          </p:cNvPr>
          <p:cNvGraphicFramePr>
            <a:graphicFrameLocks noChangeAspect="1"/>
          </p:cNvGraphicFramePr>
          <p:nvPr>
            <p:custDataLst>
              <p:tags r:id="rId1"/>
            </p:custDataLst>
            <p:extLst>
              <p:ext uri="{D42A27DB-BD31-4B8C-83A1-F6EECF244321}">
                <p14:modId xmlns:p14="http://schemas.microsoft.com/office/powerpoint/2010/main" val="2742508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57880BD6-AE76-02EC-D623-9B14886F0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8E675CBC-0B1B-48FC-878B-13AE257BC725}"/>
              </a:ext>
            </a:extLst>
          </p:cNvPr>
          <p:cNvSpPr>
            <a:spLocks noGrp="1"/>
          </p:cNvSpPr>
          <p:nvPr>
            <p:ph idx="1"/>
          </p:nvPr>
        </p:nvSpPr>
        <p:spPr/>
        <p:txBody>
          <a:bodyPr/>
          <a:lstStyle/>
          <a:p>
            <a:r>
              <a:rPr lang="en-US" dirty="0"/>
              <a:t>identify the different regulations / standards related to exterior acoustic signaling. </a:t>
            </a:r>
          </a:p>
          <a:p>
            <a:r>
              <a:rPr lang="en-US" dirty="0"/>
              <a:t>identify requirements concerning acoustic signaling in each regulation:</a:t>
            </a:r>
          </a:p>
          <a:p>
            <a:pPr lvl="1"/>
            <a:r>
              <a:rPr lang="en-US" dirty="0"/>
              <a:t>Definitions and the specifications, Test conditions, …</a:t>
            </a:r>
          </a:p>
          <a:p>
            <a:r>
              <a:rPr lang="en-US" dirty="0"/>
              <a:t>check the consistency between the different regulations.</a:t>
            </a:r>
          </a:p>
          <a:p>
            <a:r>
              <a:rPr lang="en-US" dirty="0"/>
              <a:t>create an overview of cross functions on devices.</a:t>
            </a:r>
          </a:p>
          <a:p>
            <a:endParaRPr lang="en-US" dirty="0"/>
          </a:p>
        </p:txBody>
      </p:sp>
      <p:sp>
        <p:nvSpPr>
          <p:cNvPr id="3" name="Slide Number Placeholder 2">
            <a:extLst>
              <a:ext uri="{FF2B5EF4-FFF2-40B4-BE49-F238E27FC236}">
                <a16:creationId xmlns:a16="http://schemas.microsoft.com/office/drawing/2014/main" id="{DA1D52FD-01F9-471F-B5BA-D4AD24A48F5D}"/>
              </a:ext>
            </a:extLst>
          </p:cNvPr>
          <p:cNvSpPr>
            <a:spLocks noGrp="1"/>
          </p:cNvSpPr>
          <p:nvPr>
            <p:ph type="sldNum" sz="quarter" idx="12"/>
          </p:nvPr>
        </p:nvSpPr>
        <p:spPr/>
        <p:txBody>
          <a:bodyPr/>
          <a:lstStyle/>
          <a:p>
            <a:fld id="{CAA8C5D3-8A3B-F94C-BECF-6BE38BB7C66C}" type="slidenum">
              <a:rPr lang="en-US" noProof="0" smtClean="0"/>
              <a:pPr/>
              <a:t>5</a:t>
            </a:fld>
            <a:endParaRPr lang="en-US" noProof="0" dirty="0"/>
          </a:p>
        </p:txBody>
      </p:sp>
      <p:sp>
        <p:nvSpPr>
          <p:cNvPr id="4" name="Text Placeholder 3">
            <a:extLst>
              <a:ext uri="{FF2B5EF4-FFF2-40B4-BE49-F238E27FC236}">
                <a16:creationId xmlns:a16="http://schemas.microsoft.com/office/drawing/2014/main" id="{A9680ED7-69EB-4122-A5E2-1F53C9A02764}"/>
              </a:ext>
            </a:extLst>
          </p:cNvPr>
          <p:cNvSpPr>
            <a:spLocks noGrp="1"/>
          </p:cNvSpPr>
          <p:nvPr>
            <p:ph type="body" sz="quarter" idx="14"/>
          </p:nvPr>
        </p:nvSpPr>
        <p:spPr/>
        <p:txBody>
          <a:bodyPr>
            <a:normAutofit/>
          </a:bodyPr>
          <a:lstStyle/>
          <a:p>
            <a:r>
              <a:rPr lang="fr-FR" dirty="0"/>
              <a:t>Objectives</a:t>
            </a:r>
            <a:endParaRPr lang="en-US" dirty="0"/>
          </a:p>
        </p:txBody>
      </p:sp>
      <p:sp>
        <p:nvSpPr>
          <p:cNvPr id="5" name="Footer Placeholder 4">
            <a:extLst>
              <a:ext uri="{FF2B5EF4-FFF2-40B4-BE49-F238E27FC236}">
                <a16:creationId xmlns:a16="http://schemas.microsoft.com/office/drawing/2014/main" id="{268641A4-097E-4C65-824C-701A153A3FCB}"/>
              </a:ext>
            </a:extLst>
          </p:cNvPr>
          <p:cNvSpPr>
            <a:spLocks noGrp="1"/>
          </p:cNvSpPr>
          <p:nvPr>
            <p:ph type="ftr" sz="quarter" idx="3"/>
          </p:nvPr>
        </p:nvSpPr>
        <p:spPr/>
        <p:txBody>
          <a:bodyPr/>
          <a:lstStyle/>
          <a:p>
            <a:pPr algn="l"/>
            <a:r>
              <a:rPr lang="en-US"/>
              <a:t>www.acea.auto</a:t>
            </a:r>
            <a:endParaRPr lang="en-US" dirty="0"/>
          </a:p>
        </p:txBody>
      </p:sp>
      <p:sp>
        <p:nvSpPr>
          <p:cNvPr id="6" name="Text Placeholder 5">
            <a:extLst>
              <a:ext uri="{FF2B5EF4-FFF2-40B4-BE49-F238E27FC236}">
                <a16:creationId xmlns:a16="http://schemas.microsoft.com/office/drawing/2014/main" id="{D5E46EFF-31A7-4659-8390-1F94AF5101EA}"/>
              </a:ext>
            </a:extLst>
          </p:cNvPr>
          <p:cNvSpPr>
            <a:spLocks noGrp="1"/>
          </p:cNvSpPr>
          <p:nvPr>
            <p:ph type="body" sz="quarter" idx="13"/>
          </p:nvPr>
        </p:nvSpPr>
        <p:spPr/>
        <p:txBody>
          <a:bodyPr>
            <a:normAutofit/>
          </a:bodyPr>
          <a:lstStyle/>
          <a:p>
            <a:r>
              <a:rPr lang="en-US" dirty="0"/>
              <a:t>Task 1: Review of Regulation / standards</a:t>
            </a:r>
          </a:p>
        </p:txBody>
      </p:sp>
    </p:spTree>
    <p:extLst>
      <p:ext uri="{BB962C8B-B14F-4D97-AF65-F5344CB8AC3E}">
        <p14:creationId xmlns:p14="http://schemas.microsoft.com/office/powerpoint/2010/main" val="418112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880BD6-AE76-02EC-D623-9B14886F05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57880BD6-AE76-02EC-D623-9B14886F0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8E675CBC-0B1B-48FC-878B-13AE257BC725}"/>
              </a:ext>
            </a:extLst>
          </p:cNvPr>
          <p:cNvSpPr>
            <a:spLocks noGrp="1"/>
          </p:cNvSpPr>
          <p:nvPr>
            <p:ph idx="1"/>
          </p:nvPr>
        </p:nvSpPr>
        <p:spPr/>
        <p:txBody>
          <a:bodyPr>
            <a:normAutofit/>
          </a:bodyPr>
          <a:lstStyle/>
          <a:p>
            <a:pPr>
              <a:lnSpc>
                <a:spcPct val="100000"/>
              </a:lnSpc>
            </a:pPr>
            <a:r>
              <a:rPr lang="en-US" sz="2800" dirty="0"/>
              <a:t>cluster in exterior acoustic signaling functions (safe life, safe car, information/communication,…)  </a:t>
            </a:r>
          </a:p>
          <a:p>
            <a:pPr>
              <a:lnSpc>
                <a:spcPct val="100000"/>
              </a:lnSpc>
            </a:pPr>
            <a:r>
              <a:rPr lang="en-US" sz="2800" dirty="0"/>
              <a:t>define priority management of exterior acoustic signaling </a:t>
            </a:r>
          </a:p>
          <a:p>
            <a:pPr>
              <a:lnSpc>
                <a:spcPct val="100000"/>
              </a:lnSpc>
            </a:pPr>
            <a:r>
              <a:rPr lang="en-US" sz="2800" dirty="0"/>
              <a:t>create general template for the definition of sounds characteristics (pattern, repetition, frequency ranges, levels, modulation, …)</a:t>
            </a:r>
          </a:p>
          <a:p>
            <a:pPr>
              <a:lnSpc>
                <a:spcPct val="100000"/>
              </a:lnSpc>
            </a:pPr>
            <a:r>
              <a:rPr lang="en-US" sz="2800" dirty="0"/>
              <a:t>match these characteristics with exterior acoustic signaling clusters (sound characteristics for functions) </a:t>
            </a:r>
          </a:p>
        </p:txBody>
      </p:sp>
      <p:sp>
        <p:nvSpPr>
          <p:cNvPr id="3" name="Slide Number Placeholder 2">
            <a:extLst>
              <a:ext uri="{FF2B5EF4-FFF2-40B4-BE49-F238E27FC236}">
                <a16:creationId xmlns:a16="http://schemas.microsoft.com/office/drawing/2014/main" id="{DA1D52FD-01F9-471F-B5BA-D4AD24A48F5D}"/>
              </a:ext>
            </a:extLst>
          </p:cNvPr>
          <p:cNvSpPr>
            <a:spLocks noGrp="1"/>
          </p:cNvSpPr>
          <p:nvPr>
            <p:ph type="sldNum" sz="quarter" idx="12"/>
          </p:nvPr>
        </p:nvSpPr>
        <p:spPr/>
        <p:txBody>
          <a:bodyPr/>
          <a:lstStyle/>
          <a:p>
            <a:fld id="{CAA8C5D3-8A3B-F94C-BECF-6BE38BB7C66C}" type="slidenum">
              <a:rPr lang="en-US" noProof="0" smtClean="0"/>
              <a:pPr/>
              <a:t>6</a:t>
            </a:fld>
            <a:endParaRPr lang="en-US" noProof="0" dirty="0"/>
          </a:p>
        </p:txBody>
      </p:sp>
      <p:sp>
        <p:nvSpPr>
          <p:cNvPr id="4" name="Text Placeholder 3">
            <a:extLst>
              <a:ext uri="{FF2B5EF4-FFF2-40B4-BE49-F238E27FC236}">
                <a16:creationId xmlns:a16="http://schemas.microsoft.com/office/drawing/2014/main" id="{A9680ED7-69EB-4122-A5E2-1F53C9A02764}"/>
              </a:ext>
            </a:extLst>
          </p:cNvPr>
          <p:cNvSpPr>
            <a:spLocks noGrp="1"/>
          </p:cNvSpPr>
          <p:nvPr>
            <p:ph type="body" sz="quarter" idx="14"/>
          </p:nvPr>
        </p:nvSpPr>
        <p:spPr/>
        <p:txBody>
          <a:bodyPr>
            <a:normAutofit/>
          </a:bodyPr>
          <a:lstStyle/>
          <a:p>
            <a:r>
              <a:rPr lang="fr-FR" dirty="0"/>
              <a:t>Objectives</a:t>
            </a:r>
            <a:endParaRPr lang="en-US" dirty="0"/>
          </a:p>
        </p:txBody>
      </p:sp>
      <p:sp>
        <p:nvSpPr>
          <p:cNvPr id="5" name="Footer Placeholder 4">
            <a:extLst>
              <a:ext uri="{FF2B5EF4-FFF2-40B4-BE49-F238E27FC236}">
                <a16:creationId xmlns:a16="http://schemas.microsoft.com/office/drawing/2014/main" id="{268641A4-097E-4C65-824C-701A153A3FCB}"/>
              </a:ext>
            </a:extLst>
          </p:cNvPr>
          <p:cNvSpPr>
            <a:spLocks noGrp="1"/>
          </p:cNvSpPr>
          <p:nvPr>
            <p:ph type="ftr" sz="quarter" idx="3"/>
          </p:nvPr>
        </p:nvSpPr>
        <p:spPr/>
        <p:txBody>
          <a:bodyPr/>
          <a:lstStyle/>
          <a:p>
            <a:pPr algn="l"/>
            <a:r>
              <a:rPr lang="en-US"/>
              <a:t>www.acea.auto</a:t>
            </a:r>
            <a:endParaRPr lang="en-US" dirty="0"/>
          </a:p>
        </p:txBody>
      </p:sp>
      <p:sp>
        <p:nvSpPr>
          <p:cNvPr id="6" name="Text Placeholder 5">
            <a:extLst>
              <a:ext uri="{FF2B5EF4-FFF2-40B4-BE49-F238E27FC236}">
                <a16:creationId xmlns:a16="http://schemas.microsoft.com/office/drawing/2014/main" id="{D5E46EFF-31A7-4659-8390-1F94AF5101EA}"/>
              </a:ext>
            </a:extLst>
          </p:cNvPr>
          <p:cNvSpPr>
            <a:spLocks noGrp="1"/>
          </p:cNvSpPr>
          <p:nvPr>
            <p:ph type="body" sz="quarter" idx="13"/>
          </p:nvPr>
        </p:nvSpPr>
        <p:spPr/>
        <p:txBody>
          <a:bodyPr>
            <a:normAutofit/>
          </a:bodyPr>
          <a:lstStyle/>
          <a:p>
            <a:r>
              <a:rPr lang="en-US" dirty="0"/>
              <a:t>Task 2: Acoustic signaling function clustering</a:t>
            </a:r>
          </a:p>
        </p:txBody>
      </p:sp>
    </p:spTree>
    <p:extLst>
      <p:ext uri="{BB962C8B-B14F-4D97-AF65-F5344CB8AC3E}">
        <p14:creationId xmlns:p14="http://schemas.microsoft.com/office/powerpoint/2010/main" val="53281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880BD6-AE76-02EC-D623-9B14886F05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57880BD6-AE76-02EC-D623-9B14886F0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8E675CBC-0B1B-48FC-878B-13AE257BC725}"/>
              </a:ext>
            </a:extLst>
          </p:cNvPr>
          <p:cNvSpPr>
            <a:spLocks noGrp="1"/>
          </p:cNvSpPr>
          <p:nvPr>
            <p:ph idx="1"/>
          </p:nvPr>
        </p:nvSpPr>
        <p:spPr/>
        <p:txBody>
          <a:bodyPr>
            <a:normAutofit fontScale="85000" lnSpcReduction="10000"/>
          </a:bodyPr>
          <a:lstStyle/>
          <a:p>
            <a:pPr>
              <a:lnSpc>
                <a:spcPct val="120000"/>
              </a:lnSpc>
            </a:pPr>
            <a:r>
              <a:rPr lang="en-US" sz="2800" dirty="0"/>
              <a:t>promote a function-oriented approach rather than device oriented approach</a:t>
            </a:r>
          </a:p>
          <a:p>
            <a:pPr>
              <a:lnSpc>
                <a:spcPct val="120000"/>
              </a:lnSpc>
            </a:pPr>
            <a:r>
              <a:rPr lang="en-US" sz="2800" dirty="0"/>
              <a:t>harmonize and propose requirements for exterior acoustic signaling cluster/functions and address needs for potential new test(s) method(s) </a:t>
            </a:r>
          </a:p>
          <a:p>
            <a:pPr lvl="1">
              <a:lnSpc>
                <a:spcPct val="120000"/>
              </a:lnSpc>
            </a:pPr>
            <a:r>
              <a:rPr lang="en-US" sz="2400" dirty="0"/>
              <a:t>to get consistent &amp; representative specifications of any exterior sounds (and associated testing method) </a:t>
            </a:r>
          </a:p>
          <a:p>
            <a:pPr lvl="1">
              <a:lnSpc>
                <a:spcPct val="120000"/>
              </a:lnSpc>
            </a:pPr>
            <a:r>
              <a:rPr lang="en-US" sz="2400" dirty="0"/>
              <a:t>to ensure technologically neutral requirements and room for technical innovations</a:t>
            </a:r>
          </a:p>
          <a:p>
            <a:pPr>
              <a:lnSpc>
                <a:spcPct val="120000"/>
              </a:lnSpc>
            </a:pPr>
            <a:r>
              <a:rPr lang="en-US" sz="2800" dirty="0"/>
              <a:t>propose strategy to implement outcome from tasks to regulations </a:t>
            </a:r>
          </a:p>
        </p:txBody>
      </p:sp>
      <p:sp>
        <p:nvSpPr>
          <p:cNvPr id="3" name="Slide Number Placeholder 2">
            <a:extLst>
              <a:ext uri="{FF2B5EF4-FFF2-40B4-BE49-F238E27FC236}">
                <a16:creationId xmlns:a16="http://schemas.microsoft.com/office/drawing/2014/main" id="{DA1D52FD-01F9-471F-B5BA-D4AD24A48F5D}"/>
              </a:ext>
            </a:extLst>
          </p:cNvPr>
          <p:cNvSpPr>
            <a:spLocks noGrp="1"/>
          </p:cNvSpPr>
          <p:nvPr>
            <p:ph type="sldNum" sz="quarter" idx="12"/>
          </p:nvPr>
        </p:nvSpPr>
        <p:spPr/>
        <p:txBody>
          <a:bodyPr/>
          <a:lstStyle/>
          <a:p>
            <a:fld id="{CAA8C5D3-8A3B-F94C-BECF-6BE38BB7C66C}" type="slidenum">
              <a:rPr lang="en-US" noProof="0" smtClean="0"/>
              <a:pPr/>
              <a:t>7</a:t>
            </a:fld>
            <a:endParaRPr lang="en-US" noProof="0" dirty="0"/>
          </a:p>
        </p:txBody>
      </p:sp>
      <p:sp>
        <p:nvSpPr>
          <p:cNvPr id="4" name="Text Placeholder 3">
            <a:extLst>
              <a:ext uri="{FF2B5EF4-FFF2-40B4-BE49-F238E27FC236}">
                <a16:creationId xmlns:a16="http://schemas.microsoft.com/office/drawing/2014/main" id="{A9680ED7-69EB-4122-A5E2-1F53C9A02764}"/>
              </a:ext>
            </a:extLst>
          </p:cNvPr>
          <p:cNvSpPr>
            <a:spLocks noGrp="1"/>
          </p:cNvSpPr>
          <p:nvPr>
            <p:ph type="body" sz="quarter" idx="14"/>
          </p:nvPr>
        </p:nvSpPr>
        <p:spPr/>
        <p:txBody>
          <a:bodyPr>
            <a:normAutofit/>
          </a:bodyPr>
          <a:lstStyle/>
          <a:p>
            <a:r>
              <a:rPr lang="fr-FR" dirty="0"/>
              <a:t>Objectives</a:t>
            </a:r>
            <a:endParaRPr lang="en-US" dirty="0"/>
          </a:p>
        </p:txBody>
      </p:sp>
      <p:sp>
        <p:nvSpPr>
          <p:cNvPr id="5" name="Footer Placeholder 4">
            <a:extLst>
              <a:ext uri="{FF2B5EF4-FFF2-40B4-BE49-F238E27FC236}">
                <a16:creationId xmlns:a16="http://schemas.microsoft.com/office/drawing/2014/main" id="{268641A4-097E-4C65-824C-701A153A3FCB}"/>
              </a:ext>
            </a:extLst>
          </p:cNvPr>
          <p:cNvSpPr>
            <a:spLocks noGrp="1"/>
          </p:cNvSpPr>
          <p:nvPr>
            <p:ph type="ftr" sz="quarter" idx="3"/>
          </p:nvPr>
        </p:nvSpPr>
        <p:spPr/>
        <p:txBody>
          <a:bodyPr/>
          <a:lstStyle/>
          <a:p>
            <a:pPr algn="l"/>
            <a:r>
              <a:rPr lang="en-US"/>
              <a:t>www.acea.auto</a:t>
            </a:r>
            <a:endParaRPr lang="en-US" dirty="0"/>
          </a:p>
        </p:txBody>
      </p:sp>
      <p:sp>
        <p:nvSpPr>
          <p:cNvPr id="6" name="Text Placeholder 5">
            <a:extLst>
              <a:ext uri="{FF2B5EF4-FFF2-40B4-BE49-F238E27FC236}">
                <a16:creationId xmlns:a16="http://schemas.microsoft.com/office/drawing/2014/main" id="{D5E46EFF-31A7-4659-8390-1F94AF5101EA}"/>
              </a:ext>
            </a:extLst>
          </p:cNvPr>
          <p:cNvSpPr>
            <a:spLocks noGrp="1"/>
          </p:cNvSpPr>
          <p:nvPr>
            <p:ph type="body" sz="quarter" idx="13"/>
          </p:nvPr>
        </p:nvSpPr>
        <p:spPr/>
        <p:txBody>
          <a:bodyPr>
            <a:normAutofit fontScale="92500"/>
          </a:bodyPr>
          <a:lstStyle/>
          <a:p>
            <a:r>
              <a:rPr lang="en-US" dirty="0"/>
              <a:t>Task 3 : Proposals of amendments to Regulations </a:t>
            </a:r>
          </a:p>
        </p:txBody>
      </p:sp>
    </p:spTree>
    <p:extLst>
      <p:ext uri="{BB962C8B-B14F-4D97-AF65-F5344CB8AC3E}">
        <p14:creationId xmlns:p14="http://schemas.microsoft.com/office/powerpoint/2010/main" val="110897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C239A05-E642-D4DA-CFA7-8E18ED8A7F35}"/>
              </a:ext>
            </a:extLst>
          </p:cNvPr>
          <p:cNvGraphicFramePr>
            <a:graphicFrameLocks noChangeAspect="1"/>
          </p:cNvGraphicFramePr>
          <p:nvPr>
            <p:custDataLst>
              <p:tags r:id="rId1"/>
            </p:custDataLst>
            <p:extLst>
              <p:ext uri="{D42A27DB-BD31-4B8C-83A1-F6EECF244321}">
                <p14:modId xmlns:p14="http://schemas.microsoft.com/office/powerpoint/2010/main" val="362128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8" name="think-cell data - do not delete" hidden="1">
                        <a:extLst>
                          <a:ext uri="{FF2B5EF4-FFF2-40B4-BE49-F238E27FC236}">
                            <a16:creationId xmlns:a16="http://schemas.microsoft.com/office/drawing/2014/main" id="{8C239A05-E642-D4DA-CFA7-8E18ED8A7F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platzhalter 18">
            <a:extLst>
              <a:ext uri="{FF2B5EF4-FFF2-40B4-BE49-F238E27FC236}">
                <a16:creationId xmlns:a16="http://schemas.microsoft.com/office/drawing/2014/main" id="{C81E2887-B561-562D-EF11-443776939CA8}"/>
              </a:ext>
            </a:extLst>
          </p:cNvPr>
          <p:cNvSpPr>
            <a:spLocks noGrp="1"/>
          </p:cNvSpPr>
          <p:nvPr>
            <p:ph type="body" sz="quarter" idx="15"/>
          </p:nvPr>
        </p:nvSpPr>
        <p:spPr/>
        <p:txBody>
          <a:bodyPr>
            <a:normAutofit fontScale="77500" lnSpcReduction="20000"/>
          </a:bodyPr>
          <a:lstStyle/>
          <a:p>
            <a:r>
              <a:rPr lang="en-029" dirty="0"/>
              <a:t>Exterior Acoustic </a:t>
            </a:r>
            <a:r>
              <a:rPr lang="en-US" dirty="0"/>
              <a:t>signaling</a:t>
            </a:r>
            <a:r>
              <a:rPr lang="en-029" dirty="0"/>
              <a:t> deliveries</a:t>
            </a:r>
            <a:endParaRPr lang="en-US" dirty="0"/>
          </a:p>
        </p:txBody>
      </p:sp>
      <p:sp>
        <p:nvSpPr>
          <p:cNvPr id="16" name="Inhaltsplatzhalter 15">
            <a:extLst>
              <a:ext uri="{FF2B5EF4-FFF2-40B4-BE49-F238E27FC236}">
                <a16:creationId xmlns:a16="http://schemas.microsoft.com/office/drawing/2014/main" id="{CD197D11-59A9-22C1-D555-F4E57AF92340}"/>
              </a:ext>
            </a:extLst>
          </p:cNvPr>
          <p:cNvSpPr>
            <a:spLocks noGrp="1"/>
          </p:cNvSpPr>
          <p:nvPr>
            <p:ph sz="half" idx="1"/>
          </p:nvPr>
        </p:nvSpPr>
        <p:spPr>
          <a:xfrm>
            <a:off x="838199" y="2168525"/>
            <a:ext cx="10515599" cy="4008438"/>
          </a:xfrm>
        </p:spPr>
        <p:txBody>
          <a:bodyPr numCol="2">
            <a:normAutofit/>
          </a:bodyPr>
          <a:lstStyle/>
          <a:p>
            <a:pPr marL="457200" indent="-457200">
              <a:lnSpc>
                <a:spcPct val="120000"/>
              </a:lnSpc>
              <a:buFont typeface="+mj-lt"/>
              <a:buAutoNum type="arabicPeriod" startAt="79"/>
            </a:pPr>
            <a:r>
              <a:rPr lang="en-US" sz="2400" dirty="0"/>
              <a:t>GRBP (February 2024):</a:t>
            </a:r>
          </a:p>
          <a:p>
            <a:pPr lvl="1">
              <a:lnSpc>
                <a:spcPct val="120000"/>
              </a:lnSpc>
            </a:pPr>
            <a:r>
              <a:rPr lang="en-US" sz="2000" dirty="0"/>
              <a:t>Status Report on working program</a:t>
            </a:r>
          </a:p>
          <a:p>
            <a:pPr lvl="1">
              <a:lnSpc>
                <a:spcPct val="120000"/>
              </a:lnSpc>
            </a:pPr>
            <a:endParaRPr lang="en-US" sz="2000" dirty="0"/>
          </a:p>
          <a:p>
            <a:pPr lvl="1">
              <a:lnSpc>
                <a:spcPct val="120000"/>
              </a:lnSpc>
            </a:pPr>
            <a:endParaRPr lang="en-US" sz="2000" dirty="0"/>
          </a:p>
          <a:p>
            <a:pPr marL="457200" indent="-457200">
              <a:lnSpc>
                <a:spcPct val="120000"/>
              </a:lnSpc>
              <a:buFont typeface="+mj-lt"/>
              <a:buAutoNum type="arabicPeriod" startAt="79"/>
            </a:pPr>
            <a:r>
              <a:rPr lang="en-US" sz="2400" dirty="0"/>
              <a:t>GRBP (September 2024):</a:t>
            </a:r>
          </a:p>
          <a:p>
            <a:pPr lvl="1">
              <a:lnSpc>
                <a:spcPct val="120000"/>
              </a:lnSpc>
            </a:pPr>
            <a:r>
              <a:rPr lang="en-US" sz="2000" dirty="0"/>
              <a:t>Outcome from Task 1 </a:t>
            </a:r>
          </a:p>
          <a:p>
            <a:pPr lvl="1">
              <a:lnSpc>
                <a:spcPct val="120000"/>
              </a:lnSpc>
            </a:pPr>
            <a:r>
              <a:rPr lang="en-US" sz="2000" dirty="0"/>
              <a:t>Report on Taks 2 and 3 progress</a:t>
            </a:r>
          </a:p>
          <a:p>
            <a:pPr lvl="1">
              <a:lnSpc>
                <a:spcPct val="120000"/>
              </a:lnSpc>
            </a:pPr>
            <a:endParaRPr lang="en-US" sz="2000" dirty="0"/>
          </a:p>
          <a:p>
            <a:pPr marL="457200" indent="-457200">
              <a:lnSpc>
                <a:spcPct val="120000"/>
              </a:lnSpc>
              <a:buFont typeface="+mj-lt"/>
              <a:buAutoNum type="arabicPeriod" startAt="79"/>
            </a:pPr>
            <a:r>
              <a:rPr lang="en-US" sz="2400" dirty="0"/>
              <a:t>GRBP (February 2025):</a:t>
            </a:r>
          </a:p>
          <a:p>
            <a:pPr lvl="1">
              <a:lnSpc>
                <a:spcPct val="120000"/>
              </a:lnSpc>
            </a:pPr>
            <a:r>
              <a:rPr lang="en-US" sz="2000" dirty="0"/>
              <a:t>Outcome from Task 2</a:t>
            </a:r>
          </a:p>
          <a:p>
            <a:pPr lvl="1">
              <a:lnSpc>
                <a:spcPct val="120000"/>
              </a:lnSpc>
            </a:pPr>
            <a:r>
              <a:rPr lang="en-US" sz="2000" dirty="0"/>
              <a:t>First concept of regulatory changes</a:t>
            </a:r>
          </a:p>
          <a:p>
            <a:pPr lvl="1">
              <a:lnSpc>
                <a:spcPct val="120000"/>
              </a:lnSpc>
            </a:pPr>
            <a:endParaRPr lang="en-US" sz="2000" dirty="0"/>
          </a:p>
          <a:p>
            <a:pPr marL="457200" indent="-457200">
              <a:lnSpc>
                <a:spcPct val="120000"/>
              </a:lnSpc>
              <a:buFont typeface="+mj-lt"/>
              <a:buAutoNum type="arabicPeriod" startAt="79"/>
            </a:pPr>
            <a:r>
              <a:rPr lang="en-US" sz="2400" dirty="0"/>
              <a:t>GRBP (September 2025):</a:t>
            </a:r>
          </a:p>
          <a:p>
            <a:pPr lvl="1">
              <a:lnSpc>
                <a:spcPct val="120000"/>
              </a:lnSpc>
            </a:pPr>
            <a:r>
              <a:rPr lang="en-US" sz="2000" dirty="0"/>
              <a:t>Outcome from Task 3</a:t>
            </a:r>
          </a:p>
          <a:p>
            <a:pPr lvl="1">
              <a:lnSpc>
                <a:spcPct val="120000"/>
              </a:lnSpc>
            </a:pPr>
            <a:r>
              <a:rPr lang="en-US" sz="2000" dirty="0"/>
              <a:t>First working document</a:t>
            </a:r>
          </a:p>
          <a:p>
            <a:pPr lvl="1"/>
            <a:endParaRPr lang="en-US" sz="2000" dirty="0"/>
          </a:p>
          <a:p>
            <a:endParaRPr lang="en-US" dirty="0"/>
          </a:p>
        </p:txBody>
      </p:sp>
      <p:sp>
        <p:nvSpPr>
          <p:cNvPr id="4" name="Slide Number Placeholder 3">
            <a:extLst>
              <a:ext uri="{FF2B5EF4-FFF2-40B4-BE49-F238E27FC236}">
                <a16:creationId xmlns:a16="http://schemas.microsoft.com/office/drawing/2014/main" id="{FD7348E4-C99A-457C-9F79-A4221ECE11C5}"/>
              </a:ext>
            </a:extLst>
          </p:cNvPr>
          <p:cNvSpPr>
            <a:spLocks noGrp="1"/>
          </p:cNvSpPr>
          <p:nvPr>
            <p:ph type="sldNum" sz="quarter" idx="12"/>
          </p:nvPr>
        </p:nvSpPr>
        <p:spPr/>
        <p:txBody>
          <a:bodyPr/>
          <a:lstStyle/>
          <a:p>
            <a:fld id="{CAA8C5D3-8A3B-F94C-BECF-6BE38BB7C66C}" type="slidenum">
              <a:rPr lang="en-US" noProof="0" smtClean="0"/>
              <a:pPr/>
              <a:t>8</a:t>
            </a:fld>
            <a:endParaRPr lang="en-US" noProof="0" dirty="0"/>
          </a:p>
        </p:txBody>
      </p:sp>
      <p:sp>
        <p:nvSpPr>
          <p:cNvPr id="18" name="Textplatzhalter 17">
            <a:extLst>
              <a:ext uri="{FF2B5EF4-FFF2-40B4-BE49-F238E27FC236}">
                <a16:creationId xmlns:a16="http://schemas.microsoft.com/office/drawing/2014/main" id="{0C35A72B-DAD2-5A90-85C2-32678BD8B141}"/>
              </a:ext>
            </a:extLst>
          </p:cNvPr>
          <p:cNvSpPr>
            <a:spLocks noGrp="1"/>
          </p:cNvSpPr>
          <p:nvPr>
            <p:ph type="body" sz="quarter" idx="13"/>
          </p:nvPr>
        </p:nvSpPr>
        <p:spPr/>
        <p:txBody>
          <a:bodyPr>
            <a:normAutofit fontScale="92500"/>
          </a:bodyPr>
          <a:lstStyle/>
          <a:p>
            <a:r>
              <a:rPr lang="en-US" dirty="0"/>
              <a:t>Proposed timing According to the GRBP sessions</a:t>
            </a:r>
          </a:p>
        </p:txBody>
      </p:sp>
      <p:sp>
        <p:nvSpPr>
          <p:cNvPr id="7" name="Footer Placeholder 6">
            <a:extLst>
              <a:ext uri="{FF2B5EF4-FFF2-40B4-BE49-F238E27FC236}">
                <a16:creationId xmlns:a16="http://schemas.microsoft.com/office/drawing/2014/main" id="{239D65D5-5C23-4F52-8DB1-0FDE991DBD46}"/>
              </a:ext>
            </a:extLst>
          </p:cNvPr>
          <p:cNvSpPr>
            <a:spLocks noGrp="1"/>
          </p:cNvSpPr>
          <p:nvPr>
            <p:ph type="ftr" sz="quarter" idx="3"/>
          </p:nvPr>
        </p:nvSpPr>
        <p:spPr/>
        <p:txBody>
          <a:bodyPr/>
          <a:lstStyle/>
          <a:p>
            <a:pPr algn="l"/>
            <a:r>
              <a:rPr lang="en-US"/>
              <a:t>www.acea.auto</a:t>
            </a:r>
            <a:endParaRPr lang="en-US" dirty="0"/>
          </a:p>
        </p:txBody>
      </p:sp>
    </p:spTree>
    <p:extLst>
      <p:ext uri="{BB962C8B-B14F-4D97-AF65-F5344CB8AC3E}">
        <p14:creationId xmlns:p14="http://schemas.microsoft.com/office/powerpoint/2010/main" val="64964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6EEC29-D9D8-E337-3EAF-E6B14A0D34B9}"/>
              </a:ext>
            </a:extLst>
          </p:cNvPr>
          <p:cNvSpPr>
            <a:spLocks noGrp="1"/>
          </p:cNvSpPr>
          <p:nvPr>
            <p:ph type="title"/>
          </p:nvPr>
        </p:nvSpPr>
        <p:spPr>
          <a:xfrm>
            <a:off x="963084" y="4406901"/>
            <a:ext cx="10363200" cy="1362075"/>
          </a:xfrm>
        </p:spPr>
        <p:txBody>
          <a:bodyPr vert="horz"/>
          <a:lstStyle/>
          <a:p>
            <a:r>
              <a:rPr lang="en-GB" dirty="0">
                <a:solidFill>
                  <a:schemeClr val="tx1"/>
                </a:solidFill>
              </a:rPr>
              <a:t>Thank you for your attention!</a:t>
            </a:r>
            <a:endParaRPr lang="en-US" dirty="0">
              <a:solidFill>
                <a:schemeClr val="tx1"/>
              </a:solidFill>
            </a:endParaRPr>
          </a:p>
        </p:txBody>
      </p:sp>
      <p:graphicFrame>
        <p:nvGraphicFramePr>
          <p:cNvPr id="7" name="think-cell data - do not delete" hidden="1">
            <a:extLst>
              <a:ext uri="{FF2B5EF4-FFF2-40B4-BE49-F238E27FC236}">
                <a16:creationId xmlns:a16="http://schemas.microsoft.com/office/drawing/2014/main" id="{A9385CD0-2F9C-0847-7C36-BD2C379F7D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A9385CD0-2F9C-0847-7C36-BD2C379F7D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Image 6">
            <a:extLst>
              <a:ext uri="{FF2B5EF4-FFF2-40B4-BE49-F238E27FC236}">
                <a16:creationId xmlns:a16="http://schemas.microsoft.com/office/drawing/2014/main" id="{CAFC7380-6B2B-8C20-6210-6C391A0AD13A}"/>
              </a:ext>
            </a:extLst>
          </p:cNvPr>
          <p:cNvPicPr>
            <a:picLocks noChangeAspect="1"/>
          </p:cNvPicPr>
          <p:nvPr/>
        </p:nvPicPr>
        <p:blipFill>
          <a:blip r:embed="rId6"/>
          <a:stretch>
            <a:fillRect/>
          </a:stretch>
        </p:blipFill>
        <p:spPr>
          <a:xfrm>
            <a:off x="1115616" y="128212"/>
            <a:ext cx="1512168" cy="1230682"/>
          </a:xfrm>
          <a:prstGeom prst="rect">
            <a:avLst/>
          </a:prstGeom>
        </p:spPr>
      </p:pic>
    </p:spTree>
    <p:extLst>
      <p:ext uri="{BB962C8B-B14F-4D97-AF65-F5344CB8AC3E}">
        <p14:creationId xmlns:p14="http://schemas.microsoft.com/office/powerpoint/2010/main" val="2897506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t ACEA">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F751B9C9-B11F-448D-8F7B-5F7999D51242}"/>
    </a:ext>
  </a:extLst>
</a:theme>
</file>

<file path=ppt/theme/theme2.xml><?xml version="1.0" encoding="utf-8"?>
<a:theme xmlns:a="http://schemas.openxmlformats.org/drawingml/2006/main" name="Cover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FD3E8BCC-7334-4F6A-A7C0-05E5949DD5E3}"/>
    </a:ext>
  </a:extLst>
</a:theme>
</file>

<file path=ppt/theme/theme3.xml><?xml version="1.0" encoding="utf-8"?>
<a:theme xmlns:a="http://schemas.openxmlformats.org/drawingml/2006/main" name="Chapter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797B9A7C-E9BF-4A9D-9572-BE886A08D488}"/>
    </a:ext>
  </a:extLst>
</a:theme>
</file>

<file path=ppt/theme/theme4.xml><?xml version="1.0" encoding="utf-8"?>
<a:theme xmlns:a="http://schemas.openxmlformats.org/drawingml/2006/main" name="Special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CD802B23-4CC4-4B94-9B4A-DBECB52AA0A0}"/>
    </a:ext>
  </a:extLst>
</a:theme>
</file>

<file path=ppt/theme/theme5.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6.xml><?xml version="1.0" encoding="utf-8"?>
<a:theme xmlns:a="http://schemas.openxmlformats.org/drawingml/2006/main" name="1_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B32760-14B6-4A44-944F-A29061384314}">
  <ds:schemaRefs>
    <ds:schemaRef ds:uri="http://schemas.microsoft.com/office/infopath/2007/PartnerControls"/>
    <ds:schemaRef ds:uri="99813c91-9b9b-4121-b88f-61a2d9f5fff1"/>
    <ds:schemaRef ds:uri="http://purl.org/dc/elements/1.1/"/>
    <ds:schemaRef ds:uri="http://schemas.microsoft.com/office/2006/metadata/properties"/>
    <ds:schemaRef ds:uri="dcb1fdc8-5e1b-430f-bf6e-c98c57f7b9bf"/>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acccb6d4-dbe5-46d2-b4d3-5733603d8cc6"/>
    <ds:schemaRef ds:uri="985ec44e-1bab-4c0b-9df0-6ba128686fc9"/>
  </ds:schemaRefs>
</ds:datastoreItem>
</file>

<file path=customXml/itemProps2.xml><?xml version="1.0" encoding="utf-8"?>
<ds:datastoreItem xmlns:ds="http://schemas.openxmlformats.org/officeDocument/2006/customXml" ds:itemID="{FB654DC5-0E65-49B3-9CB2-4D93CB0E47B7}">
  <ds:schemaRefs>
    <ds:schemaRef ds:uri="http://schemas.microsoft.com/sharepoint/v3/contenttype/forms"/>
  </ds:schemaRefs>
</ds:datastoreItem>
</file>

<file path=customXml/itemProps3.xml><?xml version="1.0" encoding="utf-8"?>
<ds:datastoreItem xmlns:ds="http://schemas.openxmlformats.org/officeDocument/2006/customXml" ds:itemID="{2969C543-312E-4DE6-8FBB-83E9EAF9D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 - ACEA</Template>
  <TotalTime>5</TotalTime>
  <Words>530</Words>
  <Application>Microsoft Office PowerPoint</Application>
  <PresentationFormat>Widescreen</PresentationFormat>
  <Paragraphs>94</Paragraphs>
  <Slides>9</Slides>
  <Notes>9</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9</vt:i4>
      </vt:variant>
    </vt:vector>
  </HeadingPairs>
  <TitlesOfParts>
    <vt:vector size="22" baseType="lpstr">
      <vt:lpstr>Arial</vt:lpstr>
      <vt:lpstr>Arial Narrow</vt:lpstr>
      <vt:lpstr>Calibri</vt:lpstr>
      <vt:lpstr>Corbel</vt:lpstr>
      <vt:lpstr>Courier New</vt:lpstr>
      <vt:lpstr>Wingdings</vt:lpstr>
      <vt:lpstr>Content ACEA</vt:lpstr>
      <vt:lpstr>Covers</vt:lpstr>
      <vt:lpstr>Chapters</vt:lpstr>
      <vt:lpstr>Specials</vt:lpstr>
      <vt:lpstr>Masque présentation OICA</vt:lpstr>
      <vt:lpstr>1_Masque présentation OICA</vt:lpstr>
      <vt:lpstr>think-cell Folie</vt:lpstr>
      <vt:lpstr>Work on  Exterior Acoustic Signaling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Madiha CHOKRAOUI</dc:creator>
  <cp:lastModifiedBy>Secretariat editorial modifications</cp:lastModifiedBy>
  <cp:revision>9</cp:revision>
  <dcterms:created xsi:type="dcterms:W3CDTF">2021-06-08T08:58:11Z</dcterms:created>
  <dcterms:modified xsi:type="dcterms:W3CDTF">2024-02-03T15:33:06Z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0x0101004D5DB4BD3DAAB64392C66683AF13FCA5</vt:lpwstr>
  </property>
  <property fmtid="{D5CDD505-2E9C-101B-9397-08002B2CF9AE}" pid="3" name="MSIP_Label_19540963-e559-4020-8a90-fe8a502c2801_Enabled">
    <vt:lpwstr>true</vt:lpwstr>
  </property>
  <property fmtid="{D5CDD505-2E9C-101B-9397-08002B2CF9AE}" pid="4" name="MSIP_Label_19540963-e559-4020-8a90-fe8a502c2801_SetDate">
    <vt:lpwstr>2024-01-16T08:33:13Z</vt:lpwstr>
  </property>
  <property fmtid="{D5CDD505-2E9C-101B-9397-08002B2CF9AE}" pid="5" name="MSIP_Label_19540963-e559-4020-8a90-fe8a502c2801_Method">
    <vt:lpwstr>Standard</vt:lpwstr>
  </property>
  <property fmtid="{D5CDD505-2E9C-101B-9397-08002B2CF9AE}" pid="6" name="MSIP_Label_19540963-e559-4020-8a90-fe8a502c2801_Name">
    <vt:lpwstr>19540963-e559-4020-8a90-fe8a502c2801</vt:lpwstr>
  </property>
  <property fmtid="{D5CDD505-2E9C-101B-9397-08002B2CF9AE}" pid="7" name="MSIP_Label_19540963-e559-4020-8a90-fe8a502c2801_SiteId">
    <vt:lpwstr>f25493ae-1c98-41d7-8a33-0be75f5fe603</vt:lpwstr>
  </property>
  <property fmtid="{D5CDD505-2E9C-101B-9397-08002B2CF9AE}" pid="8" name="MSIP_Label_19540963-e559-4020-8a90-fe8a502c2801_ActionId">
    <vt:lpwstr>accf574e-bef5-4ca0-96b4-0970a8cfa732</vt:lpwstr>
  </property>
  <property fmtid="{D5CDD505-2E9C-101B-9397-08002B2CF9AE}" pid="9" name="MSIP_Label_19540963-e559-4020-8a90-fe8a502c2801_ContentBits">
    <vt:lpwstr>0</vt:lpwstr>
  </property>
  <property fmtid="{D5CDD505-2E9C-101B-9397-08002B2CF9AE}" pid="10" name="MediaServiceImageTags">
    <vt:lpwstr/>
  </property>
  <property fmtid="{D5CDD505-2E9C-101B-9397-08002B2CF9AE}" pid="11" name="gba66df640194346a5267c50f24d4797">
    <vt:lpwstr/>
  </property>
  <property fmtid="{D5CDD505-2E9C-101B-9397-08002B2CF9AE}" pid="12" name="Office_x0020_of_x0020_Origin">
    <vt:lpwstr/>
  </property>
  <property fmtid="{D5CDD505-2E9C-101B-9397-08002B2CF9AE}" pid="13" name="Office of Origin">
    <vt:lpwstr/>
  </property>
</Properties>
</file>