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sldIdLst>
    <p:sldId id="578" r:id="rId5"/>
    <p:sldId id="275" r:id="rId6"/>
    <p:sldId id="587" r:id="rId7"/>
    <p:sldId id="575" r:id="rId8"/>
    <p:sldId id="583" r:id="rId9"/>
    <p:sldId id="584" r:id="rId10"/>
    <p:sldId id="586" r:id="rId11"/>
    <p:sldId id="262" r:id="rId12"/>
  </p:sldIdLst>
  <p:sldSz cx="12192000" cy="6858000"/>
  <p:notesSz cx="6858000" cy="9144000"/>
  <p:custDataLst>
    <p:tags r:id="rId14"/>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B536E-E0F2-4E08-91A4-28C430532629}" v="2" dt="2024-01-10T13:04:47.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77" d="100"/>
          <a:sy n="77" d="100"/>
        </p:scale>
        <p:origin x="83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54B3ED2D-D42F-4B93-B650-26CC799E01CE}" type="datetimeFigureOut">
              <a:rPr lang="en-US" smtClean="0"/>
              <a:pPr/>
              <a:t>10-Jan-24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FF8481F3-3343-4D9C-8634-45E1E7B344D1}" type="slidenum">
              <a:rPr lang="en-US" smtClean="0"/>
              <a:pPr/>
              <a:t>‹#›</a:t>
            </a:fld>
            <a:endParaRPr lang="en-US" dirty="0"/>
          </a:p>
        </p:txBody>
      </p:sp>
    </p:spTree>
    <p:extLst>
      <p:ext uri="{BB962C8B-B14F-4D97-AF65-F5344CB8AC3E}">
        <p14:creationId xmlns:p14="http://schemas.microsoft.com/office/powerpoint/2010/main" val="155417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FF8481F3-3343-4D9C-8634-45E1E7B344D1}" type="slidenum">
              <a:rPr lang="en-US" smtClean="0"/>
              <a:pPr/>
              <a:t>1</a:t>
            </a:fld>
            <a:endParaRPr lang="en-US" dirty="0"/>
          </a:p>
        </p:txBody>
      </p:sp>
    </p:spTree>
    <p:extLst>
      <p:ext uri="{BB962C8B-B14F-4D97-AF65-F5344CB8AC3E}">
        <p14:creationId xmlns:p14="http://schemas.microsoft.com/office/powerpoint/2010/main" val="303011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1143D2D7-4F35-42F2-BD56-11CB094AF259}" type="slidenum">
              <a:rPr lang="en-US" smtClean="0"/>
              <a:pPr/>
              <a:t>2</a:t>
            </a:fld>
            <a:endParaRPr lang="en-US"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3</a:t>
            </a:fld>
            <a:endParaRPr lang="en-US" dirty="0"/>
          </a:p>
        </p:txBody>
      </p:sp>
    </p:spTree>
    <p:extLst>
      <p:ext uri="{BB962C8B-B14F-4D97-AF65-F5344CB8AC3E}">
        <p14:creationId xmlns:p14="http://schemas.microsoft.com/office/powerpoint/2010/main" val="1383750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4</a:t>
            </a:fld>
            <a:endParaRPr lang="en-US" dirty="0"/>
          </a:p>
        </p:txBody>
      </p:sp>
    </p:spTree>
    <p:extLst>
      <p:ext uri="{BB962C8B-B14F-4D97-AF65-F5344CB8AC3E}">
        <p14:creationId xmlns:p14="http://schemas.microsoft.com/office/powerpoint/2010/main" val="212360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5</a:t>
            </a:fld>
            <a:endParaRPr lang="en-US" dirty="0"/>
          </a:p>
        </p:txBody>
      </p:sp>
    </p:spTree>
    <p:extLst>
      <p:ext uri="{BB962C8B-B14F-4D97-AF65-F5344CB8AC3E}">
        <p14:creationId xmlns:p14="http://schemas.microsoft.com/office/powerpoint/2010/main" val="276643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56723CF4-5F3F-48D1-B859-759DFE8781C5}" type="slidenum">
              <a:rPr lang="en-US" smtClean="0"/>
              <a:pPr/>
              <a:t>6</a:t>
            </a:fld>
            <a:endParaRPr lang="en-US" dirty="0"/>
          </a:p>
        </p:txBody>
      </p:sp>
    </p:spTree>
    <p:extLst>
      <p:ext uri="{BB962C8B-B14F-4D97-AF65-F5344CB8AC3E}">
        <p14:creationId xmlns:p14="http://schemas.microsoft.com/office/powerpoint/2010/main" val="2247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FF8481F3-3343-4D9C-8634-45E1E7B344D1}" type="slidenum">
              <a:rPr lang="en-US" smtClean="0"/>
              <a:pPr/>
              <a:t>7</a:t>
            </a:fld>
            <a:endParaRPr lang="en-US" dirty="0"/>
          </a:p>
        </p:txBody>
      </p:sp>
    </p:spTree>
    <p:extLst>
      <p:ext uri="{BB962C8B-B14F-4D97-AF65-F5344CB8AC3E}">
        <p14:creationId xmlns:p14="http://schemas.microsoft.com/office/powerpoint/2010/main" val="1967903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FF8481F3-3343-4D9C-8634-45E1E7B344D1}" type="slidenum">
              <a:rPr lang="en-US" smtClean="0"/>
              <a:pPr/>
              <a:t>8</a:t>
            </a:fld>
            <a:endParaRPr lang="en-US" dirty="0"/>
          </a:p>
        </p:txBody>
      </p:sp>
    </p:spTree>
    <p:extLst>
      <p:ext uri="{BB962C8B-B14F-4D97-AF65-F5344CB8AC3E}">
        <p14:creationId xmlns:p14="http://schemas.microsoft.com/office/powerpoint/2010/main" val="1040542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6517B14-8E68-890D-7306-20BF43805C90}"/>
              </a:ext>
            </a:extLst>
          </p:cNvPr>
          <p:cNvGraphicFramePr>
            <a:graphicFrameLocks noChangeAspect="1"/>
          </p:cNvGraphicFramePr>
          <p:nvPr userDrawn="1">
            <p:custDataLst>
              <p:tags r:id="rId1"/>
            </p:custDataLst>
            <p:extLst>
              <p:ext uri="{D42A27DB-BD31-4B8C-83A1-F6EECF244321}">
                <p14:modId xmlns:p14="http://schemas.microsoft.com/office/powerpoint/2010/main" val="7435437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46517B14-8E68-890D-7306-20BF43805C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FCB70D-A39C-4C76-A438-4B53D8C96F7A}"/>
              </a:ext>
            </a:extLst>
          </p:cNvPr>
          <p:cNvSpPr>
            <a:spLocks noGrp="1"/>
          </p:cNvSpPr>
          <p:nvPr>
            <p:ph type="ctrTitle" hasCustomPrompt="1"/>
          </p:nvPr>
        </p:nvSpPr>
        <p:spPr>
          <a:xfrm>
            <a:off x="1524000" y="1122363"/>
            <a:ext cx="9144000" cy="2387600"/>
          </a:xfrm>
        </p:spPr>
        <p:txBody>
          <a:bodyPr vert="horz" anchor="b"/>
          <a:lstStyle>
            <a:lvl1pPr algn="ctr" rtl="0">
              <a:defRPr sz="6000"/>
            </a:lvl1pPr>
          </a:lstStyle>
          <a:p>
            <a:r>
              <a:rPr lang="en-US" dirty="0"/>
              <a:t>Click to edit Master </a:t>
            </a:r>
            <a:r>
              <a:rPr lang="en-US"/>
              <a:t>title style</a:t>
            </a:r>
            <a:endParaRPr lang="en-US" dirty="0"/>
          </a:p>
        </p:txBody>
      </p:sp>
      <p:sp>
        <p:nvSpPr>
          <p:cNvPr id="3" name="Subtitle 2">
            <a:extLst>
              <a:ext uri="{FF2B5EF4-FFF2-40B4-BE49-F238E27FC236}">
                <a16:creationId xmlns:a16="http://schemas.microsoft.com/office/drawing/2014/main" id="{DA562F21-6CF2-40D0-8EB8-DFEB9D357135}"/>
              </a:ext>
            </a:extLst>
          </p:cNvPr>
          <p:cNvSpPr>
            <a:spLocks noGrp="1"/>
          </p:cNvSpPr>
          <p:nvPr>
            <p:ph type="subTitle" idx="1" hasCustomPrompt="1"/>
          </p:nvPr>
        </p:nvSpPr>
        <p:spPr>
          <a:xfrm>
            <a:off x="1524000" y="3602038"/>
            <a:ext cx="9144000" cy="1655762"/>
          </a:xfrm>
        </p:spPr>
        <p:txBody>
          <a:bodyPr/>
          <a:lstStyle>
            <a:lvl1pPr marL="0" indent="0" algn="ctr" rtl="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4" name="Date Placeholder 3">
            <a:extLst>
              <a:ext uri="{FF2B5EF4-FFF2-40B4-BE49-F238E27FC236}">
                <a16:creationId xmlns:a16="http://schemas.microsoft.com/office/drawing/2014/main" id="{227C0B69-121C-4AF3-A136-063A3A04457A}"/>
              </a:ext>
            </a:extLst>
          </p:cNvPr>
          <p:cNvSpPr>
            <a:spLocks noGrp="1"/>
          </p:cNvSpPr>
          <p:nvPr>
            <p:ph type="dt" sz="half" idx="10"/>
          </p:nvPr>
        </p:nvSpPr>
        <p:spPr/>
        <p:txBody>
          <a:bodyPr/>
          <a:lstStyle>
            <a:lvl1pPr rtl="0">
              <a:defRPr/>
            </a:lvl1pPr>
          </a:lstStyle>
          <a:p>
            <a:fld id="{DDDA720B-B21E-49D3-BCD1-E24EDAF21761}" type="datetime1">
              <a:rPr lang="en-US" smtClean="0"/>
              <a:t>10-Jan-24</a:t>
            </a:fld>
            <a:endParaRPr lang="en-US" dirty="0"/>
          </a:p>
        </p:txBody>
      </p:sp>
      <p:sp>
        <p:nvSpPr>
          <p:cNvPr id="5" name="Footer Placeholder 4">
            <a:extLst>
              <a:ext uri="{FF2B5EF4-FFF2-40B4-BE49-F238E27FC236}">
                <a16:creationId xmlns:a16="http://schemas.microsoft.com/office/drawing/2014/main" id="{5F2FF27A-6240-49CE-83E8-931F92D6BCBB}"/>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12165679-2400-47D9-8B9C-7520953E9E13}"/>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113208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03028F49-B534-982B-B0DE-04F3B8BA547A}"/>
              </a:ext>
            </a:extLst>
          </p:cNvPr>
          <p:cNvGraphicFramePr>
            <a:graphicFrameLocks noChangeAspect="1"/>
          </p:cNvGraphicFramePr>
          <p:nvPr userDrawn="1">
            <p:custDataLst>
              <p:tags r:id="rId1"/>
            </p:custDataLst>
            <p:extLst>
              <p:ext uri="{D42A27DB-BD31-4B8C-83A1-F6EECF244321}">
                <p14:modId xmlns:p14="http://schemas.microsoft.com/office/powerpoint/2010/main" val="28263134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03028F49-B534-982B-B0DE-04F3B8BA547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D5A5F47-39B1-4C72-B165-2D7431BE96B5}"/>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Vertical Text Placeholder 2">
            <a:extLst>
              <a:ext uri="{FF2B5EF4-FFF2-40B4-BE49-F238E27FC236}">
                <a16:creationId xmlns:a16="http://schemas.microsoft.com/office/drawing/2014/main" id="{F15A6374-4C1C-4BEE-BFF7-353EC02BCA2B}"/>
              </a:ext>
            </a:extLst>
          </p:cNvPr>
          <p:cNvSpPr>
            <a:spLocks noGrp="1"/>
          </p:cNvSpPr>
          <p:nvPr>
            <p:ph type="body" orient="vert" idx="1" hasCustomPrompt="1"/>
          </p:nvPr>
        </p:nvSpPr>
        <p:spPr/>
        <p:txBody>
          <a:bodyPr vert="eaVert"/>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4AC40D8-911F-4A93-9361-6F32D308045F}"/>
              </a:ext>
            </a:extLst>
          </p:cNvPr>
          <p:cNvSpPr>
            <a:spLocks noGrp="1"/>
          </p:cNvSpPr>
          <p:nvPr>
            <p:ph type="dt" sz="half" idx="10"/>
          </p:nvPr>
        </p:nvSpPr>
        <p:spPr/>
        <p:txBody>
          <a:bodyPr/>
          <a:lstStyle>
            <a:lvl1pPr rtl="0">
              <a:defRPr/>
            </a:lvl1pPr>
          </a:lstStyle>
          <a:p>
            <a:fld id="{194BABF3-8E56-4785-9616-CA9FE4B49EE1}" type="datetime1">
              <a:rPr lang="en-US" smtClean="0"/>
              <a:t>10-Jan-24</a:t>
            </a:fld>
            <a:endParaRPr lang="en-US" dirty="0"/>
          </a:p>
        </p:txBody>
      </p:sp>
      <p:sp>
        <p:nvSpPr>
          <p:cNvPr id="5" name="Footer Placeholder 4">
            <a:extLst>
              <a:ext uri="{FF2B5EF4-FFF2-40B4-BE49-F238E27FC236}">
                <a16:creationId xmlns:a16="http://schemas.microsoft.com/office/drawing/2014/main" id="{B05C8629-6B84-476F-B926-DF6D04FBE604}"/>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E06601A4-58B2-4E65-A754-94DAC5FF66DC}"/>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07418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05AB2A86-C8B3-0068-6162-4C6B939B3B87}"/>
              </a:ext>
            </a:extLst>
          </p:cNvPr>
          <p:cNvGraphicFramePr>
            <a:graphicFrameLocks noChangeAspect="1"/>
          </p:cNvGraphicFramePr>
          <p:nvPr userDrawn="1">
            <p:custDataLst>
              <p:tags r:id="rId1"/>
            </p:custDataLst>
            <p:extLst>
              <p:ext uri="{D42A27DB-BD31-4B8C-83A1-F6EECF244321}">
                <p14:modId xmlns:p14="http://schemas.microsoft.com/office/powerpoint/2010/main" val="13391217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05AB2A86-C8B3-0068-6162-4C6B939B3B8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Vertical Title 1">
            <a:extLst>
              <a:ext uri="{FF2B5EF4-FFF2-40B4-BE49-F238E27FC236}">
                <a16:creationId xmlns:a16="http://schemas.microsoft.com/office/drawing/2014/main" id="{FF7DE1D5-5C61-4CE1-A17D-1249E36390DA}"/>
              </a:ext>
            </a:extLst>
          </p:cNvPr>
          <p:cNvSpPr>
            <a:spLocks noGrp="1"/>
          </p:cNvSpPr>
          <p:nvPr>
            <p:ph type="title" orient="vert" hasCustomPrompt="1"/>
          </p:nvPr>
        </p:nvSpPr>
        <p:spPr>
          <a:xfrm>
            <a:off x="8724900" y="365125"/>
            <a:ext cx="2628900" cy="5811838"/>
          </a:xfrm>
        </p:spPr>
        <p:txBody>
          <a:bodyPr vert="eaVert"/>
          <a:lstStyle>
            <a:lvl1pPr rtl="0">
              <a:defRPr/>
            </a:lvl1pPr>
          </a:lstStyle>
          <a:p>
            <a:r>
              <a:rPr lang="en-US" dirty="0"/>
              <a:t>Click to edit Master </a:t>
            </a:r>
            <a:r>
              <a:rPr lang="en-US"/>
              <a:t>title style</a:t>
            </a:r>
            <a:endParaRPr lang="en-US" dirty="0"/>
          </a:p>
        </p:txBody>
      </p:sp>
      <p:sp>
        <p:nvSpPr>
          <p:cNvPr id="3" name="Vertical Text Placeholder 2">
            <a:extLst>
              <a:ext uri="{FF2B5EF4-FFF2-40B4-BE49-F238E27FC236}">
                <a16:creationId xmlns:a16="http://schemas.microsoft.com/office/drawing/2014/main" id="{2532CE30-2BBA-4DF6-BF49-217954B4A850}"/>
              </a:ext>
            </a:extLst>
          </p:cNvPr>
          <p:cNvSpPr>
            <a:spLocks noGrp="1"/>
          </p:cNvSpPr>
          <p:nvPr>
            <p:ph type="body" orient="vert" idx="1" hasCustomPrompt="1"/>
          </p:nvPr>
        </p:nvSpPr>
        <p:spPr>
          <a:xfrm>
            <a:off x="838200" y="365125"/>
            <a:ext cx="7734300" cy="5811838"/>
          </a:xfrm>
        </p:spPr>
        <p:txBody>
          <a:bodyPr vert="eaVert"/>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999059-2D82-4328-88D4-DA2AB9036D82}"/>
              </a:ext>
            </a:extLst>
          </p:cNvPr>
          <p:cNvSpPr>
            <a:spLocks noGrp="1"/>
          </p:cNvSpPr>
          <p:nvPr>
            <p:ph type="dt" sz="half" idx="10"/>
          </p:nvPr>
        </p:nvSpPr>
        <p:spPr/>
        <p:txBody>
          <a:bodyPr/>
          <a:lstStyle>
            <a:lvl1pPr rtl="0">
              <a:defRPr/>
            </a:lvl1pPr>
          </a:lstStyle>
          <a:p>
            <a:fld id="{2300629D-A3A3-4370-9367-B956E49D69C3}" type="datetime1">
              <a:rPr lang="en-US" smtClean="0"/>
              <a:t>10-Jan-24</a:t>
            </a:fld>
            <a:endParaRPr lang="en-US" dirty="0"/>
          </a:p>
        </p:txBody>
      </p:sp>
      <p:sp>
        <p:nvSpPr>
          <p:cNvPr id="5" name="Footer Placeholder 4">
            <a:extLst>
              <a:ext uri="{FF2B5EF4-FFF2-40B4-BE49-F238E27FC236}">
                <a16:creationId xmlns:a16="http://schemas.microsoft.com/office/drawing/2014/main" id="{71549680-5972-4ADA-B095-09272499004A}"/>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92DCEE30-1D3C-46AE-A908-8856AB7BC851}"/>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035639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9228710C-0AB9-DA71-96A2-3E798AC0ACBF}"/>
              </a:ext>
            </a:extLst>
          </p:cNvPr>
          <p:cNvGraphicFramePr>
            <a:graphicFrameLocks noChangeAspect="1"/>
          </p:cNvGraphicFramePr>
          <p:nvPr userDrawn="1">
            <p:custDataLst>
              <p:tags r:id="rId1"/>
            </p:custDataLst>
            <p:extLst>
              <p:ext uri="{D42A27DB-BD31-4B8C-83A1-F6EECF244321}">
                <p14:modId xmlns:p14="http://schemas.microsoft.com/office/powerpoint/2010/main" val="32899973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Objekt 4" hidden="1">
                        <a:extLst>
                          <a:ext uri="{FF2B5EF4-FFF2-40B4-BE49-F238E27FC236}">
                            <a16:creationId xmlns:a16="http://schemas.microsoft.com/office/drawing/2014/main" id="{9228710C-0AB9-DA71-96A2-3E798AC0ACB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vert="horz"/>
          <a:lstStyle>
            <a:lvl1pPr rtl="0">
              <a:defRPr/>
            </a:lvl1pPr>
          </a:lstStyle>
          <a:p>
            <a:r>
              <a:rPr lang="en-US"/>
              <a:t>Mastertitelformat bearbeiten</a:t>
            </a:r>
            <a:endParaRPr lang="en-US" dirty="0"/>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891667"/>
            <a:ext cx="11449050" cy="203133"/>
          </a:xfrm>
        </p:spPr>
        <p:txBody>
          <a:bodyPr anchor="b">
            <a:spAutoFit/>
          </a:bodyPr>
          <a:lstStyle>
            <a:lvl1pPr rtl="0">
              <a:defRPr sz="800"/>
            </a:lvl1pPr>
            <a:lvl2pPr marL="0" indent="0">
              <a:buNone/>
              <a:defRPr sz="700"/>
            </a:lvl2pPr>
            <a:lvl3pPr>
              <a:defRPr sz="700"/>
            </a:lvl3pPr>
            <a:lvl4pPr>
              <a:defRPr sz="700"/>
            </a:lvl4pPr>
            <a:lvl5pPr>
              <a:defRPr sz="700"/>
            </a:lvl5pPr>
          </a:lstStyle>
          <a:p>
            <a:pPr lvl="0"/>
            <a:r>
              <a:rPr lang="en-US"/>
              <a:t>Quelle &amp; Fußnote</a:t>
            </a:r>
            <a:endParaRPr lang="en-US" dirty="0"/>
          </a:p>
        </p:txBody>
      </p:sp>
      <p:sp>
        <p:nvSpPr>
          <p:cNvPr id="8" name="Datumsplatzhalter 7">
            <a:extLst>
              <a:ext uri="{FF2B5EF4-FFF2-40B4-BE49-F238E27FC236}">
                <a16:creationId xmlns:a16="http://schemas.microsoft.com/office/drawing/2014/main" id="{CAE48C53-0B5A-5690-CC76-4414C9732AC4}"/>
              </a:ext>
            </a:extLst>
          </p:cNvPr>
          <p:cNvSpPr>
            <a:spLocks noGrp="1"/>
          </p:cNvSpPr>
          <p:nvPr>
            <p:ph type="dt" sz="half" idx="13"/>
          </p:nvPr>
        </p:nvSpPr>
        <p:spPr/>
        <p:txBody>
          <a:bodyPr/>
          <a:lstStyle/>
          <a:p>
            <a:fld id="{A550F417-9C62-4FB5-BAEC-2523B0B3DF0B}" type="datetime1">
              <a:rPr lang="en-US" smtClean="0"/>
              <a:t>10-Jan-24</a:t>
            </a:fld>
            <a:endParaRPr lang="en-US" dirty="0"/>
          </a:p>
        </p:txBody>
      </p:sp>
      <p:sp>
        <p:nvSpPr>
          <p:cNvPr id="9" name="Fußzeilenplatzhalter 8">
            <a:extLst>
              <a:ext uri="{FF2B5EF4-FFF2-40B4-BE49-F238E27FC236}">
                <a16:creationId xmlns:a16="http://schemas.microsoft.com/office/drawing/2014/main" id="{A9952225-D1B9-E218-7939-0F3D2911CB68}"/>
              </a:ext>
            </a:extLst>
          </p:cNvPr>
          <p:cNvSpPr>
            <a:spLocks noGrp="1"/>
          </p:cNvSpPr>
          <p:nvPr>
            <p:ph type="ftr" sz="quarter" idx="14"/>
          </p:nvPr>
        </p:nvSpPr>
        <p:spPr/>
        <p:txBody>
          <a:bodyPr/>
          <a:lstStyle/>
          <a:p>
            <a:endParaRPr lang="en-US" dirty="0"/>
          </a:p>
        </p:txBody>
      </p:sp>
      <p:sp>
        <p:nvSpPr>
          <p:cNvPr id="10" name="Foliennummernplatzhalter 9">
            <a:extLst>
              <a:ext uri="{FF2B5EF4-FFF2-40B4-BE49-F238E27FC236}">
                <a16:creationId xmlns:a16="http://schemas.microsoft.com/office/drawing/2014/main" id="{05000FB7-6E65-9DF9-E9D6-FFD20E3B7F4D}"/>
              </a:ext>
            </a:extLst>
          </p:cNvPr>
          <p:cNvSpPr>
            <a:spLocks noGrp="1"/>
          </p:cNvSpPr>
          <p:nvPr>
            <p:ph type="sldNum" sz="quarter" idx="15"/>
          </p:nvPr>
        </p:nvSpPr>
        <p:spPr/>
        <p:txBody>
          <a:body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12664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838BD8ED-F93D-CD35-8DB4-24CCCE14D6F0}"/>
              </a:ext>
            </a:extLst>
          </p:cNvPr>
          <p:cNvGraphicFramePr>
            <a:graphicFrameLocks noChangeAspect="1"/>
          </p:cNvGraphicFramePr>
          <p:nvPr userDrawn="1">
            <p:custDataLst>
              <p:tags r:id="rId1"/>
            </p:custDataLst>
            <p:extLst>
              <p:ext uri="{D42A27DB-BD31-4B8C-83A1-F6EECF244321}">
                <p14:modId xmlns:p14="http://schemas.microsoft.com/office/powerpoint/2010/main" val="35602187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838BD8ED-F93D-CD35-8DB4-24CCCE14D6F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8097696-9543-4A3A-B7D9-000D2E83C74A}"/>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2A88788D-5574-43F5-9F6C-987CFE6639E4}"/>
              </a:ext>
            </a:extLst>
          </p:cNvPr>
          <p:cNvSpPr>
            <a:spLocks noGrp="1"/>
          </p:cNvSpPr>
          <p:nvPr>
            <p:ph idx="1" hasCustomPrompt="1"/>
          </p:nvPr>
        </p:nvSpPr>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343F4B-5A56-4C7F-96A6-2B1E6A5EC20B}"/>
              </a:ext>
            </a:extLst>
          </p:cNvPr>
          <p:cNvSpPr>
            <a:spLocks noGrp="1"/>
          </p:cNvSpPr>
          <p:nvPr>
            <p:ph type="dt" sz="half" idx="10"/>
          </p:nvPr>
        </p:nvSpPr>
        <p:spPr/>
        <p:txBody>
          <a:bodyPr/>
          <a:lstStyle>
            <a:lvl1pPr rtl="0">
              <a:defRPr/>
            </a:lvl1pPr>
          </a:lstStyle>
          <a:p>
            <a:fld id="{423B46A4-9EBB-4AB4-8FB9-2E8CF8007B92}" type="datetime1">
              <a:rPr lang="en-US" smtClean="0"/>
              <a:t>10-Jan-24</a:t>
            </a:fld>
            <a:endParaRPr lang="en-US" dirty="0"/>
          </a:p>
        </p:txBody>
      </p:sp>
      <p:sp>
        <p:nvSpPr>
          <p:cNvPr id="5" name="Footer Placeholder 4">
            <a:extLst>
              <a:ext uri="{FF2B5EF4-FFF2-40B4-BE49-F238E27FC236}">
                <a16:creationId xmlns:a16="http://schemas.microsoft.com/office/drawing/2014/main" id="{3428DE35-7008-4358-A06A-D9624B7086AB}"/>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704DB03E-9ADE-42C7-8B9C-4C09A3266A98}"/>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26941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A9BED4C6-C2DB-1EBB-FDBF-D3D3D9C5C92E}"/>
              </a:ext>
            </a:extLst>
          </p:cNvPr>
          <p:cNvGraphicFramePr>
            <a:graphicFrameLocks noChangeAspect="1"/>
          </p:cNvGraphicFramePr>
          <p:nvPr userDrawn="1">
            <p:custDataLst>
              <p:tags r:id="rId1"/>
            </p:custDataLst>
            <p:extLst>
              <p:ext uri="{D42A27DB-BD31-4B8C-83A1-F6EECF244321}">
                <p14:modId xmlns:p14="http://schemas.microsoft.com/office/powerpoint/2010/main" val="4057232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A9BED4C6-C2DB-1EBB-FDBF-D3D3D9C5C92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775B7BE-6E2B-4E1D-A2F7-23FB298A0126}"/>
              </a:ext>
            </a:extLst>
          </p:cNvPr>
          <p:cNvSpPr>
            <a:spLocks noGrp="1"/>
          </p:cNvSpPr>
          <p:nvPr>
            <p:ph type="title" hasCustomPrompt="1"/>
          </p:nvPr>
        </p:nvSpPr>
        <p:spPr>
          <a:xfrm>
            <a:off x="831850" y="1709738"/>
            <a:ext cx="10515600" cy="2852737"/>
          </a:xfrm>
        </p:spPr>
        <p:txBody>
          <a:bodyPr vert="horz" anchor="b"/>
          <a:lstStyle>
            <a:lvl1pPr rtl="0">
              <a:defRPr sz="6000"/>
            </a:lvl1p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117F01D1-E2BB-43FF-9B38-171F98713D32}"/>
              </a:ext>
            </a:extLst>
          </p:cNvPr>
          <p:cNvSpPr>
            <a:spLocks noGrp="1"/>
          </p:cNvSpPr>
          <p:nvPr>
            <p:ph type="body" idx="1" hasCustomPrompt="1"/>
          </p:nvPr>
        </p:nvSpPr>
        <p:spPr>
          <a:xfrm>
            <a:off x="831850" y="4589463"/>
            <a:ext cx="10515600" cy="1500187"/>
          </a:xfrm>
        </p:spPr>
        <p:txBody>
          <a:bodyPr/>
          <a:lstStyle>
            <a:lvl1pPr marL="0" indent="0" rtl="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67165D2-DD4D-4A97-9AB1-BAE37B019F7E}"/>
              </a:ext>
            </a:extLst>
          </p:cNvPr>
          <p:cNvSpPr>
            <a:spLocks noGrp="1"/>
          </p:cNvSpPr>
          <p:nvPr>
            <p:ph type="dt" sz="half" idx="10"/>
          </p:nvPr>
        </p:nvSpPr>
        <p:spPr/>
        <p:txBody>
          <a:bodyPr/>
          <a:lstStyle>
            <a:lvl1pPr rtl="0">
              <a:defRPr/>
            </a:lvl1pPr>
          </a:lstStyle>
          <a:p>
            <a:fld id="{C3278C6F-1B80-4EE9-95B2-B2C612E2E03D}" type="datetime1">
              <a:rPr lang="en-US" smtClean="0"/>
              <a:t>10-Jan-24</a:t>
            </a:fld>
            <a:endParaRPr lang="en-US" dirty="0"/>
          </a:p>
        </p:txBody>
      </p:sp>
      <p:sp>
        <p:nvSpPr>
          <p:cNvPr id="5" name="Footer Placeholder 4">
            <a:extLst>
              <a:ext uri="{FF2B5EF4-FFF2-40B4-BE49-F238E27FC236}">
                <a16:creationId xmlns:a16="http://schemas.microsoft.com/office/drawing/2014/main" id="{0112D925-19F1-4025-8D19-130D671E7B0E}"/>
              </a:ext>
            </a:extLst>
          </p:cNvPr>
          <p:cNvSpPr>
            <a:spLocks noGrp="1"/>
          </p:cNvSpPr>
          <p:nvPr>
            <p:ph type="ftr" sz="quarter" idx="11"/>
          </p:nvPr>
        </p:nvSpPr>
        <p:spPr/>
        <p:txBody>
          <a:bodyPr/>
          <a:lstStyle>
            <a:lvl1pPr rtl="0">
              <a:defRPr/>
            </a:lvl1pPr>
          </a:lstStyle>
          <a:p>
            <a:endParaRPr lang="en-US" dirty="0"/>
          </a:p>
        </p:txBody>
      </p:sp>
      <p:sp>
        <p:nvSpPr>
          <p:cNvPr id="6" name="Slide Number Placeholder 5">
            <a:extLst>
              <a:ext uri="{FF2B5EF4-FFF2-40B4-BE49-F238E27FC236}">
                <a16:creationId xmlns:a16="http://schemas.microsoft.com/office/drawing/2014/main" id="{E2784A33-8D6F-4163-8A99-8B877C086EE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54730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8ACF696C-0727-9634-B796-C2551AF92583}"/>
              </a:ext>
            </a:extLst>
          </p:cNvPr>
          <p:cNvGraphicFramePr>
            <a:graphicFrameLocks noChangeAspect="1"/>
          </p:cNvGraphicFramePr>
          <p:nvPr userDrawn="1">
            <p:custDataLst>
              <p:tags r:id="rId1"/>
            </p:custDataLst>
            <p:extLst>
              <p:ext uri="{D42A27DB-BD31-4B8C-83A1-F6EECF244321}">
                <p14:modId xmlns:p14="http://schemas.microsoft.com/office/powerpoint/2010/main" val="4157093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8ACF696C-0727-9634-B796-C2551AF9258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00740DB-BA4D-4162-B85C-85C6DA55DCDE}"/>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7B411E80-829D-451C-8BB1-16AACA9991F8}"/>
              </a:ext>
            </a:extLst>
          </p:cNvPr>
          <p:cNvSpPr>
            <a:spLocks noGrp="1"/>
          </p:cNvSpPr>
          <p:nvPr>
            <p:ph sz="half" idx="1" hasCustomPrompt="1"/>
          </p:nvPr>
        </p:nvSpPr>
        <p:spPr>
          <a:xfrm>
            <a:off x="838200" y="1825625"/>
            <a:ext cx="5181600" cy="435133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FDBA9A3-B577-4234-BF30-385835ABDD79}"/>
              </a:ext>
            </a:extLst>
          </p:cNvPr>
          <p:cNvSpPr>
            <a:spLocks noGrp="1"/>
          </p:cNvSpPr>
          <p:nvPr>
            <p:ph sz="half" idx="2" hasCustomPrompt="1"/>
          </p:nvPr>
        </p:nvSpPr>
        <p:spPr>
          <a:xfrm>
            <a:off x="6172200" y="1825625"/>
            <a:ext cx="5181600" cy="435133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5F6EEBE-326C-4B08-A8D6-A1989A13A876}"/>
              </a:ext>
            </a:extLst>
          </p:cNvPr>
          <p:cNvSpPr>
            <a:spLocks noGrp="1"/>
          </p:cNvSpPr>
          <p:nvPr>
            <p:ph type="dt" sz="half" idx="10"/>
          </p:nvPr>
        </p:nvSpPr>
        <p:spPr/>
        <p:txBody>
          <a:bodyPr/>
          <a:lstStyle>
            <a:lvl1pPr rtl="0">
              <a:defRPr/>
            </a:lvl1pPr>
          </a:lstStyle>
          <a:p>
            <a:fld id="{9C910C88-E467-40CA-91A5-A1C82D649425}" type="datetime1">
              <a:rPr lang="en-US" smtClean="0"/>
              <a:t>10-Jan-24</a:t>
            </a:fld>
            <a:endParaRPr lang="en-US" dirty="0"/>
          </a:p>
        </p:txBody>
      </p:sp>
      <p:sp>
        <p:nvSpPr>
          <p:cNvPr id="6" name="Footer Placeholder 5">
            <a:extLst>
              <a:ext uri="{FF2B5EF4-FFF2-40B4-BE49-F238E27FC236}">
                <a16:creationId xmlns:a16="http://schemas.microsoft.com/office/drawing/2014/main" id="{26CA11EC-18F4-4535-A537-4039B597B41B}"/>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E8D68B72-99C7-4603-99B8-B75F162B19A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722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87E40857-2F5C-5B63-9D4D-9D4EE94FAE66}"/>
              </a:ext>
            </a:extLst>
          </p:cNvPr>
          <p:cNvGraphicFramePr>
            <a:graphicFrameLocks noChangeAspect="1"/>
          </p:cNvGraphicFramePr>
          <p:nvPr userDrawn="1">
            <p:custDataLst>
              <p:tags r:id="rId1"/>
            </p:custDataLst>
            <p:extLst>
              <p:ext uri="{D42A27DB-BD31-4B8C-83A1-F6EECF244321}">
                <p14:modId xmlns:p14="http://schemas.microsoft.com/office/powerpoint/2010/main" val="540994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11" name="Objekt 10" hidden="1">
                        <a:extLst>
                          <a:ext uri="{FF2B5EF4-FFF2-40B4-BE49-F238E27FC236}">
                            <a16:creationId xmlns:a16="http://schemas.microsoft.com/office/drawing/2014/main" id="{87E40857-2F5C-5B63-9D4D-9D4EE94FAE6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EBFADA4-C8A8-479F-A791-59D90A439066}"/>
              </a:ext>
            </a:extLst>
          </p:cNvPr>
          <p:cNvSpPr>
            <a:spLocks noGrp="1"/>
          </p:cNvSpPr>
          <p:nvPr>
            <p:ph type="title" hasCustomPrompt="1"/>
          </p:nvPr>
        </p:nvSpPr>
        <p:spPr>
          <a:xfrm>
            <a:off x="839788" y="365125"/>
            <a:ext cx="10515600" cy="1325563"/>
          </a:xfrm>
        </p:spPr>
        <p:txBody>
          <a:bodyPr vert="horz"/>
          <a:lstStyle>
            <a:lvl1pPr rtl="0">
              <a:defRPr/>
            </a:lvl1p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B9B4130F-CE19-46B0-9E1B-7CF3FF3EF3B6}"/>
              </a:ext>
            </a:extLst>
          </p:cNvPr>
          <p:cNvSpPr>
            <a:spLocks noGrp="1"/>
          </p:cNvSpPr>
          <p:nvPr>
            <p:ph type="body" idx="1" hasCustomPrompt="1"/>
          </p:nvPr>
        </p:nvSpPr>
        <p:spPr>
          <a:xfrm>
            <a:off x="839788" y="1681163"/>
            <a:ext cx="5157787" cy="82391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7913648-48EA-4E94-BC61-C536EF3B4165}"/>
              </a:ext>
            </a:extLst>
          </p:cNvPr>
          <p:cNvSpPr>
            <a:spLocks noGrp="1"/>
          </p:cNvSpPr>
          <p:nvPr>
            <p:ph sz="half" idx="2" hasCustomPrompt="1"/>
          </p:nvPr>
        </p:nvSpPr>
        <p:spPr>
          <a:xfrm>
            <a:off x="839788" y="2505075"/>
            <a:ext cx="5157787" cy="368458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24FC35C-F78F-48EA-97E5-DF2C8997F75E}"/>
              </a:ext>
            </a:extLst>
          </p:cNvPr>
          <p:cNvSpPr>
            <a:spLocks noGrp="1"/>
          </p:cNvSpPr>
          <p:nvPr>
            <p:ph type="body" sz="quarter" idx="3" hasCustomPrompt="1"/>
          </p:nvPr>
        </p:nvSpPr>
        <p:spPr>
          <a:xfrm>
            <a:off x="6172200" y="1681163"/>
            <a:ext cx="5183188" cy="82391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9CC18F0-0D56-44A5-832D-7B0F6BD7F528}"/>
              </a:ext>
            </a:extLst>
          </p:cNvPr>
          <p:cNvSpPr>
            <a:spLocks noGrp="1"/>
          </p:cNvSpPr>
          <p:nvPr>
            <p:ph sz="quarter" idx="4" hasCustomPrompt="1"/>
          </p:nvPr>
        </p:nvSpPr>
        <p:spPr>
          <a:xfrm>
            <a:off x="6172200" y="2505075"/>
            <a:ext cx="5183188" cy="3684588"/>
          </a:xfrm>
        </p:spPr>
        <p:txBody>
          <a:bodyPr/>
          <a:lstStyle>
            <a:lvl1pPr rtl="0">
              <a:defRPr/>
            </a:lvl1pPr>
            <a:lvl2pPr rtl="0">
              <a:defRPr/>
            </a:lvl2pPr>
            <a:lvl3pPr rtl="0">
              <a:defRPr/>
            </a:lvl3pPr>
            <a:lvl4pPr rtl="0">
              <a:defRPr/>
            </a:lvl4pPr>
            <a:lvl5pPr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96E2B4F-A7B9-4DF0-A57E-A6C385F67CC1}"/>
              </a:ext>
            </a:extLst>
          </p:cNvPr>
          <p:cNvSpPr>
            <a:spLocks noGrp="1"/>
          </p:cNvSpPr>
          <p:nvPr>
            <p:ph type="dt" sz="half" idx="10"/>
          </p:nvPr>
        </p:nvSpPr>
        <p:spPr/>
        <p:txBody>
          <a:bodyPr/>
          <a:lstStyle>
            <a:lvl1pPr rtl="0">
              <a:defRPr/>
            </a:lvl1pPr>
          </a:lstStyle>
          <a:p>
            <a:fld id="{90DED2A0-45CE-4B26-A879-B96EAF6CE358}" type="datetime1">
              <a:rPr lang="en-US" smtClean="0"/>
              <a:t>10-Jan-24</a:t>
            </a:fld>
            <a:endParaRPr lang="en-US" dirty="0"/>
          </a:p>
        </p:txBody>
      </p:sp>
      <p:sp>
        <p:nvSpPr>
          <p:cNvPr id="8" name="Footer Placeholder 7">
            <a:extLst>
              <a:ext uri="{FF2B5EF4-FFF2-40B4-BE49-F238E27FC236}">
                <a16:creationId xmlns:a16="http://schemas.microsoft.com/office/drawing/2014/main" id="{01136CFE-1A00-4632-97B2-BD07F67E5973}"/>
              </a:ext>
            </a:extLst>
          </p:cNvPr>
          <p:cNvSpPr>
            <a:spLocks noGrp="1"/>
          </p:cNvSpPr>
          <p:nvPr>
            <p:ph type="ftr" sz="quarter" idx="11"/>
          </p:nvPr>
        </p:nvSpPr>
        <p:spPr/>
        <p:txBody>
          <a:bodyPr/>
          <a:lstStyle>
            <a:lvl1pPr rtl="0">
              <a:defRPr/>
            </a:lvl1pPr>
          </a:lstStyle>
          <a:p>
            <a:endParaRPr lang="en-US" dirty="0"/>
          </a:p>
        </p:txBody>
      </p:sp>
      <p:sp>
        <p:nvSpPr>
          <p:cNvPr id="9" name="Slide Number Placeholder 8">
            <a:extLst>
              <a:ext uri="{FF2B5EF4-FFF2-40B4-BE49-F238E27FC236}">
                <a16:creationId xmlns:a16="http://schemas.microsoft.com/office/drawing/2014/main" id="{953264AC-8820-404E-B12E-3E060F0F21DC}"/>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07081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6675EA64-5AB4-E7E2-04A2-87C9F9D5F55B}"/>
              </a:ext>
            </a:extLst>
          </p:cNvPr>
          <p:cNvGraphicFramePr>
            <a:graphicFrameLocks noChangeAspect="1"/>
          </p:cNvGraphicFramePr>
          <p:nvPr userDrawn="1">
            <p:custDataLst>
              <p:tags r:id="rId1"/>
            </p:custDataLst>
            <p:extLst>
              <p:ext uri="{D42A27DB-BD31-4B8C-83A1-F6EECF244321}">
                <p14:modId xmlns:p14="http://schemas.microsoft.com/office/powerpoint/2010/main" val="27141916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7" name="Objekt 6" hidden="1">
                        <a:extLst>
                          <a:ext uri="{FF2B5EF4-FFF2-40B4-BE49-F238E27FC236}">
                            <a16:creationId xmlns:a16="http://schemas.microsoft.com/office/drawing/2014/main" id="{6675EA64-5AB4-E7E2-04A2-87C9F9D5F5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E4D8334-B522-4F7C-88E0-1F8517BB367F}"/>
              </a:ext>
            </a:extLst>
          </p:cNvPr>
          <p:cNvSpPr>
            <a:spLocks noGrp="1"/>
          </p:cNvSpPr>
          <p:nvPr>
            <p:ph type="title" hasCustomPrompt="1"/>
          </p:nvPr>
        </p:nvSpPr>
        <p:spPr/>
        <p:txBody>
          <a:bodyPr vert="horz"/>
          <a:lstStyle>
            <a:lvl1pPr rtl="0">
              <a:defRPr/>
            </a:lvl1pPr>
          </a:lstStyle>
          <a:p>
            <a:r>
              <a:rPr lang="en-US" dirty="0"/>
              <a:t>Click to edit Master </a:t>
            </a:r>
            <a:r>
              <a:rPr lang="en-US"/>
              <a:t>title style</a:t>
            </a:r>
            <a:endParaRPr lang="en-US" dirty="0"/>
          </a:p>
        </p:txBody>
      </p:sp>
      <p:sp>
        <p:nvSpPr>
          <p:cNvPr id="3" name="Date Placeholder 2">
            <a:extLst>
              <a:ext uri="{FF2B5EF4-FFF2-40B4-BE49-F238E27FC236}">
                <a16:creationId xmlns:a16="http://schemas.microsoft.com/office/drawing/2014/main" id="{5AA66A47-6DC4-4241-80E6-84493F07AFB2}"/>
              </a:ext>
            </a:extLst>
          </p:cNvPr>
          <p:cNvSpPr>
            <a:spLocks noGrp="1"/>
          </p:cNvSpPr>
          <p:nvPr>
            <p:ph type="dt" sz="half" idx="10"/>
          </p:nvPr>
        </p:nvSpPr>
        <p:spPr/>
        <p:txBody>
          <a:bodyPr/>
          <a:lstStyle>
            <a:lvl1pPr rtl="0">
              <a:defRPr/>
            </a:lvl1pPr>
          </a:lstStyle>
          <a:p>
            <a:fld id="{BED50AB7-01E1-4960-921B-47298B91802C}" type="datetime1">
              <a:rPr lang="en-US" smtClean="0"/>
              <a:t>10-Jan-24</a:t>
            </a:fld>
            <a:endParaRPr lang="en-US" dirty="0"/>
          </a:p>
        </p:txBody>
      </p:sp>
      <p:sp>
        <p:nvSpPr>
          <p:cNvPr id="4" name="Footer Placeholder 3">
            <a:extLst>
              <a:ext uri="{FF2B5EF4-FFF2-40B4-BE49-F238E27FC236}">
                <a16:creationId xmlns:a16="http://schemas.microsoft.com/office/drawing/2014/main" id="{0FB670F2-E3A0-4EB0-ADC5-8395100BD50F}"/>
              </a:ext>
            </a:extLst>
          </p:cNvPr>
          <p:cNvSpPr>
            <a:spLocks noGrp="1"/>
          </p:cNvSpPr>
          <p:nvPr>
            <p:ph type="ftr" sz="quarter" idx="11"/>
          </p:nvPr>
        </p:nvSpPr>
        <p:spPr/>
        <p:txBody>
          <a:bodyPr/>
          <a:lstStyle>
            <a:lvl1pPr rtl="0">
              <a:defRPr/>
            </a:lvl1pPr>
          </a:lstStyle>
          <a:p>
            <a:endParaRPr lang="en-US" dirty="0"/>
          </a:p>
        </p:txBody>
      </p:sp>
      <p:sp>
        <p:nvSpPr>
          <p:cNvPr id="5" name="Slide Number Placeholder 4">
            <a:extLst>
              <a:ext uri="{FF2B5EF4-FFF2-40B4-BE49-F238E27FC236}">
                <a16:creationId xmlns:a16="http://schemas.microsoft.com/office/drawing/2014/main" id="{BBFF0FAA-8058-4F59-A716-10178AACE9CD}"/>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28651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422CE587-19C3-EA7F-44A1-560F1BB0A431}"/>
              </a:ext>
            </a:extLst>
          </p:cNvPr>
          <p:cNvGraphicFramePr>
            <a:graphicFrameLocks noChangeAspect="1"/>
          </p:cNvGraphicFramePr>
          <p:nvPr userDrawn="1">
            <p:custDataLst>
              <p:tags r:id="rId1"/>
            </p:custDataLst>
            <p:extLst>
              <p:ext uri="{D42A27DB-BD31-4B8C-83A1-F6EECF244321}">
                <p14:modId xmlns:p14="http://schemas.microsoft.com/office/powerpoint/2010/main" val="4200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Objekt 4" hidden="1">
                        <a:extLst>
                          <a:ext uri="{FF2B5EF4-FFF2-40B4-BE49-F238E27FC236}">
                            <a16:creationId xmlns:a16="http://schemas.microsoft.com/office/drawing/2014/main" id="{422CE587-19C3-EA7F-44A1-560F1BB0A43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B462BD31-CDB5-46C8-A478-2F02B13B0351}"/>
              </a:ext>
            </a:extLst>
          </p:cNvPr>
          <p:cNvSpPr>
            <a:spLocks noGrp="1"/>
          </p:cNvSpPr>
          <p:nvPr>
            <p:ph type="dt" sz="half" idx="10"/>
          </p:nvPr>
        </p:nvSpPr>
        <p:spPr/>
        <p:txBody>
          <a:bodyPr/>
          <a:lstStyle>
            <a:lvl1pPr rtl="0">
              <a:defRPr/>
            </a:lvl1pPr>
          </a:lstStyle>
          <a:p>
            <a:fld id="{25004B2E-FFC4-40B9-9F12-19518A412D34}" type="datetime1">
              <a:rPr lang="en-US" smtClean="0"/>
              <a:t>10-Jan-24</a:t>
            </a:fld>
            <a:endParaRPr lang="en-US" dirty="0"/>
          </a:p>
        </p:txBody>
      </p:sp>
      <p:sp>
        <p:nvSpPr>
          <p:cNvPr id="3" name="Footer Placeholder 2">
            <a:extLst>
              <a:ext uri="{FF2B5EF4-FFF2-40B4-BE49-F238E27FC236}">
                <a16:creationId xmlns:a16="http://schemas.microsoft.com/office/drawing/2014/main" id="{B10865E7-05B0-406D-AF05-2CE413A0C534}"/>
              </a:ext>
            </a:extLst>
          </p:cNvPr>
          <p:cNvSpPr>
            <a:spLocks noGrp="1"/>
          </p:cNvSpPr>
          <p:nvPr>
            <p:ph type="ftr" sz="quarter" idx="11"/>
          </p:nvPr>
        </p:nvSpPr>
        <p:spPr/>
        <p:txBody>
          <a:bodyPr/>
          <a:lstStyle>
            <a:lvl1pPr rtl="0">
              <a:defRPr/>
            </a:lvl1pPr>
          </a:lstStyle>
          <a:p>
            <a:endParaRPr lang="en-US" dirty="0"/>
          </a:p>
        </p:txBody>
      </p:sp>
      <p:sp>
        <p:nvSpPr>
          <p:cNvPr id="4" name="Slide Number Placeholder 3">
            <a:extLst>
              <a:ext uri="{FF2B5EF4-FFF2-40B4-BE49-F238E27FC236}">
                <a16:creationId xmlns:a16="http://schemas.microsoft.com/office/drawing/2014/main" id="{CB487D15-63F9-4488-8842-AC430B751DF6}"/>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8304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7DC5724E-2F2F-D506-CE85-A9BF0576937A}"/>
              </a:ext>
            </a:extLst>
          </p:cNvPr>
          <p:cNvGraphicFramePr>
            <a:graphicFrameLocks noChangeAspect="1"/>
          </p:cNvGraphicFramePr>
          <p:nvPr userDrawn="1">
            <p:custDataLst>
              <p:tags r:id="rId1"/>
            </p:custDataLst>
            <p:extLst>
              <p:ext uri="{D42A27DB-BD31-4B8C-83A1-F6EECF244321}">
                <p14:modId xmlns:p14="http://schemas.microsoft.com/office/powerpoint/2010/main" val="1488689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7DC5724E-2F2F-D506-CE85-A9BF0576937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23E648A-4419-4F69-B88E-ADBF5F30FBF3}"/>
              </a:ext>
            </a:extLst>
          </p:cNvPr>
          <p:cNvSpPr>
            <a:spLocks noGrp="1"/>
          </p:cNvSpPr>
          <p:nvPr>
            <p:ph type="title" hasCustomPrompt="1"/>
          </p:nvPr>
        </p:nvSpPr>
        <p:spPr>
          <a:xfrm>
            <a:off x="839788" y="457200"/>
            <a:ext cx="3932237" cy="1600200"/>
          </a:xfrm>
        </p:spPr>
        <p:txBody>
          <a:bodyPr vert="horz" anchor="b"/>
          <a:lstStyle>
            <a:lvl1pPr rtl="0">
              <a:defRPr sz="3200"/>
            </a:lvl1pPr>
          </a:lstStyle>
          <a:p>
            <a:r>
              <a:rPr lang="en-US" dirty="0"/>
              <a:t>Click to edit Master </a:t>
            </a:r>
            <a:r>
              <a:rPr lang="en-US"/>
              <a:t>title style</a:t>
            </a:r>
            <a:endParaRPr lang="en-US" dirty="0"/>
          </a:p>
        </p:txBody>
      </p:sp>
      <p:sp>
        <p:nvSpPr>
          <p:cNvPr id="3" name="Content Placeholder 2">
            <a:extLst>
              <a:ext uri="{FF2B5EF4-FFF2-40B4-BE49-F238E27FC236}">
                <a16:creationId xmlns:a16="http://schemas.microsoft.com/office/drawing/2014/main" id="{5AC44B20-25BE-4AF5-A8A8-BCB7E5A5F296}"/>
              </a:ext>
            </a:extLst>
          </p:cNvPr>
          <p:cNvSpPr>
            <a:spLocks noGrp="1"/>
          </p:cNvSpPr>
          <p:nvPr>
            <p:ph idx="1" hasCustomPrompt="1"/>
          </p:nvPr>
        </p:nvSpPr>
        <p:spPr>
          <a:xfrm>
            <a:off x="5183188" y="987425"/>
            <a:ext cx="6172200" cy="4873625"/>
          </a:xfrm>
        </p:spPr>
        <p:txBody>
          <a:bodyPr/>
          <a:lstStyle>
            <a:lvl1pPr rtl="0">
              <a:defRPr sz="3200"/>
            </a:lvl1pPr>
            <a:lvl2pPr rtl="0">
              <a:defRPr sz="2800"/>
            </a:lvl2pPr>
            <a:lvl3pPr rtl="0">
              <a:defRPr sz="2400"/>
            </a:lvl3pPr>
            <a:lvl4pPr rtl="0">
              <a:defRPr sz="2000"/>
            </a:lvl4pPr>
            <a:lvl5pPr rtl="0">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EA8423F-8552-4CE2-87E9-5E0F2C300F84}"/>
              </a:ext>
            </a:extLst>
          </p:cNvPr>
          <p:cNvSpPr>
            <a:spLocks noGrp="1"/>
          </p:cNvSpPr>
          <p:nvPr>
            <p:ph type="body" sz="half" idx="2" hasCustomPrompt="1"/>
          </p:nvPr>
        </p:nvSpPr>
        <p:spPr>
          <a:xfrm>
            <a:off x="839788" y="2057400"/>
            <a:ext cx="3932237" cy="3811588"/>
          </a:xfrm>
        </p:spPr>
        <p:txBody>
          <a:bodyP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43C782-29F3-4A70-89B7-1DC794298B3F}"/>
              </a:ext>
            </a:extLst>
          </p:cNvPr>
          <p:cNvSpPr>
            <a:spLocks noGrp="1"/>
          </p:cNvSpPr>
          <p:nvPr>
            <p:ph type="dt" sz="half" idx="10"/>
          </p:nvPr>
        </p:nvSpPr>
        <p:spPr/>
        <p:txBody>
          <a:bodyPr/>
          <a:lstStyle>
            <a:lvl1pPr rtl="0">
              <a:defRPr/>
            </a:lvl1pPr>
          </a:lstStyle>
          <a:p>
            <a:fld id="{D61020E0-1488-4D8F-B734-C0236E13F032}" type="datetime1">
              <a:rPr lang="en-US" smtClean="0"/>
              <a:t>10-Jan-24</a:t>
            </a:fld>
            <a:endParaRPr lang="en-US" dirty="0"/>
          </a:p>
        </p:txBody>
      </p:sp>
      <p:sp>
        <p:nvSpPr>
          <p:cNvPr id="6" name="Footer Placeholder 5">
            <a:extLst>
              <a:ext uri="{FF2B5EF4-FFF2-40B4-BE49-F238E27FC236}">
                <a16:creationId xmlns:a16="http://schemas.microsoft.com/office/drawing/2014/main" id="{C60D4493-8645-4228-A6BE-837D6999C7FE}"/>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A7C32DD1-2AEC-4081-9AFB-7AE43071FFC0}"/>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42530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C4384BB0-3559-1BB3-15F0-150B27BA9950}"/>
              </a:ext>
            </a:extLst>
          </p:cNvPr>
          <p:cNvGraphicFramePr>
            <a:graphicFrameLocks noChangeAspect="1"/>
          </p:cNvGraphicFramePr>
          <p:nvPr userDrawn="1">
            <p:custDataLst>
              <p:tags r:id="rId1"/>
            </p:custDataLst>
            <p:extLst>
              <p:ext uri="{D42A27DB-BD31-4B8C-83A1-F6EECF244321}">
                <p14:modId xmlns:p14="http://schemas.microsoft.com/office/powerpoint/2010/main" val="19218881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C4384BB0-3559-1BB3-15F0-150B27BA99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BEED793-E951-4CEB-A461-F9BD234E7CE6}"/>
              </a:ext>
            </a:extLst>
          </p:cNvPr>
          <p:cNvSpPr>
            <a:spLocks noGrp="1"/>
          </p:cNvSpPr>
          <p:nvPr>
            <p:ph type="title" hasCustomPrompt="1"/>
          </p:nvPr>
        </p:nvSpPr>
        <p:spPr>
          <a:xfrm>
            <a:off x="839788" y="457200"/>
            <a:ext cx="3932237" cy="1600200"/>
          </a:xfrm>
        </p:spPr>
        <p:txBody>
          <a:bodyPr vert="horz" anchor="b"/>
          <a:lstStyle>
            <a:lvl1pPr rtl="0">
              <a:defRPr sz="3200"/>
            </a:lvl1pPr>
          </a:lstStyle>
          <a:p>
            <a:r>
              <a:rPr lang="en-US" dirty="0"/>
              <a:t>Click to edit Master </a:t>
            </a:r>
            <a:r>
              <a:rPr lang="en-US"/>
              <a:t>title style</a:t>
            </a:r>
            <a:endParaRPr lang="en-US" dirty="0"/>
          </a:p>
        </p:txBody>
      </p:sp>
      <p:sp>
        <p:nvSpPr>
          <p:cNvPr id="3" name="Picture Placeholder 2">
            <a:extLst>
              <a:ext uri="{FF2B5EF4-FFF2-40B4-BE49-F238E27FC236}">
                <a16:creationId xmlns:a16="http://schemas.microsoft.com/office/drawing/2014/main" id="{5E5D0399-7B58-483D-A217-B2FBFD79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C158AC-7B22-4B84-BEB8-A101AFDCD41F}"/>
              </a:ext>
            </a:extLst>
          </p:cNvPr>
          <p:cNvSpPr>
            <a:spLocks noGrp="1"/>
          </p:cNvSpPr>
          <p:nvPr>
            <p:ph type="body" sz="half" idx="2" hasCustomPrompt="1"/>
          </p:nvPr>
        </p:nvSpPr>
        <p:spPr>
          <a:xfrm>
            <a:off x="839788" y="2057400"/>
            <a:ext cx="3932237" cy="3811588"/>
          </a:xfrm>
        </p:spPr>
        <p:txBody>
          <a:bodyPr/>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87A437D-6B6C-46C1-88C4-214A27140214}"/>
              </a:ext>
            </a:extLst>
          </p:cNvPr>
          <p:cNvSpPr>
            <a:spLocks noGrp="1"/>
          </p:cNvSpPr>
          <p:nvPr>
            <p:ph type="dt" sz="half" idx="10"/>
          </p:nvPr>
        </p:nvSpPr>
        <p:spPr/>
        <p:txBody>
          <a:bodyPr/>
          <a:lstStyle>
            <a:lvl1pPr rtl="0">
              <a:defRPr/>
            </a:lvl1pPr>
          </a:lstStyle>
          <a:p>
            <a:fld id="{D78498C0-7FEB-4E74-B31F-F3F83D748A25}" type="datetime1">
              <a:rPr lang="en-US" smtClean="0"/>
              <a:t>10-Jan-24</a:t>
            </a:fld>
            <a:endParaRPr lang="en-US" dirty="0"/>
          </a:p>
        </p:txBody>
      </p:sp>
      <p:sp>
        <p:nvSpPr>
          <p:cNvPr id="6" name="Footer Placeholder 5">
            <a:extLst>
              <a:ext uri="{FF2B5EF4-FFF2-40B4-BE49-F238E27FC236}">
                <a16:creationId xmlns:a16="http://schemas.microsoft.com/office/drawing/2014/main" id="{501C463F-6373-41D5-8ABC-CFC4CE9C8E36}"/>
              </a:ext>
            </a:extLst>
          </p:cNvPr>
          <p:cNvSpPr>
            <a:spLocks noGrp="1"/>
          </p:cNvSpPr>
          <p:nvPr>
            <p:ph type="ftr" sz="quarter" idx="11"/>
          </p:nvPr>
        </p:nvSpPr>
        <p:spPr/>
        <p:txBody>
          <a:bodyPr/>
          <a:lstStyle>
            <a:lvl1pPr rtl="0">
              <a:defRPr/>
            </a:lvl1pPr>
          </a:lstStyle>
          <a:p>
            <a:endParaRPr lang="en-US" dirty="0"/>
          </a:p>
        </p:txBody>
      </p:sp>
      <p:sp>
        <p:nvSpPr>
          <p:cNvPr id="7" name="Slide Number Placeholder 6">
            <a:extLst>
              <a:ext uri="{FF2B5EF4-FFF2-40B4-BE49-F238E27FC236}">
                <a16:creationId xmlns:a16="http://schemas.microsoft.com/office/drawing/2014/main" id="{2A7D0C45-6B4F-43C8-816D-865BE785AC9D}"/>
              </a:ext>
            </a:extLst>
          </p:cNvPr>
          <p:cNvSpPr>
            <a:spLocks noGrp="1"/>
          </p:cNvSpPr>
          <p:nvPr>
            <p:ph type="sldNum" sz="quarter" idx="12"/>
          </p:nvPr>
        </p:nvSpPr>
        <p:spPr/>
        <p:txBody>
          <a:bodyPr/>
          <a:lstStyle>
            <a:lvl1pPr rtl="0">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117809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BA45714-C7CA-4F4C-A785-ACEBD6571309}"/>
              </a:ext>
            </a:extLst>
          </p:cNvPr>
          <p:cNvGraphicFramePr>
            <a:graphicFrameLocks noChangeAspect="1"/>
          </p:cNvGraphicFramePr>
          <p:nvPr userDrawn="1">
            <p:custDataLst>
              <p:tags r:id="rId14"/>
            </p:custDataLst>
            <p:extLst>
              <p:ext uri="{D42A27DB-BD31-4B8C-83A1-F6EECF244321}">
                <p14:modId xmlns:p14="http://schemas.microsoft.com/office/powerpoint/2010/main" val="3962764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5" imgW="400" imgH="396" progId="TCLayout.ActiveDocument.1">
                  <p:embed/>
                </p:oleObj>
              </mc:Choice>
              <mc:Fallback>
                <p:oleObj name="think-cell Folie" r:id="rId15" imgW="400" imgH="396" progId="TCLayout.ActiveDocument.1">
                  <p:embed/>
                  <p:pic>
                    <p:nvPicPr>
                      <p:cNvPr id="8" name="Objekt 7" hidden="1">
                        <a:extLst>
                          <a:ext uri="{FF2B5EF4-FFF2-40B4-BE49-F238E27FC236}">
                            <a16:creationId xmlns:a16="http://schemas.microsoft.com/office/drawing/2014/main" id="{4BA45714-C7CA-4F4C-A785-ACEBD6571309}"/>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7ACE731D-847D-4A65-9DC6-317058EA8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a:t>
            </a:r>
            <a:r>
              <a:rPr lang="en-US"/>
              <a:t>title style</a:t>
            </a:r>
            <a:endParaRPr lang="en-US" dirty="0"/>
          </a:p>
        </p:txBody>
      </p:sp>
      <p:sp>
        <p:nvSpPr>
          <p:cNvPr id="3" name="Text Placeholder 2">
            <a:extLst>
              <a:ext uri="{FF2B5EF4-FFF2-40B4-BE49-F238E27FC236}">
                <a16:creationId xmlns:a16="http://schemas.microsoft.com/office/drawing/2014/main" id="{A46B6B95-938C-4D59-B086-BB193DF4C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A4DB8D-25B7-49E5-B7FF-83E0530F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A5509ABC-BF75-47E8-8408-BFDD35B1DB78}" type="datetime1">
              <a:rPr lang="en-US" smtClean="0"/>
              <a:t>10-Jan-24</a:t>
            </a:fld>
            <a:endParaRPr lang="en-US" dirty="0"/>
          </a:p>
        </p:txBody>
      </p:sp>
      <p:sp>
        <p:nvSpPr>
          <p:cNvPr id="5" name="Footer Placeholder 4">
            <a:extLst>
              <a:ext uri="{FF2B5EF4-FFF2-40B4-BE49-F238E27FC236}">
                <a16:creationId xmlns:a16="http://schemas.microsoft.com/office/drawing/2014/main" id="{6EB31C3C-2AAF-42C9-AB3E-1234F99DB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ED5C54-F4F3-408F-AC93-685674D94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rtl="0">
              <a:defRPr sz="1200">
                <a:solidFill>
                  <a:schemeClr val="tx1">
                    <a:tint val="75000"/>
                  </a:schemeClr>
                </a:solidFill>
              </a:defRPr>
            </a:lvl1pPr>
          </a:lstStyle>
          <a:p>
            <a:fld id="{32F358AF-5730-43DE-AF33-67BCA06BF621}" type="slidenum">
              <a:rPr lang="en-US" smtClean="0"/>
              <a:pPr/>
              <a:t>‹#›</a:t>
            </a:fld>
            <a:endParaRPr lang="en-US" dirty="0"/>
          </a:p>
        </p:txBody>
      </p:sp>
    </p:spTree>
    <p:extLst>
      <p:ext uri="{BB962C8B-B14F-4D97-AF65-F5344CB8AC3E}">
        <p14:creationId xmlns:p14="http://schemas.microsoft.com/office/powerpoint/2010/main" val="32999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6.xml"/><Relationship Id="rId6" Type="http://schemas.openxmlformats.org/officeDocument/2006/relationships/hyperlink" Target="https://wiki.unece.org/pages/viewpage.action?pageId=92012814" TargetMode="Externa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3.xml"/><Relationship Id="rId7" Type="http://schemas.openxmlformats.org/officeDocument/2006/relationships/image" Target="../media/image3.svg"/><Relationship Id="rId2" Type="http://schemas.openxmlformats.org/officeDocument/2006/relationships/slideLayout" Target="../slideLayouts/slideLayout12.xml"/><Relationship Id="rId1" Type="http://schemas.openxmlformats.org/officeDocument/2006/relationships/tags" Target="../tags/tag17.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image" Target="../media/image1.emf"/><Relationship Id="rId10" Type="http://schemas.openxmlformats.org/officeDocument/2006/relationships/image" Target="../media/image6.png"/><Relationship Id="rId4" Type="http://schemas.openxmlformats.org/officeDocument/2006/relationships/oleObject" Target="../embeddings/oleObject16.bin"/><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0.xml"/><Relationship Id="rId5" Type="http://schemas.openxmlformats.org/officeDocument/2006/relationships/image" Target="../media/image1.emf"/><Relationship Id="rId4"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8.emf"/><Relationship Id="rId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svg"/><Relationship Id="rId2" Type="http://schemas.openxmlformats.org/officeDocument/2006/relationships/slideLayout" Target="../slideLayouts/slideLayout7.xml"/><Relationship Id="rId1" Type="http://schemas.openxmlformats.org/officeDocument/2006/relationships/tags" Target="../tags/tag22.xml"/><Relationship Id="rId6" Type="http://schemas.openxmlformats.org/officeDocument/2006/relationships/image" Target="../media/image9.png"/><Relationship Id="rId5" Type="http://schemas.openxmlformats.org/officeDocument/2006/relationships/image" Target="../media/image1.emf"/><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0CBB3CF1-97B7-4E04-B163-2836B63CF887}"/>
              </a:ext>
            </a:extLst>
          </p:cNvPr>
          <p:cNvGraphicFramePr>
            <a:graphicFrameLocks noChangeAspect="1"/>
          </p:cNvGraphicFramePr>
          <p:nvPr>
            <p:custDataLst>
              <p:tags r:id="rId1"/>
            </p:custDataLst>
            <p:extLst>
              <p:ext uri="{D42A27DB-BD31-4B8C-83A1-F6EECF244321}">
                <p14:modId xmlns:p14="http://schemas.microsoft.com/office/powerpoint/2010/main" val="37360029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7" name="Objekt 6" hidden="1">
                        <a:extLst>
                          <a:ext uri="{FF2B5EF4-FFF2-40B4-BE49-F238E27FC236}">
                            <a16:creationId xmlns:a16="http://schemas.microsoft.com/office/drawing/2014/main" id="{0CBB3CF1-97B7-4E04-B163-2836B63CF8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a:xfrm>
            <a:off x="1524000" y="2114097"/>
            <a:ext cx="9144000" cy="2387600"/>
          </a:xfrm>
        </p:spPr>
        <p:txBody>
          <a:bodyPr vert="horz">
            <a:normAutofit/>
          </a:bodyPr>
          <a:lstStyle/>
          <a:p>
            <a:r>
              <a:rPr lang="en-US" sz="4000" b="1" dirty="0"/>
              <a:t>Last Status Report of</a:t>
            </a:r>
            <a:br>
              <a:rPr lang="en-US" sz="4000" b="1" dirty="0"/>
            </a:br>
            <a:r>
              <a:rPr lang="en-US" sz="4000" b="1" dirty="0"/>
              <a:t>Informal Working Group on </a:t>
            </a:r>
            <a:br>
              <a:rPr lang="en-US" sz="4000" b="1" dirty="0"/>
            </a:br>
            <a:r>
              <a:rPr lang="en-US" sz="4000" b="1" dirty="0"/>
              <a:t>Measurement Uncertainties (IWG MU)</a:t>
            </a:r>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a:xfrm>
            <a:off x="1524000" y="4593772"/>
            <a:ext cx="9144000" cy="1655762"/>
          </a:xfrm>
        </p:spPr>
        <p:txBody>
          <a:bodyPr>
            <a:normAutofit/>
          </a:bodyPr>
          <a:lstStyle/>
          <a:p>
            <a:r>
              <a:rPr lang="en-US" sz="2800" dirty="0"/>
              <a:t>Summary of achievements</a:t>
            </a:r>
          </a:p>
          <a:p>
            <a:endParaRPr lang="en-US" sz="2800" dirty="0"/>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en-US" smtClean="0"/>
              <a:pPr/>
              <a:t>1</a:t>
            </a:fld>
            <a:endParaRPr lang="en-US" dirty="0"/>
          </a:p>
        </p:txBody>
      </p:sp>
      <p:sp>
        <p:nvSpPr>
          <p:cNvPr id="4" name="TextBox 3">
            <a:extLst>
              <a:ext uri="{FF2B5EF4-FFF2-40B4-BE49-F238E27FC236}">
                <a16:creationId xmlns:a16="http://schemas.microsoft.com/office/drawing/2014/main" id="{5BA46932-961C-4162-8C77-9056444970D8}"/>
              </a:ext>
            </a:extLst>
          </p:cNvPr>
          <p:cNvSpPr txBox="1"/>
          <p:nvPr/>
        </p:nvSpPr>
        <p:spPr>
          <a:xfrm>
            <a:off x="833120" y="375920"/>
            <a:ext cx="3287247" cy="369332"/>
          </a:xfrm>
          <a:prstGeom prst="rect">
            <a:avLst/>
          </a:prstGeom>
          <a:noFill/>
        </p:spPr>
        <p:txBody>
          <a:bodyPr wrap="none" rtlCol="0">
            <a:spAutoFit/>
          </a:bodyPr>
          <a:lstStyle/>
          <a:p>
            <a:r>
              <a:rPr lang="en-US" b="1"/>
              <a:t>Transmitted by Chair of IWG MU</a:t>
            </a:r>
            <a:endParaRPr lang="en-US" b="1" dirty="0"/>
          </a:p>
        </p:txBody>
      </p:sp>
      <p:sp>
        <p:nvSpPr>
          <p:cNvPr id="5" name="TextBox 4">
            <a:extLst>
              <a:ext uri="{FF2B5EF4-FFF2-40B4-BE49-F238E27FC236}">
                <a16:creationId xmlns:a16="http://schemas.microsoft.com/office/drawing/2014/main" id="{F6FC4AF4-E468-4466-AB2F-DF925A5E6D87}"/>
              </a:ext>
            </a:extLst>
          </p:cNvPr>
          <p:cNvSpPr txBox="1"/>
          <p:nvPr/>
        </p:nvSpPr>
        <p:spPr>
          <a:xfrm>
            <a:off x="7736608" y="283566"/>
            <a:ext cx="3284554" cy="923330"/>
          </a:xfrm>
          <a:prstGeom prst="rect">
            <a:avLst/>
          </a:prstGeom>
          <a:noFill/>
        </p:spPr>
        <p:txBody>
          <a:bodyPr wrap="none" rtlCol="0">
            <a:spAutoFit/>
          </a:bodyPr>
          <a:lstStyle/>
          <a:p>
            <a:r>
              <a:rPr lang="en-US" dirty="0"/>
              <a:t>Informal </a:t>
            </a:r>
            <a:r>
              <a:rPr lang="en-US"/>
              <a:t>document GRBP-79-02</a:t>
            </a:r>
            <a:endParaRPr lang="en-US" b="1" dirty="0">
              <a:highlight>
                <a:srgbClr val="FFFF00"/>
              </a:highlight>
            </a:endParaRPr>
          </a:p>
          <a:p>
            <a:r>
              <a:rPr lang="en-US" dirty="0"/>
              <a:t>79</a:t>
            </a:r>
            <a:r>
              <a:rPr lang="en-US" baseline="30000" dirty="0"/>
              <a:t>th</a:t>
            </a:r>
            <a:r>
              <a:rPr lang="en-US" dirty="0"/>
              <a:t> GRBP, 6-9 February 2024,</a:t>
            </a:r>
          </a:p>
          <a:p>
            <a:r>
              <a:rPr lang="en-US" dirty="0"/>
              <a:t>agenda item 3</a:t>
            </a:r>
          </a:p>
        </p:txBody>
      </p:sp>
    </p:spTree>
    <p:extLst>
      <p:ext uri="{BB962C8B-B14F-4D97-AF65-F5344CB8AC3E}">
        <p14:creationId xmlns:p14="http://schemas.microsoft.com/office/powerpoint/2010/main" val="180008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FDA60BB5-9707-48B2-86D6-CBD588A7EB60}"/>
              </a:ext>
            </a:extLst>
          </p:cNvPr>
          <p:cNvGraphicFramePr>
            <a:graphicFrameLocks noChangeAspect="1"/>
          </p:cNvGraphicFramePr>
          <p:nvPr>
            <p:custDataLst>
              <p:tags r:id="rId1"/>
            </p:custDataLst>
            <p:extLst>
              <p:ext uri="{D42A27DB-BD31-4B8C-83A1-F6EECF244321}">
                <p14:modId xmlns:p14="http://schemas.microsoft.com/office/powerpoint/2010/main" val="8663193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FDA60BB5-9707-48B2-86D6-CBD588A7EB6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normAutofit/>
          </a:bodyPr>
          <a:lstStyle/>
          <a:p>
            <a:r>
              <a:rPr lang="en-US" sz="3600" b="1"/>
              <a:t>IWG Measurement Uncertainty (est. 2019)</a:t>
            </a:r>
            <a:endParaRPr lang="en-US" sz="3600" b="1" dirty="0"/>
          </a:p>
        </p:txBody>
      </p:sp>
      <p:cxnSp>
        <p:nvCxnSpPr>
          <p:cNvPr id="12" name="Gerader Verbinder 11"/>
          <p:cNvCxnSpPr>
            <a:cxnSpLocks/>
          </p:cNvCxnSpPr>
          <p:nvPr/>
        </p:nvCxnSpPr>
        <p:spPr>
          <a:xfrm>
            <a:off x="962704" y="2821846"/>
            <a:ext cx="9336850" cy="71893"/>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a:off x="962704" y="4296266"/>
            <a:ext cx="9336850" cy="0"/>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20"/>
            <a:ext cx="6798531"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improve test methods (UN Regulations No. 51 &amp; No. 117 as a start)</a:t>
            </a:r>
          </a:p>
          <a:p>
            <a:pPr marL="285750" indent="-285750">
              <a:buFont typeface="Arial" panose="020B0604020202020204" pitchFamily="34" charset="0"/>
              <a:buChar char="•"/>
            </a:pPr>
            <a:r>
              <a:rPr lang="en-US" dirty="0"/>
              <a:t>compensate systematic errors if possible</a:t>
            </a:r>
          </a:p>
          <a:p>
            <a:pPr marL="285750" indent="-285750">
              <a:buFont typeface="Arial" panose="020B0604020202020204" pitchFamily="34" charset="0"/>
              <a:buChar char="•"/>
            </a:pPr>
            <a:r>
              <a:rPr lang="en-US" dirty="0"/>
              <a:t>evaluate the influence of random errors (remaining quantities)</a:t>
            </a:r>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20"/>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Targets</a:t>
            </a:r>
            <a:endParaRPr lang="en-US" b="1" dirty="0"/>
          </a:p>
        </p:txBody>
      </p:sp>
      <p:sp>
        <p:nvSpPr>
          <p:cNvPr id="25" name="Textplatzhalter 5">
            <a:extLst>
              <a:ext uri="{FF2B5EF4-FFF2-40B4-BE49-F238E27FC236}">
                <a16:creationId xmlns:a16="http://schemas.microsoft.com/office/drawing/2014/main" id="{607F7AB3-AE7E-42CF-AA23-558AA578F65D}"/>
              </a:ext>
            </a:extLst>
          </p:cNvPr>
          <p:cNvSpPr txBox="1">
            <a:spLocks/>
          </p:cNvSpPr>
          <p:nvPr/>
        </p:nvSpPr>
        <p:spPr bwMode="gray">
          <a:xfrm>
            <a:off x="4103435" y="2911057"/>
            <a:ext cx="6196119"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Chair: 		Norway</a:t>
            </a:r>
          </a:p>
          <a:p>
            <a:pPr marL="285750" indent="-285750">
              <a:buFont typeface="Arial" panose="020B0604020202020204" pitchFamily="34" charset="0"/>
              <a:buChar char="•"/>
            </a:pPr>
            <a:r>
              <a:rPr lang="en-US" dirty="0"/>
              <a:t>Secretariat: 	OICA </a:t>
            </a:r>
            <a:endParaRPr lang="en-US" i="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2893739"/>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Roles</a:t>
            </a:r>
            <a:endParaRPr lang="en-US" b="1" dirty="0"/>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4402794"/>
            <a:ext cx="6426198" cy="129600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hlinkClick r:id="rId6"/>
              </a:rPr>
              <a:t>https://wiki.unece.org/pages/viewpage.action?pageId=92012814</a:t>
            </a:r>
            <a:endParaRPr lang="en-US"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4402794"/>
            <a:ext cx="3024000" cy="1296000"/>
          </a:xfrm>
          <a:prstGeom prst="rect">
            <a:avLst/>
          </a:prstGeom>
          <a:solidFill>
            <a:schemeClr val="bg2"/>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IWG MU homepage</a:t>
            </a:r>
            <a:endParaRPr lang="en-US" b="1" dirty="0"/>
          </a:p>
        </p:txBody>
      </p:sp>
      <p:sp>
        <p:nvSpPr>
          <p:cNvPr id="5" name="Foliennummernplatzhalter 4">
            <a:extLst>
              <a:ext uri="{FF2B5EF4-FFF2-40B4-BE49-F238E27FC236}">
                <a16:creationId xmlns:a16="http://schemas.microsoft.com/office/drawing/2014/main" id="{DDBF8980-E62B-C821-2A4F-B50A4275098B}"/>
              </a:ext>
            </a:extLst>
          </p:cNvPr>
          <p:cNvSpPr>
            <a:spLocks noGrp="1"/>
          </p:cNvSpPr>
          <p:nvPr>
            <p:ph type="sldNum" sz="quarter" idx="12"/>
          </p:nvPr>
        </p:nvSpPr>
        <p:spPr/>
        <p:txBody>
          <a:bodyPr/>
          <a:lstStyle/>
          <a:p>
            <a:fld id="{32F358AF-5730-43DE-AF33-67BCA06BF621}" type="slidenum">
              <a:rPr lang="en-US" smtClean="0"/>
              <a:pPr/>
              <a:t>2</a:t>
            </a:fld>
            <a:endParaRPr lang="en-US" dirty="0"/>
          </a:p>
        </p:txBody>
      </p:sp>
    </p:spTree>
    <p:extLst>
      <p:ext uri="{BB962C8B-B14F-4D97-AF65-F5344CB8AC3E}">
        <p14:creationId xmlns:p14="http://schemas.microsoft.com/office/powerpoint/2010/main" val="353958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5977F4A7-3B88-4670-ADCE-27A23B36D3C6}"/>
              </a:ext>
            </a:extLst>
          </p:cNvPr>
          <p:cNvGraphicFramePr>
            <a:graphicFrameLocks noChangeAspect="1"/>
          </p:cNvGraphicFramePr>
          <p:nvPr>
            <p:custDataLst>
              <p:tags r:id="rId1"/>
            </p:custDataLst>
            <p:extLst>
              <p:ext uri="{D42A27DB-BD31-4B8C-83A1-F6EECF244321}">
                <p14:modId xmlns:p14="http://schemas.microsoft.com/office/powerpoint/2010/main" val="2579515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6" name="Objekt 5" hidden="1">
                        <a:extLst>
                          <a:ext uri="{FF2B5EF4-FFF2-40B4-BE49-F238E27FC236}">
                            <a16:creationId xmlns:a16="http://schemas.microsoft.com/office/drawing/2014/main" id="{5977F4A7-3B88-4670-ADCE-27A23B36D3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4" name="Grafik 13" descr="Dokument mit einfarbiger Füllung">
            <a:extLst>
              <a:ext uri="{FF2B5EF4-FFF2-40B4-BE49-F238E27FC236}">
                <a16:creationId xmlns:a16="http://schemas.microsoft.com/office/drawing/2014/main" id="{B359F7DD-4B51-14F0-9153-5F110F52AB1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83563" y="1524203"/>
            <a:ext cx="594688" cy="614264"/>
          </a:xfrm>
          <a:prstGeom prst="rect">
            <a:avLst/>
          </a:prstGeom>
        </p:spPr>
      </p:pic>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28788" y="144510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71455" y="1461750"/>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p:txBody>
          <a:bodyPr vert="horz"/>
          <a:lstStyle/>
          <a:p>
            <a:r>
              <a:rPr lang="en-US" sz="3600" b="1" dirty="0"/>
              <a:t>IWG Measurement Uncertainty: Facts and 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267116" y="2366603"/>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4000" b="1" dirty="0"/>
              <a:t>&gt;26</a:t>
            </a:r>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4839357" y="2366603"/>
            <a:ext cx="3384197"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4000" b="1" dirty="0"/>
              <a:t>&gt;27</a:t>
            </a:r>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279207" y="2936459"/>
            <a:ext cx="4307584"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US" sz="2000" b="1" dirty="0"/>
              <a:t>Number of Meetings </a:t>
            </a:r>
            <a:br>
              <a:rPr lang="en-US" sz="2000" b="1" dirty="0"/>
            </a:br>
            <a:r>
              <a:rPr lang="en-US" sz="2000" b="1" dirty="0"/>
              <a:t>since 1</a:t>
            </a:r>
            <a:r>
              <a:rPr lang="en-US" sz="2000" b="1" baseline="30000" dirty="0"/>
              <a:t>st</a:t>
            </a:r>
            <a:r>
              <a:rPr lang="en-US" sz="2000" b="1" dirty="0"/>
              <a:t> meeting in Brussels, May  2019  </a:t>
            </a:r>
          </a:p>
        </p:txBody>
      </p:sp>
      <p:cxnSp>
        <p:nvCxnSpPr>
          <p:cNvPr id="27" name="Gerader Verbinder 26">
            <a:extLst>
              <a:ext uri="{FF2B5EF4-FFF2-40B4-BE49-F238E27FC236}">
                <a16:creationId xmlns:a16="http://schemas.microsoft.com/office/drawing/2014/main" id="{1403BA6E-E1A1-4C4C-8E93-B6744ADA80D9}"/>
              </a:ext>
            </a:extLst>
          </p:cNvPr>
          <p:cNvCxnSpPr/>
          <p:nvPr/>
        </p:nvCxnSpPr>
        <p:spPr>
          <a:xfrm>
            <a:off x="279207" y="3594421"/>
            <a:ext cx="4062196" cy="0"/>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4845403" y="3685814"/>
            <a:ext cx="3765198" cy="168841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600" dirty="0"/>
              <a:t>CPs:</a:t>
            </a:r>
            <a:br>
              <a:rPr lang="en-US" sz="1600" dirty="0"/>
            </a:br>
            <a:r>
              <a:rPr lang="en-US" sz="1600" dirty="0"/>
              <a:t>Italy, UK, China, Norway, Germany, France, India, Spain, Japan, European Commission</a:t>
            </a:r>
          </a:p>
          <a:p>
            <a:pPr marL="285750" indent="-285750">
              <a:buFont typeface="Arial" panose="020B0604020202020204" pitchFamily="34" charset="0"/>
              <a:buChar char="•"/>
            </a:pPr>
            <a:r>
              <a:rPr lang="en-US" sz="1600" dirty="0"/>
              <a:t>NGO‘s: </a:t>
            </a:r>
            <a:br>
              <a:rPr lang="en-US" sz="1600" dirty="0"/>
            </a:br>
            <a:r>
              <a:rPr lang="en-US" sz="1600" dirty="0"/>
              <a:t>OICA, ETRTO, CLEPA, ISO, ETO, IMMA</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4839357" y="2943656"/>
            <a:ext cx="4888900"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US" sz="2000" b="1" dirty="0"/>
              <a:t>Participants </a:t>
            </a:r>
            <a:br>
              <a:rPr lang="en-US" sz="2000" b="1" dirty="0"/>
            </a:br>
            <a:r>
              <a:rPr lang="en-US" sz="2000" b="1" dirty="0"/>
              <a:t>(Contracting Parties &amp; NGOs)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flipV="1">
            <a:off x="4845403" y="3588364"/>
            <a:ext cx="3384197" cy="6057"/>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 name="Foliennummernplatzhalter 4">
            <a:extLst>
              <a:ext uri="{FF2B5EF4-FFF2-40B4-BE49-F238E27FC236}">
                <a16:creationId xmlns:a16="http://schemas.microsoft.com/office/drawing/2014/main" id="{8E6EF299-ADD0-465B-C680-2AEF802B8088}"/>
              </a:ext>
            </a:extLst>
          </p:cNvPr>
          <p:cNvSpPr>
            <a:spLocks noGrp="1"/>
          </p:cNvSpPr>
          <p:nvPr>
            <p:ph type="sldNum" sz="quarter" idx="15"/>
          </p:nvPr>
        </p:nvSpPr>
        <p:spPr/>
        <p:txBody>
          <a:bodyPr/>
          <a:lstStyle/>
          <a:p>
            <a:fld id="{32F358AF-5730-43DE-AF33-67BCA06BF621}" type="slidenum">
              <a:rPr lang="en-US" smtClean="0"/>
              <a:pPr/>
              <a:t>3</a:t>
            </a:fld>
            <a:endParaRPr lang="en-US" dirty="0"/>
          </a:p>
        </p:txBody>
      </p:sp>
      <p:sp>
        <p:nvSpPr>
          <p:cNvPr id="3" name="TextBox 2">
            <a:extLst>
              <a:ext uri="{FF2B5EF4-FFF2-40B4-BE49-F238E27FC236}">
                <a16:creationId xmlns:a16="http://schemas.microsoft.com/office/drawing/2014/main" id="{92CFAA64-11A3-BD66-55E1-D0F96DCAEA01}"/>
              </a:ext>
            </a:extLst>
          </p:cNvPr>
          <p:cNvSpPr txBox="1"/>
          <p:nvPr/>
        </p:nvSpPr>
        <p:spPr>
          <a:xfrm>
            <a:off x="141792" y="3705011"/>
            <a:ext cx="4300601" cy="3154710"/>
          </a:xfrm>
          <a:prstGeom prst="rect">
            <a:avLst/>
          </a:prstGeom>
          <a:noFill/>
        </p:spPr>
        <p:txBody>
          <a:bodyPr wrap="none" rtlCol="0">
            <a:spAutoFit/>
          </a:bodyPr>
          <a:lstStyle/>
          <a:p>
            <a:pPr>
              <a:tabLst>
                <a:tab pos="2335213" algn="l"/>
              </a:tabLst>
            </a:pPr>
            <a:r>
              <a:rPr lang="en-GB" sz="1600" dirty="0"/>
              <a:t>1</a:t>
            </a:r>
            <a:r>
              <a:rPr lang="en-GB" sz="1600" baseline="30000" dirty="0"/>
              <a:t>st</a:t>
            </a:r>
            <a:r>
              <a:rPr lang="en-GB" sz="1600" dirty="0"/>
              <a:t> -3</a:t>
            </a:r>
            <a:r>
              <a:rPr lang="en-GB" sz="1600" baseline="30000" dirty="0"/>
              <a:t>rd</a:t>
            </a:r>
            <a:r>
              <a:rPr lang="en-GB" sz="1600" dirty="0"/>
              <a:t> meetings (May 2019 - January 2020): </a:t>
            </a:r>
            <a:br>
              <a:rPr lang="en-GB" sz="1600" dirty="0"/>
            </a:br>
            <a:r>
              <a:rPr lang="en-GB" sz="1600" dirty="0"/>
              <a:t>	</a:t>
            </a:r>
            <a:r>
              <a:rPr lang="en-GB" sz="1600" dirty="0">
                <a:solidFill>
                  <a:schemeClr val="accent1"/>
                </a:solidFill>
              </a:rPr>
              <a:t>in person </a:t>
            </a:r>
            <a:r>
              <a:rPr lang="en-GB" sz="1600" dirty="0"/>
              <a:t>meetings</a:t>
            </a:r>
          </a:p>
          <a:p>
            <a:pPr>
              <a:tabLst>
                <a:tab pos="2335213" algn="l"/>
              </a:tabLst>
            </a:pPr>
            <a:r>
              <a:rPr lang="en-GB" sz="1600" dirty="0"/>
              <a:t>4</a:t>
            </a:r>
            <a:r>
              <a:rPr lang="en-GB" sz="1600" baseline="30000" dirty="0"/>
              <a:t>th</a:t>
            </a:r>
            <a:r>
              <a:rPr lang="en-GB" sz="1600" dirty="0"/>
              <a:t> meeting (March 2020): 	</a:t>
            </a:r>
            <a:r>
              <a:rPr lang="en-GB" sz="1600" dirty="0">
                <a:solidFill>
                  <a:schemeClr val="accent1"/>
                </a:solidFill>
              </a:rPr>
              <a:t>cancelled</a:t>
            </a:r>
            <a:r>
              <a:rPr lang="en-GB" sz="1600" dirty="0"/>
              <a:t> (Covid)</a:t>
            </a:r>
          </a:p>
          <a:p>
            <a:pPr>
              <a:tabLst>
                <a:tab pos="2335213" algn="l"/>
              </a:tabLst>
            </a:pPr>
            <a:r>
              <a:rPr lang="en-GB" sz="1600" dirty="0"/>
              <a:t>5</a:t>
            </a:r>
            <a:r>
              <a:rPr lang="en-GB" sz="1600" baseline="30000" dirty="0"/>
              <a:t>th</a:t>
            </a:r>
            <a:r>
              <a:rPr lang="en-GB" sz="1600" dirty="0"/>
              <a:t>-19</a:t>
            </a:r>
            <a:r>
              <a:rPr lang="en-GB" sz="1600" baseline="30000" dirty="0"/>
              <a:t>th*</a:t>
            </a:r>
            <a:r>
              <a:rPr lang="en-GB" sz="1600" dirty="0"/>
              <a:t> meetings (April 2020 - May 2022):</a:t>
            </a:r>
            <a:br>
              <a:rPr lang="en-GB" sz="1600" dirty="0"/>
            </a:br>
            <a:r>
              <a:rPr lang="en-GB" sz="1600" dirty="0"/>
              <a:t>	</a:t>
            </a:r>
            <a:r>
              <a:rPr lang="en-GB" sz="1600" dirty="0">
                <a:solidFill>
                  <a:schemeClr val="accent1"/>
                </a:solidFill>
              </a:rPr>
              <a:t>Web conferences</a:t>
            </a:r>
          </a:p>
          <a:p>
            <a:pPr>
              <a:tabLst>
                <a:tab pos="2335213" algn="l"/>
              </a:tabLst>
            </a:pPr>
            <a:r>
              <a:rPr lang="en-GB" sz="1600" dirty="0"/>
              <a:t>20</a:t>
            </a:r>
            <a:r>
              <a:rPr lang="en-GB" sz="1600" baseline="30000" dirty="0"/>
              <a:t>th</a:t>
            </a:r>
            <a:r>
              <a:rPr lang="en-GB" sz="1600" dirty="0"/>
              <a:t> meeting (June 2022):  	1</a:t>
            </a:r>
            <a:r>
              <a:rPr lang="en-GB" sz="1600" baseline="30000" dirty="0"/>
              <a:t>st</a:t>
            </a:r>
            <a:r>
              <a:rPr lang="en-GB" sz="1600" dirty="0"/>
              <a:t> </a:t>
            </a:r>
            <a:r>
              <a:rPr lang="en-GB" sz="1600" dirty="0">
                <a:solidFill>
                  <a:schemeClr val="accent1"/>
                </a:solidFill>
              </a:rPr>
              <a:t>hybrid </a:t>
            </a:r>
            <a:r>
              <a:rPr lang="en-GB" sz="1600" dirty="0"/>
              <a:t>meeting</a:t>
            </a:r>
          </a:p>
          <a:p>
            <a:pPr>
              <a:tabLst>
                <a:tab pos="2335213" algn="l"/>
              </a:tabLst>
            </a:pPr>
            <a:r>
              <a:rPr lang="en-GB" sz="1600" dirty="0"/>
              <a:t>	after Covid</a:t>
            </a:r>
          </a:p>
          <a:p>
            <a:pPr>
              <a:tabLst>
                <a:tab pos="2335213" algn="l"/>
              </a:tabLst>
            </a:pPr>
            <a:r>
              <a:rPr lang="en-GB" sz="1600" dirty="0"/>
              <a:t>21</a:t>
            </a:r>
            <a:r>
              <a:rPr lang="en-GB" sz="1600" baseline="30000" dirty="0"/>
              <a:t>st</a:t>
            </a:r>
            <a:r>
              <a:rPr lang="en-GB" sz="1600" dirty="0"/>
              <a:t> – 25</a:t>
            </a:r>
            <a:r>
              <a:rPr lang="en-GB" sz="1600" baseline="30000" dirty="0"/>
              <a:t>th</a:t>
            </a:r>
            <a:r>
              <a:rPr lang="en-GB" sz="1600" dirty="0"/>
              <a:t> meetings (Nov. 2022 - July 2024):</a:t>
            </a:r>
          </a:p>
          <a:p>
            <a:pPr>
              <a:tabLst>
                <a:tab pos="2335213" algn="l"/>
              </a:tabLst>
            </a:pPr>
            <a:r>
              <a:rPr lang="nb-NO" sz="1600" dirty="0"/>
              <a:t>	</a:t>
            </a:r>
            <a:r>
              <a:rPr lang="nb-NO" sz="1600" dirty="0">
                <a:solidFill>
                  <a:schemeClr val="accent1"/>
                </a:solidFill>
              </a:rPr>
              <a:t>in person </a:t>
            </a:r>
            <a:r>
              <a:rPr lang="nb-NO" sz="1600">
                <a:solidFill>
                  <a:schemeClr val="accent1"/>
                </a:solidFill>
              </a:rPr>
              <a:t>and web </a:t>
            </a:r>
            <a:br>
              <a:rPr lang="nb-NO" sz="1600" dirty="0"/>
            </a:br>
            <a:r>
              <a:rPr lang="nb-NO" sz="1600" dirty="0"/>
              <a:t>	meetings alternating</a:t>
            </a:r>
          </a:p>
          <a:p>
            <a:pPr>
              <a:tabLst>
                <a:tab pos="2335213" algn="l"/>
              </a:tabLst>
            </a:pPr>
            <a:r>
              <a:rPr lang="nb-NO" sz="1600" dirty="0"/>
              <a:t>26</a:t>
            </a:r>
            <a:r>
              <a:rPr lang="nb-NO" sz="1600" baseline="30000" dirty="0"/>
              <a:t>th</a:t>
            </a:r>
            <a:r>
              <a:rPr lang="nb-NO" sz="1600" dirty="0"/>
              <a:t> meeting (Nov. 2023):	</a:t>
            </a:r>
            <a:r>
              <a:rPr lang="nb-NO" sz="1600" dirty="0">
                <a:solidFill>
                  <a:schemeClr val="accent1"/>
                </a:solidFill>
              </a:rPr>
              <a:t>last hybrid </a:t>
            </a:r>
            <a:r>
              <a:rPr lang="nb-NO" sz="1600" dirty="0"/>
              <a:t>meeting</a:t>
            </a:r>
          </a:p>
          <a:p>
            <a:pPr>
              <a:tabLst>
                <a:tab pos="2335213" algn="l"/>
              </a:tabLst>
            </a:pPr>
            <a:endParaRPr lang="nb-NO" sz="1200" dirty="0"/>
          </a:p>
          <a:p>
            <a:pPr>
              <a:tabLst>
                <a:tab pos="2335213" algn="l"/>
              </a:tabLst>
            </a:pPr>
            <a:r>
              <a:rPr lang="nb-NO" sz="1100" dirty="0"/>
              <a:t>* Including 14 ½th  , 14 ¾th  and 15 ½th meetings </a:t>
            </a:r>
            <a:endParaRPr lang="nb-NO" sz="1200" dirty="0"/>
          </a:p>
        </p:txBody>
      </p:sp>
      <p:sp>
        <p:nvSpPr>
          <p:cNvPr id="9" name="Textplatzhalter 5">
            <a:extLst>
              <a:ext uri="{FF2B5EF4-FFF2-40B4-BE49-F238E27FC236}">
                <a16:creationId xmlns:a16="http://schemas.microsoft.com/office/drawing/2014/main" id="{AE5AB607-4151-532B-D7E7-E66C37EE37ED}"/>
              </a:ext>
            </a:extLst>
          </p:cNvPr>
          <p:cNvSpPr txBox="1">
            <a:spLocks/>
          </p:cNvSpPr>
          <p:nvPr/>
        </p:nvSpPr>
        <p:spPr>
          <a:xfrm>
            <a:off x="8626565" y="2366603"/>
            <a:ext cx="3308684"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4000" b="1" dirty="0"/>
              <a:t>42</a:t>
            </a:r>
          </a:p>
        </p:txBody>
      </p:sp>
      <p:sp>
        <p:nvSpPr>
          <p:cNvPr id="10" name="Textplatzhalter 5">
            <a:extLst>
              <a:ext uri="{FF2B5EF4-FFF2-40B4-BE49-F238E27FC236}">
                <a16:creationId xmlns:a16="http://schemas.microsoft.com/office/drawing/2014/main" id="{C6096788-EC7E-4305-3E24-41F79C40D652}"/>
              </a:ext>
            </a:extLst>
          </p:cNvPr>
          <p:cNvSpPr txBox="1">
            <a:spLocks/>
          </p:cNvSpPr>
          <p:nvPr/>
        </p:nvSpPr>
        <p:spPr bwMode="gray">
          <a:xfrm>
            <a:off x="8632611" y="3685814"/>
            <a:ext cx="3308684" cy="15714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600" dirty="0"/>
              <a:t>Status Reports: 		  8</a:t>
            </a:r>
          </a:p>
          <a:p>
            <a:pPr marL="285750" indent="-285750">
              <a:buFont typeface="Arial" panose="020B0604020202020204" pitchFamily="34" charset="0"/>
              <a:buChar char="•"/>
            </a:pPr>
            <a:r>
              <a:rPr lang="en-US" sz="1600" dirty="0"/>
              <a:t>Terms of Reference:	  6</a:t>
            </a:r>
          </a:p>
          <a:p>
            <a:pPr marL="285750" indent="-285750">
              <a:buFont typeface="Arial" panose="020B0604020202020204" pitchFamily="34" charset="0"/>
              <a:buChar char="•"/>
            </a:pPr>
            <a:r>
              <a:rPr lang="en-US" sz="1600" dirty="0"/>
              <a:t>Informal Documents:	21</a:t>
            </a:r>
          </a:p>
          <a:p>
            <a:pPr marL="285750" indent="-285750">
              <a:buFont typeface="Arial" panose="020B0604020202020204" pitchFamily="34" charset="0"/>
              <a:buChar char="•"/>
            </a:pPr>
            <a:r>
              <a:rPr lang="en-US" sz="1600" dirty="0"/>
              <a:t>Working Documents	  7</a:t>
            </a:r>
            <a:br>
              <a:rPr lang="en-US" sz="1600" dirty="0"/>
            </a:br>
            <a:endParaRPr lang="en-US" sz="1600" dirty="0"/>
          </a:p>
        </p:txBody>
      </p:sp>
      <p:cxnSp>
        <p:nvCxnSpPr>
          <p:cNvPr id="11" name="Gerader Verbinder 10">
            <a:extLst>
              <a:ext uri="{FF2B5EF4-FFF2-40B4-BE49-F238E27FC236}">
                <a16:creationId xmlns:a16="http://schemas.microsoft.com/office/drawing/2014/main" id="{7F11C4E1-2DE6-7AB4-8356-EA499BE3FFEA}"/>
              </a:ext>
            </a:extLst>
          </p:cNvPr>
          <p:cNvCxnSpPr>
            <a:cxnSpLocks/>
          </p:cNvCxnSpPr>
          <p:nvPr/>
        </p:nvCxnSpPr>
        <p:spPr>
          <a:xfrm flipV="1">
            <a:off x="8632610" y="3585335"/>
            <a:ext cx="3308684" cy="9086"/>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 name="Textplatzhalter 5">
            <a:extLst>
              <a:ext uri="{FF2B5EF4-FFF2-40B4-BE49-F238E27FC236}">
                <a16:creationId xmlns:a16="http://schemas.microsoft.com/office/drawing/2014/main" id="{6860BEFE-ED4C-06E1-D660-5EC48AE372F5}"/>
              </a:ext>
            </a:extLst>
          </p:cNvPr>
          <p:cNvSpPr txBox="1">
            <a:spLocks/>
          </p:cNvSpPr>
          <p:nvPr/>
        </p:nvSpPr>
        <p:spPr>
          <a:xfrm>
            <a:off x="8626564" y="2943656"/>
            <a:ext cx="3314730"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en-US" sz="2000" b="1" dirty="0"/>
              <a:t>Documents to GRBP </a:t>
            </a:r>
            <a:br>
              <a:rPr lang="en-US" sz="2000" b="1" dirty="0"/>
            </a:br>
            <a:r>
              <a:rPr lang="en-US" sz="2000" b="1" dirty="0"/>
              <a:t>(Informal and Working)</a:t>
            </a:r>
          </a:p>
        </p:txBody>
      </p:sp>
    </p:spTree>
    <p:extLst>
      <p:ext uri="{BB962C8B-B14F-4D97-AF65-F5344CB8AC3E}">
        <p14:creationId xmlns:p14="http://schemas.microsoft.com/office/powerpoint/2010/main" val="254837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5977F4A7-3B88-4670-ADCE-27A23B36D3C6}"/>
              </a:ext>
            </a:extLst>
          </p:cNvPr>
          <p:cNvGraphicFramePr>
            <a:graphicFrameLocks noChangeAspect="1"/>
          </p:cNvGraphicFramePr>
          <p:nvPr>
            <p:custDataLst>
              <p:tags r:id="rId1"/>
            </p:custDataLst>
            <p:extLst>
              <p:ext uri="{D42A27DB-BD31-4B8C-83A1-F6EECF244321}">
                <p14:modId xmlns:p14="http://schemas.microsoft.com/office/powerpoint/2010/main" val="1755391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6" name="Objekt 5" hidden="1">
                        <a:extLst>
                          <a:ext uri="{FF2B5EF4-FFF2-40B4-BE49-F238E27FC236}">
                            <a16:creationId xmlns:a16="http://schemas.microsoft.com/office/drawing/2014/main" id="{5977F4A7-3B88-4670-ADCE-27A23B36D3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p:txBody>
          <a:bodyPr vert="horz"/>
          <a:lstStyle/>
          <a:p>
            <a:r>
              <a:rPr lang="en-US" sz="3600" b="1" dirty="0"/>
              <a:t>Terms of Reference : </a:t>
            </a:r>
            <a:br>
              <a:rPr lang="en-US" sz="3600" b="1" dirty="0"/>
            </a:br>
            <a:r>
              <a:rPr lang="en-US" sz="3600" b="1" dirty="0"/>
              <a:t>Objectives of the IWG on Measurement Uncertainties</a:t>
            </a:r>
          </a:p>
        </p:txBody>
      </p:sp>
      <p:sp>
        <p:nvSpPr>
          <p:cNvPr id="27" name="Inhaltsplatzhalter 26">
            <a:extLst>
              <a:ext uri="{FF2B5EF4-FFF2-40B4-BE49-F238E27FC236}">
                <a16:creationId xmlns:a16="http://schemas.microsoft.com/office/drawing/2014/main" id="{1BC6E84B-1A16-3120-8E9C-EE9D0E3D83A6}"/>
              </a:ext>
            </a:extLst>
          </p:cNvPr>
          <p:cNvSpPr>
            <a:spLocks noGrp="1"/>
          </p:cNvSpPr>
          <p:nvPr>
            <p:ph idx="1"/>
          </p:nvPr>
        </p:nvSpPr>
        <p:spPr/>
        <p:txBody>
          <a:bodyPr>
            <a:normAutofit fontScale="70000" lnSpcReduction="20000"/>
          </a:bodyPr>
          <a:lstStyle/>
          <a:p>
            <a:pPr marL="514350" indent="-514350">
              <a:lnSpc>
                <a:spcPct val="120000"/>
              </a:lnSpc>
              <a:spcBef>
                <a:spcPts val="1200"/>
              </a:spcBef>
              <a:buFont typeface="+mj-lt"/>
              <a:buAutoNum type="arabicPeriod"/>
            </a:pPr>
            <a:r>
              <a:rPr lang="en-US" dirty="0"/>
              <a:t>The Informal Working Group shall develop and propose </a:t>
            </a:r>
            <a:r>
              <a:rPr lang="en-US" dirty="0">
                <a:solidFill>
                  <a:schemeClr val="accent1"/>
                </a:solidFill>
              </a:rPr>
              <a:t>harmonized measures for evaluating systematic errors and random errors </a:t>
            </a:r>
            <a:r>
              <a:rPr lang="en-US" dirty="0"/>
              <a:t>based on GUM 98-3.</a:t>
            </a:r>
          </a:p>
          <a:p>
            <a:pPr marL="514350" indent="-514350">
              <a:lnSpc>
                <a:spcPct val="120000"/>
              </a:lnSpc>
              <a:spcBef>
                <a:spcPts val="1200"/>
              </a:spcBef>
              <a:buFont typeface="+mj-lt"/>
              <a:buAutoNum type="arabicPeriod"/>
            </a:pPr>
            <a:r>
              <a:rPr lang="en-US" dirty="0"/>
              <a:t>The scope and purpose of the Informal Working Group should cover </a:t>
            </a:r>
            <a:r>
              <a:rPr lang="en-US" dirty="0">
                <a:solidFill>
                  <a:schemeClr val="accent1"/>
                </a:solidFill>
              </a:rPr>
              <a:t>at least UN Regulation No. 51 and No. 117</a:t>
            </a:r>
            <a:r>
              <a:rPr lang="en-US" dirty="0"/>
              <a:t>. The Informal Working Group shall develop harmonized technical requirements for these UN Regulations with consideration to their test procedures.</a:t>
            </a:r>
          </a:p>
          <a:p>
            <a:pPr marL="514350" indent="-514350">
              <a:lnSpc>
                <a:spcPct val="120000"/>
              </a:lnSpc>
              <a:spcBef>
                <a:spcPts val="1200"/>
              </a:spcBef>
              <a:buFont typeface="+mj-lt"/>
              <a:buAutoNum type="arabicPeriod"/>
            </a:pPr>
            <a:r>
              <a:rPr lang="en-US" dirty="0"/>
              <a:t>The Informal Working Group shall, where appropriate, develop a </a:t>
            </a:r>
            <a:r>
              <a:rPr lang="en-US" dirty="0">
                <a:solidFill>
                  <a:schemeClr val="accent1"/>
                </a:solidFill>
              </a:rPr>
              <a:t>practice guide for compensation and/or correction factors</a:t>
            </a:r>
            <a:r>
              <a:rPr lang="en-US" dirty="0"/>
              <a:t>.</a:t>
            </a:r>
          </a:p>
          <a:p>
            <a:pPr marL="514350" indent="-514350">
              <a:lnSpc>
                <a:spcPct val="120000"/>
              </a:lnSpc>
              <a:spcBef>
                <a:spcPts val="1200"/>
              </a:spcBef>
              <a:buFont typeface="+mj-lt"/>
              <a:buAutoNum type="arabicPeriod"/>
            </a:pPr>
            <a:r>
              <a:rPr lang="en-US" dirty="0"/>
              <a:t>A general approach shall then be made in such a </a:t>
            </a:r>
            <a:r>
              <a:rPr lang="en-US" dirty="0">
                <a:solidFill>
                  <a:schemeClr val="accent1"/>
                </a:solidFill>
              </a:rPr>
              <a:t>way that it is possible to use it to improve test procedures in other UN Regulations</a:t>
            </a:r>
            <a:r>
              <a:rPr lang="en-US" dirty="0"/>
              <a:t>. This approach could be either </a:t>
            </a:r>
            <a:r>
              <a:rPr lang="en-US" dirty="0">
                <a:solidFill>
                  <a:schemeClr val="accent1"/>
                </a:solidFill>
              </a:rPr>
              <a:t>documented in the Consolidated Resolution on Construction of Vehicles (R.E.3) or as a Document for reference</a:t>
            </a:r>
          </a:p>
          <a:p>
            <a:pPr marL="514350" indent="-514350">
              <a:lnSpc>
                <a:spcPct val="120000"/>
              </a:lnSpc>
              <a:spcBef>
                <a:spcPts val="1200"/>
              </a:spcBef>
              <a:buFont typeface="+mj-lt"/>
              <a:buAutoNum type="arabicPeriod"/>
            </a:pPr>
            <a:r>
              <a:rPr lang="en-US" dirty="0"/>
              <a:t>The Informal Working Group shall report to GRBP</a:t>
            </a:r>
            <a:endParaRPr lang="nb-NO" dirty="0"/>
          </a:p>
          <a:p>
            <a:pPr marL="514350" indent="-514350">
              <a:buFont typeface="+mj-lt"/>
              <a:buAutoNum type="arabicPeriod"/>
            </a:pPr>
            <a:endParaRPr lang="en-US" dirty="0"/>
          </a:p>
        </p:txBody>
      </p:sp>
      <p:sp>
        <p:nvSpPr>
          <p:cNvPr id="5" name="Foliennummernplatzhalter 4">
            <a:extLst>
              <a:ext uri="{FF2B5EF4-FFF2-40B4-BE49-F238E27FC236}">
                <a16:creationId xmlns:a16="http://schemas.microsoft.com/office/drawing/2014/main" id="{8E6EF299-ADD0-465B-C680-2AEF802B8088}"/>
              </a:ext>
            </a:extLst>
          </p:cNvPr>
          <p:cNvSpPr>
            <a:spLocks noGrp="1"/>
          </p:cNvSpPr>
          <p:nvPr>
            <p:ph type="sldNum" sz="quarter" idx="12"/>
          </p:nvPr>
        </p:nvSpPr>
        <p:spPr/>
        <p:txBody>
          <a:bodyPr/>
          <a:lstStyle/>
          <a:p>
            <a:fld id="{32F358AF-5730-43DE-AF33-67BCA06BF621}" type="slidenum">
              <a:rPr lang="en-US" smtClean="0"/>
              <a:pPr/>
              <a:t>4</a:t>
            </a:fld>
            <a:endParaRPr lang="en-US" dirty="0"/>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776325" y="2384359"/>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endParaRPr lang="en-US" sz="4000" b="1" dirty="0"/>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48566" y="2384359"/>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endParaRPr lang="en-US" sz="4000" b="1" dirty="0"/>
          </a:p>
        </p:txBody>
      </p:sp>
    </p:spTree>
    <p:extLst>
      <p:ext uri="{BB962C8B-B14F-4D97-AF65-F5344CB8AC3E}">
        <p14:creationId xmlns:p14="http://schemas.microsoft.com/office/powerpoint/2010/main" val="310722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D11D24C3-F2B3-4561-85D9-CC8B4E397E8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D11D24C3-F2B3-4561-85D9-CC8B4E397E8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405764" y="-55164"/>
            <a:ext cx="11293014" cy="1325563"/>
          </a:xfrm>
        </p:spPr>
        <p:txBody>
          <a:bodyPr vert="horz"/>
          <a:lstStyle/>
          <a:p>
            <a:r>
              <a:rPr lang="en-US" sz="3600" b="1" dirty="0"/>
              <a:t>IWG MU – Achievements (1)</a:t>
            </a:r>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6986570" y="2454446"/>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6986569" y="4879949"/>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592255" y="1202009"/>
            <a:ext cx="6012732" cy="281957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endParaRPr lang="en-US" dirty="0"/>
          </a:p>
          <a:p>
            <a:pPr>
              <a:spcBef>
                <a:spcPts val="300"/>
              </a:spcBef>
            </a:pPr>
            <a:r>
              <a:rPr lang="en-US" b="1" dirty="0"/>
              <a:t>UN</a:t>
            </a:r>
            <a:r>
              <a:rPr lang="en-US" dirty="0"/>
              <a:t> </a:t>
            </a:r>
            <a:r>
              <a:rPr lang="en-US" b="1" dirty="0"/>
              <a:t>Regulation No.51.03</a:t>
            </a:r>
            <a:r>
              <a:rPr lang="en-US" dirty="0"/>
              <a:t> </a:t>
            </a:r>
          </a:p>
          <a:p>
            <a:pPr>
              <a:spcBef>
                <a:spcPts val="300"/>
              </a:spcBef>
            </a:pPr>
            <a:r>
              <a:rPr lang="en-GB" dirty="0"/>
              <a:t>Evaluation of uncertainty impact, joint with ISO and input from OICA. Proposals for improvement of test conditions which has an impact on measurement uncertainties; like test track compensation (rolling sound), temperature correction procedures, test vehicle and test tyre requirements </a:t>
            </a:r>
          </a:p>
          <a:p>
            <a:pPr>
              <a:spcBef>
                <a:spcPts val="300"/>
              </a:spcBef>
            </a:pPr>
            <a:endParaRPr lang="en-US" dirty="0"/>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511146" y="3845033"/>
            <a:ext cx="6093841" cy="242983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300"/>
              </a:spcBef>
              <a:buSzPct val="100000"/>
              <a:buNone/>
            </a:pPr>
            <a:r>
              <a:rPr lang="en-US" b="1" dirty="0"/>
              <a:t>UN Regulation No. 117.04</a:t>
            </a:r>
            <a:endParaRPr lang="en-US" dirty="0"/>
          </a:p>
          <a:p>
            <a:pPr marL="0" lvl="1" indent="0">
              <a:spcBef>
                <a:spcPts val="300"/>
              </a:spcBef>
              <a:buSzPct val="100000"/>
              <a:buNone/>
            </a:pPr>
            <a:r>
              <a:rPr lang="en-GB" dirty="0"/>
              <a:t>Evaluation of impact, joint with ISO and input from ETRTO: Proposals with updated temperature correction procedures for C1 and C2 tyres. </a:t>
            </a:r>
          </a:p>
          <a:p>
            <a:pPr marL="0" lvl="1" indent="0">
              <a:spcBef>
                <a:spcPts val="300"/>
              </a:spcBef>
              <a:buSzPct val="100000"/>
              <a:buNone/>
            </a:pPr>
            <a:endParaRPr lang="en-US" dirty="0"/>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7432417" y="855837"/>
            <a:ext cx="4347469" cy="2819576"/>
          </a:xfrm>
          <a:prstGeom prst="rect">
            <a:avLst/>
          </a:prstGeom>
          <a:solidFill>
            <a:schemeClr val="bg2"/>
          </a:solidFill>
        </p:spPr>
        <p:txBody>
          <a:bodyPr vert="horz" wrap="square" lIns="108000" tIns="216000" rIns="108000" bIns="72000" rtlCol="0" anchor="ctr" anchorCtr="0">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2000" dirty="0"/>
              <a:t>Informal Documents:</a:t>
            </a:r>
          </a:p>
          <a:p>
            <a:pPr>
              <a:lnSpc>
                <a:spcPts val="2100"/>
              </a:lnSpc>
              <a:spcBef>
                <a:spcPts val="0"/>
              </a:spcBef>
            </a:pPr>
            <a:r>
              <a:rPr lang="en-US" sz="2000" b="1" dirty="0"/>
              <a:t>GRBP-71-21,</a:t>
            </a:r>
            <a:r>
              <a:rPr lang="en-US" sz="2000" dirty="0"/>
              <a:t> </a:t>
            </a:r>
            <a:r>
              <a:rPr lang="en-US" sz="2000" b="1" dirty="0"/>
              <a:t>GRBP-73-15, GRBP-73-17, GRBP-74-13, GRBP-75-04 Rev.1, </a:t>
            </a:r>
            <a:br>
              <a:rPr lang="en-US" sz="2000" b="1" dirty="0"/>
            </a:br>
            <a:r>
              <a:rPr lang="en-US" sz="2000" b="1" dirty="0"/>
              <a:t>GRBP-76-09, GRBP-77-05, GRBP-77-08, GRBP-77-09</a:t>
            </a:r>
          </a:p>
          <a:p>
            <a:pPr>
              <a:lnSpc>
                <a:spcPts val="2100"/>
              </a:lnSpc>
              <a:spcBef>
                <a:spcPts val="0"/>
              </a:spcBef>
            </a:pPr>
            <a:r>
              <a:rPr lang="en-US" sz="2000" dirty="0"/>
              <a:t>Working Documents:</a:t>
            </a:r>
          </a:p>
          <a:p>
            <a:pPr>
              <a:lnSpc>
                <a:spcPts val="2100"/>
              </a:lnSpc>
              <a:spcBef>
                <a:spcPts val="0"/>
              </a:spcBef>
            </a:pPr>
            <a:r>
              <a:rPr lang="en-US" sz="2000" b="1" dirty="0"/>
              <a:t>ECE/TRANS/WP.29/GRBP/2021/22, </a:t>
            </a:r>
            <a:br>
              <a:rPr lang="en-US" sz="2000" b="1" dirty="0"/>
            </a:br>
            <a:r>
              <a:rPr lang="en-US" sz="2000" b="1" dirty="0"/>
              <a:t>ECE/TRANS/WP.29/GRBP/2022/08, </a:t>
            </a:r>
            <a:br>
              <a:rPr lang="en-US" sz="2000" b="1" dirty="0"/>
            </a:br>
            <a:r>
              <a:rPr lang="en-US" sz="2000" b="1" dirty="0"/>
              <a:t>ECE/TRANS/WP.29/GRBP/2022/16, </a:t>
            </a:r>
            <a:br>
              <a:rPr lang="en-US" sz="2000" b="1" dirty="0"/>
            </a:br>
            <a:r>
              <a:rPr lang="en-US" sz="2000" b="1" dirty="0"/>
              <a:t>ECE/TRANS/WP.29/GRBP/2023/12</a:t>
            </a:r>
            <a:endParaRPr lang="en-US" sz="1600" dirty="0"/>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7432417" y="3845033"/>
            <a:ext cx="4382567" cy="2429832"/>
          </a:xfrm>
          <a:prstGeom prst="rect">
            <a:avLst/>
          </a:prstGeom>
          <a:solidFill>
            <a:schemeClr val="bg2"/>
          </a:solidFill>
        </p:spPr>
        <p:txBody>
          <a:bodyPr vert="horz" wrap="square" lIns="108000" tIns="72000" rIns="10800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2000" dirty="0"/>
              <a:t>Informal Documents: </a:t>
            </a:r>
            <a:br>
              <a:rPr lang="en-US" sz="2000" b="1" dirty="0"/>
            </a:br>
            <a:r>
              <a:rPr lang="en-US" sz="2000" b="1" dirty="0"/>
              <a:t>GRBP-77-11, GRBP-77-12, GRBP-78-04, GRBP-78-05, GRBP-78-06</a:t>
            </a:r>
            <a:br>
              <a:rPr lang="en-US" sz="2000" dirty="0"/>
            </a:br>
            <a:r>
              <a:rPr lang="en-US" sz="2000" dirty="0"/>
              <a:t>Working Document:</a:t>
            </a:r>
          </a:p>
          <a:p>
            <a:pPr>
              <a:lnSpc>
                <a:spcPts val="2100"/>
              </a:lnSpc>
              <a:spcBef>
                <a:spcPts val="0"/>
              </a:spcBef>
            </a:pPr>
            <a:r>
              <a:rPr lang="en-US" sz="2000" b="1" dirty="0"/>
              <a:t>ECE/TRANS/WP.29/GRBP/2023/19</a:t>
            </a:r>
          </a:p>
          <a:p>
            <a:pPr>
              <a:lnSpc>
                <a:spcPts val="2100"/>
              </a:lnSpc>
              <a:spcBef>
                <a:spcPts val="0"/>
              </a:spcBef>
            </a:pPr>
            <a:br>
              <a:rPr lang="en-US" sz="2000" dirty="0"/>
            </a:br>
            <a:endParaRPr lang="en-US" sz="2000" dirty="0"/>
          </a:p>
        </p:txBody>
      </p:sp>
      <p:cxnSp>
        <p:nvCxnSpPr>
          <p:cNvPr id="15" name="Gerader Verbinder 14">
            <a:extLst>
              <a:ext uri="{FF2B5EF4-FFF2-40B4-BE49-F238E27FC236}">
                <a16:creationId xmlns:a16="http://schemas.microsoft.com/office/drawing/2014/main" id="{F22AD9FC-80CB-4C91-A096-3E89C57855DA}"/>
              </a:ext>
            </a:extLst>
          </p:cNvPr>
          <p:cNvCxnSpPr>
            <a:cxnSpLocks/>
          </p:cNvCxnSpPr>
          <p:nvPr/>
        </p:nvCxnSpPr>
        <p:spPr>
          <a:xfrm>
            <a:off x="493222" y="3755178"/>
            <a:ext cx="11403278"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 name="Foliennummernplatzhalter 3">
            <a:extLst>
              <a:ext uri="{FF2B5EF4-FFF2-40B4-BE49-F238E27FC236}">
                <a16:creationId xmlns:a16="http://schemas.microsoft.com/office/drawing/2014/main" id="{C5CC7FB1-A52A-A509-183F-77720F73E519}"/>
              </a:ext>
            </a:extLst>
          </p:cNvPr>
          <p:cNvSpPr>
            <a:spLocks noGrp="1"/>
          </p:cNvSpPr>
          <p:nvPr>
            <p:ph type="sldNum" sz="quarter" idx="15"/>
          </p:nvPr>
        </p:nvSpPr>
        <p:spPr/>
        <p:txBody>
          <a:bodyPr/>
          <a:lstStyle/>
          <a:p>
            <a:fld id="{32F358AF-5730-43DE-AF33-67BCA06BF621}" type="slidenum">
              <a:rPr lang="en-US" smtClean="0"/>
              <a:pPr/>
              <a:t>5</a:t>
            </a:fld>
            <a:endParaRPr lang="en-US" dirty="0"/>
          </a:p>
        </p:txBody>
      </p:sp>
    </p:spTree>
    <p:extLst>
      <p:ext uri="{BB962C8B-B14F-4D97-AF65-F5344CB8AC3E}">
        <p14:creationId xmlns:p14="http://schemas.microsoft.com/office/powerpoint/2010/main" val="29463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F2A7EE5E-371A-47E9-ABBE-A7A32FF575BA}"/>
              </a:ext>
            </a:extLst>
          </p:cNvPr>
          <p:cNvGraphicFramePr>
            <a:graphicFrameLocks noChangeAspect="1"/>
          </p:cNvGraphicFramePr>
          <p:nvPr>
            <p:custDataLst>
              <p:tags r:id="rId1"/>
            </p:custDataLst>
            <p:extLst>
              <p:ext uri="{D42A27DB-BD31-4B8C-83A1-F6EECF244321}">
                <p14:modId xmlns:p14="http://schemas.microsoft.com/office/powerpoint/2010/main" val="1708441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F2A7EE5E-371A-47E9-ABBE-A7A32FF575B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p:txBody>
          <a:bodyPr vert="horz"/>
          <a:lstStyle/>
          <a:p>
            <a:r>
              <a:rPr lang="en-US" sz="3600" b="1" dirty="0"/>
              <a:t>IWG MU – Achievements (2)</a:t>
            </a: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6840079" y="243888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6840078" y="5187880"/>
            <a:ext cx="220781" cy="353491"/>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en-US"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503799" y="3784567"/>
            <a:ext cx="11403278"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503798" y="1420320"/>
            <a:ext cx="6357505" cy="2266621"/>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300"/>
              </a:spcBef>
            </a:pPr>
            <a:r>
              <a:rPr lang="en-US" b="1" dirty="0"/>
              <a:t>Document for Reference: </a:t>
            </a:r>
            <a:r>
              <a:rPr lang="en-US" dirty="0"/>
              <a:t> </a:t>
            </a:r>
          </a:p>
          <a:p>
            <a:pPr>
              <a:lnSpc>
                <a:spcPct val="100000"/>
              </a:lnSpc>
              <a:spcBef>
                <a:spcPts val="300"/>
              </a:spcBef>
            </a:pPr>
            <a:r>
              <a:rPr lang="en-US" i="1" dirty="0">
                <a:solidFill>
                  <a:schemeClr val="accent1"/>
                </a:solidFill>
              </a:rPr>
              <a:t>“A general approach how to handle measurement uncertainties</a:t>
            </a:r>
            <a:r>
              <a:rPr lang="en-US" dirty="0">
                <a:solidFill>
                  <a:schemeClr val="accent1"/>
                </a:solidFill>
              </a:rPr>
              <a:t>.”</a:t>
            </a:r>
          </a:p>
          <a:p>
            <a:pPr>
              <a:lnSpc>
                <a:spcPct val="100000"/>
              </a:lnSpc>
              <a:spcBef>
                <a:spcPts val="300"/>
              </a:spcBef>
            </a:pPr>
            <a:r>
              <a:rPr lang="en-US" dirty="0"/>
              <a:t>Evaluation based on ISO GUM 98-3. The approach can be implemented independent of type of measurements. </a:t>
            </a:r>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503799" y="3908074"/>
            <a:ext cx="6357505" cy="2584795"/>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000"/>
              </a:lnSpc>
              <a:spcBef>
                <a:spcPts val="300"/>
              </a:spcBef>
            </a:pPr>
            <a:r>
              <a:rPr lang="en-US" b="1" dirty="0"/>
              <a:t>Document for Reference:  </a:t>
            </a:r>
            <a:br>
              <a:rPr lang="en-US" b="1" dirty="0"/>
            </a:br>
            <a:r>
              <a:rPr lang="en-US" i="1" dirty="0">
                <a:solidFill>
                  <a:schemeClr val="accent1"/>
                </a:solidFill>
              </a:rPr>
              <a:t>“Measurement Uncertainties when Testing in WP.29 GRBP Vehicle Regulations"</a:t>
            </a:r>
          </a:p>
          <a:p>
            <a:pPr>
              <a:spcBef>
                <a:spcPts val="300"/>
              </a:spcBef>
            </a:pPr>
            <a:r>
              <a:rPr lang="en-US" dirty="0"/>
              <a:t>IWG MU has developed a Document for Reference with a more detailed explanation of the development of the uncertainty tables for vehicles (Reg.51.03) and tyres (Reg.117). </a:t>
            </a:r>
            <a:br>
              <a:rPr lang="en-US" dirty="0"/>
            </a:br>
            <a:r>
              <a:rPr lang="en-US" dirty="0"/>
              <a:t>Whenever, there are changes in noise test procedures for vehicles and tyres, the tables of uncertainty calculations in this document shall be revised.</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7209450" y="1426931"/>
            <a:ext cx="4602216" cy="226001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2000" dirty="0"/>
              <a:t>Informal documents:</a:t>
            </a:r>
          </a:p>
          <a:p>
            <a:pPr>
              <a:lnSpc>
                <a:spcPts val="2100"/>
              </a:lnSpc>
              <a:spcBef>
                <a:spcPts val="0"/>
              </a:spcBef>
            </a:pPr>
            <a:r>
              <a:rPr lang="en-US" sz="2000" b="1" dirty="0"/>
              <a:t>GRBP-74-11,</a:t>
            </a:r>
            <a:r>
              <a:rPr lang="en-US" sz="2000" dirty="0"/>
              <a:t> </a:t>
            </a:r>
            <a:r>
              <a:rPr lang="en-US" sz="2000" b="1" dirty="0"/>
              <a:t>GRBP-75-07rev1,</a:t>
            </a:r>
            <a:r>
              <a:rPr lang="en-US" sz="2000" dirty="0"/>
              <a:t> </a:t>
            </a:r>
            <a:br>
              <a:rPr lang="en-US" sz="2000" dirty="0"/>
            </a:br>
            <a:r>
              <a:rPr lang="en-US" sz="2000" b="1" dirty="0"/>
              <a:t>GRBP-75-08, GRBP-76-11, GRBP-77-07, GRBP-77-08</a:t>
            </a:r>
          </a:p>
          <a:p>
            <a:pPr>
              <a:lnSpc>
                <a:spcPts val="2100"/>
              </a:lnSpc>
              <a:spcBef>
                <a:spcPts val="0"/>
              </a:spcBef>
            </a:pPr>
            <a:r>
              <a:rPr lang="en-US" sz="2000" dirty="0"/>
              <a:t>Working Document:</a:t>
            </a:r>
          </a:p>
          <a:p>
            <a:pPr>
              <a:lnSpc>
                <a:spcPts val="2100"/>
              </a:lnSpc>
              <a:spcBef>
                <a:spcPts val="0"/>
              </a:spcBef>
            </a:pPr>
            <a:r>
              <a:rPr lang="en-US" sz="2000" b="1" dirty="0"/>
              <a:t>ECE/TRANS/WP.29/GRBP/2022/09/Rev.1</a:t>
            </a:r>
          </a:p>
          <a:p>
            <a:pPr>
              <a:lnSpc>
                <a:spcPts val="2100"/>
              </a:lnSpc>
              <a:spcBef>
                <a:spcPts val="0"/>
              </a:spcBef>
            </a:pPr>
            <a:endParaRPr lang="en-US" sz="2000" dirty="0"/>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7209449" y="3908079"/>
            <a:ext cx="4602217" cy="254258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100"/>
              </a:lnSpc>
              <a:spcBef>
                <a:spcPts val="0"/>
              </a:spcBef>
            </a:pPr>
            <a:r>
              <a:rPr lang="en-US" sz="2000" dirty="0"/>
              <a:t>Informal Document:</a:t>
            </a:r>
            <a:br>
              <a:rPr lang="en-US" sz="2000" dirty="0"/>
            </a:br>
            <a:r>
              <a:rPr lang="en-US" sz="2000" b="1" dirty="0"/>
              <a:t>GRBP-78-07, GRBP-78-08</a:t>
            </a:r>
          </a:p>
          <a:p>
            <a:pPr>
              <a:lnSpc>
                <a:spcPts val="2100"/>
              </a:lnSpc>
              <a:spcBef>
                <a:spcPts val="0"/>
              </a:spcBef>
            </a:pPr>
            <a:r>
              <a:rPr lang="en-US" sz="2000" dirty="0"/>
              <a:t>Working Document:</a:t>
            </a:r>
          </a:p>
          <a:p>
            <a:pPr>
              <a:lnSpc>
                <a:spcPts val="2100"/>
              </a:lnSpc>
              <a:spcBef>
                <a:spcPts val="0"/>
              </a:spcBef>
            </a:pPr>
            <a:r>
              <a:rPr lang="en-US" sz="2000" b="1" dirty="0"/>
              <a:t>ECE-TRANS-WP29-GRBP-2024-xx</a:t>
            </a:r>
            <a:endParaRPr lang="en-US" sz="2000" dirty="0"/>
          </a:p>
        </p:txBody>
      </p:sp>
      <p:sp>
        <p:nvSpPr>
          <p:cNvPr id="7" name="Foliennummernplatzhalter 6">
            <a:extLst>
              <a:ext uri="{FF2B5EF4-FFF2-40B4-BE49-F238E27FC236}">
                <a16:creationId xmlns:a16="http://schemas.microsoft.com/office/drawing/2014/main" id="{A35460E2-5F2F-D522-497F-998809857CFB}"/>
              </a:ext>
            </a:extLst>
          </p:cNvPr>
          <p:cNvSpPr>
            <a:spLocks noGrp="1"/>
          </p:cNvSpPr>
          <p:nvPr>
            <p:ph type="sldNum" sz="quarter" idx="12"/>
          </p:nvPr>
        </p:nvSpPr>
        <p:spPr/>
        <p:txBody>
          <a:bodyPr/>
          <a:lstStyle/>
          <a:p>
            <a:fld id="{32F358AF-5730-43DE-AF33-67BCA06BF621}" type="slidenum">
              <a:rPr lang="en-US" smtClean="0"/>
              <a:pPr/>
              <a:t>6</a:t>
            </a:fld>
            <a:endParaRPr lang="en-US" dirty="0"/>
          </a:p>
        </p:txBody>
      </p:sp>
    </p:spTree>
    <p:extLst>
      <p:ext uri="{BB962C8B-B14F-4D97-AF65-F5344CB8AC3E}">
        <p14:creationId xmlns:p14="http://schemas.microsoft.com/office/powerpoint/2010/main" val="165675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542226DB-B6AA-ED09-DFB7-D7478B9BF0A1}"/>
              </a:ext>
            </a:extLst>
          </p:cNvPr>
          <p:cNvGraphicFramePr>
            <a:graphicFrameLocks noChangeAspect="1"/>
          </p:cNvGraphicFramePr>
          <p:nvPr>
            <p:custDataLst>
              <p:tags r:id="rId1"/>
            </p:custDataLst>
            <p:extLst>
              <p:ext uri="{D42A27DB-BD31-4B8C-83A1-F6EECF244321}">
                <p14:modId xmlns:p14="http://schemas.microsoft.com/office/powerpoint/2010/main" val="4462041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60" imgH="360" progId="TCLayout.ActiveDocument.1">
                  <p:embed/>
                </p:oleObj>
              </mc:Choice>
              <mc:Fallback>
                <p:oleObj name="think-cell Folie" r:id="rId4" imgW="360" imgH="360" progId="TCLayout.ActiveDocument.1">
                  <p:embed/>
                  <p:pic>
                    <p:nvPicPr>
                      <p:cNvPr id="8" name="think-cell data - do not delete" hidden="1">
                        <a:extLst>
                          <a:ext uri="{FF2B5EF4-FFF2-40B4-BE49-F238E27FC236}">
                            <a16:creationId xmlns:a16="http://schemas.microsoft.com/office/drawing/2014/main" id="{542226DB-B6AA-ED09-DFB7-D7478B9BF0A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a:extLst>
              <a:ext uri="{FF2B5EF4-FFF2-40B4-BE49-F238E27FC236}">
                <a16:creationId xmlns:a16="http://schemas.microsoft.com/office/drawing/2014/main" id="{7B2FF497-BEF2-1FFB-9272-C2E719CE7649}"/>
              </a:ext>
            </a:extLst>
          </p:cNvPr>
          <p:cNvSpPr>
            <a:spLocks noGrp="1"/>
          </p:cNvSpPr>
          <p:nvPr>
            <p:ph type="title"/>
          </p:nvPr>
        </p:nvSpPr>
        <p:spPr/>
        <p:txBody>
          <a:bodyPr vert="horz"/>
          <a:lstStyle/>
          <a:p>
            <a:r>
              <a:rPr lang="en-US" sz="3600" b="1" dirty="0"/>
              <a:t>IWG MU – Achievements (3)</a:t>
            </a:r>
            <a:br>
              <a:rPr lang="en-GB" sz="3600" b="1" dirty="0"/>
            </a:br>
            <a:r>
              <a:rPr lang="en-GB" sz="3600" dirty="0"/>
              <a:t>Recent Documents and Future Work</a:t>
            </a:r>
          </a:p>
        </p:txBody>
      </p:sp>
      <p:sp>
        <p:nvSpPr>
          <p:cNvPr id="5" name="Foliennummernplatzhalter 4">
            <a:extLst>
              <a:ext uri="{FF2B5EF4-FFF2-40B4-BE49-F238E27FC236}">
                <a16:creationId xmlns:a16="http://schemas.microsoft.com/office/drawing/2014/main" id="{819A2ECF-802F-9EFA-0A45-270ED1453ECB}"/>
              </a:ext>
            </a:extLst>
          </p:cNvPr>
          <p:cNvSpPr>
            <a:spLocks noGrp="1"/>
          </p:cNvSpPr>
          <p:nvPr>
            <p:ph type="sldNum" sz="quarter" idx="12"/>
          </p:nvPr>
        </p:nvSpPr>
        <p:spPr/>
        <p:txBody>
          <a:bodyPr/>
          <a:lstStyle/>
          <a:p>
            <a:fld id="{32F358AF-5730-43DE-AF33-67BCA06BF621}" type="slidenum">
              <a:rPr lang="en-US" smtClean="0"/>
              <a:pPr/>
              <a:t>7</a:t>
            </a:fld>
            <a:endParaRPr lang="en-US" dirty="0"/>
          </a:p>
        </p:txBody>
      </p:sp>
      <p:sp>
        <p:nvSpPr>
          <p:cNvPr id="14" name="Inhaltsplatzhalter 2">
            <a:extLst>
              <a:ext uri="{FF2B5EF4-FFF2-40B4-BE49-F238E27FC236}">
                <a16:creationId xmlns:a16="http://schemas.microsoft.com/office/drawing/2014/main" id="{9D9934F8-C363-D568-924E-AA82A76FED26}"/>
              </a:ext>
            </a:extLst>
          </p:cNvPr>
          <p:cNvSpPr txBox="1">
            <a:spLocks/>
          </p:cNvSpPr>
          <p:nvPr/>
        </p:nvSpPr>
        <p:spPr bwMode="gray">
          <a:xfrm>
            <a:off x="578232" y="1649124"/>
            <a:ext cx="10775567" cy="245236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chorCtr="0">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300"/>
              </a:spcBef>
            </a:pPr>
            <a:r>
              <a:rPr lang="en-GB" sz="2000" dirty="0"/>
              <a:t>The aim of the Informal Working Group is to present during the </a:t>
            </a:r>
            <a:endParaRPr lang="de-DE" sz="2000" dirty="0"/>
          </a:p>
          <a:p>
            <a:pPr lvl="1">
              <a:lnSpc>
                <a:spcPct val="100000"/>
              </a:lnSpc>
              <a:spcBef>
                <a:spcPts val="300"/>
              </a:spcBef>
              <a:spcAft>
                <a:spcPts val="245"/>
              </a:spcAft>
              <a:buSzPct val="100000"/>
            </a:pPr>
            <a:r>
              <a:rPr lang="en-GB" sz="2000" dirty="0"/>
              <a:t>79</a:t>
            </a:r>
            <a:r>
              <a:rPr lang="en-GB" sz="2000" baseline="30000" dirty="0"/>
              <a:t>th</a:t>
            </a:r>
            <a:r>
              <a:rPr lang="en-GB" sz="2000" dirty="0"/>
              <a:t> GRBP in February 2024 a </a:t>
            </a:r>
            <a:r>
              <a:rPr lang="en-GB" sz="2000" b="1" dirty="0"/>
              <a:t>Working document (</a:t>
            </a:r>
            <a:r>
              <a:rPr lang="en-US" sz="2000" b="1" dirty="0"/>
              <a:t>ECE-TRANS-WP29-GRBP-2024-xx</a:t>
            </a:r>
            <a:r>
              <a:rPr lang="en-GB" sz="2000" dirty="0"/>
              <a:t>)</a:t>
            </a:r>
            <a:br>
              <a:rPr lang="en-GB" sz="2000" dirty="0"/>
            </a:br>
            <a:r>
              <a:rPr lang="en-GB" sz="2000" dirty="0"/>
              <a:t>for a Document for Reference: </a:t>
            </a:r>
            <a:br>
              <a:rPr lang="en-GB" sz="2000" dirty="0"/>
            </a:br>
            <a:r>
              <a:rPr lang="en-US" sz="2000" i="1" dirty="0">
                <a:solidFill>
                  <a:schemeClr val="accent1"/>
                </a:solidFill>
              </a:rPr>
              <a:t>“Measurement Uncertainties when Testing in WP.29 GRBP Vehicle Regulations"</a:t>
            </a:r>
          </a:p>
          <a:p>
            <a:pPr lvl="1">
              <a:lnSpc>
                <a:spcPct val="100000"/>
              </a:lnSpc>
              <a:spcBef>
                <a:spcPts val="300"/>
              </a:spcBef>
              <a:spcAft>
                <a:spcPts val="245"/>
              </a:spcAft>
              <a:buSzPct val="100000"/>
            </a:pPr>
            <a:r>
              <a:rPr lang="en-GB" sz="2000" dirty="0"/>
              <a:t>Any further work on amendments of vehicle regulations, like Reg.138, Reg.41, Reg.92, etc, which have an influence on measurement uncertainties, should be allocated to existing or future informal working groups responsible for these regulations.</a:t>
            </a:r>
          </a:p>
          <a:p>
            <a:pPr marL="0" lvl="1" indent="0">
              <a:lnSpc>
                <a:spcPct val="100000"/>
              </a:lnSpc>
              <a:spcBef>
                <a:spcPts val="300"/>
              </a:spcBef>
              <a:spcAft>
                <a:spcPts val="245"/>
              </a:spcAft>
              <a:buSzPct val="100000"/>
              <a:buNone/>
            </a:pPr>
            <a:endParaRPr lang="en-GB" dirty="0"/>
          </a:p>
        </p:txBody>
      </p:sp>
      <p:grpSp>
        <p:nvGrpSpPr>
          <p:cNvPr id="19" name="Gruppieren 18">
            <a:extLst>
              <a:ext uri="{FF2B5EF4-FFF2-40B4-BE49-F238E27FC236}">
                <a16:creationId xmlns:a16="http://schemas.microsoft.com/office/drawing/2014/main" id="{D801A4A0-1B9C-696E-4E0E-F537B55925D6}"/>
              </a:ext>
            </a:extLst>
          </p:cNvPr>
          <p:cNvGrpSpPr/>
          <p:nvPr/>
        </p:nvGrpSpPr>
        <p:grpSpPr>
          <a:xfrm>
            <a:off x="1933645" y="4663880"/>
            <a:ext cx="8628932" cy="2044617"/>
            <a:chOff x="1788243" y="4788624"/>
            <a:chExt cx="8628932" cy="2343357"/>
          </a:xfrm>
          <a:solidFill>
            <a:schemeClr val="bg2"/>
          </a:solidFill>
        </p:grpSpPr>
        <p:sp>
          <p:nvSpPr>
            <p:cNvPr id="20" name="Freihandform: Form 19">
              <a:extLst>
                <a:ext uri="{FF2B5EF4-FFF2-40B4-BE49-F238E27FC236}">
                  <a16:creationId xmlns:a16="http://schemas.microsoft.com/office/drawing/2014/main" id="{E7076837-2EF8-C4E6-03D8-F0F4E16984B9}"/>
                </a:ext>
              </a:extLst>
            </p:cNvPr>
            <p:cNvSpPr>
              <a:spLocks noChangeAspect="1"/>
            </p:cNvSpPr>
            <p:nvPr/>
          </p:nvSpPr>
          <p:spPr>
            <a:xfrm rot="5400000" flipH="1" flipV="1">
              <a:off x="5970241" y="4705092"/>
              <a:ext cx="264936" cy="432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1" name="Textplatzhalter 5">
              <a:extLst>
                <a:ext uri="{FF2B5EF4-FFF2-40B4-BE49-F238E27FC236}">
                  <a16:creationId xmlns:a16="http://schemas.microsoft.com/office/drawing/2014/main" id="{902C6948-559C-E372-754F-A69E6D8131EB}"/>
                </a:ext>
              </a:extLst>
            </p:cNvPr>
            <p:cNvSpPr txBox="1">
              <a:spLocks/>
            </p:cNvSpPr>
            <p:nvPr/>
          </p:nvSpPr>
          <p:spPr bwMode="gray">
            <a:xfrm>
              <a:off x="1788243" y="5221401"/>
              <a:ext cx="8628932" cy="1910580"/>
            </a:xfrm>
            <a:prstGeom prst="rect">
              <a:avLst/>
            </a:prstGeom>
            <a:grpFill/>
          </p:spPr>
          <p:txBody>
            <a:bodyPr vert="horz" wrap="non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800" b="1" dirty="0">
                  <a:solidFill>
                    <a:schemeClr val="accent6"/>
                  </a:solidFill>
                </a:rPr>
                <a:t>Objectives of the Informal Working Group </a:t>
              </a:r>
              <a:br>
                <a:rPr lang="en-US" sz="2800" b="1" dirty="0">
                  <a:solidFill>
                    <a:schemeClr val="accent6"/>
                  </a:solidFill>
                </a:rPr>
              </a:br>
              <a:r>
                <a:rPr lang="en-US" sz="2800" b="1" dirty="0">
                  <a:solidFill>
                    <a:schemeClr val="accent6"/>
                  </a:solidFill>
                </a:rPr>
                <a:t>on Measurement Uncertainties (IWG-MU)</a:t>
              </a:r>
              <a:br>
                <a:rPr lang="en-US" sz="2800" b="1" dirty="0">
                  <a:solidFill>
                    <a:schemeClr val="accent6"/>
                  </a:solidFill>
                </a:rPr>
              </a:br>
              <a:r>
                <a:rPr lang="en-US" sz="2800" b="1" dirty="0">
                  <a:solidFill>
                    <a:schemeClr val="accent6"/>
                  </a:solidFill>
                </a:rPr>
                <a:t>have been fulfilled!</a:t>
              </a:r>
              <a:endParaRPr lang="en-US" sz="1600" b="1" dirty="0">
                <a:solidFill>
                  <a:schemeClr val="accent6"/>
                </a:solidFill>
              </a:endParaRPr>
            </a:p>
          </p:txBody>
        </p:sp>
      </p:grpSp>
    </p:spTree>
    <p:extLst>
      <p:ext uri="{BB962C8B-B14F-4D97-AF65-F5344CB8AC3E}">
        <p14:creationId xmlns:p14="http://schemas.microsoft.com/office/powerpoint/2010/main" val="35324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4FC46CD7-F474-0DB9-F0BA-79328A0D6901}"/>
              </a:ext>
            </a:extLst>
          </p:cNvPr>
          <p:cNvGraphicFramePr>
            <a:graphicFrameLocks noChangeAspect="1"/>
          </p:cNvGraphicFramePr>
          <p:nvPr>
            <p:custDataLst>
              <p:tags r:id="rId1"/>
            </p:custDataLst>
            <p:extLst>
              <p:ext uri="{D42A27DB-BD31-4B8C-83A1-F6EECF244321}">
                <p14:modId xmlns:p14="http://schemas.microsoft.com/office/powerpoint/2010/main" val="41479348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4FC46CD7-F474-0DB9-F0BA-79328A0D69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BC2174B0-794C-4460-BC29-5336BD041ABC}"/>
              </a:ext>
            </a:extLst>
          </p:cNvPr>
          <p:cNvSpPr txBox="1"/>
          <p:nvPr/>
        </p:nvSpPr>
        <p:spPr>
          <a:xfrm>
            <a:off x="3686175" y="2943225"/>
            <a:ext cx="3386633" cy="830997"/>
          </a:xfrm>
          <a:prstGeom prst="rect">
            <a:avLst/>
          </a:prstGeom>
          <a:noFill/>
        </p:spPr>
        <p:txBody>
          <a:bodyPr wrap="none" rtlCol="0">
            <a:spAutoFit/>
          </a:bodyPr>
          <a:lstStyle/>
          <a:p>
            <a:r>
              <a:rPr lang="en-US" sz="4800" dirty="0"/>
              <a:t>   Thank you!</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en-US" smtClean="0"/>
              <a:pPr/>
              <a:t>8</a:t>
            </a:fld>
            <a:endParaRPr lang="en-US" dirty="0"/>
          </a:p>
        </p:txBody>
      </p:sp>
      <p:pic>
        <p:nvPicPr>
          <p:cNvPr id="5" name="Graphic 4">
            <a:extLst>
              <a:ext uri="{FF2B5EF4-FFF2-40B4-BE49-F238E27FC236}">
                <a16:creationId xmlns:a16="http://schemas.microsoft.com/office/drawing/2014/main" id="{E4F73FAE-060B-9593-5B34-AA18FC3471E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4450" y="3931920"/>
            <a:ext cx="1211580" cy="1211580"/>
          </a:xfrm>
          <a:prstGeom prst="rect">
            <a:avLst/>
          </a:prstGeom>
        </p:spPr>
      </p:pic>
    </p:spTree>
    <p:extLst>
      <p:ext uri="{BB962C8B-B14F-4D97-AF65-F5344CB8AC3E}">
        <p14:creationId xmlns:p14="http://schemas.microsoft.com/office/powerpoint/2010/main" val="29402719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3EEFC-9C68-4FFA-9F5A-6D175AB4EE2C}">
  <ds:schemaRefs>
    <ds:schemaRef ds:uri="http://schemas.microsoft.com/sharepoint/v3/contenttype/forms"/>
  </ds:schemaRefs>
</ds:datastoreItem>
</file>

<file path=customXml/itemProps2.xml><?xml version="1.0" encoding="utf-8"?>
<ds:datastoreItem xmlns:ds="http://schemas.openxmlformats.org/officeDocument/2006/customXml" ds:itemID="{45C46904-A8A9-482C-B7F5-ED3BCF985147}">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customXml/itemProps3.xml><?xml version="1.0" encoding="utf-8"?>
<ds:datastoreItem xmlns:ds="http://schemas.openxmlformats.org/officeDocument/2006/customXml" ds:itemID="{04D21715-BFC9-4715-935A-B51BF6C1C9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Widescreen</PresentationFormat>
  <Paragraphs>93</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Calibri Light</vt:lpstr>
      <vt:lpstr>Office Theme</vt:lpstr>
      <vt:lpstr>think-cell Folie</vt:lpstr>
      <vt:lpstr>Last Status Report of Informal Working Group on  Measurement Uncertainties (IWG MU)</vt:lpstr>
      <vt:lpstr>IWG Measurement Uncertainty (est. 2019)</vt:lpstr>
      <vt:lpstr>IWG Measurement Uncertainty: Facts and Figures</vt:lpstr>
      <vt:lpstr>Terms of Reference :  Objectives of the IWG on Measurement Uncertainties</vt:lpstr>
      <vt:lpstr>IWG MU – Achievements (1)</vt:lpstr>
      <vt:lpstr>IWG MU – Achievements (2)</vt:lpstr>
      <vt:lpstr>IWG MU – Achievements (3) Recent Documents and Future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2022-01-25T10:23:16Z</dcterms:created>
  <dcterms:modified xsi:type="dcterms:W3CDTF">2024-01-10T13:05:57Z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284045436</vt:i4>
  </property>
  <property fmtid="{D5CDD505-2E9C-101B-9397-08002B2CF9AE}" pid="4" name="ContentTypeId">
    <vt:lpwstr>0x0101003B8422D08C252547BB1CFA7F78E2CB83</vt:lpwstr>
  </property>
  <property fmtid="{D5CDD505-2E9C-101B-9397-08002B2CF9AE}" pid="5" name="MediaServiceImageTags">
    <vt:lpwstr/>
  </property>
  <property fmtid="{D5CDD505-2E9C-101B-9397-08002B2CF9AE}" pid="6" name="gba66df640194346a5267c50f24d4797">
    <vt:lpwstr/>
  </property>
  <property fmtid="{D5CDD505-2E9C-101B-9397-08002B2CF9AE}" pid="7" name="Office_x0020_of_x0020_Origin">
    <vt:lpwstr/>
  </property>
  <property fmtid="{D5CDD505-2E9C-101B-9397-08002B2CF9AE}" pid="8" name="Office of Origin">
    <vt:lpwstr/>
  </property>
</Properties>
</file>