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87" r:id="rId5"/>
    <p:sldId id="288" r:id="rId6"/>
    <p:sldId id="289" r:id="rId7"/>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1FA357-CA26-4D3D-824F-C9255BDECCF3}" v="1" dt="2023-08-23T09:53:19.6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59" autoAdjust="0"/>
    <p:restoredTop sz="94581" autoAdjust="0"/>
  </p:normalViewPr>
  <p:slideViewPr>
    <p:cSldViewPr>
      <p:cViewPr varScale="1">
        <p:scale>
          <a:sx n="82" d="100"/>
          <a:sy n="82" d="100"/>
        </p:scale>
        <p:origin x="1714"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E9219BF1-3921-4E40-98DC-62DAB6A70F7B}"/>
    <pc:docChg chg="custSel modSld">
      <pc:chgData name="Konstantin Glukhenkiy" userId="24b49d37-c936-4e44-8fab-4bfac34f62f4" providerId="ADAL" clId="{E9219BF1-3921-4E40-98DC-62DAB6A70F7B}" dt="2023-01-12T18:47:27.557" v="605" actId="6549"/>
      <pc:docMkLst>
        <pc:docMk/>
      </pc:docMkLst>
      <pc:sldChg chg="modSp mod">
        <pc:chgData name="Konstantin Glukhenkiy" userId="24b49d37-c936-4e44-8fab-4bfac34f62f4" providerId="ADAL" clId="{E9219BF1-3921-4E40-98DC-62DAB6A70F7B}" dt="2023-01-12T18:21:58.192" v="142" actId="6549"/>
        <pc:sldMkLst>
          <pc:docMk/>
          <pc:sldMk cId="2256515904" sldId="287"/>
        </pc:sldMkLst>
        <pc:spChg chg="mod">
          <ac:chgData name="Konstantin Glukhenkiy" userId="24b49d37-c936-4e44-8fab-4bfac34f62f4" providerId="ADAL" clId="{E9219BF1-3921-4E40-98DC-62DAB6A70F7B}" dt="2023-01-11T18:03:40.155" v="38" actId="255"/>
          <ac:spMkLst>
            <pc:docMk/>
            <pc:sldMk cId="2256515904" sldId="287"/>
            <ac:spMk id="2" creationId="{00000000-0000-0000-0000-000000000000}"/>
          </ac:spMkLst>
        </pc:spChg>
        <pc:spChg chg="mod">
          <ac:chgData name="Konstantin Glukhenkiy" userId="24b49d37-c936-4e44-8fab-4bfac34f62f4" providerId="ADAL" clId="{E9219BF1-3921-4E40-98DC-62DAB6A70F7B}" dt="2023-01-12T18:21:58.192" v="142" actId="6549"/>
          <ac:spMkLst>
            <pc:docMk/>
            <pc:sldMk cId="2256515904" sldId="287"/>
            <ac:spMk id="3" creationId="{00000000-0000-0000-0000-000000000000}"/>
          </ac:spMkLst>
        </pc:spChg>
        <pc:spChg chg="mod">
          <ac:chgData name="Konstantin Glukhenkiy" userId="24b49d37-c936-4e44-8fab-4bfac34f62f4" providerId="ADAL" clId="{E9219BF1-3921-4E40-98DC-62DAB6A70F7B}" dt="2023-01-11T18:02:56.423" v="36" actId="6549"/>
          <ac:spMkLst>
            <pc:docMk/>
            <pc:sldMk cId="2256515904" sldId="287"/>
            <ac:spMk id="4" creationId="{00000000-0000-0000-0000-000000000000}"/>
          </ac:spMkLst>
        </pc:spChg>
      </pc:sldChg>
      <pc:sldChg chg="modSp mod">
        <pc:chgData name="Konstantin Glukhenkiy" userId="24b49d37-c936-4e44-8fab-4bfac34f62f4" providerId="ADAL" clId="{E9219BF1-3921-4E40-98DC-62DAB6A70F7B}" dt="2023-01-12T18:47:27.557" v="605" actId="6549"/>
        <pc:sldMkLst>
          <pc:docMk/>
          <pc:sldMk cId="302958873" sldId="288"/>
        </pc:sldMkLst>
        <pc:spChg chg="mod">
          <ac:chgData name="Konstantin Glukhenkiy" userId="24b49d37-c936-4e44-8fab-4bfac34f62f4" providerId="ADAL" clId="{E9219BF1-3921-4E40-98DC-62DAB6A70F7B}" dt="2023-01-12T18:47:27.557" v="605" actId="6549"/>
          <ac:spMkLst>
            <pc:docMk/>
            <pc:sldMk cId="302958873" sldId="288"/>
            <ac:spMk id="4" creationId="{00000000-0000-0000-0000-000000000000}"/>
          </ac:spMkLst>
        </pc:spChg>
      </pc:sldChg>
    </pc:docChg>
  </pc:docChgLst>
  <pc:docChgLst>
    <pc:chgData name="Konstantin Glukhenkiy" userId="24b49d37-c936-4e44-8fab-4bfac34f62f4" providerId="ADAL" clId="{371FA357-CA26-4D3D-824F-C9255BDECCF3}"/>
    <pc:docChg chg="custSel addSld modSld">
      <pc:chgData name="Konstantin Glukhenkiy" userId="24b49d37-c936-4e44-8fab-4bfac34f62f4" providerId="ADAL" clId="{371FA357-CA26-4D3D-824F-C9255BDECCF3}" dt="2023-08-23T12:06:56.475" v="1311" actId="1076"/>
      <pc:docMkLst>
        <pc:docMk/>
      </pc:docMkLst>
      <pc:sldChg chg="modSp mod">
        <pc:chgData name="Konstantin Glukhenkiy" userId="24b49d37-c936-4e44-8fab-4bfac34f62f4" providerId="ADAL" clId="{371FA357-CA26-4D3D-824F-C9255BDECCF3}" dt="2023-08-23T12:06:56.475" v="1311" actId="1076"/>
        <pc:sldMkLst>
          <pc:docMk/>
          <pc:sldMk cId="2256515904" sldId="287"/>
        </pc:sldMkLst>
        <pc:spChg chg="mod">
          <ac:chgData name="Konstantin Glukhenkiy" userId="24b49d37-c936-4e44-8fab-4bfac34f62f4" providerId="ADAL" clId="{371FA357-CA26-4D3D-824F-C9255BDECCF3}" dt="2023-08-23T12:06:56.475" v="1311" actId="1076"/>
          <ac:spMkLst>
            <pc:docMk/>
            <pc:sldMk cId="2256515904" sldId="287"/>
            <ac:spMk id="3" creationId="{00000000-0000-0000-0000-000000000000}"/>
          </ac:spMkLst>
        </pc:spChg>
        <pc:spChg chg="mod">
          <ac:chgData name="Konstantin Glukhenkiy" userId="24b49d37-c936-4e44-8fab-4bfac34f62f4" providerId="ADAL" clId="{371FA357-CA26-4D3D-824F-C9255BDECCF3}" dt="2023-08-23T09:53:34.852" v="44" actId="6549"/>
          <ac:spMkLst>
            <pc:docMk/>
            <pc:sldMk cId="2256515904" sldId="287"/>
            <ac:spMk id="4" creationId="{00000000-0000-0000-0000-000000000000}"/>
          </ac:spMkLst>
        </pc:spChg>
      </pc:sldChg>
      <pc:sldChg chg="modSp mod">
        <pc:chgData name="Konstantin Glukhenkiy" userId="24b49d37-c936-4e44-8fab-4bfac34f62f4" providerId="ADAL" clId="{371FA357-CA26-4D3D-824F-C9255BDECCF3}" dt="2023-08-23T12:06:15.086" v="1296" actId="6549"/>
        <pc:sldMkLst>
          <pc:docMk/>
          <pc:sldMk cId="302958873" sldId="288"/>
        </pc:sldMkLst>
        <pc:spChg chg="mod">
          <ac:chgData name="Konstantin Glukhenkiy" userId="24b49d37-c936-4e44-8fab-4bfac34f62f4" providerId="ADAL" clId="{371FA357-CA26-4D3D-824F-C9255BDECCF3}" dt="2023-08-23T12:06:15.086" v="1296" actId="6549"/>
          <ac:spMkLst>
            <pc:docMk/>
            <pc:sldMk cId="302958873" sldId="288"/>
            <ac:spMk id="4" creationId="{00000000-0000-0000-0000-000000000000}"/>
          </ac:spMkLst>
        </pc:spChg>
      </pc:sldChg>
      <pc:sldChg chg="modSp add mod">
        <pc:chgData name="Konstantin Glukhenkiy" userId="24b49d37-c936-4e44-8fab-4bfac34f62f4" providerId="ADAL" clId="{371FA357-CA26-4D3D-824F-C9255BDECCF3}" dt="2023-08-23T10:21:44.650" v="1009" actId="1076"/>
        <pc:sldMkLst>
          <pc:docMk/>
          <pc:sldMk cId="1940040060" sldId="289"/>
        </pc:sldMkLst>
        <pc:spChg chg="mod">
          <ac:chgData name="Konstantin Glukhenkiy" userId="24b49d37-c936-4e44-8fab-4bfac34f62f4" providerId="ADAL" clId="{371FA357-CA26-4D3D-824F-C9255BDECCF3}" dt="2023-08-23T10:21:44.650" v="1009" actId="1076"/>
          <ac:spMkLst>
            <pc:docMk/>
            <pc:sldMk cId="1940040060" sldId="289"/>
            <ac:spMk id="4" creationId="{00000000-0000-0000-0000-000000000000}"/>
          </ac:spMkLst>
        </pc:spChg>
      </pc:sldChg>
    </pc:docChg>
  </pc:docChgLst>
  <pc:docChgLst>
    <pc:chgData name="Konstantin Glukhenkiy" userId="24b49d37-c936-4e44-8fab-4bfac34f62f4" providerId="ADAL" clId="{6EBD7BAD-4946-450A-9D3C-38E115FED8FB}"/>
    <pc:docChg chg="undo custSel modSld">
      <pc:chgData name="Konstantin Glukhenkiy" userId="24b49d37-c936-4e44-8fab-4bfac34f62f4" providerId="ADAL" clId="{6EBD7BAD-4946-450A-9D3C-38E115FED8FB}" dt="2022-08-30T18:20:53.256" v="683" actId="6549"/>
      <pc:docMkLst>
        <pc:docMk/>
      </pc:docMkLst>
      <pc:sldChg chg="modSp mod">
        <pc:chgData name="Konstantin Glukhenkiy" userId="24b49d37-c936-4e44-8fab-4bfac34f62f4" providerId="ADAL" clId="{6EBD7BAD-4946-450A-9D3C-38E115FED8FB}" dt="2022-08-30T17:40:38.513" v="93" actId="6549"/>
        <pc:sldMkLst>
          <pc:docMk/>
          <pc:sldMk cId="2256515904" sldId="287"/>
        </pc:sldMkLst>
        <pc:spChg chg="mod">
          <ac:chgData name="Konstantin Glukhenkiy" userId="24b49d37-c936-4e44-8fab-4bfac34f62f4" providerId="ADAL" clId="{6EBD7BAD-4946-450A-9D3C-38E115FED8FB}" dt="2022-08-30T17:39:57.200" v="61" actId="20577"/>
          <ac:spMkLst>
            <pc:docMk/>
            <pc:sldMk cId="2256515904" sldId="287"/>
            <ac:spMk id="3" creationId="{00000000-0000-0000-0000-000000000000}"/>
          </ac:spMkLst>
        </pc:spChg>
        <pc:spChg chg="mod">
          <ac:chgData name="Konstantin Glukhenkiy" userId="24b49d37-c936-4e44-8fab-4bfac34f62f4" providerId="ADAL" clId="{6EBD7BAD-4946-450A-9D3C-38E115FED8FB}" dt="2022-08-30T17:40:38.513" v="93" actId="6549"/>
          <ac:spMkLst>
            <pc:docMk/>
            <pc:sldMk cId="2256515904" sldId="287"/>
            <ac:spMk id="4" creationId="{00000000-0000-0000-0000-000000000000}"/>
          </ac:spMkLst>
        </pc:spChg>
      </pc:sldChg>
      <pc:sldChg chg="modSp mod">
        <pc:chgData name="Konstantin Glukhenkiy" userId="24b49d37-c936-4e44-8fab-4bfac34f62f4" providerId="ADAL" clId="{6EBD7BAD-4946-450A-9D3C-38E115FED8FB}" dt="2022-08-30T18:20:53.256" v="683" actId="6549"/>
        <pc:sldMkLst>
          <pc:docMk/>
          <pc:sldMk cId="302958873" sldId="288"/>
        </pc:sldMkLst>
        <pc:spChg chg="mod">
          <ac:chgData name="Konstantin Glukhenkiy" userId="24b49d37-c936-4e44-8fab-4bfac34f62f4" providerId="ADAL" clId="{6EBD7BAD-4946-450A-9D3C-38E115FED8FB}" dt="2022-08-30T18:20:53.256" v="683" actId="6549"/>
          <ac:spMkLst>
            <pc:docMk/>
            <pc:sldMk cId="302958873" sldId="288"/>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23-Aug-23</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23/08/2023</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General information and WP.29 highlights</a:t>
            </a:r>
            <a:endParaRPr lang="en-GB" sz="2400" b="1" dirty="0">
              <a:solidFill>
                <a:schemeClr val="bg1"/>
              </a:solidFill>
            </a:endParaRPr>
          </a:p>
        </p:txBody>
      </p:sp>
      <p:sp>
        <p:nvSpPr>
          <p:cNvPr id="3" name="Content Placeholder 2"/>
          <p:cNvSpPr>
            <a:spLocks noGrp="1"/>
          </p:cNvSpPr>
          <p:nvPr>
            <p:ph idx="1"/>
          </p:nvPr>
        </p:nvSpPr>
        <p:spPr>
          <a:xfrm>
            <a:off x="-35767" y="1876310"/>
            <a:ext cx="9906000" cy="4608512"/>
          </a:xfrm>
        </p:spPr>
        <p:txBody>
          <a:bodyPr>
            <a:noAutofit/>
          </a:bodyPr>
          <a:lstStyle/>
          <a:p>
            <a:pPr marL="447675" indent="-180975">
              <a:buFont typeface="Arial" pitchFamily="34" charset="0"/>
              <a:buChar char="•"/>
            </a:pPr>
            <a:r>
              <a:rPr lang="en-GB" sz="2200" b="1" dirty="0"/>
              <a:t>The next session is scheduled from 6 to 9 February 2024</a:t>
            </a:r>
          </a:p>
          <a:p>
            <a:pPr marL="447675" indent="-180975">
              <a:buFont typeface="Arial" pitchFamily="34" charset="0"/>
              <a:buChar char="•"/>
            </a:pPr>
            <a:r>
              <a:rPr lang="en-GB" sz="2200" b="1" dirty="0"/>
              <a:t>The deadline for submission of official working documents is 14 November 2023</a:t>
            </a:r>
          </a:p>
          <a:p>
            <a:pPr marL="447675" indent="-180975">
              <a:buFont typeface="Arial" pitchFamily="34" charset="0"/>
              <a:buChar char="•"/>
            </a:pPr>
            <a:r>
              <a:rPr lang="en-GB" sz="2200" dirty="0"/>
              <a:t>For new pictures with notes, all text for translation should be editable. No text as an embedded image!   </a:t>
            </a:r>
          </a:p>
          <a:p>
            <a:pPr marL="447675" indent="-180975">
              <a:buFont typeface="Arial" pitchFamily="34" charset="0"/>
              <a:buChar char="•"/>
            </a:pPr>
            <a:r>
              <a:rPr lang="en-US" sz="2200" dirty="0"/>
              <a:t>Copyright/intellectual property issues: the submitter of any document (including a presentation) may be invited to confirm that publication of this document on the UNECE website and further use does not violate any copyright/intellectual property rights and that the submitter agrees to hold UNECE harmless of any copyright/intellectual property claims concerning this document. If a document contains materials of third parties, permission of these parties may be required. </a:t>
            </a:r>
          </a:p>
          <a:p>
            <a:pPr marL="447675" indent="-180975">
              <a:buFont typeface="Arial" pitchFamily="34" charset="0"/>
              <a:buChar char="•"/>
            </a:pPr>
            <a:r>
              <a:rPr lang="en-US" sz="2200" dirty="0"/>
              <a:t>The attributes of official UN documents (UN logo, number, code, etc.) should not be used in informal documents, even for a revised version of an official document        </a:t>
            </a:r>
            <a:endParaRPr lang="en-GB" sz="2200" dirty="0"/>
          </a:p>
        </p:txBody>
      </p:sp>
      <p:sp>
        <p:nvSpPr>
          <p:cNvPr id="4" name="Textfeld 12"/>
          <p:cNvSpPr txBox="1">
            <a:spLocks noChangeArrowheads="1"/>
          </p:cNvSpPr>
          <p:nvPr/>
        </p:nvSpPr>
        <p:spPr bwMode="auto">
          <a:xfrm>
            <a:off x="6969224" y="62508"/>
            <a:ext cx="2936776"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u="sng"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GRBP-78-27</a:t>
            </a:r>
            <a:endParaRPr lang="de-DE"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(78th GRBP, 30 August - 1 September 2023,</a:t>
            </a:r>
          </a:p>
          <a:p>
            <a:r>
              <a:rPr lang="en-US" sz="1200" dirty="0">
                <a:solidFill>
                  <a:schemeClr val="bg1"/>
                </a:solidFill>
                <a:latin typeface="Times New Roman" pitchFamily="18" charset="0"/>
                <a:cs typeface="Times New Roman" pitchFamily="18" charset="0"/>
              </a:rPr>
              <a:t>agenda items 1 and 11)</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126603"/>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a:solidFill>
                  <a:schemeClr val="bg1"/>
                </a:solidFill>
              </a:rPr>
              <a:t>Highlights of the recent session(s) of WP.29</a:t>
            </a:r>
            <a:br>
              <a:rPr lang="en-GB" dirty="0">
                <a:solidFill>
                  <a:schemeClr val="bg1"/>
                </a:solidFill>
              </a:rPr>
            </a:br>
            <a:r>
              <a:rPr lang="en-GB" sz="2200" dirty="0">
                <a:solidFill>
                  <a:schemeClr val="tx1"/>
                </a:solidFill>
              </a:rPr>
              <a:t> </a:t>
            </a:r>
            <a:endParaRPr lang="en-GB" sz="2200" b="1" dirty="0">
              <a:solidFill>
                <a:schemeClr val="tx1"/>
              </a:solidFill>
            </a:endParaRPr>
          </a:p>
        </p:txBody>
      </p:sp>
      <p:sp>
        <p:nvSpPr>
          <p:cNvPr id="4" name="Content Placeholder 2"/>
          <p:cNvSpPr>
            <a:spLocks noGrp="1"/>
          </p:cNvSpPr>
          <p:nvPr>
            <p:ph idx="1"/>
          </p:nvPr>
        </p:nvSpPr>
        <p:spPr>
          <a:xfrm>
            <a:off x="128525" y="1560987"/>
            <a:ext cx="9648949" cy="5108373"/>
          </a:xfrm>
        </p:spPr>
        <p:txBody>
          <a:bodyPr>
            <a:normAutofit fontScale="92500" lnSpcReduction="10000"/>
          </a:bodyPr>
          <a:lstStyle/>
          <a:p>
            <a:pPr>
              <a:spcBef>
                <a:spcPts val="0"/>
              </a:spcBef>
            </a:pPr>
            <a:r>
              <a:rPr lang="en-US" sz="2200" dirty="0">
                <a:solidFill>
                  <a:schemeClr val="accent2"/>
                </a:solidFill>
              </a:rPr>
              <a:t>March 2023</a:t>
            </a:r>
          </a:p>
          <a:p>
            <a:pPr marL="341313" indent="-341313">
              <a:spcBef>
                <a:spcPts val="0"/>
              </a:spcBef>
              <a:buFont typeface="Arial" panose="020B0604020202020204" pitchFamily="34" charset="0"/>
              <a:buChar char="•"/>
            </a:pPr>
            <a:r>
              <a:rPr lang="en-US" sz="2200" dirty="0"/>
              <a:t>2023 </a:t>
            </a:r>
            <a:r>
              <a:rPr lang="en-US" sz="2200" dirty="0" err="1"/>
              <a:t>Programme</a:t>
            </a:r>
            <a:r>
              <a:rPr lang="en-US" sz="2200" dirty="0"/>
              <a:t> of work adopted (ECE/TRANS/WP.29/2023/1/Rev.1)</a:t>
            </a:r>
          </a:p>
          <a:p>
            <a:pPr marL="341313" indent="-341313">
              <a:spcBef>
                <a:spcPts val="0"/>
              </a:spcBef>
              <a:buFont typeface="Arial" panose="020B0604020202020204" pitchFamily="34" charset="0"/>
              <a:buChar char="•"/>
            </a:pPr>
            <a:r>
              <a:rPr lang="en-US" sz="2200" dirty="0"/>
              <a:t>The Philippines joined the 1958 Agreement (</a:t>
            </a:r>
            <a:r>
              <a:rPr lang="en-US" sz="2200" i="1" u="sng" dirty="0"/>
              <a:t>Note:</a:t>
            </a:r>
            <a:r>
              <a:rPr lang="en-US" sz="2200" dirty="0"/>
              <a:t> later Andorra and Viet Nam)</a:t>
            </a:r>
          </a:p>
          <a:p>
            <a:pPr marL="341313" indent="-341313">
              <a:spcBef>
                <a:spcPts val="0"/>
              </a:spcBef>
              <a:buFont typeface="Arial" panose="020B0604020202020204" pitchFamily="34" charset="0"/>
              <a:buChar char="•"/>
            </a:pPr>
            <a:r>
              <a:rPr lang="en-US" sz="2200" dirty="0"/>
              <a:t>The mandates of IWG ASEP and IWG WGWT were extended until December 2024 and February 2026, respectively</a:t>
            </a:r>
          </a:p>
          <a:p>
            <a:pPr marL="341313" indent="-341313">
              <a:spcBef>
                <a:spcPts val="0"/>
              </a:spcBef>
              <a:buFont typeface="Arial" panose="020B0604020202020204" pitchFamily="34" charset="0"/>
              <a:buChar char="•"/>
            </a:pPr>
            <a:r>
              <a:rPr lang="en-US" sz="2200" dirty="0"/>
              <a:t>GRBP amendment proposals adopted</a:t>
            </a:r>
          </a:p>
          <a:p>
            <a:pPr marL="341313" indent="-341313">
              <a:spcBef>
                <a:spcPts val="0"/>
              </a:spcBef>
              <a:buFont typeface="Arial" panose="020B0604020202020204" pitchFamily="34" charset="0"/>
              <a:buChar char="•"/>
            </a:pPr>
            <a:r>
              <a:rPr lang="en-US" sz="2200" dirty="0"/>
              <a:t>IWG on DETA reported information from OICA that financing of the development of the UI module was no longer guaranteed. Therefore, the implementation of UI was currently on hold </a:t>
            </a:r>
          </a:p>
          <a:p>
            <a:pPr marL="341313" indent="-341313">
              <a:spcBef>
                <a:spcPts val="0"/>
              </a:spcBef>
              <a:buFont typeface="Arial" panose="020B0604020202020204" pitchFamily="34" charset="0"/>
              <a:buChar char="•"/>
            </a:pPr>
            <a:r>
              <a:rPr lang="en-US" sz="2200" dirty="0"/>
              <a:t>OICA clarified the reasons related to the financing of the UI feature and asked the IWG on DETA for clarification on the future perspective for the use of UI. Based on the outcome, OICA would reconsider to finance the implementation of the UI functionality</a:t>
            </a:r>
          </a:p>
          <a:p>
            <a:pPr marL="341313" indent="-341313">
              <a:spcBef>
                <a:spcPts val="0"/>
              </a:spcBef>
              <a:buFont typeface="Arial" panose="020B0604020202020204" pitchFamily="34" charset="0"/>
              <a:buChar char="•"/>
            </a:pPr>
            <a:r>
              <a:rPr lang="en-US" sz="2200" dirty="0"/>
              <a:t>Germany and South Africa stated that if UI and its benefits were questioned, potential improvements and future steps should be discussed at WP.29 </a:t>
            </a:r>
          </a:p>
          <a:p>
            <a:pPr marL="341313" indent="-341313">
              <a:spcBef>
                <a:spcPts val="0"/>
              </a:spcBef>
              <a:buFont typeface="Arial" panose="020B0604020202020204" pitchFamily="34" charset="0"/>
              <a:buChar char="•"/>
            </a:pPr>
            <a:r>
              <a:rPr lang="en-US" sz="2200" dirty="0"/>
              <a:t>WP.29 agreed to wait for the evaluation by the GRs regarding the applicability of the UI to the UN Regulations and to have more detailed discussions in June 2023</a:t>
            </a:r>
          </a:p>
          <a:p>
            <a:pPr marL="341313" indent="-341313">
              <a:spcBef>
                <a:spcPts val="0"/>
              </a:spcBef>
              <a:buFont typeface="Arial" panose="020B0604020202020204" pitchFamily="34" charset="0"/>
              <a:buChar char="•"/>
            </a:pPr>
            <a:r>
              <a:rPr lang="en-US" sz="2200" dirty="0"/>
              <a:t>See report in ECE/TRANS/WP.29/1171</a:t>
            </a:r>
            <a:endParaRPr lang="en-US" sz="2000" dirty="0">
              <a:solidFill>
                <a:srgbClr val="006600"/>
              </a:solidFill>
            </a:endParaRPr>
          </a:p>
        </p:txBody>
      </p:sp>
    </p:spTree>
    <p:extLst>
      <p:ext uri="{BB962C8B-B14F-4D97-AF65-F5344CB8AC3E}">
        <p14:creationId xmlns:p14="http://schemas.microsoft.com/office/powerpoint/2010/main" val="302958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a:solidFill>
                  <a:schemeClr val="bg1"/>
                </a:solidFill>
              </a:rPr>
              <a:t>Highlights of the recent session(s) of WP.29</a:t>
            </a:r>
            <a:br>
              <a:rPr lang="en-GB" dirty="0">
                <a:solidFill>
                  <a:schemeClr val="bg1"/>
                </a:solidFill>
              </a:rPr>
            </a:br>
            <a:r>
              <a:rPr lang="en-GB" sz="2200" dirty="0">
                <a:solidFill>
                  <a:schemeClr val="tx1"/>
                </a:solidFill>
              </a:rPr>
              <a:t> </a:t>
            </a:r>
            <a:endParaRPr lang="en-GB" sz="2200" b="1" dirty="0">
              <a:solidFill>
                <a:schemeClr val="tx1"/>
              </a:solidFill>
            </a:endParaRPr>
          </a:p>
        </p:txBody>
      </p:sp>
      <p:sp>
        <p:nvSpPr>
          <p:cNvPr id="4" name="Content Placeholder 2"/>
          <p:cNvSpPr>
            <a:spLocks noGrp="1"/>
          </p:cNvSpPr>
          <p:nvPr>
            <p:ph idx="1"/>
          </p:nvPr>
        </p:nvSpPr>
        <p:spPr>
          <a:xfrm>
            <a:off x="128525" y="1988840"/>
            <a:ext cx="9648949" cy="4388293"/>
          </a:xfrm>
        </p:spPr>
        <p:txBody>
          <a:bodyPr>
            <a:normAutofit/>
          </a:bodyPr>
          <a:lstStyle/>
          <a:p>
            <a:pPr>
              <a:spcBef>
                <a:spcPts val="0"/>
              </a:spcBef>
            </a:pPr>
            <a:r>
              <a:rPr lang="en-US" sz="2200" dirty="0">
                <a:solidFill>
                  <a:schemeClr val="accent2"/>
                </a:solidFill>
              </a:rPr>
              <a:t>June 2023</a:t>
            </a:r>
          </a:p>
          <a:p>
            <a:pPr marL="341313" indent="-341313">
              <a:spcBef>
                <a:spcPts val="0"/>
              </a:spcBef>
              <a:buFont typeface="Arial" panose="020B0604020202020204" pitchFamily="34" charset="0"/>
              <a:buChar char="•"/>
            </a:pPr>
            <a:r>
              <a:rPr lang="en-US" sz="2000" dirty="0"/>
              <a:t>Celebration of the 25 years of the 1998 Agreement. Statements are in an addendum to the report. </a:t>
            </a:r>
          </a:p>
          <a:p>
            <a:pPr marL="341313" indent="-341313">
              <a:spcBef>
                <a:spcPts val="0"/>
              </a:spcBef>
              <a:buFont typeface="Arial" panose="020B0604020202020204" pitchFamily="34" charset="0"/>
              <a:buChar char="•"/>
            </a:pPr>
            <a:r>
              <a:rPr lang="en-US" sz="2000" dirty="0"/>
              <a:t>GRPE to take coordination and leadership on WP.29 input to the ITC Climate Change Strategy</a:t>
            </a:r>
          </a:p>
          <a:p>
            <a:pPr marL="341313" indent="-341313">
              <a:spcBef>
                <a:spcPts val="0"/>
              </a:spcBef>
              <a:buFont typeface="Arial" panose="020B0604020202020204" pitchFamily="34" charset="0"/>
              <a:buChar char="•"/>
            </a:pPr>
            <a:r>
              <a:rPr lang="en-US" sz="2000" dirty="0"/>
              <a:t>The discussion on the use of Unique Identifier and DETA continued </a:t>
            </a:r>
          </a:p>
          <a:p>
            <a:pPr marL="341313" indent="-341313">
              <a:spcBef>
                <a:spcPts val="0"/>
              </a:spcBef>
              <a:buFont typeface="Arial" panose="020B0604020202020204" pitchFamily="34" charset="0"/>
              <a:buChar char="•"/>
            </a:pPr>
            <a:r>
              <a:rPr lang="en-US" sz="2000" dirty="0"/>
              <a:t>GRBP amendment proposals to UN Regulations adopted </a:t>
            </a:r>
          </a:p>
          <a:p>
            <a:pPr marL="341313" indent="-341313">
              <a:spcBef>
                <a:spcPts val="0"/>
              </a:spcBef>
              <a:buFont typeface="Arial" panose="020B0604020202020204" pitchFamily="34" charset="0"/>
              <a:buChar char="•"/>
            </a:pPr>
            <a:r>
              <a:rPr lang="en-US" sz="2000" dirty="0"/>
              <a:t>WP.29 called upon the type approval authorities and technical services to start collecting and transmitting data on the Real Driving Additional Sound Emission Provisions (RD-ASEP) as from the previously agreed date 1 July 2023</a:t>
            </a:r>
          </a:p>
          <a:p>
            <a:pPr marL="341313" indent="-341313">
              <a:spcBef>
                <a:spcPts val="0"/>
              </a:spcBef>
              <a:buFont typeface="Arial" panose="020B0604020202020204" pitchFamily="34" charset="0"/>
              <a:buChar char="•"/>
            </a:pPr>
            <a:r>
              <a:rPr lang="en-US" sz="2000" dirty="0"/>
              <a:t>The representative of US reported that no progress had been made on the draft UN GTR on QRTV. AC.3 agreed that this item should be taken out from the AC.3 agenda</a:t>
            </a:r>
          </a:p>
          <a:p>
            <a:pPr marL="341313" indent="-341313">
              <a:spcBef>
                <a:spcPts val="0"/>
              </a:spcBef>
              <a:buFont typeface="Arial" panose="020B0604020202020204" pitchFamily="34" charset="0"/>
              <a:buChar char="•"/>
            </a:pPr>
            <a:r>
              <a:rPr lang="en-US" sz="2000" dirty="0"/>
              <a:t>See report in ECE/TRANS/WP.29/1173</a:t>
            </a:r>
          </a:p>
          <a:p>
            <a:pPr marL="341313" indent="-341313">
              <a:spcBef>
                <a:spcPts val="0"/>
              </a:spcBef>
              <a:buFont typeface="Arial" panose="020B0604020202020204" pitchFamily="34" charset="0"/>
              <a:buChar char="•"/>
            </a:pPr>
            <a:endParaRPr lang="en-US" sz="2000" dirty="0"/>
          </a:p>
          <a:p>
            <a:pPr marL="341313" indent="-341313">
              <a:spcBef>
                <a:spcPts val="0"/>
              </a:spcBef>
              <a:buFont typeface="Arial" panose="020B0604020202020204" pitchFamily="34" charset="0"/>
              <a:buChar char="•"/>
            </a:pPr>
            <a:endParaRPr lang="en-US" sz="2000" dirty="0"/>
          </a:p>
          <a:p>
            <a:pPr marL="341313" indent="-341313">
              <a:spcBef>
                <a:spcPts val="0"/>
              </a:spcBef>
              <a:buFont typeface="Arial" panose="020B0604020202020204" pitchFamily="34" charset="0"/>
              <a:buChar char="•"/>
            </a:pPr>
            <a:endParaRPr lang="en-US" sz="2000" dirty="0">
              <a:solidFill>
                <a:srgbClr val="006600"/>
              </a:solidFill>
            </a:endParaRPr>
          </a:p>
        </p:txBody>
      </p:sp>
    </p:spTree>
    <p:extLst>
      <p:ext uri="{BB962C8B-B14F-4D97-AF65-F5344CB8AC3E}">
        <p14:creationId xmlns:p14="http://schemas.microsoft.com/office/powerpoint/2010/main" val="194004006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DC900B-96EE-4AB4-8B51-F38ACD517BC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http://purl.org/dc/terms/"/>
    <ds:schemaRef ds:uri="http://schemas.openxmlformats.org/package/2006/metadata/core-properties"/>
    <ds:schemaRef ds:uri="acccb6d4-dbe5-46d2-b4d3-5733603d8cc6"/>
    <ds:schemaRef ds:uri="http://www.w3.org/XML/1998/namespace"/>
    <ds:schemaRef ds:uri="http://purl.org/dc/dcmitype/"/>
    <ds:schemaRef ds:uri="985ec44e-1bab-4c0b-9df0-6ba128686fc9"/>
  </ds:schemaRefs>
</ds:datastoreItem>
</file>

<file path=customXml/itemProps2.xml><?xml version="1.0" encoding="utf-8"?>
<ds:datastoreItem xmlns:ds="http://schemas.openxmlformats.org/officeDocument/2006/customXml" ds:itemID="{1EF620EE-9699-40E7-BAA7-74A6D6348D68}">
  <ds:schemaRefs>
    <ds:schemaRef ds:uri="http://schemas.microsoft.com/sharepoint/v3/contenttype/forms"/>
  </ds:schemaRefs>
</ds:datastoreItem>
</file>

<file path=customXml/itemProps3.xml><?xml version="1.0" encoding="utf-8"?>
<ds:datastoreItem xmlns:ds="http://schemas.openxmlformats.org/officeDocument/2006/customXml" ds:itemID="{2A277F73-7C11-4A39-B1A6-E877D34F0577}"/>
</file>

<file path=docProps/app.xml><?xml version="1.0" encoding="utf-8"?>
<Properties xmlns="http://schemas.openxmlformats.org/officeDocument/2006/extended-properties" xmlns:vt="http://schemas.openxmlformats.org/officeDocument/2006/docPropsVTypes">
  <TotalTime>21020</TotalTime>
  <Words>556</Words>
  <Application>Microsoft Office PowerPoint</Application>
  <PresentationFormat>A4 Paper (210x297 mm)</PresentationFormat>
  <Paragraphs>31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 New Roman</vt:lpstr>
      <vt:lpstr>Verdana</vt:lpstr>
      <vt:lpstr>Office Theme</vt:lpstr>
      <vt:lpstr>General information and WP.29 highlights</vt:lpstr>
      <vt:lpstr>Highlights of the recent session(s) of WP.29  </vt:lpstr>
      <vt:lpstr>Highlights of the recent session(s) of WP.29  </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secretariat</cp:lastModifiedBy>
  <cp:revision>196</cp:revision>
  <cp:lastPrinted>2014-03-30T15:01:41Z</cp:lastPrinted>
  <dcterms:created xsi:type="dcterms:W3CDTF">2014-03-30T12:17:15Z</dcterms:created>
  <dcterms:modified xsi:type="dcterms:W3CDTF">2023-08-23T12:07:04Z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rder">
    <vt:r8>8531200</vt:r8>
  </property>
  <property fmtid="{D5CDD505-2E9C-101B-9397-08002B2CF9AE}" pid="4" name="MediaServiceImageTags">
    <vt:lpwstr/>
  </property>
  <property fmtid="{D5CDD505-2E9C-101B-9397-08002B2CF9AE}" pid="5" name="Office_x0020_of_x0020_Origin">
    <vt:lpwstr/>
  </property>
  <property fmtid="{D5CDD505-2E9C-101B-9397-08002B2CF9AE}" pid="6" name="gba66df640194346a5267c50f24d4797">
    <vt:lpwstr/>
  </property>
  <property fmtid="{D5CDD505-2E9C-101B-9397-08002B2CF9AE}" pid="7" name="Office of Origin">
    <vt:lpwstr/>
  </property>
</Properties>
</file>