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385" r:id="rId5"/>
    <p:sldId id="386" r:id="rId6"/>
    <p:sldId id="397" r:id="rId7"/>
    <p:sldId id="387" r:id="rId8"/>
    <p:sldId id="388" r:id="rId9"/>
    <p:sldId id="396" r:id="rId10"/>
    <p:sldId id="395" r:id="rId11"/>
    <p:sldId id="39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3" pos="48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623"/>
    <a:srgbClr val="FFC000"/>
    <a:srgbClr val="A9D08E"/>
    <a:srgbClr val="70AD47"/>
    <a:srgbClr val="ED7D31"/>
    <a:srgbClr val="FF6600"/>
    <a:srgbClr val="B7472A"/>
    <a:srgbClr val="F5F5F5"/>
    <a:srgbClr val="D24726"/>
    <a:srgbClr val="9FC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2584E-EE2A-4808-8ABF-75471EE76983}" v="1" dt="2023-06-20T10:16:16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560"/>
  </p:normalViewPr>
  <p:slideViewPr>
    <p:cSldViewPr snapToGrid="0">
      <p:cViewPr varScale="1">
        <p:scale>
          <a:sx n="82" d="100"/>
          <a:sy n="82" d="100"/>
        </p:scale>
        <p:origin x="509" y="72"/>
      </p:cViewPr>
      <p:guideLst>
        <p:guide orient="horz" pos="2880"/>
        <p:guide pos="48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03" y="28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taceram.sharepoint.com/sites/TFFADS/Documents%20partages/General/# WP29 Regulations Stat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[# WP29 Regulations Status.xlsx]Analyse!Tableau croisé dynamique3</c:name>
    <c:fmtId val="-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6">
                <a:lumMod val="20000"/>
                <a:lumOff val="8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pattFill prst="wdUpDiag">
            <a:fgClr>
              <a:srgbClr val="92D050"/>
            </a:fgClr>
            <a:bgClr>
              <a:schemeClr val="accent6">
                <a:lumMod val="5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pattFill prst="wdUpDiag">
            <a:fgClr>
              <a:srgbClr val="FFC000"/>
            </a:fgClr>
            <a:bgClr>
              <a:schemeClr val="accent4">
                <a:lumMod val="5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pattFill prst="wdUpDiag">
            <a:fgClr>
              <a:schemeClr val="accent4">
                <a:lumMod val="40000"/>
                <a:lumOff val="60000"/>
              </a:schemeClr>
            </a:fgClr>
            <a:bgClr>
              <a:schemeClr val="accent4">
                <a:lumMod val="60000"/>
                <a:lumOff val="4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pattFill prst="wdUpDiag">
            <a:fgClr>
              <a:srgbClr val="FFC000"/>
            </a:fgClr>
            <a:bgClr>
              <a:schemeClr val="accent4">
                <a:lumMod val="5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pattFill prst="wdUpDiag">
            <a:fgClr>
              <a:srgbClr val="92D050"/>
            </a:fgClr>
            <a:bgClr>
              <a:schemeClr val="accent6">
                <a:lumMod val="5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pattFill prst="wdUpDiag">
            <a:fgClr>
              <a:schemeClr val="accent4">
                <a:lumMod val="40000"/>
                <a:lumOff val="60000"/>
              </a:schemeClr>
            </a:fgClr>
            <a:bgClr>
              <a:schemeClr val="accent4">
                <a:lumMod val="60000"/>
                <a:lumOff val="4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6">
                <a:lumMod val="20000"/>
                <a:lumOff val="8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pattFill prst="wdUpDiag">
            <a:fgClr>
              <a:srgbClr val="FFC000"/>
            </a:fgClr>
            <a:bgClr>
              <a:schemeClr val="accent4">
                <a:lumMod val="5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pattFill prst="wdUpDiag">
            <a:fgClr>
              <a:srgbClr val="92D050"/>
            </a:fgClr>
            <a:bgClr>
              <a:schemeClr val="accent6">
                <a:lumMod val="5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pattFill prst="wdUpDiag">
            <a:fgClr>
              <a:schemeClr val="accent4">
                <a:lumMod val="40000"/>
                <a:lumOff val="60000"/>
              </a:schemeClr>
            </a:fgClr>
            <a:bgClr>
              <a:schemeClr val="accent4">
                <a:lumMod val="60000"/>
                <a:lumOff val="4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pattFill prst="wdUpDiag">
            <a:fgClr>
              <a:schemeClr val="accent6">
                <a:lumMod val="40000"/>
                <a:lumOff val="60000"/>
              </a:schemeClr>
            </a:fgClr>
            <a:bgClr>
              <a:schemeClr val="accent6">
                <a:lumMod val="20000"/>
                <a:lumOff val="80000"/>
              </a:schemeClr>
            </a:bgClr>
          </a:patt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Analyse!$N$64:$N$68</c:f>
              <c:strCache>
                <c:ptCount val="1"/>
                <c:pt idx="0">
                  <c:v>No - No - No - No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cat>
            <c:strRef>
              <c:f>Analyse!$M$69:$M$75</c:f>
              <c:strCache>
                <c:ptCount val="6"/>
                <c:pt idx="0">
                  <c:v>GRVA</c:v>
                </c:pt>
                <c:pt idx="1">
                  <c:v>GRSP</c:v>
                </c:pt>
                <c:pt idx="2">
                  <c:v>GRSG</c:v>
                </c:pt>
                <c:pt idx="3">
                  <c:v>GRPE</c:v>
                </c:pt>
                <c:pt idx="4">
                  <c:v>GRE</c:v>
                </c:pt>
                <c:pt idx="5">
                  <c:v>GRBP</c:v>
                </c:pt>
              </c:strCache>
            </c:strRef>
          </c:cat>
          <c:val>
            <c:numRef>
              <c:f>Analyse!$N$69:$N$75</c:f>
              <c:numCache>
                <c:formatCode>General</c:formatCode>
                <c:ptCount val="6"/>
                <c:pt idx="0">
                  <c:v>8</c:v>
                </c:pt>
                <c:pt idx="1">
                  <c:v>2</c:v>
                </c:pt>
                <c:pt idx="2">
                  <c:v>16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7-48E7-A73D-7F01268C4D72}"/>
            </c:ext>
          </c:extLst>
        </c:ser>
        <c:ser>
          <c:idx val="1"/>
          <c:order val="1"/>
          <c:tx>
            <c:strRef>
              <c:f>Analyse!$R$64:$R$68</c:f>
              <c:strCache>
                <c:ptCount val="1"/>
                <c:pt idx="0">
                  <c:v>Yes - No - Yes - No</c:v>
                </c:pt>
              </c:strCache>
            </c:strRef>
          </c:tx>
          <c:spPr>
            <a:pattFill prst="wdUpDiag">
              <a:fgClr>
                <a:srgbClr val="FFC000"/>
              </a:fgClr>
              <a:bgClr>
                <a:srgbClr val="375623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Analyse!$M$69:$M$75</c:f>
              <c:strCache>
                <c:ptCount val="6"/>
                <c:pt idx="0">
                  <c:v>GRVA</c:v>
                </c:pt>
                <c:pt idx="1">
                  <c:v>GRSP</c:v>
                </c:pt>
                <c:pt idx="2">
                  <c:v>GRSG</c:v>
                </c:pt>
                <c:pt idx="3">
                  <c:v>GRPE</c:v>
                </c:pt>
                <c:pt idx="4">
                  <c:v>GRE</c:v>
                </c:pt>
                <c:pt idx="5">
                  <c:v>GRBP</c:v>
                </c:pt>
              </c:strCache>
            </c:strRef>
          </c:cat>
          <c:val>
            <c:numRef>
              <c:f>Analyse!$R$69:$R$75</c:f>
              <c:numCache>
                <c:formatCode>General</c:formatCode>
                <c:ptCount val="6"/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97-48E7-A73D-7F01268C4D72}"/>
            </c:ext>
          </c:extLst>
        </c:ser>
        <c:ser>
          <c:idx val="2"/>
          <c:order val="2"/>
          <c:tx>
            <c:strRef>
              <c:f>Analyse!$S$64:$S$68</c:f>
              <c:strCache>
                <c:ptCount val="1"/>
                <c:pt idx="0">
                  <c:v>Yes - No - Yes - Yes</c:v>
                </c:pt>
              </c:strCache>
            </c:strRef>
          </c:tx>
          <c:spPr>
            <a:pattFill prst="wdUpDiag">
              <a:fgClr>
                <a:srgbClr val="70AD47"/>
              </a:fgClr>
              <a:bgClr>
                <a:srgbClr val="375623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Analyse!$M$69:$M$75</c:f>
              <c:strCache>
                <c:ptCount val="6"/>
                <c:pt idx="0">
                  <c:v>GRVA</c:v>
                </c:pt>
                <c:pt idx="1">
                  <c:v>GRSP</c:v>
                </c:pt>
                <c:pt idx="2">
                  <c:v>GRSG</c:v>
                </c:pt>
                <c:pt idx="3">
                  <c:v>GRPE</c:v>
                </c:pt>
                <c:pt idx="4">
                  <c:v>GRE</c:v>
                </c:pt>
                <c:pt idx="5">
                  <c:v>GRBP</c:v>
                </c:pt>
              </c:strCache>
            </c:strRef>
          </c:cat>
          <c:val>
            <c:numRef>
              <c:f>Analyse!$S$69:$S$75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97-48E7-A73D-7F01268C4D72}"/>
            </c:ext>
          </c:extLst>
        </c:ser>
        <c:ser>
          <c:idx val="3"/>
          <c:order val="3"/>
          <c:tx>
            <c:strRef>
              <c:f>Analyse!$U$64:$U$68</c:f>
              <c:strCache>
                <c:ptCount val="1"/>
                <c:pt idx="0">
                  <c:v>Yes - No - No - No</c:v>
                </c:pt>
              </c:strCache>
            </c:strRef>
          </c:tx>
          <c:spPr>
            <a:pattFill prst="wdUpDiag">
              <a:fgClr>
                <a:srgbClr val="A9D08E"/>
              </a:fgClr>
              <a:bgClr>
                <a:srgbClr val="FFC000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Analyse!$M$69:$M$75</c:f>
              <c:strCache>
                <c:ptCount val="6"/>
                <c:pt idx="0">
                  <c:v>GRVA</c:v>
                </c:pt>
                <c:pt idx="1">
                  <c:v>GRSP</c:v>
                </c:pt>
                <c:pt idx="2">
                  <c:v>GRSG</c:v>
                </c:pt>
                <c:pt idx="3">
                  <c:v>GRPE</c:v>
                </c:pt>
                <c:pt idx="4">
                  <c:v>GRE</c:v>
                </c:pt>
                <c:pt idx="5">
                  <c:v>GRBP</c:v>
                </c:pt>
              </c:strCache>
            </c:strRef>
          </c:cat>
          <c:val>
            <c:numRef>
              <c:f>Analyse!$U$69:$U$75</c:f>
              <c:numCache>
                <c:formatCode>General</c:formatCode>
                <c:ptCount val="6"/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97-48E7-A73D-7F01268C4D72}"/>
            </c:ext>
          </c:extLst>
        </c:ser>
        <c:ser>
          <c:idx val="4"/>
          <c:order val="4"/>
          <c:tx>
            <c:strRef>
              <c:f>Analyse!$V$64:$V$68</c:f>
              <c:strCache>
                <c:ptCount val="1"/>
                <c:pt idx="0">
                  <c:v>Yes - No - No - Yes</c:v>
                </c:pt>
              </c:strCache>
            </c:strRef>
          </c:tx>
          <c:spPr>
            <a:pattFill prst="wdUpDiag">
              <a:fgClr>
                <a:srgbClr val="A9D08E"/>
              </a:fgClr>
              <a:bgClr>
                <a:srgbClr val="70AD47"/>
              </a:bgClr>
            </a:patt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Analyse!$M$69:$M$75</c:f>
              <c:strCache>
                <c:ptCount val="6"/>
                <c:pt idx="0">
                  <c:v>GRVA</c:v>
                </c:pt>
                <c:pt idx="1">
                  <c:v>GRSP</c:v>
                </c:pt>
                <c:pt idx="2">
                  <c:v>GRSG</c:v>
                </c:pt>
                <c:pt idx="3">
                  <c:v>GRPE</c:v>
                </c:pt>
                <c:pt idx="4">
                  <c:v>GRE</c:v>
                </c:pt>
                <c:pt idx="5">
                  <c:v>GRBP</c:v>
                </c:pt>
              </c:strCache>
            </c:strRef>
          </c:cat>
          <c:val>
            <c:numRef>
              <c:f>Analyse!$V$69:$V$75</c:f>
              <c:numCache>
                <c:formatCode>General</c:formatCode>
                <c:ptCount val="6"/>
                <c:pt idx="1">
                  <c:v>6</c:v>
                </c:pt>
                <c:pt idx="2">
                  <c:v>9</c:v>
                </c:pt>
                <c:pt idx="3">
                  <c:v>2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97-48E7-A73D-7F01268C4D72}"/>
            </c:ext>
          </c:extLst>
        </c:ser>
        <c:ser>
          <c:idx val="5"/>
          <c:order val="5"/>
          <c:tx>
            <c:strRef>
              <c:f>Analyse!$Y$64:$Y$68</c:f>
              <c:strCache>
                <c:ptCount val="1"/>
                <c:pt idx="0">
                  <c:v>Yes - Yes - No - No</c:v>
                </c:pt>
              </c:strCache>
            </c:strRef>
          </c:tx>
          <c:spPr>
            <a:solidFill>
              <a:srgbClr val="A9D08E"/>
            </a:solidFill>
            <a:ln>
              <a:noFill/>
            </a:ln>
            <a:effectLst/>
          </c:spPr>
          <c:invertIfNegative val="0"/>
          <c:cat>
            <c:strRef>
              <c:f>Analyse!$M$69:$M$75</c:f>
              <c:strCache>
                <c:ptCount val="6"/>
                <c:pt idx="0">
                  <c:v>GRVA</c:v>
                </c:pt>
                <c:pt idx="1">
                  <c:v>GRSP</c:v>
                </c:pt>
                <c:pt idx="2">
                  <c:v>GRSG</c:v>
                </c:pt>
                <c:pt idx="3">
                  <c:v>GRPE</c:v>
                </c:pt>
                <c:pt idx="4">
                  <c:v>GRE</c:v>
                </c:pt>
                <c:pt idx="5">
                  <c:v>GRBP</c:v>
                </c:pt>
              </c:strCache>
            </c:strRef>
          </c:cat>
          <c:val>
            <c:numRef>
              <c:f>Analyse!$Y$69:$Y$75</c:f>
              <c:numCache>
                <c:formatCode>General</c:formatCode>
                <c:ptCount val="6"/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97-48E7-A73D-7F01268C4D72}"/>
            </c:ext>
          </c:extLst>
        </c:ser>
        <c:ser>
          <c:idx val="6"/>
          <c:order val="6"/>
          <c:tx>
            <c:strRef>
              <c:f>Analyse!$Z$64:$Z$68</c:f>
              <c:strCache>
                <c:ptCount val="1"/>
                <c:pt idx="0">
                  <c:v>Yes - Yes - No - Yes</c:v>
                </c:pt>
              </c:strCache>
            </c:strRef>
          </c:tx>
          <c:spPr>
            <a:solidFill>
              <a:srgbClr val="A9D08E"/>
            </a:solidFill>
            <a:ln>
              <a:noFill/>
            </a:ln>
            <a:effectLst/>
          </c:spPr>
          <c:invertIfNegative val="0"/>
          <c:cat>
            <c:strRef>
              <c:f>Analyse!$M$69:$M$75</c:f>
              <c:strCache>
                <c:ptCount val="6"/>
                <c:pt idx="0">
                  <c:v>GRVA</c:v>
                </c:pt>
                <c:pt idx="1">
                  <c:v>GRSP</c:v>
                </c:pt>
                <c:pt idx="2">
                  <c:v>GRSG</c:v>
                </c:pt>
                <c:pt idx="3">
                  <c:v>GRPE</c:v>
                </c:pt>
                <c:pt idx="4">
                  <c:v>GRE</c:v>
                </c:pt>
                <c:pt idx="5">
                  <c:v>GRBP</c:v>
                </c:pt>
              </c:strCache>
            </c:strRef>
          </c:cat>
          <c:val>
            <c:numRef>
              <c:f>Analyse!$Z$69:$Z$75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7</c:v>
                </c:pt>
                <c:pt idx="3">
                  <c:v>3</c:v>
                </c:pt>
                <c:pt idx="4">
                  <c:v>7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97-48E7-A73D-7F01268C4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78566399"/>
        <c:axId val="678566879"/>
      </c:barChart>
      <c:catAx>
        <c:axId val="6785663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566879"/>
        <c:crosses val="autoZero"/>
        <c:auto val="1"/>
        <c:lblAlgn val="ctr"/>
        <c:lblOffset val="100"/>
        <c:noMultiLvlLbl val="0"/>
      </c:catAx>
      <c:valAx>
        <c:axId val="6785668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566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2B021-2884-47AB-80E8-1B06E5292B1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4CD3A-EC52-45F4-8DB1-02C5688F2337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Automated vehicles on the road</a:t>
          </a:r>
        </a:p>
      </dgm:t>
    </dgm:pt>
    <dgm:pt modelId="{B6BB37AD-9EE6-4D4C-8A18-1A5612EB34E9}" type="parTrans" cxnId="{50C9CE5D-9221-4BD7-8202-6CEAD63BB02A}">
      <dgm:prSet/>
      <dgm:spPr/>
      <dgm:t>
        <a:bodyPr/>
        <a:lstStyle/>
        <a:p>
          <a:endParaRPr lang="en-US"/>
        </a:p>
      </dgm:t>
    </dgm:pt>
    <dgm:pt modelId="{77BE617A-8A30-4501-9802-4DBC22B83F94}" type="sibTrans" cxnId="{50C9CE5D-9221-4BD7-8202-6CEAD63BB02A}">
      <dgm:prSet/>
      <dgm:spPr/>
      <dgm:t>
        <a:bodyPr/>
        <a:lstStyle/>
        <a:p>
          <a:endParaRPr lang="en-US"/>
        </a:p>
      </dgm:t>
    </dgm:pt>
    <dgm:pt modelId="{CF3B3458-D266-4108-B106-417E41B9731A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Regulatory readiness</a:t>
          </a:r>
        </a:p>
      </dgm:t>
    </dgm:pt>
    <dgm:pt modelId="{3E1B7F69-FB04-487C-9F85-7D88CFEF4A61}" type="parTrans" cxnId="{1046A838-40C4-43AF-985F-EA09D187A7B6}">
      <dgm:prSet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9025182D-BCFD-4418-B3B2-9D0E7B12E406}" type="sibTrans" cxnId="{1046A838-40C4-43AF-985F-EA09D187A7B6}">
      <dgm:prSet/>
      <dgm:spPr/>
      <dgm:t>
        <a:bodyPr/>
        <a:lstStyle/>
        <a:p>
          <a:endParaRPr lang="en-US"/>
        </a:p>
      </dgm:t>
    </dgm:pt>
    <dgm:pt modelId="{52CFA293-7299-4131-B369-63A306A855DB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ADS Regulations</a:t>
          </a:r>
        </a:p>
      </dgm:t>
    </dgm:pt>
    <dgm:pt modelId="{B1C068D8-E752-47D9-8442-A4F2EEF50374}" type="parTrans" cxnId="{7F27A02F-FF0C-4933-8E46-E9C7DE4EA167}">
      <dgm:prSet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07211EC7-3AF4-4DAE-A8D0-A83A2D9E7092}" type="sibTrans" cxnId="{7F27A02F-FF0C-4933-8E46-E9C7DE4EA167}">
      <dgm:prSet/>
      <dgm:spPr/>
      <dgm:t>
        <a:bodyPr/>
        <a:lstStyle/>
        <a:p>
          <a:endParaRPr lang="en-US"/>
        </a:p>
      </dgm:t>
    </dgm:pt>
    <dgm:pt modelId="{D8DE61EB-C581-402E-B362-44AC7D9AB61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Non-ADS Regulations</a:t>
          </a:r>
        </a:p>
      </dgm:t>
    </dgm:pt>
    <dgm:pt modelId="{6BB30790-42B1-4BB8-9ACC-44F50CD66434}" type="parTrans" cxnId="{6AFE3F4E-3FB5-4233-A4DA-41A734C70994}">
      <dgm:prSet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A288CB07-5705-4EDB-9669-2D98CB1E46D4}" type="sibTrans" cxnId="{6AFE3F4E-3FB5-4233-A4DA-41A734C70994}">
      <dgm:prSet/>
      <dgm:spPr/>
      <dgm:t>
        <a:bodyPr/>
        <a:lstStyle/>
        <a:p>
          <a:endParaRPr lang="en-US"/>
        </a:p>
      </dgm:t>
    </dgm:pt>
    <dgm:pt modelId="{417AB198-8E26-4F40-BDDF-1BC6EB2438D6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dirty="0"/>
            <a:t>Technological readiness</a:t>
          </a:r>
        </a:p>
      </dgm:t>
    </dgm:pt>
    <dgm:pt modelId="{3BB07084-1A78-489B-A390-88C0C6C12703}" type="parTrans" cxnId="{B9EABA7B-3961-4FF8-977B-678E23A47512}">
      <dgm:prSet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39D1C55D-B068-4A97-A351-4472F4AABF72}" type="sibTrans" cxnId="{B9EABA7B-3961-4FF8-977B-678E23A47512}">
      <dgm:prSet/>
      <dgm:spPr/>
      <dgm:t>
        <a:bodyPr/>
        <a:lstStyle/>
        <a:p>
          <a:endParaRPr lang="en-US"/>
        </a:p>
      </dgm:t>
    </dgm:pt>
    <dgm:pt modelId="{8DFA350D-98E4-49F5-AABD-A5CD0406D3AC}" type="pres">
      <dgm:prSet presAssocID="{2642B021-2884-47AB-80E8-1B06E5292B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63417F-EBF2-4ED0-977D-D228A8B1A908}" type="pres">
      <dgm:prSet presAssocID="{9984CD3A-EC52-45F4-8DB1-02C5688F2337}" presName="hierRoot1" presStyleCnt="0">
        <dgm:presLayoutVars>
          <dgm:hierBranch val="init"/>
        </dgm:presLayoutVars>
      </dgm:prSet>
      <dgm:spPr/>
    </dgm:pt>
    <dgm:pt modelId="{FF1DEBF6-6B36-4A2C-A075-0DC9321CDA02}" type="pres">
      <dgm:prSet presAssocID="{9984CD3A-EC52-45F4-8DB1-02C5688F2337}" presName="rootComposite1" presStyleCnt="0"/>
      <dgm:spPr/>
    </dgm:pt>
    <dgm:pt modelId="{1734C551-8562-4E2A-B7AB-244BA95B410C}" type="pres">
      <dgm:prSet presAssocID="{9984CD3A-EC52-45F4-8DB1-02C5688F2337}" presName="rootText1" presStyleLbl="node0" presStyleIdx="0" presStyleCnt="1" custScaleX="117297">
        <dgm:presLayoutVars>
          <dgm:chPref val="3"/>
        </dgm:presLayoutVars>
      </dgm:prSet>
      <dgm:spPr/>
    </dgm:pt>
    <dgm:pt modelId="{D9C2BE44-9B9C-44DC-B19A-51AAF77D1A91}" type="pres">
      <dgm:prSet presAssocID="{9984CD3A-EC52-45F4-8DB1-02C5688F2337}" presName="rootConnector1" presStyleLbl="node1" presStyleIdx="0" presStyleCnt="0"/>
      <dgm:spPr/>
    </dgm:pt>
    <dgm:pt modelId="{39507D63-8A22-4004-BFE2-A2E26797D069}" type="pres">
      <dgm:prSet presAssocID="{9984CD3A-EC52-45F4-8DB1-02C5688F2337}" presName="hierChild2" presStyleCnt="0"/>
      <dgm:spPr/>
    </dgm:pt>
    <dgm:pt modelId="{DA929213-E55D-40FE-9DD9-2912A40ADDA2}" type="pres">
      <dgm:prSet presAssocID="{3BB07084-1A78-489B-A390-88C0C6C12703}" presName="Name37" presStyleLbl="parChTrans1D2" presStyleIdx="0" presStyleCnt="2"/>
      <dgm:spPr/>
    </dgm:pt>
    <dgm:pt modelId="{BB1DCD38-6B48-4859-9C6A-83337E45E551}" type="pres">
      <dgm:prSet presAssocID="{417AB198-8E26-4F40-BDDF-1BC6EB2438D6}" presName="hierRoot2" presStyleCnt="0">
        <dgm:presLayoutVars>
          <dgm:hierBranch val="init"/>
        </dgm:presLayoutVars>
      </dgm:prSet>
      <dgm:spPr/>
    </dgm:pt>
    <dgm:pt modelId="{A2EC09BE-999C-423B-9C90-BC0F6310ADB2}" type="pres">
      <dgm:prSet presAssocID="{417AB198-8E26-4F40-BDDF-1BC6EB2438D6}" presName="rootComposite" presStyleCnt="0"/>
      <dgm:spPr/>
    </dgm:pt>
    <dgm:pt modelId="{86430F4F-EA68-4656-8768-6EDF88CF7ADF}" type="pres">
      <dgm:prSet presAssocID="{417AB198-8E26-4F40-BDDF-1BC6EB2438D6}" presName="rootText" presStyleLbl="node2" presStyleIdx="0" presStyleCnt="2">
        <dgm:presLayoutVars>
          <dgm:chPref val="3"/>
        </dgm:presLayoutVars>
      </dgm:prSet>
      <dgm:spPr/>
    </dgm:pt>
    <dgm:pt modelId="{31A36DB1-601D-49EA-8581-9B09B4D7AC5F}" type="pres">
      <dgm:prSet presAssocID="{417AB198-8E26-4F40-BDDF-1BC6EB2438D6}" presName="rootConnector" presStyleLbl="node2" presStyleIdx="0" presStyleCnt="2"/>
      <dgm:spPr/>
    </dgm:pt>
    <dgm:pt modelId="{A860A1CC-5D6C-45A3-8B90-A1CC6E8D2DDE}" type="pres">
      <dgm:prSet presAssocID="{417AB198-8E26-4F40-BDDF-1BC6EB2438D6}" presName="hierChild4" presStyleCnt="0"/>
      <dgm:spPr/>
    </dgm:pt>
    <dgm:pt modelId="{B2002820-59EC-4881-B7D2-60FBB43BD61D}" type="pres">
      <dgm:prSet presAssocID="{417AB198-8E26-4F40-BDDF-1BC6EB2438D6}" presName="hierChild5" presStyleCnt="0"/>
      <dgm:spPr/>
    </dgm:pt>
    <dgm:pt modelId="{0CC9B081-F119-482E-94EF-0C6110D3B725}" type="pres">
      <dgm:prSet presAssocID="{3E1B7F69-FB04-487C-9F85-7D88CFEF4A61}" presName="Name37" presStyleLbl="parChTrans1D2" presStyleIdx="1" presStyleCnt="2"/>
      <dgm:spPr/>
    </dgm:pt>
    <dgm:pt modelId="{47E35C59-DEE1-4859-B2B2-933E23491A0D}" type="pres">
      <dgm:prSet presAssocID="{CF3B3458-D266-4108-B106-417E41B9731A}" presName="hierRoot2" presStyleCnt="0">
        <dgm:presLayoutVars>
          <dgm:hierBranch val="init"/>
        </dgm:presLayoutVars>
      </dgm:prSet>
      <dgm:spPr/>
    </dgm:pt>
    <dgm:pt modelId="{B8411EC8-FD51-406E-9522-CBB7637E5199}" type="pres">
      <dgm:prSet presAssocID="{CF3B3458-D266-4108-B106-417E41B9731A}" presName="rootComposite" presStyleCnt="0"/>
      <dgm:spPr/>
    </dgm:pt>
    <dgm:pt modelId="{14525EEF-8349-41A7-8AAD-11791462EB11}" type="pres">
      <dgm:prSet presAssocID="{CF3B3458-D266-4108-B106-417E41B9731A}" presName="rootText" presStyleLbl="node2" presStyleIdx="1" presStyleCnt="2">
        <dgm:presLayoutVars>
          <dgm:chPref val="3"/>
        </dgm:presLayoutVars>
      </dgm:prSet>
      <dgm:spPr/>
    </dgm:pt>
    <dgm:pt modelId="{2FE9A4A7-963E-4476-8A20-7537D06CFC16}" type="pres">
      <dgm:prSet presAssocID="{CF3B3458-D266-4108-B106-417E41B9731A}" presName="rootConnector" presStyleLbl="node2" presStyleIdx="1" presStyleCnt="2"/>
      <dgm:spPr/>
    </dgm:pt>
    <dgm:pt modelId="{F0F335C6-68E9-4C8D-B68D-1D2A9CF99376}" type="pres">
      <dgm:prSet presAssocID="{CF3B3458-D266-4108-B106-417E41B9731A}" presName="hierChild4" presStyleCnt="0"/>
      <dgm:spPr/>
    </dgm:pt>
    <dgm:pt modelId="{DC1888C5-F144-4266-8F49-2CB2EB3032E9}" type="pres">
      <dgm:prSet presAssocID="{B1C068D8-E752-47D9-8442-A4F2EEF50374}" presName="Name37" presStyleLbl="parChTrans1D3" presStyleIdx="0" presStyleCnt="2"/>
      <dgm:spPr/>
    </dgm:pt>
    <dgm:pt modelId="{BAC84FE3-DF95-48EE-BD3B-EF11477CABFD}" type="pres">
      <dgm:prSet presAssocID="{52CFA293-7299-4131-B369-63A306A855DB}" presName="hierRoot2" presStyleCnt="0">
        <dgm:presLayoutVars>
          <dgm:hierBranch val="init"/>
        </dgm:presLayoutVars>
      </dgm:prSet>
      <dgm:spPr/>
    </dgm:pt>
    <dgm:pt modelId="{4BC3DB99-2E64-4F79-83D5-DF5B7820037C}" type="pres">
      <dgm:prSet presAssocID="{52CFA293-7299-4131-B369-63A306A855DB}" presName="rootComposite" presStyleCnt="0"/>
      <dgm:spPr/>
    </dgm:pt>
    <dgm:pt modelId="{E345AEAA-57FE-43FF-BE29-D661F1404A12}" type="pres">
      <dgm:prSet presAssocID="{52CFA293-7299-4131-B369-63A306A855DB}" presName="rootText" presStyleLbl="node3" presStyleIdx="0" presStyleCnt="2">
        <dgm:presLayoutVars>
          <dgm:chPref val="3"/>
        </dgm:presLayoutVars>
      </dgm:prSet>
      <dgm:spPr/>
    </dgm:pt>
    <dgm:pt modelId="{A77E97AB-CBC0-485C-83E3-F282444CE231}" type="pres">
      <dgm:prSet presAssocID="{52CFA293-7299-4131-B369-63A306A855DB}" presName="rootConnector" presStyleLbl="node3" presStyleIdx="0" presStyleCnt="2"/>
      <dgm:spPr/>
    </dgm:pt>
    <dgm:pt modelId="{EBC6F1FB-A7EA-4CBC-AB05-001C81931B8D}" type="pres">
      <dgm:prSet presAssocID="{52CFA293-7299-4131-B369-63A306A855DB}" presName="hierChild4" presStyleCnt="0"/>
      <dgm:spPr/>
    </dgm:pt>
    <dgm:pt modelId="{B85C0D9A-F0C3-49F9-91B7-E3175B8AF0EB}" type="pres">
      <dgm:prSet presAssocID="{52CFA293-7299-4131-B369-63A306A855DB}" presName="hierChild5" presStyleCnt="0"/>
      <dgm:spPr/>
    </dgm:pt>
    <dgm:pt modelId="{2456B564-D728-4E0F-8500-255F2EC513FE}" type="pres">
      <dgm:prSet presAssocID="{6BB30790-42B1-4BB8-9ACC-44F50CD66434}" presName="Name37" presStyleLbl="parChTrans1D3" presStyleIdx="1" presStyleCnt="2"/>
      <dgm:spPr/>
    </dgm:pt>
    <dgm:pt modelId="{C263850E-D205-4B78-9CB6-698CF7DFC595}" type="pres">
      <dgm:prSet presAssocID="{D8DE61EB-C581-402E-B362-44AC7D9AB619}" presName="hierRoot2" presStyleCnt="0">
        <dgm:presLayoutVars>
          <dgm:hierBranch val="init"/>
        </dgm:presLayoutVars>
      </dgm:prSet>
      <dgm:spPr/>
    </dgm:pt>
    <dgm:pt modelId="{91CE3305-565A-4F83-93AE-86472AE3E5AD}" type="pres">
      <dgm:prSet presAssocID="{D8DE61EB-C581-402E-B362-44AC7D9AB619}" presName="rootComposite" presStyleCnt="0"/>
      <dgm:spPr/>
    </dgm:pt>
    <dgm:pt modelId="{DAA1BF68-2FF9-4AE6-A791-CBCE36DB88DC}" type="pres">
      <dgm:prSet presAssocID="{D8DE61EB-C581-402E-B362-44AC7D9AB619}" presName="rootText" presStyleLbl="node3" presStyleIdx="1" presStyleCnt="2">
        <dgm:presLayoutVars>
          <dgm:chPref val="3"/>
        </dgm:presLayoutVars>
      </dgm:prSet>
      <dgm:spPr/>
    </dgm:pt>
    <dgm:pt modelId="{0C315F12-AEC1-4E30-8A9F-CB05CC50EB2D}" type="pres">
      <dgm:prSet presAssocID="{D8DE61EB-C581-402E-B362-44AC7D9AB619}" presName="rootConnector" presStyleLbl="node3" presStyleIdx="1" presStyleCnt="2"/>
      <dgm:spPr/>
    </dgm:pt>
    <dgm:pt modelId="{37883333-0991-4260-A9DD-624DCBD8D457}" type="pres">
      <dgm:prSet presAssocID="{D8DE61EB-C581-402E-B362-44AC7D9AB619}" presName="hierChild4" presStyleCnt="0"/>
      <dgm:spPr/>
    </dgm:pt>
    <dgm:pt modelId="{222F46F0-5337-4B8D-BA3B-EA3F658BF7BB}" type="pres">
      <dgm:prSet presAssocID="{D8DE61EB-C581-402E-B362-44AC7D9AB619}" presName="hierChild5" presStyleCnt="0"/>
      <dgm:spPr/>
    </dgm:pt>
    <dgm:pt modelId="{9BC04901-3F5D-41F8-85E2-3361203BC5D7}" type="pres">
      <dgm:prSet presAssocID="{CF3B3458-D266-4108-B106-417E41B9731A}" presName="hierChild5" presStyleCnt="0"/>
      <dgm:spPr/>
    </dgm:pt>
    <dgm:pt modelId="{A3A46B14-2302-4157-91B8-67CD57D3ECDA}" type="pres">
      <dgm:prSet presAssocID="{9984CD3A-EC52-45F4-8DB1-02C5688F2337}" presName="hierChild3" presStyleCnt="0"/>
      <dgm:spPr/>
    </dgm:pt>
  </dgm:ptLst>
  <dgm:cxnLst>
    <dgm:cxn modelId="{0A89002F-858D-4B24-A682-7E34178290DD}" type="presOf" srcId="{CF3B3458-D266-4108-B106-417E41B9731A}" destId="{2FE9A4A7-963E-4476-8A20-7537D06CFC16}" srcOrd="1" destOrd="0" presId="urn:microsoft.com/office/officeart/2005/8/layout/orgChart1"/>
    <dgm:cxn modelId="{7F27A02F-FF0C-4933-8E46-E9C7DE4EA167}" srcId="{CF3B3458-D266-4108-B106-417E41B9731A}" destId="{52CFA293-7299-4131-B369-63A306A855DB}" srcOrd="0" destOrd="0" parTransId="{B1C068D8-E752-47D9-8442-A4F2EEF50374}" sibTransId="{07211EC7-3AF4-4DAE-A8D0-A83A2D9E7092}"/>
    <dgm:cxn modelId="{1046A838-40C4-43AF-985F-EA09D187A7B6}" srcId="{9984CD3A-EC52-45F4-8DB1-02C5688F2337}" destId="{CF3B3458-D266-4108-B106-417E41B9731A}" srcOrd="1" destOrd="0" parTransId="{3E1B7F69-FB04-487C-9F85-7D88CFEF4A61}" sibTransId="{9025182D-BCFD-4418-B3B2-9D0E7B12E406}"/>
    <dgm:cxn modelId="{50C9CE5D-9221-4BD7-8202-6CEAD63BB02A}" srcId="{2642B021-2884-47AB-80E8-1B06E5292B12}" destId="{9984CD3A-EC52-45F4-8DB1-02C5688F2337}" srcOrd="0" destOrd="0" parTransId="{B6BB37AD-9EE6-4D4C-8A18-1A5612EB34E9}" sibTransId="{77BE617A-8A30-4501-9802-4DBC22B83F94}"/>
    <dgm:cxn modelId="{F4F48944-5CF6-45CD-A22F-CE62E65F10E3}" type="presOf" srcId="{CF3B3458-D266-4108-B106-417E41B9731A}" destId="{14525EEF-8349-41A7-8AAD-11791462EB11}" srcOrd="0" destOrd="0" presId="urn:microsoft.com/office/officeart/2005/8/layout/orgChart1"/>
    <dgm:cxn modelId="{DA5C3D46-78F8-4D74-A4FF-3A4A9B89321F}" type="presOf" srcId="{6BB30790-42B1-4BB8-9ACC-44F50CD66434}" destId="{2456B564-D728-4E0F-8500-255F2EC513FE}" srcOrd="0" destOrd="0" presId="urn:microsoft.com/office/officeart/2005/8/layout/orgChart1"/>
    <dgm:cxn modelId="{AABDB76B-3352-47FB-B87D-AFF0087DB224}" type="presOf" srcId="{417AB198-8E26-4F40-BDDF-1BC6EB2438D6}" destId="{86430F4F-EA68-4656-8768-6EDF88CF7ADF}" srcOrd="0" destOrd="0" presId="urn:microsoft.com/office/officeart/2005/8/layout/orgChart1"/>
    <dgm:cxn modelId="{6AFE3F4E-3FB5-4233-A4DA-41A734C70994}" srcId="{CF3B3458-D266-4108-B106-417E41B9731A}" destId="{D8DE61EB-C581-402E-B362-44AC7D9AB619}" srcOrd="1" destOrd="0" parTransId="{6BB30790-42B1-4BB8-9ACC-44F50CD66434}" sibTransId="{A288CB07-5705-4EDB-9669-2D98CB1E46D4}"/>
    <dgm:cxn modelId="{A3AA0770-E19A-4FF6-86BF-0C33543622B4}" type="presOf" srcId="{3BB07084-1A78-489B-A390-88C0C6C12703}" destId="{DA929213-E55D-40FE-9DD9-2912A40ADDA2}" srcOrd="0" destOrd="0" presId="urn:microsoft.com/office/officeart/2005/8/layout/orgChart1"/>
    <dgm:cxn modelId="{60A67256-6B02-4186-BA7B-A51ACD42E254}" type="presOf" srcId="{D8DE61EB-C581-402E-B362-44AC7D9AB619}" destId="{0C315F12-AEC1-4E30-8A9F-CB05CC50EB2D}" srcOrd="1" destOrd="0" presId="urn:microsoft.com/office/officeart/2005/8/layout/orgChart1"/>
    <dgm:cxn modelId="{B9EABA7B-3961-4FF8-977B-678E23A47512}" srcId="{9984CD3A-EC52-45F4-8DB1-02C5688F2337}" destId="{417AB198-8E26-4F40-BDDF-1BC6EB2438D6}" srcOrd="0" destOrd="0" parTransId="{3BB07084-1A78-489B-A390-88C0C6C12703}" sibTransId="{39D1C55D-B068-4A97-A351-4472F4AABF72}"/>
    <dgm:cxn modelId="{78BDA395-7995-47F8-8073-1E67768676C5}" type="presOf" srcId="{9984CD3A-EC52-45F4-8DB1-02C5688F2337}" destId="{1734C551-8562-4E2A-B7AB-244BA95B410C}" srcOrd="0" destOrd="0" presId="urn:microsoft.com/office/officeart/2005/8/layout/orgChart1"/>
    <dgm:cxn modelId="{7208DA98-DC35-4AB8-A3DD-7C6ED375E850}" type="presOf" srcId="{2642B021-2884-47AB-80E8-1B06E5292B12}" destId="{8DFA350D-98E4-49F5-AABD-A5CD0406D3AC}" srcOrd="0" destOrd="0" presId="urn:microsoft.com/office/officeart/2005/8/layout/orgChart1"/>
    <dgm:cxn modelId="{C9C9B39A-8CB7-46D5-8AA0-B5F856B69604}" type="presOf" srcId="{9984CD3A-EC52-45F4-8DB1-02C5688F2337}" destId="{D9C2BE44-9B9C-44DC-B19A-51AAF77D1A91}" srcOrd="1" destOrd="0" presId="urn:microsoft.com/office/officeart/2005/8/layout/orgChart1"/>
    <dgm:cxn modelId="{88B644AC-E738-405B-9653-14C0D8B9E464}" type="presOf" srcId="{D8DE61EB-C581-402E-B362-44AC7D9AB619}" destId="{DAA1BF68-2FF9-4AE6-A791-CBCE36DB88DC}" srcOrd="0" destOrd="0" presId="urn:microsoft.com/office/officeart/2005/8/layout/orgChart1"/>
    <dgm:cxn modelId="{8C82DEAD-5E33-4FD2-85B0-47F4373F8363}" type="presOf" srcId="{52CFA293-7299-4131-B369-63A306A855DB}" destId="{A77E97AB-CBC0-485C-83E3-F282444CE231}" srcOrd="1" destOrd="0" presId="urn:microsoft.com/office/officeart/2005/8/layout/orgChart1"/>
    <dgm:cxn modelId="{76FA80B1-BD2C-438F-97A9-4946DAA173BA}" type="presOf" srcId="{52CFA293-7299-4131-B369-63A306A855DB}" destId="{E345AEAA-57FE-43FF-BE29-D661F1404A12}" srcOrd="0" destOrd="0" presId="urn:microsoft.com/office/officeart/2005/8/layout/orgChart1"/>
    <dgm:cxn modelId="{10DAFEB8-4A5B-4BEF-BEA8-201ADF8E36B2}" type="presOf" srcId="{417AB198-8E26-4F40-BDDF-1BC6EB2438D6}" destId="{31A36DB1-601D-49EA-8581-9B09B4D7AC5F}" srcOrd="1" destOrd="0" presId="urn:microsoft.com/office/officeart/2005/8/layout/orgChart1"/>
    <dgm:cxn modelId="{2FE378E6-F734-4487-9C45-C7A862FDA678}" type="presOf" srcId="{3E1B7F69-FB04-487C-9F85-7D88CFEF4A61}" destId="{0CC9B081-F119-482E-94EF-0C6110D3B725}" srcOrd="0" destOrd="0" presId="urn:microsoft.com/office/officeart/2005/8/layout/orgChart1"/>
    <dgm:cxn modelId="{2B3080F7-F4AE-4381-B5C9-EF3D1406BA26}" type="presOf" srcId="{B1C068D8-E752-47D9-8442-A4F2EEF50374}" destId="{DC1888C5-F144-4266-8F49-2CB2EB3032E9}" srcOrd="0" destOrd="0" presId="urn:microsoft.com/office/officeart/2005/8/layout/orgChart1"/>
    <dgm:cxn modelId="{CA96B6B0-5AF6-467A-BD53-C089C78D41B1}" type="presParOf" srcId="{8DFA350D-98E4-49F5-AABD-A5CD0406D3AC}" destId="{2163417F-EBF2-4ED0-977D-D228A8B1A908}" srcOrd="0" destOrd="0" presId="urn:microsoft.com/office/officeart/2005/8/layout/orgChart1"/>
    <dgm:cxn modelId="{134423AE-BCEE-4164-8D84-5C3331E05C40}" type="presParOf" srcId="{2163417F-EBF2-4ED0-977D-D228A8B1A908}" destId="{FF1DEBF6-6B36-4A2C-A075-0DC9321CDA02}" srcOrd="0" destOrd="0" presId="urn:microsoft.com/office/officeart/2005/8/layout/orgChart1"/>
    <dgm:cxn modelId="{0843BD71-1F44-4DAC-BBF0-0C8DAC9BA69D}" type="presParOf" srcId="{FF1DEBF6-6B36-4A2C-A075-0DC9321CDA02}" destId="{1734C551-8562-4E2A-B7AB-244BA95B410C}" srcOrd="0" destOrd="0" presId="urn:microsoft.com/office/officeart/2005/8/layout/orgChart1"/>
    <dgm:cxn modelId="{F11AA7CA-B088-45D0-988F-52CAC16A786C}" type="presParOf" srcId="{FF1DEBF6-6B36-4A2C-A075-0DC9321CDA02}" destId="{D9C2BE44-9B9C-44DC-B19A-51AAF77D1A91}" srcOrd="1" destOrd="0" presId="urn:microsoft.com/office/officeart/2005/8/layout/orgChart1"/>
    <dgm:cxn modelId="{8C89B2F2-3090-4A73-B30F-7904D47C7588}" type="presParOf" srcId="{2163417F-EBF2-4ED0-977D-D228A8B1A908}" destId="{39507D63-8A22-4004-BFE2-A2E26797D069}" srcOrd="1" destOrd="0" presId="urn:microsoft.com/office/officeart/2005/8/layout/orgChart1"/>
    <dgm:cxn modelId="{685695BD-9A17-4F9F-A843-AF7AABB5F611}" type="presParOf" srcId="{39507D63-8A22-4004-BFE2-A2E26797D069}" destId="{DA929213-E55D-40FE-9DD9-2912A40ADDA2}" srcOrd="0" destOrd="0" presId="urn:microsoft.com/office/officeart/2005/8/layout/orgChart1"/>
    <dgm:cxn modelId="{CB1B2561-E304-4949-8E44-009E4FD9B2D7}" type="presParOf" srcId="{39507D63-8A22-4004-BFE2-A2E26797D069}" destId="{BB1DCD38-6B48-4859-9C6A-83337E45E551}" srcOrd="1" destOrd="0" presId="urn:microsoft.com/office/officeart/2005/8/layout/orgChart1"/>
    <dgm:cxn modelId="{F990CCDB-AED4-488B-815D-A980BB17A7B6}" type="presParOf" srcId="{BB1DCD38-6B48-4859-9C6A-83337E45E551}" destId="{A2EC09BE-999C-423B-9C90-BC0F6310ADB2}" srcOrd="0" destOrd="0" presId="urn:microsoft.com/office/officeart/2005/8/layout/orgChart1"/>
    <dgm:cxn modelId="{D1901C68-E97D-48D4-BF84-3E0EF19DBE61}" type="presParOf" srcId="{A2EC09BE-999C-423B-9C90-BC0F6310ADB2}" destId="{86430F4F-EA68-4656-8768-6EDF88CF7ADF}" srcOrd="0" destOrd="0" presId="urn:microsoft.com/office/officeart/2005/8/layout/orgChart1"/>
    <dgm:cxn modelId="{47073408-C9BD-411D-B59F-487345FC5814}" type="presParOf" srcId="{A2EC09BE-999C-423B-9C90-BC0F6310ADB2}" destId="{31A36DB1-601D-49EA-8581-9B09B4D7AC5F}" srcOrd="1" destOrd="0" presId="urn:microsoft.com/office/officeart/2005/8/layout/orgChart1"/>
    <dgm:cxn modelId="{47BF359E-BE2F-432B-BCD3-326A6080E628}" type="presParOf" srcId="{BB1DCD38-6B48-4859-9C6A-83337E45E551}" destId="{A860A1CC-5D6C-45A3-8B90-A1CC6E8D2DDE}" srcOrd="1" destOrd="0" presId="urn:microsoft.com/office/officeart/2005/8/layout/orgChart1"/>
    <dgm:cxn modelId="{9C41ECE4-5E6E-40C4-87D8-D3B667D92471}" type="presParOf" srcId="{BB1DCD38-6B48-4859-9C6A-83337E45E551}" destId="{B2002820-59EC-4881-B7D2-60FBB43BD61D}" srcOrd="2" destOrd="0" presId="urn:microsoft.com/office/officeart/2005/8/layout/orgChart1"/>
    <dgm:cxn modelId="{C4503470-7D1F-40A6-AC6B-ACB3F8E9D162}" type="presParOf" srcId="{39507D63-8A22-4004-BFE2-A2E26797D069}" destId="{0CC9B081-F119-482E-94EF-0C6110D3B725}" srcOrd="2" destOrd="0" presId="urn:microsoft.com/office/officeart/2005/8/layout/orgChart1"/>
    <dgm:cxn modelId="{408EBD2E-EAE7-4795-B91D-0D559F3800A0}" type="presParOf" srcId="{39507D63-8A22-4004-BFE2-A2E26797D069}" destId="{47E35C59-DEE1-4859-B2B2-933E23491A0D}" srcOrd="3" destOrd="0" presId="urn:microsoft.com/office/officeart/2005/8/layout/orgChart1"/>
    <dgm:cxn modelId="{9C1CC400-8DF2-48FF-808E-8A69E319B4C3}" type="presParOf" srcId="{47E35C59-DEE1-4859-B2B2-933E23491A0D}" destId="{B8411EC8-FD51-406E-9522-CBB7637E5199}" srcOrd="0" destOrd="0" presId="urn:microsoft.com/office/officeart/2005/8/layout/orgChart1"/>
    <dgm:cxn modelId="{E5088B99-8012-4609-8728-5C22B13D1794}" type="presParOf" srcId="{B8411EC8-FD51-406E-9522-CBB7637E5199}" destId="{14525EEF-8349-41A7-8AAD-11791462EB11}" srcOrd="0" destOrd="0" presId="urn:microsoft.com/office/officeart/2005/8/layout/orgChart1"/>
    <dgm:cxn modelId="{04A36E0B-1F9D-4D3B-8044-24BA1B9BB4DD}" type="presParOf" srcId="{B8411EC8-FD51-406E-9522-CBB7637E5199}" destId="{2FE9A4A7-963E-4476-8A20-7537D06CFC16}" srcOrd="1" destOrd="0" presId="urn:microsoft.com/office/officeart/2005/8/layout/orgChart1"/>
    <dgm:cxn modelId="{13DC0987-DE92-4360-B2FB-026006254BC8}" type="presParOf" srcId="{47E35C59-DEE1-4859-B2B2-933E23491A0D}" destId="{F0F335C6-68E9-4C8D-B68D-1D2A9CF99376}" srcOrd="1" destOrd="0" presId="urn:microsoft.com/office/officeart/2005/8/layout/orgChart1"/>
    <dgm:cxn modelId="{18F07DC2-1F23-4062-B571-6B832DA93059}" type="presParOf" srcId="{F0F335C6-68E9-4C8D-B68D-1D2A9CF99376}" destId="{DC1888C5-F144-4266-8F49-2CB2EB3032E9}" srcOrd="0" destOrd="0" presId="urn:microsoft.com/office/officeart/2005/8/layout/orgChart1"/>
    <dgm:cxn modelId="{40E3CDAA-47F0-4A5B-BDE6-8B8CE2952588}" type="presParOf" srcId="{F0F335C6-68E9-4C8D-B68D-1D2A9CF99376}" destId="{BAC84FE3-DF95-48EE-BD3B-EF11477CABFD}" srcOrd="1" destOrd="0" presId="urn:microsoft.com/office/officeart/2005/8/layout/orgChart1"/>
    <dgm:cxn modelId="{ACECA777-FB68-4CB3-89DD-398412DD6E0E}" type="presParOf" srcId="{BAC84FE3-DF95-48EE-BD3B-EF11477CABFD}" destId="{4BC3DB99-2E64-4F79-83D5-DF5B7820037C}" srcOrd="0" destOrd="0" presId="urn:microsoft.com/office/officeart/2005/8/layout/orgChart1"/>
    <dgm:cxn modelId="{14059FCB-39D0-4A70-9F37-6E048C8CDB1C}" type="presParOf" srcId="{4BC3DB99-2E64-4F79-83D5-DF5B7820037C}" destId="{E345AEAA-57FE-43FF-BE29-D661F1404A12}" srcOrd="0" destOrd="0" presId="urn:microsoft.com/office/officeart/2005/8/layout/orgChart1"/>
    <dgm:cxn modelId="{47AE5C60-B3D0-4FEE-A871-F2EAEE6C54BB}" type="presParOf" srcId="{4BC3DB99-2E64-4F79-83D5-DF5B7820037C}" destId="{A77E97AB-CBC0-485C-83E3-F282444CE231}" srcOrd="1" destOrd="0" presId="urn:microsoft.com/office/officeart/2005/8/layout/orgChart1"/>
    <dgm:cxn modelId="{F4304C6E-4B95-4366-ABFD-1D9DB13F4B55}" type="presParOf" srcId="{BAC84FE3-DF95-48EE-BD3B-EF11477CABFD}" destId="{EBC6F1FB-A7EA-4CBC-AB05-001C81931B8D}" srcOrd="1" destOrd="0" presId="urn:microsoft.com/office/officeart/2005/8/layout/orgChart1"/>
    <dgm:cxn modelId="{33825679-5551-4E4B-B6B8-B0A389DF4CF6}" type="presParOf" srcId="{BAC84FE3-DF95-48EE-BD3B-EF11477CABFD}" destId="{B85C0D9A-F0C3-49F9-91B7-E3175B8AF0EB}" srcOrd="2" destOrd="0" presId="urn:microsoft.com/office/officeart/2005/8/layout/orgChart1"/>
    <dgm:cxn modelId="{2802E783-F301-45CC-947C-40E1483009B4}" type="presParOf" srcId="{F0F335C6-68E9-4C8D-B68D-1D2A9CF99376}" destId="{2456B564-D728-4E0F-8500-255F2EC513FE}" srcOrd="2" destOrd="0" presId="urn:microsoft.com/office/officeart/2005/8/layout/orgChart1"/>
    <dgm:cxn modelId="{4B075AB4-4AAE-485B-A31F-A7949419A463}" type="presParOf" srcId="{F0F335C6-68E9-4C8D-B68D-1D2A9CF99376}" destId="{C263850E-D205-4B78-9CB6-698CF7DFC595}" srcOrd="3" destOrd="0" presId="urn:microsoft.com/office/officeart/2005/8/layout/orgChart1"/>
    <dgm:cxn modelId="{70F2C59E-1233-44E9-85AF-F53F60147E3E}" type="presParOf" srcId="{C263850E-D205-4B78-9CB6-698CF7DFC595}" destId="{91CE3305-565A-4F83-93AE-86472AE3E5AD}" srcOrd="0" destOrd="0" presId="urn:microsoft.com/office/officeart/2005/8/layout/orgChart1"/>
    <dgm:cxn modelId="{69309C92-05D4-4273-96E1-E6EFD3843094}" type="presParOf" srcId="{91CE3305-565A-4F83-93AE-86472AE3E5AD}" destId="{DAA1BF68-2FF9-4AE6-A791-CBCE36DB88DC}" srcOrd="0" destOrd="0" presId="urn:microsoft.com/office/officeart/2005/8/layout/orgChart1"/>
    <dgm:cxn modelId="{9F5DB79C-420E-4313-B318-DA23E6951E6C}" type="presParOf" srcId="{91CE3305-565A-4F83-93AE-86472AE3E5AD}" destId="{0C315F12-AEC1-4E30-8A9F-CB05CC50EB2D}" srcOrd="1" destOrd="0" presId="urn:microsoft.com/office/officeart/2005/8/layout/orgChart1"/>
    <dgm:cxn modelId="{A6B658E5-D06D-4AE2-A3FB-8A09F9AF7FF5}" type="presParOf" srcId="{C263850E-D205-4B78-9CB6-698CF7DFC595}" destId="{37883333-0991-4260-A9DD-624DCBD8D457}" srcOrd="1" destOrd="0" presId="urn:microsoft.com/office/officeart/2005/8/layout/orgChart1"/>
    <dgm:cxn modelId="{C211C55C-7358-48D0-B77C-C6074410349D}" type="presParOf" srcId="{C263850E-D205-4B78-9CB6-698CF7DFC595}" destId="{222F46F0-5337-4B8D-BA3B-EA3F658BF7BB}" srcOrd="2" destOrd="0" presId="urn:microsoft.com/office/officeart/2005/8/layout/orgChart1"/>
    <dgm:cxn modelId="{17A55280-E109-487B-949E-2C31800D3D04}" type="presParOf" srcId="{47E35C59-DEE1-4859-B2B2-933E23491A0D}" destId="{9BC04901-3F5D-41F8-85E2-3361203BC5D7}" srcOrd="2" destOrd="0" presId="urn:microsoft.com/office/officeart/2005/8/layout/orgChart1"/>
    <dgm:cxn modelId="{7B477177-371F-4F62-B0B9-38301812CE61}" type="presParOf" srcId="{2163417F-EBF2-4ED0-977D-D228A8B1A908}" destId="{A3A46B14-2302-4157-91B8-67CD57D3EC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6B564-D728-4E0F-8500-255F2EC513FE}">
      <dsp:nvSpPr>
        <dsp:cNvPr id="0" name=""/>
        <dsp:cNvSpPr/>
      </dsp:nvSpPr>
      <dsp:spPr>
        <a:xfrm>
          <a:off x="1503524" y="1318500"/>
          <a:ext cx="163389" cy="1274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4434"/>
              </a:lnTo>
              <a:lnTo>
                <a:pt x="163389" y="1274434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888C5-F144-4266-8F49-2CB2EB3032E9}">
      <dsp:nvSpPr>
        <dsp:cNvPr id="0" name=""/>
        <dsp:cNvSpPr/>
      </dsp:nvSpPr>
      <dsp:spPr>
        <a:xfrm>
          <a:off x="1503524" y="1318500"/>
          <a:ext cx="163389" cy="501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059"/>
              </a:lnTo>
              <a:lnTo>
                <a:pt x="163389" y="501059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9B081-F119-482E-94EF-0C6110D3B725}">
      <dsp:nvSpPr>
        <dsp:cNvPr id="0" name=""/>
        <dsp:cNvSpPr/>
      </dsp:nvSpPr>
      <dsp:spPr>
        <a:xfrm>
          <a:off x="1280226" y="545125"/>
          <a:ext cx="659002" cy="228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372"/>
              </a:lnTo>
              <a:lnTo>
                <a:pt x="659002" y="114372"/>
              </a:lnTo>
              <a:lnTo>
                <a:pt x="659002" y="228744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29213-E55D-40FE-9DD9-2912A40ADDA2}">
      <dsp:nvSpPr>
        <dsp:cNvPr id="0" name=""/>
        <dsp:cNvSpPr/>
      </dsp:nvSpPr>
      <dsp:spPr>
        <a:xfrm>
          <a:off x="621224" y="545125"/>
          <a:ext cx="659002" cy="228744"/>
        </a:xfrm>
        <a:custGeom>
          <a:avLst/>
          <a:gdLst/>
          <a:ahLst/>
          <a:cxnLst/>
          <a:rect l="0" t="0" r="0" b="0"/>
          <a:pathLst>
            <a:path>
              <a:moveTo>
                <a:pt x="659002" y="0"/>
              </a:moveTo>
              <a:lnTo>
                <a:pt x="659002" y="114372"/>
              </a:lnTo>
              <a:lnTo>
                <a:pt x="0" y="114372"/>
              </a:lnTo>
              <a:lnTo>
                <a:pt x="0" y="228744"/>
              </a:lnTo>
            </a:path>
          </a:pathLst>
        </a:custGeom>
        <a:noFill/>
        <a:ln w="12700" cap="flat" cmpd="sng" algn="ctr">
          <a:solidFill>
            <a:schemeClr val="bg2">
              <a:lumMod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34C551-8562-4E2A-B7AB-244BA95B410C}">
      <dsp:nvSpPr>
        <dsp:cNvPr id="0" name=""/>
        <dsp:cNvSpPr/>
      </dsp:nvSpPr>
      <dsp:spPr>
        <a:xfrm>
          <a:off x="641391" y="495"/>
          <a:ext cx="1277669" cy="544630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Automated vehicles on the road</a:t>
          </a:r>
        </a:p>
      </dsp:txBody>
      <dsp:txXfrm>
        <a:off x="641391" y="495"/>
        <a:ext cx="1277669" cy="544630"/>
      </dsp:txXfrm>
    </dsp:sp>
    <dsp:sp modelId="{86430F4F-EA68-4656-8768-6EDF88CF7ADF}">
      <dsp:nvSpPr>
        <dsp:cNvPr id="0" name=""/>
        <dsp:cNvSpPr/>
      </dsp:nvSpPr>
      <dsp:spPr>
        <a:xfrm>
          <a:off x="76594" y="773870"/>
          <a:ext cx="1089260" cy="544630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Technological readiness</a:t>
          </a:r>
        </a:p>
      </dsp:txBody>
      <dsp:txXfrm>
        <a:off x="76594" y="773870"/>
        <a:ext cx="1089260" cy="544630"/>
      </dsp:txXfrm>
    </dsp:sp>
    <dsp:sp modelId="{14525EEF-8349-41A7-8AAD-11791462EB11}">
      <dsp:nvSpPr>
        <dsp:cNvPr id="0" name=""/>
        <dsp:cNvSpPr/>
      </dsp:nvSpPr>
      <dsp:spPr>
        <a:xfrm>
          <a:off x="1394598" y="773870"/>
          <a:ext cx="1089260" cy="544630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Regulatory readiness</a:t>
          </a:r>
        </a:p>
      </dsp:txBody>
      <dsp:txXfrm>
        <a:off x="1394598" y="773870"/>
        <a:ext cx="1089260" cy="544630"/>
      </dsp:txXfrm>
    </dsp:sp>
    <dsp:sp modelId="{E345AEAA-57FE-43FF-BE29-D661F1404A12}">
      <dsp:nvSpPr>
        <dsp:cNvPr id="0" name=""/>
        <dsp:cNvSpPr/>
      </dsp:nvSpPr>
      <dsp:spPr>
        <a:xfrm>
          <a:off x="1666913" y="1547244"/>
          <a:ext cx="1089260" cy="544630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ADS Regulations</a:t>
          </a:r>
        </a:p>
      </dsp:txBody>
      <dsp:txXfrm>
        <a:off x="1666913" y="1547244"/>
        <a:ext cx="1089260" cy="544630"/>
      </dsp:txXfrm>
    </dsp:sp>
    <dsp:sp modelId="{DAA1BF68-2FF9-4AE6-A791-CBCE36DB88DC}">
      <dsp:nvSpPr>
        <dsp:cNvPr id="0" name=""/>
        <dsp:cNvSpPr/>
      </dsp:nvSpPr>
      <dsp:spPr>
        <a:xfrm>
          <a:off x="1666913" y="2320619"/>
          <a:ext cx="1089260" cy="54463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Non-ADS Regulations</a:t>
          </a:r>
        </a:p>
      </dsp:txBody>
      <dsp:txXfrm>
        <a:off x="1666913" y="2320619"/>
        <a:ext cx="1089260" cy="544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2551176"/>
            <a:ext cx="9922447" cy="914400"/>
          </a:xfrm>
        </p:spPr>
        <p:txBody>
          <a:bodyPr/>
          <a:lstStyle>
            <a:lvl1pPr>
              <a:defRPr sz="5400" b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7D0E1-EAED-8E08-24BA-8F930364BA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8056" y="3575304"/>
            <a:ext cx="9921943" cy="862012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CDADE-0B38-4F3E-B126-04B5753FBA85}" type="datetime1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40353B-463E-6D13-F92E-564948AFA3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11210543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81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0D028-822A-4D31-AF2F-424DF73B6FA8}" type="datetime1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40353B-463E-6D13-F92E-564948AFA3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5330952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904E943F-C687-D3B3-4E36-65D69E3E2F0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98690" y="1463040"/>
            <a:ext cx="5330952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321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h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9A4D6-2091-4F9D-B882-5E60CE3295E1}" type="datetime1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40353B-463E-6D13-F92E-564948AFA3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40"/>
            <a:ext cx="5330952" cy="46017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070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BE10-5A8F-5044-434F-7434A0356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243B5-B498-1E60-5D02-983D13E82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5FE9-F1E8-4E16-A050-E2B1781A9FF4}" type="datetime1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D33E4-41B8-74EC-F9A4-3E1DCC0E7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A375B-2E8B-0F31-9DE4-A5F0682A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3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500" y="430609"/>
            <a:ext cx="11210544" cy="5577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056" y="1447800"/>
            <a:ext cx="11210543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099" y="6427391"/>
            <a:ext cx="3276600" cy="141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3FF238-0ED5-4909-85F5-3EB669286239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427391"/>
            <a:ext cx="2895600" cy="141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3042" y="6427391"/>
            <a:ext cx="3276600" cy="141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F39A1B-8AD1-2C34-AB40-00704468E828}"/>
              </a:ext>
            </a:extLst>
          </p:cNvPr>
          <p:cNvCxnSpPr>
            <a:cxnSpLocks/>
          </p:cNvCxnSpPr>
          <p:nvPr userDrawn="1"/>
        </p:nvCxnSpPr>
        <p:spPr>
          <a:xfrm>
            <a:off x="535940" y="112283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2">
              <a:lumMod val="25000"/>
            </a:schemeClr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Tx/>
        <a:buNone/>
        <a:defRPr lang="en-US" sz="16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984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20" userDrawn="1">
          <p15:clr>
            <a:srgbClr val="F26B43"/>
          </p15:clr>
        </p15:guide>
        <p15:guide id="4" orient="horz" pos="912" userDrawn="1">
          <p15:clr>
            <a:srgbClr val="F26B43"/>
          </p15:clr>
        </p15:guide>
        <p15:guide id="5" orient="horz" pos="264" userDrawn="1">
          <p15:clr>
            <a:srgbClr val="F26B43"/>
          </p15:clr>
        </p15:guide>
        <p15:guide id="6" orient="horz" pos="696" userDrawn="1">
          <p15:clr>
            <a:srgbClr val="F26B43"/>
          </p15:clr>
        </p15:guide>
        <p15:guide id="7" pos="3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s://wiki.unece.org/pages/viewpage.action?pageId=73925596" TargetMode="External"/><Relationship Id="rId7" Type="http://schemas.openxmlformats.org/officeDocument/2006/relationships/hyperlink" Target="https://wiki.unece.org/pages/viewpage.action?pageId=179700571" TargetMode="External"/><Relationship Id="rId2" Type="http://schemas.openxmlformats.org/officeDocument/2006/relationships/hyperlink" Target="https://wiki.unece.org/pages/viewpage.action?pageId=19008730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iki.unece.org/pages/viewpage.action?pageId=188285257" TargetMode="External"/><Relationship Id="rId5" Type="http://schemas.openxmlformats.org/officeDocument/2006/relationships/hyperlink" Target="https://wiki.unece.org/pages/viewpage.action?pageId=184615151" TargetMode="External"/><Relationship Id="rId4" Type="http://schemas.openxmlformats.org/officeDocument/2006/relationships/hyperlink" Target="https://wiki.unece.org/pages/viewpage.action?pageId=198672917" TargetMode="External"/><Relationship Id="rId9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66E636-D1D5-3AAC-5CD5-A2F5C585C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672" y="2524198"/>
            <a:ext cx="11252655" cy="2441501"/>
          </a:xfrm>
        </p:spPr>
        <p:txBody>
          <a:bodyPr>
            <a:normAutofit fontScale="90000"/>
          </a:bodyPr>
          <a:lstStyle/>
          <a:p>
            <a:r>
              <a:rPr lang="en-GB" dirty="0"/>
              <a:t>Fitness of UN Regulations and </a:t>
            </a:r>
            <a:br>
              <a:rPr lang="en-GB" dirty="0"/>
            </a:br>
            <a:r>
              <a:rPr lang="en-GB" dirty="0"/>
              <a:t>UN Global Technical Regulations for their application to automated vehicles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3C4AFA-A593-CEF5-56B5-EF09BED130F2}"/>
              </a:ext>
            </a:extLst>
          </p:cNvPr>
          <p:cNvSpPr txBox="1"/>
          <p:nvPr/>
        </p:nvSpPr>
        <p:spPr>
          <a:xfrm>
            <a:off x="8368937" y="141863"/>
            <a:ext cx="3770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effectLst/>
                <a:latin typeface="Arial" panose="020B0604020202020204" pitchFamily="34" charset="0"/>
              </a:rPr>
              <a:t>Informal document</a:t>
            </a:r>
            <a:r>
              <a:rPr lang="en-US" dirty="0">
                <a:effectLst/>
                <a:latin typeface="Arial" panose="020B0604020202020204" pitchFamily="34" charset="0"/>
              </a:rPr>
              <a:t> WP.29-190-23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190</a:t>
            </a:r>
            <a:r>
              <a:rPr lang="en-US" baseline="30000" dirty="0">
                <a:effectLst/>
                <a:latin typeface="Arial" panose="020B0604020202020204" pitchFamily="34" charset="0"/>
              </a:rPr>
              <a:t>th</a:t>
            </a:r>
            <a:r>
              <a:rPr lang="en-US" dirty="0">
                <a:effectLst/>
                <a:latin typeface="Arial" panose="020B0604020202020204" pitchFamily="34" charset="0"/>
              </a:rPr>
              <a:t> WP.29, 20–22 June 2023</a:t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</a:rPr>
              <a:t>A</a:t>
            </a:r>
            <a:r>
              <a:rPr lang="en-US" dirty="0">
                <a:effectLst/>
                <a:latin typeface="Arial" panose="020B0604020202020204" pitchFamily="34" charset="0"/>
              </a:rPr>
              <a:t>genda item 2.3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3DFD5E-3E80-0381-B02B-D9D16692D680}"/>
              </a:ext>
            </a:extLst>
          </p:cNvPr>
          <p:cNvSpPr txBox="1"/>
          <p:nvPr/>
        </p:nvSpPr>
        <p:spPr>
          <a:xfrm>
            <a:off x="210254" y="141863"/>
            <a:ext cx="4488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Submitted by the expert from France</a:t>
            </a:r>
          </a:p>
          <a:p>
            <a:r>
              <a:rPr lang="en-US" dirty="0">
                <a:latin typeface="Arial" panose="020B0604020202020204" pitchFamily="34" charset="0"/>
              </a:rPr>
              <a:t>on behalf of the authors of ECE/TRANS/WP.29/2023/86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7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A2C7E9-DC20-A7CD-7737-2DBF7B80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reminder on the context of the screening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BD9A04-6070-3A4A-2AC0-0A472F47D1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1" y="1470920"/>
            <a:ext cx="11210543" cy="4797533"/>
          </a:xfrm>
        </p:spPr>
        <p:txBody>
          <a:bodyPr>
            <a:normAutofit lnSpcReduction="10000"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accent2"/>
                </a:solidFill>
              </a:rPr>
              <a:t>Mandate (given by WP.29 186</a:t>
            </a:r>
            <a:r>
              <a:rPr lang="en-US" sz="1900" b="1" baseline="30000" dirty="0">
                <a:solidFill>
                  <a:schemeClr val="accent2"/>
                </a:solidFill>
              </a:rPr>
              <a:t>th</a:t>
            </a:r>
            <a:r>
              <a:rPr lang="en-US" sz="1900" b="1" dirty="0">
                <a:solidFill>
                  <a:schemeClr val="accent2"/>
                </a:solidFill>
              </a:rPr>
              <a:t> session): 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Scan all </a:t>
            </a:r>
            <a:r>
              <a:rPr lang="en-US" sz="1700" b="1" dirty="0"/>
              <a:t>166</a:t>
            </a:r>
            <a:r>
              <a:rPr lang="en-US" sz="1700" dirty="0"/>
              <a:t> UN Regulations and </a:t>
            </a:r>
            <a:r>
              <a:rPr lang="en-US" sz="1700" b="1" dirty="0"/>
              <a:t>23</a:t>
            </a:r>
            <a:r>
              <a:rPr lang="en-US" sz="1700" dirty="0"/>
              <a:t> Global Technical Regulations to determine their relevance for fully automated vehicles, and whether changes are needed.</a:t>
            </a:r>
            <a:r>
              <a:rPr lang="en-US" sz="1700" dirty="0">
                <a:solidFill>
                  <a:schemeClr val="accent2"/>
                </a:solidFill>
              </a:rPr>
              <a:t>	</a:t>
            </a:r>
            <a:r>
              <a:rPr lang="en-US" dirty="0">
                <a:solidFill>
                  <a:schemeClr val="accent2"/>
                </a:solidFill>
              </a:rPr>
              <a:t>	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accent2"/>
                </a:solidFill>
              </a:rPr>
              <a:t>Focus (given by GRVA 14</a:t>
            </a:r>
            <a:r>
              <a:rPr lang="en-US" sz="1900" b="1" baseline="30000" dirty="0">
                <a:solidFill>
                  <a:schemeClr val="accent2"/>
                </a:solidFill>
              </a:rPr>
              <a:t>th</a:t>
            </a:r>
            <a:r>
              <a:rPr lang="en-US" sz="1900" b="1" dirty="0">
                <a:solidFill>
                  <a:schemeClr val="accent2"/>
                </a:solidFill>
              </a:rPr>
              <a:t> session): </a:t>
            </a:r>
          </a:p>
          <a:p>
            <a:pPr marL="285750" indent="-285750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All use cases should be considered, especially dual-mode vehicles, vehicles without manual driving capabilities and vehicles without occupants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3C1AB8D-FCD3-8685-9885-BC8A7DCD3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242012"/>
              </p:ext>
            </p:extLst>
          </p:nvPr>
        </p:nvGraphicFramePr>
        <p:xfrm>
          <a:off x="1249076" y="1238376"/>
          <a:ext cx="2832768" cy="2865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57AD10F-BA61-5924-11EB-FB4F11036BCA}"/>
              </a:ext>
            </a:extLst>
          </p:cNvPr>
          <p:cNvSpPr txBox="1"/>
          <p:nvPr/>
        </p:nvSpPr>
        <p:spPr>
          <a:xfrm>
            <a:off x="4886419" y="1517087"/>
            <a:ext cx="6637020" cy="2308324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Contracting Parties and the industry need a Regulatory environment for automated vehicles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Existing Regulations must be checked to determine which ones may be applicable to automated vehicles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Screening taskforces were established by WP.29 for each GR to determine the overall status of all Regulations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8DFFA-0E50-B292-F9D5-8D2D630F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6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A2C7E9-DC20-A7CD-7737-2DBF7B80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screening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BD9A04-6070-3A4A-2AC0-0A472F47D1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1" y="1343608"/>
            <a:ext cx="11210543" cy="4924845"/>
          </a:xfrm>
        </p:spPr>
        <p:txBody>
          <a:bodyPr>
            <a:normAutofit lnSpcReduction="10000"/>
          </a:bodyPr>
          <a:lstStyle/>
          <a:p>
            <a:r>
              <a:rPr lang="en-US" sz="1900" b="1" dirty="0">
                <a:solidFill>
                  <a:schemeClr val="accent2"/>
                </a:solidFill>
              </a:rPr>
              <a:t>6 screening task forces were established as follows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Working Party on Noise and </a:t>
            </a:r>
            <a:r>
              <a:rPr lang="en-US" b="1" dirty="0" err="1"/>
              <a:t>Tyres</a:t>
            </a:r>
            <a:r>
              <a:rPr lang="en-US" b="1" dirty="0"/>
              <a:t> (GRBP): chaired by the Netherlands and secretariat provided by OICA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Working Party on Lighting and Light-</a:t>
            </a:r>
            <a:r>
              <a:rPr lang="en-US" b="1" dirty="0" err="1"/>
              <a:t>Signalling</a:t>
            </a:r>
            <a:r>
              <a:rPr lang="en-US" b="1" dirty="0"/>
              <a:t> (GRE) : Co-chaired by Germany and the United Kingdom, and secretariat provided by the International Automotive Lighting and Light-</a:t>
            </a:r>
            <a:r>
              <a:rPr lang="en-US" b="1" dirty="0" err="1"/>
              <a:t>Signalling</a:t>
            </a:r>
            <a:r>
              <a:rPr lang="en-US" b="1" dirty="0"/>
              <a:t> Expert Group (GTB)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Working Party on Pollution and Energy (GRPE): Chaired by the 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Working Party on General Safety (GRSG) provisions: Chaired by the Netherlands, and secretariat provided by OICA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Working Party on Passive Safety (GRSP): Chaired by Germany, and secretariat provided by OICA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Working Party on Automated/Autonomous and Connected Vehicles (GRVA): Co-chaired by France and China</a:t>
            </a:r>
          </a:p>
          <a:p>
            <a:r>
              <a:rPr lang="en-US" sz="1900" b="1" dirty="0">
                <a:solidFill>
                  <a:schemeClr val="accent2"/>
                </a:solidFill>
              </a:rPr>
              <a:t>Plenty meetings at each GRs level + coordination meeting of TF chairs</a:t>
            </a:r>
          </a:p>
          <a:p>
            <a:r>
              <a:rPr lang="en-US" sz="1900" b="1" dirty="0">
                <a:solidFill>
                  <a:schemeClr val="accent2"/>
                </a:solidFill>
              </a:rPr>
              <a:t>Report in WP29 by GRVA TF chairs of behalf of other TF chairs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8DFFA-0E50-B292-F9D5-8D2D630F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6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2C5BBD-308A-C826-C509-4C6A1E17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process of a Regulation / Objectives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F71746-8B4D-22B8-D641-61ED33B8B2DE}"/>
              </a:ext>
            </a:extLst>
          </p:cNvPr>
          <p:cNvSpPr txBox="1"/>
          <p:nvPr/>
        </p:nvSpPr>
        <p:spPr>
          <a:xfrm>
            <a:off x="4418354" y="1385702"/>
            <a:ext cx="334667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Is </a:t>
            </a:r>
            <a:r>
              <a:rPr lang="en-US" b="1" dirty="0">
                <a:cs typeface="Times New Roman" panose="02020603050405020304" pitchFamily="18" charset="0"/>
              </a:rPr>
              <a:t>relevant</a:t>
            </a:r>
            <a:r>
              <a:rPr lang="en-US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31ACB8-FA8F-FF2D-7789-178DE557B25A}"/>
              </a:ext>
            </a:extLst>
          </p:cNvPr>
          <p:cNvSpPr txBox="1"/>
          <p:nvPr/>
        </p:nvSpPr>
        <p:spPr>
          <a:xfrm>
            <a:off x="5508752" y="2236654"/>
            <a:ext cx="54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678789-F0DD-DEDC-3B96-95CB3545BE85}"/>
              </a:ext>
            </a:extLst>
          </p:cNvPr>
          <p:cNvSpPr txBox="1"/>
          <p:nvPr/>
        </p:nvSpPr>
        <p:spPr>
          <a:xfrm>
            <a:off x="6777120" y="189041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39EC32-07F5-322A-93FE-05C3E327E87A}"/>
              </a:ext>
            </a:extLst>
          </p:cNvPr>
          <p:cNvSpPr txBox="1"/>
          <p:nvPr/>
        </p:nvSpPr>
        <p:spPr>
          <a:xfrm>
            <a:off x="8252909" y="2011525"/>
            <a:ext cx="334667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Reg. not relevant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7DB889BA-6B7F-569F-50FA-62EE58C6B665}"/>
              </a:ext>
            </a:extLst>
          </p:cNvPr>
          <p:cNvCxnSpPr>
            <a:cxnSpLocks/>
            <a:stCxn id="2" idx="2"/>
            <a:endCxn id="22" idx="1"/>
          </p:cNvCxnSpPr>
          <p:nvPr/>
        </p:nvCxnSpPr>
        <p:spPr>
          <a:xfrm rot="16200000" flipH="1">
            <a:off x="6951723" y="895004"/>
            <a:ext cx="441157" cy="216121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A507EEF-06E5-2026-6C76-ABDC49AE31D4}"/>
              </a:ext>
            </a:extLst>
          </p:cNvPr>
          <p:cNvCxnSpPr>
            <a:cxnSpLocks/>
            <a:stCxn id="2" idx="2"/>
            <a:endCxn id="45" idx="0"/>
          </p:cNvCxnSpPr>
          <p:nvPr/>
        </p:nvCxnSpPr>
        <p:spPr>
          <a:xfrm flipH="1">
            <a:off x="6091692" y="1755034"/>
            <a:ext cx="1" cy="923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19759D8-88CD-5696-9DEA-5A1DE5C6E0E7}"/>
              </a:ext>
            </a:extLst>
          </p:cNvPr>
          <p:cNvSpPr txBox="1"/>
          <p:nvPr/>
        </p:nvSpPr>
        <p:spPr>
          <a:xfrm>
            <a:off x="4412601" y="3843536"/>
            <a:ext cx="334667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Changes needed</a:t>
            </a:r>
            <a:r>
              <a:rPr lang="en-US" dirty="0"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0F5CB2F-1520-867C-06A2-05FF2CA025CE}"/>
              </a:ext>
            </a:extLst>
          </p:cNvPr>
          <p:cNvCxnSpPr>
            <a:cxnSpLocks/>
            <a:stCxn id="204" idx="2"/>
            <a:endCxn id="78" idx="1"/>
          </p:cNvCxnSpPr>
          <p:nvPr/>
        </p:nvCxnSpPr>
        <p:spPr>
          <a:xfrm rot="16200000" flipH="1">
            <a:off x="3970815" y="3921215"/>
            <a:ext cx="421903" cy="384527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958E351-5A6D-B53B-6877-8F57815C8158}"/>
              </a:ext>
            </a:extLst>
          </p:cNvPr>
          <p:cNvSpPr txBox="1"/>
          <p:nvPr/>
        </p:nvSpPr>
        <p:spPr>
          <a:xfrm>
            <a:off x="8252908" y="3195374"/>
            <a:ext cx="334667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Reg. ready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AC33F3-D4B7-5BCE-8BE7-399CF843E494}"/>
              </a:ext>
            </a:extLst>
          </p:cNvPr>
          <p:cNvSpPr txBox="1"/>
          <p:nvPr/>
        </p:nvSpPr>
        <p:spPr>
          <a:xfrm>
            <a:off x="4418353" y="2678882"/>
            <a:ext cx="334667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Current text </a:t>
            </a:r>
            <a:r>
              <a:rPr lang="en-US" b="1" dirty="0">
                <a:cs typeface="Times New Roman" panose="02020603050405020304" pitchFamily="18" charset="0"/>
              </a:rPr>
              <a:t>ready</a:t>
            </a:r>
            <a:r>
              <a:rPr lang="en-US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13C27A6-6B03-EBF7-0C5E-10F0E616BF35}"/>
              </a:ext>
            </a:extLst>
          </p:cNvPr>
          <p:cNvSpPr txBox="1"/>
          <p:nvPr/>
        </p:nvSpPr>
        <p:spPr>
          <a:xfrm>
            <a:off x="3518235" y="4277325"/>
            <a:ext cx="80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Few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C35DA1A-3F56-4D2A-7885-A6B6A717B31F}"/>
              </a:ext>
            </a:extLst>
          </p:cNvPr>
          <p:cNvSpPr txBox="1"/>
          <p:nvPr/>
        </p:nvSpPr>
        <p:spPr>
          <a:xfrm>
            <a:off x="5531494" y="3345168"/>
            <a:ext cx="49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No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2EC4275D-27DD-C6E6-8C53-43D02C856871}"/>
              </a:ext>
            </a:extLst>
          </p:cNvPr>
          <p:cNvCxnSpPr>
            <a:cxnSpLocks/>
            <a:stCxn id="45" idx="2"/>
            <a:endCxn id="38" idx="0"/>
          </p:cNvCxnSpPr>
          <p:nvPr/>
        </p:nvCxnSpPr>
        <p:spPr>
          <a:xfrm flipH="1">
            <a:off x="6085940" y="3048214"/>
            <a:ext cx="5752" cy="7953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55DB5E6A-59E9-F469-4F46-E6922BFB44FC}"/>
              </a:ext>
            </a:extLst>
          </p:cNvPr>
          <p:cNvCxnSpPr>
            <a:cxnSpLocks/>
            <a:stCxn id="38" idx="2"/>
            <a:endCxn id="204" idx="0"/>
          </p:cNvCxnSpPr>
          <p:nvPr/>
        </p:nvCxnSpPr>
        <p:spPr>
          <a:xfrm rot="5400000">
            <a:off x="3785684" y="2686314"/>
            <a:ext cx="773702" cy="382681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530C1A33-1420-2EEE-1CDF-0F4A717B580C}"/>
              </a:ext>
            </a:extLst>
          </p:cNvPr>
          <p:cNvCxnSpPr>
            <a:cxnSpLocks/>
            <a:stCxn id="38" idx="2"/>
            <a:endCxn id="232" idx="0"/>
          </p:cNvCxnSpPr>
          <p:nvPr/>
        </p:nvCxnSpPr>
        <p:spPr>
          <a:xfrm rot="16200000" flipH="1">
            <a:off x="7619243" y="2679565"/>
            <a:ext cx="773701" cy="384030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7366F21A-8363-A36B-FB75-6F2BAA4C838E}"/>
              </a:ext>
            </a:extLst>
          </p:cNvPr>
          <p:cNvSpPr txBox="1"/>
          <p:nvPr/>
        </p:nvSpPr>
        <p:spPr>
          <a:xfrm>
            <a:off x="6104403" y="5870138"/>
            <a:ext cx="3343442" cy="369332"/>
          </a:xfrm>
          <a:prstGeom prst="rect">
            <a:avLst/>
          </a:prstGeom>
          <a:pattFill prst="dkUpDiag">
            <a:fgClr>
              <a:schemeClr val="accent6">
                <a:lumMod val="50000"/>
              </a:schemeClr>
            </a:fgClr>
            <a:bgClr>
              <a:schemeClr val="accent6">
                <a:lumMod val="60000"/>
                <a:lumOff val="40000"/>
              </a:schemeClr>
            </a:bgClr>
          </a:pattFill>
          <a:ln w="127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Major changes needed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4AEFB6E-F491-D398-FE20-CE4EBF61FD64}"/>
              </a:ext>
            </a:extLst>
          </p:cNvPr>
          <p:cNvSpPr txBox="1"/>
          <p:nvPr/>
        </p:nvSpPr>
        <p:spPr>
          <a:xfrm>
            <a:off x="6102861" y="6248421"/>
            <a:ext cx="3346677" cy="369332"/>
          </a:xfrm>
          <a:prstGeom prst="rect">
            <a:avLst/>
          </a:prstGeom>
          <a:pattFill prst="dkUpDiag">
            <a:fgClr>
              <a:schemeClr val="accent4">
                <a:lumMod val="50000"/>
              </a:schemeClr>
            </a:fgClr>
            <a:bgClr>
              <a:schemeClr val="accent4">
                <a:lumMod val="60000"/>
                <a:lumOff val="40000"/>
              </a:schemeClr>
            </a:bgClr>
          </a:pattFill>
          <a:ln w="127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Major changes needed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0719CC3-2AF2-098B-F3A7-9C1002515607}"/>
              </a:ext>
            </a:extLst>
          </p:cNvPr>
          <p:cNvSpPr txBox="1"/>
          <p:nvPr/>
        </p:nvSpPr>
        <p:spPr>
          <a:xfrm>
            <a:off x="2750344" y="5869457"/>
            <a:ext cx="3346677" cy="369332"/>
          </a:xfrm>
          <a:prstGeom prst="rect">
            <a:avLst/>
          </a:prstGeom>
          <a:pattFill prst="dkUpDiag">
            <a:fgClr>
              <a:schemeClr val="accent6">
                <a:lumMod val="75000"/>
              </a:schemeClr>
            </a:fgClr>
            <a:bgClr>
              <a:schemeClr val="accent6">
                <a:lumMod val="40000"/>
                <a:lumOff val="60000"/>
              </a:schemeClr>
            </a:bgClr>
          </a:pattFill>
          <a:ln w="127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Minor changes needed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5CF2951-61A5-8DEE-CB9F-C279ADBEC460}"/>
              </a:ext>
            </a:extLst>
          </p:cNvPr>
          <p:cNvSpPr txBox="1"/>
          <p:nvPr/>
        </p:nvSpPr>
        <p:spPr>
          <a:xfrm>
            <a:off x="2754512" y="6246885"/>
            <a:ext cx="3346677" cy="369332"/>
          </a:xfrm>
          <a:prstGeom prst="rect">
            <a:avLst/>
          </a:prstGeom>
          <a:pattFill prst="dkUpDiag">
            <a:fgClr>
              <a:schemeClr val="accent4"/>
            </a:fgClr>
            <a:bgClr>
              <a:schemeClr val="accent4">
                <a:lumMod val="20000"/>
                <a:lumOff val="80000"/>
              </a:schemeClr>
            </a:bgClr>
          </a:pattFill>
          <a:ln w="127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Minor changes needed</a:t>
            </a:r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EA830249-00A1-AF6C-1103-D23FDA3E049C}"/>
              </a:ext>
            </a:extLst>
          </p:cNvPr>
          <p:cNvCxnSpPr>
            <a:cxnSpLocks/>
            <a:stCxn id="204" idx="2"/>
            <a:endCxn id="80" idx="1"/>
          </p:cNvCxnSpPr>
          <p:nvPr/>
        </p:nvCxnSpPr>
        <p:spPr>
          <a:xfrm rot="16200000" flipH="1">
            <a:off x="2294126" y="5597905"/>
            <a:ext cx="421222" cy="49121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Elbow 96">
            <a:extLst>
              <a:ext uri="{FF2B5EF4-FFF2-40B4-BE49-F238E27FC236}">
                <a16:creationId xmlns:a16="http://schemas.microsoft.com/office/drawing/2014/main" id="{6E4A2431-AF2F-F7CD-0423-47C709593572}"/>
              </a:ext>
            </a:extLst>
          </p:cNvPr>
          <p:cNvCxnSpPr>
            <a:cxnSpLocks/>
            <a:stCxn id="204" idx="2"/>
            <a:endCxn id="81" idx="1"/>
          </p:cNvCxnSpPr>
          <p:nvPr/>
        </p:nvCxnSpPr>
        <p:spPr>
          <a:xfrm rot="16200000" flipH="1">
            <a:off x="2107496" y="5784535"/>
            <a:ext cx="798650" cy="49538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AD628545-875D-045F-0A59-3A9CBDE5C343}"/>
              </a:ext>
            </a:extLst>
          </p:cNvPr>
          <p:cNvCxnSpPr>
            <a:cxnSpLocks/>
            <a:stCxn id="232" idx="2"/>
            <a:endCxn id="79" idx="3"/>
          </p:cNvCxnSpPr>
          <p:nvPr/>
        </p:nvCxnSpPr>
        <p:spPr>
          <a:xfrm rot="5400000">
            <a:off x="9282845" y="5799593"/>
            <a:ext cx="810094" cy="47670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23B646F-F93D-7243-C3F5-2127A212A8E2}"/>
              </a:ext>
            </a:extLst>
          </p:cNvPr>
          <p:cNvSpPr txBox="1"/>
          <p:nvPr/>
        </p:nvSpPr>
        <p:spPr>
          <a:xfrm>
            <a:off x="1500438" y="5869457"/>
            <a:ext cx="75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92042A3F-4C6C-7B39-7958-3139C4C5FCCC}"/>
              </a:ext>
            </a:extLst>
          </p:cNvPr>
          <p:cNvSpPr txBox="1"/>
          <p:nvPr/>
        </p:nvSpPr>
        <p:spPr>
          <a:xfrm>
            <a:off x="1500438" y="6235245"/>
            <a:ext cx="75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ED007432-96B8-5B85-E6EB-D838BEE9BD9B}"/>
              </a:ext>
            </a:extLst>
          </p:cNvPr>
          <p:cNvSpPr txBox="1"/>
          <p:nvPr/>
        </p:nvSpPr>
        <p:spPr>
          <a:xfrm>
            <a:off x="7901174" y="4277325"/>
            <a:ext cx="903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Many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7C6CBA6-2145-ADDE-DC01-CEF25235EACB}"/>
              </a:ext>
            </a:extLst>
          </p:cNvPr>
          <p:cNvSpPr txBox="1"/>
          <p:nvPr/>
        </p:nvSpPr>
        <p:spPr>
          <a:xfrm>
            <a:off x="9929633" y="5869457"/>
            <a:ext cx="75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Yes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5B1E2D20-8CEF-3EB6-F9E7-D6C1EC1E40E4}"/>
              </a:ext>
            </a:extLst>
          </p:cNvPr>
          <p:cNvSpPr txBox="1"/>
          <p:nvPr/>
        </p:nvSpPr>
        <p:spPr>
          <a:xfrm>
            <a:off x="9929633" y="6246885"/>
            <a:ext cx="75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ECC4EDD3-8258-3847-EED3-95288000345D}"/>
              </a:ext>
            </a:extLst>
          </p:cNvPr>
          <p:cNvSpPr txBox="1"/>
          <p:nvPr/>
        </p:nvSpPr>
        <p:spPr>
          <a:xfrm>
            <a:off x="585791" y="4986570"/>
            <a:ext cx="334667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Is </a:t>
            </a:r>
            <a:r>
              <a:rPr lang="en-US" b="1" dirty="0">
                <a:cs typeface="Times New Roman" panose="02020603050405020304" pitchFamily="18" charset="0"/>
              </a:rPr>
              <a:t>relevant </a:t>
            </a:r>
            <a:r>
              <a:rPr lang="en-US" dirty="0">
                <a:cs typeface="Times New Roman" panose="02020603050405020304" pitchFamily="18" charset="0"/>
              </a:rPr>
              <a:t>when </a:t>
            </a:r>
          </a:p>
          <a:p>
            <a:pPr algn="ctr"/>
            <a:r>
              <a:rPr lang="en-US" b="1" dirty="0">
                <a:cs typeface="Times New Roman" panose="02020603050405020304" pitchFamily="18" charset="0"/>
              </a:rPr>
              <a:t>no occupants</a:t>
            </a:r>
            <a:r>
              <a:rPr lang="en-US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D67D89EC-155F-9A30-3992-3A7BF129C830}"/>
              </a:ext>
            </a:extLst>
          </p:cNvPr>
          <p:cNvSpPr txBox="1"/>
          <p:nvPr/>
        </p:nvSpPr>
        <p:spPr>
          <a:xfrm>
            <a:off x="8252907" y="4986569"/>
            <a:ext cx="334667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Is </a:t>
            </a:r>
            <a:r>
              <a:rPr lang="en-US" b="1" dirty="0">
                <a:cs typeface="Times New Roman" panose="02020603050405020304" pitchFamily="18" charset="0"/>
              </a:rPr>
              <a:t>relevant </a:t>
            </a:r>
            <a:r>
              <a:rPr lang="en-US" dirty="0">
                <a:cs typeface="Times New Roman" panose="02020603050405020304" pitchFamily="18" charset="0"/>
              </a:rPr>
              <a:t>when </a:t>
            </a:r>
          </a:p>
          <a:p>
            <a:pPr algn="ctr"/>
            <a:r>
              <a:rPr lang="en-US" b="1" dirty="0">
                <a:cs typeface="Times New Roman" panose="02020603050405020304" pitchFamily="18" charset="0"/>
              </a:rPr>
              <a:t>no occupants</a:t>
            </a:r>
            <a:r>
              <a:rPr lang="en-US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A04751-4855-9FC3-A59A-5B5DFEDF9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63" name="Connector: Elbow 23">
            <a:extLst>
              <a:ext uri="{FF2B5EF4-FFF2-40B4-BE49-F238E27FC236}">
                <a16:creationId xmlns:a16="http://schemas.microsoft.com/office/drawing/2014/main" id="{7DB889BA-6B7F-569F-50FA-62EE58C6B665}"/>
              </a:ext>
            </a:extLst>
          </p:cNvPr>
          <p:cNvCxnSpPr>
            <a:cxnSpLocks/>
            <a:stCxn id="45" idx="2"/>
            <a:endCxn id="44" idx="1"/>
          </p:cNvCxnSpPr>
          <p:nvPr/>
        </p:nvCxnSpPr>
        <p:spPr>
          <a:xfrm rot="16200000" flipH="1">
            <a:off x="7006387" y="2133519"/>
            <a:ext cx="331826" cy="216121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18">
            <a:extLst>
              <a:ext uri="{FF2B5EF4-FFF2-40B4-BE49-F238E27FC236}">
                <a16:creationId xmlns:a16="http://schemas.microsoft.com/office/drawing/2014/main" id="{7A678789-F0DD-DEDC-3B96-95CB3545BE85}"/>
              </a:ext>
            </a:extLst>
          </p:cNvPr>
          <p:cNvSpPr txBox="1"/>
          <p:nvPr/>
        </p:nvSpPr>
        <p:spPr>
          <a:xfrm>
            <a:off x="6772440" y="307055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Yes</a:t>
            </a:r>
          </a:p>
        </p:txBody>
      </p:sp>
      <p:cxnSp>
        <p:nvCxnSpPr>
          <p:cNvPr id="103" name="Connector: Elbow 121">
            <a:extLst>
              <a:ext uri="{FF2B5EF4-FFF2-40B4-BE49-F238E27FC236}">
                <a16:creationId xmlns:a16="http://schemas.microsoft.com/office/drawing/2014/main" id="{AD628545-875D-045F-0A59-3A9CBDE5C343}"/>
              </a:ext>
            </a:extLst>
          </p:cNvPr>
          <p:cNvCxnSpPr>
            <a:cxnSpLocks/>
            <a:stCxn id="232" idx="2"/>
            <a:endCxn id="78" idx="3"/>
          </p:cNvCxnSpPr>
          <p:nvPr/>
        </p:nvCxnSpPr>
        <p:spPr>
          <a:xfrm rot="5400000">
            <a:off x="9476094" y="5604652"/>
            <a:ext cx="421904" cy="4784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02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70F54F42-46E8-88A7-8A58-B780EDC0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 of the screening process (1/2)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662ADD-AF67-5B31-53A1-876E69563AEB}"/>
              </a:ext>
            </a:extLst>
          </p:cNvPr>
          <p:cNvSpPr txBox="1"/>
          <p:nvPr/>
        </p:nvSpPr>
        <p:spPr>
          <a:xfrm>
            <a:off x="527236" y="5997594"/>
            <a:ext cx="3261699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/>
              <a:t>Detailed files for each Regulation are available on the wiki pages of each screening taskforce: </a:t>
            </a:r>
          </a:p>
          <a:p>
            <a:r>
              <a:rPr lang="en-US" sz="1200" dirty="0">
                <a:hlinkClick r:id="rId2"/>
              </a:rPr>
              <a:t>GRBP</a:t>
            </a:r>
            <a:r>
              <a:rPr lang="en-US" sz="1200" dirty="0"/>
              <a:t> </a:t>
            </a:r>
            <a:r>
              <a:rPr lang="en-US" sz="1200" dirty="0">
                <a:hlinkClick r:id="rId3"/>
              </a:rPr>
              <a:t>GRE</a:t>
            </a:r>
            <a:r>
              <a:rPr lang="en-US" sz="1200" dirty="0"/>
              <a:t> </a:t>
            </a:r>
            <a:r>
              <a:rPr lang="en-US" sz="1200" dirty="0">
                <a:hlinkClick r:id="rId4"/>
              </a:rPr>
              <a:t>GRPE</a:t>
            </a:r>
            <a:r>
              <a:rPr lang="en-US" sz="1200" dirty="0"/>
              <a:t> </a:t>
            </a:r>
            <a:r>
              <a:rPr lang="en-US" sz="1200" dirty="0">
                <a:hlinkClick r:id="rId5"/>
              </a:rPr>
              <a:t>GRSG</a:t>
            </a:r>
            <a:r>
              <a:rPr lang="en-US" sz="1200" dirty="0"/>
              <a:t> </a:t>
            </a:r>
            <a:r>
              <a:rPr lang="en-US" sz="1200" dirty="0">
                <a:hlinkClick r:id="rId6"/>
              </a:rPr>
              <a:t>GRSP</a:t>
            </a:r>
            <a:r>
              <a:rPr lang="en-US" sz="1200" dirty="0"/>
              <a:t> </a:t>
            </a:r>
            <a:r>
              <a:rPr lang="en-US" sz="1200" dirty="0">
                <a:hlinkClick r:id="rId7"/>
              </a:rPr>
              <a:t>GRVA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1A0043-9EC0-5AF2-7792-FF887AD17F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236" y="1197430"/>
            <a:ext cx="8948458" cy="473015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48944" y="5275375"/>
            <a:ext cx="5781675" cy="154305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D9379-6363-3824-CCF2-65D797BE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70F54F42-46E8-88A7-8A58-B780EDC03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 of the screening process (2/2)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D9379-6363-3824-CCF2-65D797BE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47ECDDF-6B5E-B9A9-7C07-1FD3B7EB7D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726472"/>
              </p:ext>
            </p:extLst>
          </p:nvPr>
        </p:nvGraphicFramePr>
        <p:xfrm>
          <a:off x="736653" y="1508640"/>
          <a:ext cx="7016271" cy="384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A238985-87DD-FB3E-EA6E-270513081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870" y="5457410"/>
            <a:ext cx="5781675" cy="11620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F12115-AC70-C36A-9D22-606F98E1C591}"/>
              </a:ext>
            </a:extLst>
          </p:cNvPr>
          <p:cNvSpPr txBox="1"/>
          <p:nvPr/>
        </p:nvSpPr>
        <p:spPr>
          <a:xfrm>
            <a:off x="636105" y="5315447"/>
            <a:ext cx="3637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Number of Regulations by status</a:t>
            </a:r>
          </a:p>
        </p:txBody>
      </p:sp>
    </p:spTree>
    <p:extLst>
      <p:ext uri="{BB962C8B-B14F-4D97-AF65-F5344CB8AC3E}">
        <p14:creationId xmlns:p14="http://schemas.microsoft.com/office/powerpoint/2010/main" val="334454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B6B87-7A5B-850A-7C9E-67E52EAB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Open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5137B-7D1C-C009-E9E4-9A0F5E2E28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384831"/>
            <a:ext cx="11210543" cy="489564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2"/>
                </a:solidFill>
              </a:rPr>
              <a:t>Categories / sub-categories for automated vehicles</a:t>
            </a:r>
          </a:p>
          <a:p>
            <a:pPr marL="569214" lvl="1" indent="-285750">
              <a:spcBef>
                <a:spcPts val="0"/>
              </a:spcBef>
            </a:pPr>
            <a:r>
              <a:rPr lang="en-US" sz="1700" dirty="0">
                <a:solidFill>
                  <a:schemeClr val="tx1"/>
                </a:solidFill>
              </a:rPr>
              <a:t>Depending of decision on that topic, a clear roadmap is needed in order to amend Regulations accordingly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2"/>
                </a:solidFill>
              </a:rPr>
              <a:t>Impact of the ADS ODD on performance and testing provisions</a:t>
            </a:r>
          </a:p>
          <a:p>
            <a:pPr marL="569214" lvl="1" indent="-285750">
              <a:spcBef>
                <a:spcPts val="0"/>
              </a:spcBef>
            </a:pPr>
            <a:r>
              <a:rPr lang="en-US" sz="1700" dirty="0">
                <a:solidFill>
                  <a:schemeClr val="tx1"/>
                </a:solidFill>
              </a:rPr>
              <a:t>Should vehicles with restricted Operational Design Domains benefit from adapted performance and testing provisions?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2"/>
                </a:solidFill>
              </a:rPr>
              <a:t>Test mode</a:t>
            </a:r>
          </a:p>
          <a:p>
            <a:pPr marL="569214" lvl="1" indent="-285750">
              <a:spcBef>
                <a:spcPts val="0"/>
              </a:spcBef>
            </a:pPr>
            <a:r>
              <a:rPr lang="en-US" sz="1700" dirty="0">
                <a:solidFill>
                  <a:schemeClr val="tx1"/>
                </a:solidFill>
              </a:rPr>
              <a:t>How can manufacturers enable Type Approval Authorities and Technical Services to perform testing scenarios for emissions measurement, braking, etc. for driverless vehicles?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2"/>
                </a:solidFill>
              </a:rPr>
              <a:t>Unknown policies</a:t>
            </a:r>
          </a:p>
          <a:p>
            <a:pPr marL="569214" lvl="1" indent="-285750">
              <a:spcBef>
                <a:spcPts val="0"/>
              </a:spcBef>
            </a:pPr>
            <a:r>
              <a:rPr lang="en-US" sz="1700" dirty="0">
                <a:solidFill>
                  <a:schemeClr val="tx1"/>
                </a:solidFill>
              </a:rPr>
              <a:t>Are children allowed to travel unattended in automated vehicles? Can automated vehicles carry dangerous goods? How should an ADS react to a passenger unfastening its seatbelt? Etc.</a:t>
            </a:r>
          </a:p>
          <a:p>
            <a:pPr marL="569214" lvl="1" indent="-285750"/>
            <a:endParaRPr lang="en-US" sz="22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0181B-ED8E-AAC7-06F0-E300F3DB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67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21A379-5E51-43E4-035C-2630E682E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357BC0-B9A5-8B2F-1A4F-E5D4EAE1CE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500" y="1463039"/>
            <a:ext cx="11210543" cy="489110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Task Forces welcome AC.2's recommendations to the GRs to </a:t>
            </a:r>
            <a:r>
              <a:rPr lang="en-US" sz="1800" dirty="0">
                <a:solidFill>
                  <a:srgbClr val="FF0000"/>
                </a:solidFill>
              </a:rPr>
              <a:t>start amending the regulations</a:t>
            </a:r>
            <a:r>
              <a:rPr lang="en-US" sz="1800" dirty="0">
                <a:solidFill>
                  <a:schemeClr val="tx1"/>
                </a:solidFill>
              </a:rPr>
              <a:t>, with the following priorities: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Task Force welcome AC.2's recommendation that the established coordination of task forces </a:t>
            </a:r>
            <a:r>
              <a:rPr lang="en-US" sz="1800" dirty="0">
                <a:solidFill>
                  <a:srgbClr val="FF0000"/>
                </a:solidFill>
              </a:rPr>
              <a:t>continue to provide coordination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8B2158-FCB8-85C8-ACD0-1A77AFA2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474773"/>
                  </p:ext>
                </p:extLst>
              </p:nvPr>
            </p:nvGraphicFramePr>
            <p:xfrm>
              <a:off x="803932" y="2091519"/>
              <a:ext cx="7833044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00545">
                      <a:extLst>
                        <a:ext uri="{9D8B030D-6E8A-4147-A177-3AD203B41FA5}">
                          <a16:colId xmlns:a16="http://schemas.microsoft.com/office/drawing/2014/main" val="1575202543"/>
                        </a:ext>
                      </a:extLst>
                    </a:gridCol>
                    <a:gridCol w="6032499">
                      <a:extLst>
                        <a:ext uri="{9D8B030D-6E8A-4147-A177-3AD203B41FA5}">
                          <a16:colId xmlns:a16="http://schemas.microsoft.com/office/drawing/2014/main" val="3138936021"/>
                        </a:ext>
                      </a:extLst>
                    </a:gridCol>
                  </a:tblGrid>
                  <a:tr h="158115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Bef>
                              <a:spcPts val="40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en-GB" sz="1200" i="1" dirty="0">
                              <a:effectLst/>
                              <a:latin typeface="Times New Roman" panose="02020603050405020304" pitchFamily="18" charset="0"/>
                              <a:ea typeface="MS Mincho"/>
                            </a:rPr>
                            <a:t>Subsidiary Working Party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Bef>
                              <a:spcPts val="40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en-GB" sz="1200" i="1">
                              <a:effectLst/>
                              <a:latin typeface="Times New Roman" panose="02020603050405020304" pitchFamily="18" charset="0"/>
                              <a:ea typeface="MS Mincho"/>
                            </a:rPr>
                            <a:t>Regulations to be amended in priority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5573525"/>
                      </a:ext>
                    </a:extLst>
                  </a:tr>
                  <a:tr h="171450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GRBP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R9, R28, R51, R138, R165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9041689"/>
                      </a:ext>
                    </a:extLst>
                  </a:tr>
                  <a:tr h="158115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GRE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R10, R48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32926384"/>
                      </a:ext>
                    </a:extLst>
                  </a:tr>
                  <a:tr h="158115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GRPE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To be decided after all Regulations have been screened.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36279435"/>
                      </a:ext>
                    </a:extLst>
                  </a:tr>
                  <a:tr h="171450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GRSG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R43, R107, R160,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en-GB" sz="1600" dirty="0" smtClean="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600" dirty="0" smtClean="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600" dirty="0" smtClean="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E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600" dirty="0" smtClean="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.3</m:t>
                                  </m:r>
                                </m:e>
                                <m:sup>
                                  <m:r>
                                    <a:rPr lang="fr-FR" sz="16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fr-FR" sz="1600" b="0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600" dirty="0" smtClean="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nor/>
                                    </m:rPr>
                                    <a:rPr lang="fr-FR" sz="1600" b="0" i="0" dirty="0" smtClean="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sz="1600" dirty="0" smtClean="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fr-FR" sz="1600" b="0" i="1" dirty="0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fr-FR" sz="16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oMath>
                          </a14:m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42191587"/>
                      </a:ext>
                    </a:extLst>
                  </a:tr>
                  <a:tr h="158115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GRSP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R11, R14, R16, R 17, R 21, R29, R94, R95, R100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22299859"/>
                      </a:ext>
                    </a:extLst>
                  </a:tr>
                  <a:tr h="158115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GRVA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R13, R13-H, R79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062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au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474773"/>
                  </p:ext>
                </p:extLst>
              </p:nvPr>
            </p:nvGraphicFramePr>
            <p:xfrm>
              <a:off x="803932" y="2091519"/>
              <a:ext cx="7833044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00545">
                      <a:extLst>
                        <a:ext uri="{9D8B030D-6E8A-4147-A177-3AD203B41FA5}">
                          <a16:colId xmlns:a16="http://schemas.microsoft.com/office/drawing/2014/main" val="1575202543"/>
                        </a:ext>
                      </a:extLst>
                    </a:gridCol>
                    <a:gridCol w="6032499">
                      <a:extLst>
                        <a:ext uri="{9D8B030D-6E8A-4147-A177-3AD203B41FA5}">
                          <a16:colId xmlns:a16="http://schemas.microsoft.com/office/drawing/2014/main" val="313893602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Bef>
                              <a:spcPts val="40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en-GB" sz="1200" i="1" dirty="0">
                              <a:effectLst/>
                              <a:latin typeface="Times New Roman" panose="02020603050405020304" pitchFamily="18" charset="0"/>
                              <a:ea typeface="MS Mincho"/>
                            </a:rPr>
                            <a:t>Subsidiary Working Party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0000"/>
                            </a:lnSpc>
                            <a:spcBef>
                              <a:spcPts val="400"/>
                            </a:spcBef>
                            <a:spcAft>
                              <a:spcPts val="400"/>
                            </a:spcAft>
                          </a:pPr>
                          <a:r>
                            <a:rPr lang="en-GB" sz="1200" i="1">
                              <a:effectLst/>
                              <a:latin typeface="Times New Roman" panose="02020603050405020304" pitchFamily="18" charset="0"/>
                              <a:ea typeface="MS Mincho"/>
                            </a:rPr>
                            <a:t>Regulations to be amended in priority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557352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GRBP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R9, R28, R51, R138, R165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904168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GRE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R10, R48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32926384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GRPE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To be decided after all Regulations have been screened.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3627943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GRSG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00" t="-385455" r="-202" b="-221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2191587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GRSP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R11, R14, R16, R 17, R 21, R29, R94, R95, R100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2229985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GRVA</a:t>
                          </a:r>
                          <a:endParaRPr lang="fr-FR" sz="160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R="71755" algn="l">
                            <a:lnSpc>
                              <a:spcPct val="100000"/>
                            </a:lnSpc>
                            <a:spcBef>
                              <a:spcPts val="2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R13, R13-H, R79</a:t>
                          </a:r>
                          <a:endParaRPr lang="fr-FR" sz="1600" dirty="0">
                            <a:effectLst/>
                            <a:latin typeface="Times New Roman" panose="02020603050405020304" pitchFamily="18" charset="0"/>
                            <a:ea typeface="MS Mincho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7F7F7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0062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803932" y="4377519"/>
                <a:ext cx="24970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fr-FR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In collaboration </a:t>
                </a:r>
                <a:r>
                  <a:rPr lang="fr-FR" sz="1400" b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</a:t>
                </a:r>
                <a:r>
                  <a:rPr lang="fr-FR" sz="1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GRVA</a:t>
                </a: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932" y="4377519"/>
                <a:ext cx="2497015" cy="307777"/>
              </a:xfrm>
              <a:prstGeom prst="rect">
                <a:avLst/>
              </a:prstGeom>
              <a:blipFill>
                <a:blip r:embed="rId3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2917236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CF3D1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-To_Effective-Presentations_DN_Win32_v7" id="{39C2C81D-BA0B-4426-BCFA-DAB3EE6B3909}" vid="{C40840AC-33CF-4B91-A9AA-8F24EB0092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MediaServiceKeyPoints xmlns="acccb6d4-dbe5-46d2-b4d3-5733603d8cc6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DBCECF-041A-4C07-A1DD-861067FDB6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EFEE82-03DD-4F90-81E2-2AF29E1D81FB}">
  <ds:schemaRefs>
    <ds:schemaRef ds:uri="http://purl.org/dc/elements/1.1/"/>
    <ds:schemaRef ds:uri="http://schemas.microsoft.com/office/2006/metadata/properties"/>
    <ds:schemaRef ds:uri="http://www.w3.org/XML/1998/namespace"/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85ec44e-1bab-4c0b-9df0-6ba128686fc9"/>
    <ds:schemaRef ds:uri="acccb6d4-dbe5-46d2-b4d3-5733603d8cc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B6FBE4-5ACD-4115-9139-635E82C3D35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Online presentation tips</Template>
  <TotalTime>2687</TotalTime>
  <Words>683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Segoe UI</vt:lpstr>
      <vt:lpstr>Times New Roman</vt:lpstr>
      <vt:lpstr>WelcomeDoc</vt:lpstr>
      <vt:lpstr>Fitness of UN Regulations and  UN Global Technical Regulations for their application to automated vehicles</vt:lpstr>
      <vt:lpstr>Short reminder on the context of the screening</vt:lpstr>
      <vt:lpstr>Organization of the screening</vt:lpstr>
      <vt:lpstr>Screening process of a Regulation / Objectives</vt:lpstr>
      <vt:lpstr>Result of the screening process (1/2)</vt:lpstr>
      <vt:lpstr>Result of the screening process (2/2)</vt:lpstr>
      <vt:lpstr>Main Open Issues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WP.29-190-23</dc:title>
  <dc:creator>Romain Pessia</dc:creator>
  <cp:keywords/>
  <cp:lastModifiedBy>Laura Mueller</cp:lastModifiedBy>
  <cp:revision>28</cp:revision>
  <dcterms:created xsi:type="dcterms:W3CDTF">2023-05-18T07:58:54Z</dcterms:created>
  <dcterms:modified xsi:type="dcterms:W3CDTF">2023-06-20T10:16:43Z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  <property fmtid="{D5CDD505-2E9C-101B-9397-08002B2CF9AE}" pid="4" name="Office_x0020_of_x0020_Origin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