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sldIdLst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6505DA-1A15-43D1-88EA-FBCF745A1D6D}" v="1" dt="2023-06-19T19:01:25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D26505DA-1A15-43D1-88EA-FBCF745A1D6D}"/>
    <pc:docChg chg="modSld">
      <pc:chgData name="Laura Mueller" userId="b8b87b2b-eda4-44e0-9f77-97a24730064b" providerId="ADAL" clId="{D26505DA-1A15-43D1-88EA-FBCF745A1D6D}" dt="2023-06-19T19:01:07.644" v="17" actId="20577"/>
      <pc:docMkLst>
        <pc:docMk/>
      </pc:docMkLst>
      <pc:sldChg chg="modSp mod">
        <pc:chgData name="Laura Mueller" userId="b8b87b2b-eda4-44e0-9f77-97a24730064b" providerId="ADAL" clId="{D26505DA-1A15-43D1-88EA-FBCF745A1D6D}" dt="2023-06-19T19:01:07.644" v="17" actId="20577"/>
        <pc:sldMkLst>
          <pc:docMk/>
          <pc:sldMk cId="3978021513" sldId="258"/>
        </pc:sldMkLst>
        <pc:spChg chg="mod">
          <ac:chgData name="Laura Mueller" userId="b8b87b2b-eda4-44e0-9f77-97a24730064b" providerId="ADAL" clId="{D26505DA-1A15-43D1-88EA-FBCF745A1D6D}" dt="2023-06-19T19:01:07.644" v="17" actId="20577"/>
          <ac:spMkLst>
            <pc:docMk/>
            <pc:sldMk cId="3978021513" sldId="258"/>
            <ac:spMk id="5" creationId="{8C793F83-DD79-C30A-1C03-E4F538468A26}"/>
          </ac:spMkLst>
        </pc:spChg>
      </pc:sldChg>
    </pc:docChg>
  </pc:docChgLst>
  <pc:docChgLst>
    <pc:chgData name="Walter Nissler" userId="62390453-902c-41f4-b1be-2aa6f7015a69" providerId="ADAL" clId="{62B74E77-DD55-4399-8D93-62B517223A84}"/>
    <pc:docChg chg="modSld">
      <pc:chgData name="Walter Nissler" userId="62390453-902c-41f4-b1be-2aa6f7015a69" providerId="ADAL" clId="{62B74E77-DD55-4399-8D93-62B517223A84}" dt="2023-06-19T08:07:43.773" v="1" actId="20577"/>
      <pc:docMkLst>
        <pc:docMk/>
      </pc:docMkLst>
      <pc:sldChg chg="modSp mod">
        <pc:chgData name="Walter Nissler" userId="62390453-902c-41f4-b1be-2aa6f7015a69" providerId="ADAL" clId="{62B74E77-DD55-4399-8D93-62B517223A84}" dt="2023-06-19T08:07:43.773" v="1" actId="20577"/>
        <pc:sldMkLst>
          <pc:docMk/>
          <pc:sldMk cId="3978021513" sldId="258"/>
        </pc:sldMkLst>
        <pc:spChg chg="mod">
          <ac:chgData name="Walter Nissler" userId="62390453-902c-41f4-b1be-2aa6f7015a69" providerId="ADAL" clId="{62B74E77-DD55-4399-8D93-62B517223A84}" dt="2023-06-19T08:07:43.773" v="1" actId="20577"/>
          <ac:spMkLst>
            <pc:docMk/>
            <pc:sldMk cId="3978021513" sldId="258"/>
            <ac:spMk id="5" creationId="{8C793F83-DD79-C30A-1C03-E4F538468A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5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109393"/>
            <a:chOff x="12376269" y="-120870"/>
            <a:chExt cx="3518336" cy="7109393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141230"/>
              <a:chOff x="-2933894" y="1437843"/>
              <a:chExt cx="3461499" cy="6141230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62002" y="4411489"/>
                <a:ext cx="593494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253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03597" marR="0" lvl="0" indent="-203597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05979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367904" marR="0" lvl="1" indent="-164306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1500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369094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196454" marR="0" lvl="2" indent="-196454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1500" b="1" kern="1200" noProof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900" kern="1200" noProof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685800" rtl="0" eaLnBrk="1" fontAlgn="auto" latinLnBrk="0" hangingPunct="1">
                  <a:lnSpc>
                    <a:spcPct val="100000"/>
                  </a:lnSpc>
                  <a:spcBef>
                    <a:spcPts val="45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500" kern="1200" cap="all" baseline="0" noProof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200" kern="1200" noProof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9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750" b="0" i="0" u="none" strike="noStrike" kern="1200" cap="none" spc="0" normalizeH="0" baseline="0" noProof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750" b="0" i="0" u="none" strike="noStrike" kern="1200" cap="none" spc="0" normalizeH="0" baseline="0" noProof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438582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750" b="1" u="none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750" cap="none" baseline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9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sz="90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101"/>
                <a:ext cx="2918952" cy="1523972"/>
                <a:chOff x="-5218600" y="4763397"/>
                <a:chExt cx="2918952" cy="1357017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357017"/>
                  <a:chOff x="-5218600" y="4763397"/>
                  <a:chExt cx="2918948" cy="1357017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28776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99810" y="5283194"/>
                    <a:ext cx="208172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54151" y="5028853"/>
                    <a:ext cx="552029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287761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750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750" b="1" cap="none" baseline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750" cap="none" baseline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685800" rtl="0" eaLnBrk="1" latinLnBrk="0" hangingPunct="1"/>
              <a:r>
                <a:rPr lang="nl-NL" sz="750" kern="1200" cap="none" baseline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5816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2700" b="1" kern="1200" noProof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4050" b="1" kern="1200" noProof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750" b="0" i="0" u="none" strike="noStrike" kern="1200" cap="none" spc="0" normalizeH="0" baseline="0" noProof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750" b="0" i="0" u="none" strike="noStrike" kern="1200" cap="none" spc="0" normalizeH="0" baseline="0" noProof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75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9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55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4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25062" y="2510204"/>
            <a:ext cx="9741876" cy="2760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i="1" dirty="0"/>
              <a:t>Report to the 1</a:t>
            </a:r>
            <a:r>
              <a:rPr lang="en-US" altLang="ja-JP" sz="5400" b="1" i="1" dirty="0"/>
              <a:t>90</a:t>
            </a:r>
            <a:r>
              <a:rPr lang="en-GB" sz="5400" b="1" i="1" baseline="30000" dirty="0" err="1"/>
              <a:t>th</a:t>
            </a:r>
            <a:r>
              <a:rPr lang="en-GB" sz="5400" b="1" i="1" dirty="0"/>
              <a:t> WP.29</a:t>
            </a:r>
            <a:br>
              <a:rPr lang="en-GB" sz="5400" b="1" i="1" dirty="0"/>
            </a:br>
            <a:r>
              <a:rPr lang="en-US" altLang="ja-JP" sz="5400" b="1" i="1" dirty="0"/>
              <a:t>from</a:t>
            </a:r>
            <a:r>
              <a:rPr lang="en-GB" sz="5400" b="1" i="1" dirty="0"/>
              <a:t> the 4</a:t>
            </a:r>
            <a:r>
              <a:rPr lang="en-US" sz="5400" b="1" i="1" dirty="0"/>
              <a:t>2</a:t>
            </a:r>
            <a:r>
              <a:rPr lang="en-US" sz="5400" b="1" i="1" baseline="30000" dirty="0"/>
              <a:t>nd</a:t>
            </a:r>
            <a:r>
              <a:rPr lang="ja-JP" altLang="en-US" sz="5400" b="1" i="1" dirty="0"/>
              <a:t> </a:t>
            </a:r>
            <a:r>
              <a:rPr lang="en-GB" sz="5400" b="1" i="1" dirty="0"/>
              <a:t>IWG on IWVTA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7597" y="136525"/>
            <a:ext cx="3711833" cy="1296662"/>
          </a:xfrm>
        </p:spPr>
        <p:txBody>
          <a:bodyPr>
            <a:noAutofit/>
          </a:bodyPr>
          <a:lstStyle/>
          <a:p>
            <a:pPr defTabSz="710804"/>
            <a:r>
              <a:rPr lang="en-GB" sz="2000"/>
              <a:t>Transmitted by the IWG on IWVTA				</a:t>
            </a:r>
            <a:br>
              <a:rPr lang="en-GB" sz="2000"/>
            </a:br>
            <a:r>
              <a:rPr lang="en-GB" sz="2000"/>
              <a:t>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793F83-DD79-C30A-1C03-E4F538468A26}"/>
              </a:ext>
            </a:extLst>
          </p:cNvPr>
          <p:cNvSpPr txBox="1"/>
          <p:nvPr/>
        </p:nvSpPr>
        <p:spPr>
          <a:xfrm>
            <a:off x="8098921" y="136525"/>
            <a:ext cx="3766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GB" sz="2000" u="sng" dirty="0">
                <a:latin typeface="+mj-lt"/>
                <a:ea typeface="+mj-ea"/>
                <a:cs typeface="+mj-cs"/>
              </a:rPr>
              <a:t>Informal document</a:t>
            </a:r>
            <a:r>
              <a:rPr kumimoji="1" lang="en-GB" sz="2000" dirty="0">
                <a:latin typeface="+mj-lt"/>
                <a:ea typeface="+mj-ea"/>
                <a:cs typeface="+mj-cs"/>
              </a:rPr>
              <a:t> </a:t>
            </a:r>
            <a:r>
              <a:rPr kumimoji="1" lang="en-GB" sz="2000" b="1" dirty="0">
                <a:latin typeface="+mj-lt"/>
                <a:ea typeface="+mj-ea"/>
                <a:cs typeface="+mj-cs"/>
              </a:rPr>
              <a:t>WP.29-1</a:t>
            </a:r>
            <a:r>
              <a:rPr kumimoji="1" lang="en-US" altLang="ja-JP" sz="2000" b="1" dirty="0">
                <a:latin typeface="+mj-lt"/>
                <a:ea typeface="+mj-ea"/>
                <a:cs typeface="+mj-cs"/>
              </a:rPr>
              <a:t>90</a:t>
            </a:r>
            <a:r>
              <a:rPr kumimoji="1" lang="en-GB" sz="2000" b="1" dirty="0">
                <a:latin typeface="+mj-lt"/>
                <a:ea typeface="+mj-ea"/>
                <a:cs typeface="+mj-cs"/>
              </a:rPr>
              <a:t>-</a:t>
            </a:r>
            <a:r>
              <a:rPr kumimoji="1" lang="en-US" altLang="ja-JP" sz="2000" b="1" dirty="0">
                <a:latin typeface="+mj-lt"/>
                <a:ea typeface="+mj-ea"/>
                <a:cs typeface="+mj-cs"/>
              </a:rPr>
              <a:t>15</a:t>
            </a:r>
            <a:br>
              <a:rPr kumimoji="1" lang="en-GB" sz="2000" dirty="0">
                <a:latin typeface="+mj-lt"/>
                <a:ea typeface="+mj-ea"/>
                <a:cs typeface="+mj-cs"/>
              </a:rPr>
            </a:br>
            <a:r>
              <a:rPr kumimoji="1" lang="en-GB" sz="2000" dirty="0">
                <a:latin typeface="+mj-lt"/>
                <a:ea typeface="+mj-ea"/>
                <a:cs typeface="+mj-cs"/>
              </a:rPr>
              <a:t>1</a:t>
            </a:r>
            <a:r>
              <a:rPr kumimoji="1" lang="en-US" altLang="ja-JP" sz="2000" dirty="0">
                <a:latin typeface="+mj-lt"/>
                <a:ea typeface="+mj-ea"/>
                <a:cs typeface="+mj-cs"/>
              </a:rPr>
              <a:t>90</a:t>
            </a:r>
            <a:r>
              <a:rPr kumimoji="1" lang="en-GB" sz="2000" dirty="0" err="1">
                <a:latin typeface="+mj-lt"/>
                <a:ea typeface="+mj-ea"/>
                <a:cs typeface="+mj-cs"/>
              </a:rPr>
              <a:t>th</a:t>
            </a:r>
            <a:r>
              <a:rPr kumimoji="1" lang="en-GB" sz="2000" dirty="0">
                <a:latin typeface="+mj-lt"/>
                <a:ea typeface="+mj-ea"/>
                <a:cs typeface="+mj-cs"/>
              </a:rPr>
              <a:t> WP.29, 20-22 June 2023</a:t>
            </a:r>
          </a:p>
          <a:p>
            <a:r>
              <a:rPr kumimoji="1" lang="en-GB" sz="2000" dirty="0">
                <a:latin typeface="+mj-lt"/>
                <a:ea typeface="+mj-ea"/>
                <a:cs typeface="+mj-cs"/>
              </a:rPr>
              <a:t>Agenda item 4.3</a:t>
            </a:r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236540-B24B-110D-AA3B-04574934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436" y="202782"/>
            <a:ext cx="10804421" cy="2293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sz="3200" u="sng" dirty="0">
                <a:cs typeface="Times New Roman" panose="02020603050405020304" pitchFamily="18" charset="0"/>
              </a:rPr>
              <a:t>Please consider the following item.</a:t>
            </a:r>
          </a:p>
          <a:p>
            <a:pPr marL="0" indent="0">
              <a:buNone/>
            </a:pPr>
            <a:endParaRPr lang="en-US" altLang="ja-JP" sz="9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cs typeface="Times New Roman" panose="02020603050405020304" pitchFamily="18" charset="0"/>
              </a:rPr>
              <a:t>IWVTA IWG submitted a proposal for UN R0/06 series of amendments (WP.29-190-XX) to WP.29 for consideration. It is an annual update on UN Regulations applicable to IWVTA.</a:t>
            </a:r>
          </a:p>
          <a:p>
            <a:pPr marL="0" indent="0">
              <a:buNone/>
            </a:pPr>
            <a:endParaRPr lang="en-US" altLang="ja-JP" dirty="0">
              <a:cs typeface="Times New Roman" panose="02020603050405020304" pitchFamily="18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AC7A1CE-EA34-416C-8B70-63BA3ED37466}"/>
              </a:ext>
            </a:extLst>
          </p:cNvPr>
          <p:cNvSpPr txBox="1">
            <a:spLocks/>
          </p:cNvSpPr>
          <p:nvPr/>
        </p:nvSpPr>
        <p:spPr>
          <a:xfrm>
            <a:off x="734436" y="2801257"/>
            <a:ext cx="10949564" cy="4056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n"/>
            </a:pPr>
            <a:r>
              <a:rPr lang="en-US" altLang="ja-JP" sz="3200" u="sng" dirty="0">
                <a:cs typeface="Times New Roman" panose="02020603050405020304" pitchFamily="18" charset="0"/>
              </a:rPr>
              <a:t>Please take note of the following items.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9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cs typeface="Times New Roman" panose="02020603050405020304" pitchFamily="18" charset="0"/>
              </a:rPr>
              <a:t>IWVTA IWG agreed to amend the Guidelines on transitional provisions (ECE/TRANS/WP.29/1044) to clarify the issue with the term “series” as singular or plural among other things. Its first draft could be submitted to WP.29 at its November session. </a:t>
            </a:r>
          </a:p>
          <a:p>
            <a:pPr marL="457200" indent="-457200">
              <a:buFont typeface="+mj-lt"/>
              <a:buAutoNum type="arabicPeriod"/>
            </a:pPr>
            <a:endParaRPr lang="en-US" altLang="ja-JP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>
                <a:cs typeface="Times New Roman" panose="02020603050405020304" pitchFamily="18" charset="0"/>
              </a:rPr>
              <a:t>As of June 16, Mr. </a:t>
            </a:r>
            <a:r>
              <a:rPr lang="en-US" altLang="ja-JP" dirty="0" err="1">
                <a:cs typeface="Times New Roman" panose="02020603050405020304" pitchFamily="18" charset="0"/>
              </a:rPr>
              <a:t>Hisao</a:t>
            </a:r>
            <a:r>
              <a:rPr lang="en-US" altLang="ja-JP" dirty="0">
                <a:cs typeface="Times New Roman" panose="02020603050405020304" pitchFamily="18" charset="0"/>
              </a:rPr>
              <a:t> MATSUKAWA (Japan/NTSEL) has taken over the Chair of IWVTA IWG from Mr. Takahiro Omori (Japan/MLIT).</a:t>
            </a:r>
          </a:p>
        </p:txBody>
      </p:sp>
    </p:spTree>
    <p:extLst>
      <p:ext uri="{BB962C8B-B14F-4D97-AF65-F5344CB8AC3E}">
        <p14:creationId xmlns:p14="http://schemas.microsoft.com/office/powerpoint/2010/main" val="2108415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C6E29F-15F9-4DDD-B62B-1DFFC5A05BF6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4a1c0d-4a69-4996-a84a-fc699b9f49de"/>
    <ds:schemaRef ds:uri="http://purl.org/dc/elements/1.1/"/>
    <ds:schemaRef ds:uri="acccb6d4-dbe5-46d2-b4d3-5733603d8cc6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469564-3E11-443F-92EF-FFD0FB2A975D}"/>
</file>

<file path=customXml/itemProps3.xml><?xml version="1.0" encoding="utf-8"?>
<ds:datastoreItem xmlns:ds="http://schemas.openxmlformats.org/officeDocument/2006/customXml" ds:itemID="{437859F9-CA1A-452C-8709-80505E14F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</TotalTime>
  <Words>191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Systeemlettertype</vt:lpstr>
      <vt:lpstr>Zapf Dingbats</vt:lpstr>
      <vt:lpstr>Arial</vt:lpstr>
      <vt:lpstr>Calibri</vt:lpstr>
      <vt:lpstr>Calibri Light</vt:lpstr>
      <vt:lpstr>Wingdings</vt:lpstr>
      <vt:lpstr>Office テーマ</vt:lpstr>
      <vt:lpstr>Transmitted by the IWG on IWVTA       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Transmitted by the IWG on IWVTA            </dc:title>
  <dc:creator>たか ひろ</dc:creator>
  <cp:lastModifiedBy>Laura Mueller</cp:lastModifiedBy>
  <cp:revision>5</cp:revision>
  <dcterms:created xsi:type="dcterms:W3CDTF">2023-03-06T23:11:24Z</dcterms:created>
  <dcterms:modified xsi:type="dcterms:W3CDTF">2023-06-19T19:01:26Z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ediaServiceImageTags">
    <vt:lpwstr/>
  </property>
  <property fmtid="{D5CDD505-2E9C-101B-9397-08002B2CF9AE}" pid="4" name="Office_x0020_of_x0020_Origin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