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8" r:id="rId5"/>
    <p:sldId id="325" r:id="rId6"/>
    <p:sldId id="317" r:id="rId7"/>
    <p:sldId id="326" r:id="rId8"/>
    <p:sldId id="307" r:id="rId9"/>
    <p:sldId id="328" r:id="rId10"/>
    <p:sldId id="279" r:id="rId11"/>
    <p:sldId id="327" r:id="rId12"/>
    <p:sldId id="324" r:id="rId13"/>
    <p:sldId id="31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23012-3FB1-F4E5-56C7-CFA5AD15B7B3}" name="Darya PODGORETSKAYA" initials="DP" userId="S::darya.podgoretskaya@un.org::c2c9c77d-4b97-47d0-84e1-184879216cdf" providerId="AD"/>
  <p188:author id="{7B56DFB7-6B50-079C-DE76-C6ABC6525429}" name="Ekaterina Guznova" initials="EG" userId="S::ekaterina.guznova@un.org::976bae8c-6e64-4511-9608-a474f3bb9be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Fexer" initials="Jakob" lastIdx="5" clrIdx="0">
    <p:extLst>
      <p:ext uri="{19B8F6BF-5375-455C-9EA6-DF929625EA0E}">
        <p15:presenceInfo xmlns:p15="http://schemas.microsoft.com/office/powerpoint/2012/main" userId="Jakob Fexer" providerId="None"/>
      </p:ext>
    </p:extLst>
  </p:cmAuthor>
  <p:cmAuthor id="2" name="Darya PODGORETSKAYA" initials="DP" lastIdx="4" clrIdx="1">
    <p:extLst>
      <p:ext uri="{19B8F6BF-5375-455C-9EA6-DF929625EA0E}">
        <p15:presenceInfo xmlns:p15="http://schemas.microsoft.com/office/powerpoint/2012/main" userId="S::darya.podgoretskaya@un.org::c2c9c77d-4b97-47d0-84e1-184879216cdf" providerId="AD"/>
      </p:ext>
    </p:extLst>
  </p:cmAuthor>
  <p:cmAuthor id="3" name="Darya Podgoretskaya" initials="DP" lastIdx="6" clrIdx="2">
    <p:extLst>
      <p:ext uri="{19B8F6BF-5375-455C-9EA6-DF929625EA0E}">
        <p15:presenceInfo xmlns:p15="http://schemas.microsoft.com/office/powerpoint/2012/main" userId="Darya Podgoretska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9C8"/>
    <a:srgbClr val="F7672D"/>
    <a:srgbClr val="F99F2A"/>
    <a:srgbClr val="14496B"/>
    <a:srgbClr val="8BB6DD"/>
    <a:srgbClr val="DC1769"/>
    <a:srgbClr val="A21C44"/>
    <a:srgbClr val="136B9E"/>
    <a:srgbClr val="27BEE3"/>
    <a:srgbClr val="5DB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8AE41-6290-9E04-5895-81B70E49511F}" v="109" dt="2023-05-25T09:20:56.707"/>
    <p1510:client id="{8EA67B2A-E0A1-4544-AC91-EB71680DCFA8}" v="89" vWet="91" dt="2023-05-25T10:03:47.111"/>
    <p1510:client id="{C59D13C4-39BD-4694-BA66-F5B7490B17CD}" v="3409" dt="2023-05-25T12:31:49.766"/>
    <p1510:client id="{EE962BE8-EDD9-A128-EA74-DE6680BD071F}" v="12" dt="2023-05-25T06:54:44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ph Heinrich" userId="S::ralph.heinrich@un.org::badc2e80-3e07-4940-8461-3e200f7acb2e" providerId="AD" clId="Web-{0038AE41-6290-9E04-5895-81B70E49511F}"/>
    <pc:docChg chg="modSld">
      <pc:chgData name="Ralph Heinrich" userId="S::ralph.heinrich@un.org::badc2e80-3e07-4940-8461-3e200f7acb2e" providerId="AD" clId="Web-{0038AE41-6290-9E04-5895-81B70E49511F}" dt="2023-05-25T09:20:56.707" v="109" actId="20577"/>
      <pc:docMkLst>
        <pc:docMk/>
      </pc:docMkLst>
      <pc:sldChg chg="modSp">
        <pc:chgData name="Ralph Heinrich" userId="S::ralph.heinrich@un.org::badc2e80-3e07-4940-8461-3e200f7acb2e" providerId="AD" clId="Web-{0038AE41-6290-9E04-5895-81B70E49511F}" dt="2023-05-25T09:17:59.654" v="61" actId="20577"/>
        <pc:sldMkLst>
          <pc:docMk/>
          <pc:sldMk cId="3994791867" sldId="278"/>
        </pc:sldMkLst>
        <pc:spChg chg="mod">
          <ac:chgData name="Ralph Heinrich" userId="S::ralph.heinrich@un.org::badc2e80-3e07-4940-8461-3e200f7acb2e" providerId="AD" clId="Web-{0038AE41-6290-9E04-5895-81B70E49511F}" dt="2023-05-25T09:17:59.654" v="61" actId="20577"/>
          <ac:spMkLst>
            <pc:docMk/>
            <pc:sldMk cId="3994791867" sldId="278"/>
            <ac:spMk id="33" creationId="{F9A5F48F-E8DA-4B56-B482-C8D2EB24952A}"/>
          </ac:spMkLst>
        </pc:spChg>
      </pc:sldChg>
      <pc:sldChg chg="modSp">
        <pc:chgData name="Ralph Heinrich" userId="S::ralph.heinrich@un.org::badc2e80-3e07-4940-8461-3e200f7acb2e" providerId="AD" clId="Web-{0038AE41-6290-9E04-5895-81B70E49511F}" dt="2023-05-25T09:19:54.143" v="73" actId="20577"/>
        <pc:sldMkLst>
          <pc:docMk/>
          <pc:sldMk cId="1154100095" sldId="317"/>
        </pc:sldMkLst>
        <pc:spChg chg="mod">
          <ac:chgData name="Ralph Heinrich" userId="S::ralph.heinrich@un.org::badc2e80-3e07-4940-8461-3e200f7acb2e" providerId="AD" clId="Web-{0038AE41-6290-9E04-5895-81B70E49511F}" dt="2023-05-25T09:19:54.143" v="73" actId="20577"/>
          <ac:spMkLst>
            <pc:docMk/>
            <pc:sldMk cId="1154100095" sldId="317"/>
            <ac:spMk id="4" creationId="{0D2E161A-5648-83E7-624B-68DC28FE690F}"/>
          </ac:spMkLst>
        </pc:spChg>
      </pc:sldChg>
      <pc:sldChg chg="modSp">
        <pc:chgData name="Ralph Heinrich" userId="S::ralph.heinrich@un.org::badc2e80-3e07-4940-8461-3e200f7acb2e" providerId="AD" clId="Web-{0038AE41-6290-9E04-5895-81B70E49511F}" dt="2023-05-25T09:20:56.707" v="109" actId="20577"/>
        <pc:sldMkLst>
          <pc:docMk/>
          <pc:sldMk cId="3527161808" sldId="325"/>
        </pc:sldMkLst>
        <pc:spChg chg="mod">
          <ac:chgData name="Ralph Heinrich" userId="S::ralph.heinrich@un.org::badc2e80-3e07-4940-8461-3e200f7acb2e" providerId="AD" clId="Web-{0038AE41-6290-9E04-5895-81B70E49511F}" dt="2023-05-25T09:20:56.707" v="109" actId="20577"/>
          <ac:spMkLst>
            <pc:docMk/>
            <pc:sldMk cId="3527161808" sldId="325"/>
            <ac:spMk id="2" creationId="{59596434-2103-8BE3-2026-2A1D4DE9A97D}"/>
          </ac:spMkLst>
        </pc:spChg>
        <pc:spChg chg="mod">
          <ac:chgData name="Ralph Heinrich" userId="S::ralph.heinrich@un.org::badc2e80-3e07-4940-8461-3e200f7acb2e" providerId="AD" clId="Web-{0038AE41-6290-9E04-5895-81B70E49511F}" dt="2023-05-25T09:18:08.357" v="65" actId="20577"/>
          <ac:spMkLst>
            <pc:docMk/>
            <pc:sldMk cId="3527161808" sldId="325"/>
            <ac:spMk id="4" creationId="{5CACD851-4953-920A-8322-7656DE2E1A94}"/>
          </ac:spMkLst>
        </pc:spChg>
      </pc:sldChg>
    </pc:docChg>
  </pc:docChgLst>
  <pc:docChgLst>
    <pc:chgData name="Ekaterina Guznova" userId="S::ekaterina.guznova@un.org::976bae8c-6e64-4511-9608-a474f3bb9be9" providerId="AD" clId="Web-{EE962BE8-EDD9-A128-EA74-DE6680BD071F}"/>
    <pc:docChg chg="modSld">
      <pc:chgData name="Ekaterina Guznova" userId="S::ekaterina.guznova@un.org::976bae8c-6e64-4511-9608-a474f3bb9be9" providerId="AD" clId="Web-{EE962BE8-EDD9-A128-EA74-DE6680BD071F}" dt="2023-05-25T06:54:44.849" v="11" actId="20577"/>
      <pc:docMkLst>
        <pc:docMk/>
      </pc:docMkLst>
      <pc:sldChg chg="modSp">
        <pc:chgData name="Ekaterina Guznova" userId="S::ekaterina.guznova@un.org::976bae8c-6e64-4511-9608-a474f3bb9be9" providerId="AD" clId="Web-{EE962BE8-EDD9-A128-EA74-DE6680BD071F}" dt="2023-05-25T06:54:44.849" v="11" actId="20577"/>
        <pc:sldMkLst>
          <pc:docMk/>
          <pc:sldMk cId="3994791867" sldId="278"/>
        </pc:sldMkLst>
        <pc:spChg chg="mod">
          <ac:chgData name="Ekaterina Guznova" userId="S::ekaterina.guznova@un.org::976bae8c-6e64-4511-9608-a474f3bb9be9" providerId="AD" clId="Web-{EE962BE8-EDD9-A128-EA74-DE6680BD071F}" dt="2023-05-25T06:54:44.849" v="11" actId="20577"/>
          <ac:spMkLst>
            <pc:docMk/>
            <pc:sldMk cId="3994791867" sldId="278"/>
            <ac:spMk id="33" creationId="{F9A5F48F-E8DA-4B56-B482-C8D2EB24952A}"/>
          </ac:spMkLst>
        </pc:spChg>
      </pc:sldChg>
    </pc:docChg>
  </pc:docChgLst>
  <pc:docChgLst>
    <pc:chgData name="Ralph Heinrich" userId="badc2e80-3e07-4940-8461-3e200f7acb2e" providerId="ADAL" clId="{C59D13C4-39BD-4694-BA66-F5B7490B17CD}"/>
    <pc:docChg chg="undo custSel modSld">
      <pc:chgData name="Ralph Heinrich" userId="badc2e80-3e07-4940-8461-3e200f7acb2e" providerId="ADAL" clId="{C59D13C4-39BD-4694-BA66-F5B7490B17CD}" dt="2023-05-25T12:31:49.766" v="3408" actId="27636"/>
      <pc:docMkLst>
        <pc:docMk/>
      </pc:docMkLst>
      <pc:sldChg chg="modSp mod">
        <pc:chgData name="Ralph Heinrich" userId="badc2e80-3e07-4940-8461-3e200f7acb2e" providerId="ADAL" clId="{C59D13C4-39BD-4694-BA66-F5B7490B17CD}" dt="2023-05-25T09:45:58.764" v="609" actId="20577"/>
        <pc:sldMkLst>
          <pc:docMk/>
          <pc:sldMk cId="2888253847" sldId="266"/>
        </pc:sldMkLst>
        <pc:spChg chg="mod">
          <ac:chgData name="Ralph Heinrich" userId="badc2e80-3e07-4940-8461-3e200f7acb2e" providerId="ADAL" clId="{C59D13C4-39BD-4694-BA66-F5B7490B17CD}" dt="2023-05-25T09:45:58.764" v="609" actId="20577"/>
          <ac:spMkLst>
            <pc:docMk/>
            <pc:sldMk cId="2888253847" sldId="266"/>
            <ac:spMk id="49" creationId="{0E9603D1-54B1-4D82-B068-3F93126F3742}"/>
          </ac:spMkLst>
        </pc:spChg>
      </pc:sldChg>
      <pc:sldChg chg="modSp mod">
        <pc:chgData name="Ralph Heinrich" userId="badc2e80-3e07-4940-8461-3e200f7acb2e" providerId="ADAL" clId="{C59D13C4-39BD-4694-BA66-F5B7490B17CD}" dt="2023-05-25T12:15:52.452" v="2929" actId="20577"/>
        <pc:sldMkLst>
          <pc:docMk/>
          <pc:sldMk cId="2604802174" sldId="279"/>
        </pc:sldMkLst>
        <pc:spChg chg="mod">
          <ac:chgData name="Ralph Heinrich" userId="badc2e80-3e07-4940-8461-3e200f7acb2e" providerId="ADAL" clId="{C59D13C4-39BD-4694-BA66-F5B7490B17CD}" dt="2023-05-25T12:15:52.452" v="2929" actId="20577"/>
          <ac:spMkLst>
            <pc:docMk/>
            <pc:sldMk cId="2604802174" sldId="279"/>
            <ac:spMk id="2" creationId="{2DAAA985-786E-60A2-3476-776458F5E07A}"/>
          </ac:spMkLst>
        </pc:spChg>
        <pc:spChg chg="mod">
          <ac:chgData name="Ralph Heinrich" userId="badc2e80-3e07-4940-8461-3e200f7acb2e" providerId="ADAL" clId="{C59D13C4-39BD-4694-BA66-F5B7490B17CD}" dt="2023-05-25T12:15:29.177" v="2925" actId="20577"/>
          <ac:spMkLst>
            <pc:docMk/>
            <pc:sldMk cId="2604802174" sldId="279"/>
            <ac:spMk id="11" creationId="{00000000-0000-0000-0000-000000000000}"/>
          </ac:spMkLst>
        </pc:spChg>
        <pc:spChg chg="mod">
          <ac:chgData name="Ralph Heinrich" userId="badc2e80-3e07-4940-8461-3e200f7acb2e" providerId="ADAL" clId="{C59D13C4-39BD-4694-BA66-F5B7490B17CD}" dt="2023-05-25T12:04:03.213" v="2582" actId="6549"/>
          <ac:spMkLst>
            <pc:docMk/>
            <pc:sldMk cId="2604802174" sldId="279"/>
            <ac:spMk id="16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1:59:10.560" v="2411" actId="27636"/>
        <pc:sldMkLst>
          <pc:docMk/>
          <pc:sldMk cId="611007814" sldId="307"/>
        </pc:sldMkLst>
        <pc:spChg chg="mod">
          <ac:chgData name="Ralph Heinrich" userId="badc2e80-3e07-4940-8461-3e200f7acb2e" providerId="ADAL" clId="{C59D13C4-39BD-4694-BA66-F5B7490B17CD}" dt="2023-05-25T10:16:57.838" v="1254" actId="20577"/>
          <ac:spMkLst>
            <pc:docMk/>
            <pc:sldMk cId="611007814" sldId="307"/>
            <ac:spMk id="2" creationId="{59596434-2103-8BE3-2026-2A1D4DE9A97D}"/>
          </ac:spMkLst>
        </pc:spChg>
        <pc:spChg chg="mod">
          <ac:chgData name="Ralph Heinrich" userId="badc2e80-3e07-4940-8461-3e200f7acb2e" providerId="ADAL" clId="{C59D13C4-39BD-4694-BA66-F5B7490B17CD}" dt="2023-05-25T11:59:10.560" v="2411" actId="27636"/>
          <ac:spMkLst>
            <pc:docMk/>
            <pc:sldMk cId="611007814" sldId="307"/>
            <ac:spMk id="4" creationId="{0B179D52-8C73-3AAB-FDE4-763FB286DC61}"/>
          </ac:spMkLst>
        </pc:spChg>
      </pc:sldChg>
      <pc:sldChg chg="modSp mod">
        <pc:chgData name="Ralph Heinrich" userId="badc2e80-3e07-4940-8461-3e200f7acb2e" providerId="ADAL" clId="{C59D13C4-39BD-4694-BA66-F5B7490B17CD}" dt="2023-05-25T12:31:49.766" v="3408" actId="27636"/>
        <pc:sldMkLst>
          <pc:docMk/>
          <pc:sldMk cId="3782070745" sldId="311"/>
        </pc:sldMkLst>
        <pc:spChg chg="mod">
          <ac:chgData name="Ralph Heinrich" userId="badc2e80-3e07-4940-8461-3e200f7acb2e" providerId="ADAL" clId="{C59D13C4-39BD-4694-BA66-F5B7490B17CD}" dt="2023-05-25T12:31:30.340" v="3405" actId="20577"/>
          <ac:spMkLst>
            <pc:docMk/>
            <pc:sldMk cId="3782070745" sldId="311"/>
            <ac:spMk id="2" creationId="{89F393D8-3F00-63B4-4097-F1CCEC9AF49F}"/>
          </ac:spMkLst>
        </pc:spChg>
        <pc:spChg chg="mod">
          <ac:chgData name="Ralph Heinrich" userId="badc2e80-3e07-4940-8461-3e200f7acb2e" providerId="ADAL" clId="{C59D13C4-39BD-4694-BA66-F5B7490B17CD}" dt="2023-05-25T12:31:49.766" v="3408" actId="27636"/>
          <ac:spMkLst>
            <pc:docMk/>
            <pc:sldMk cId="3782070745" sldId="311"/>
            <ac:spMk id="11" creationId="{00000000-0000-0000-0000-000000000000}"/>
          </ac:spMkLst>
        </pc:spChg>
        <pc:spChg chg="mod">
          <ac:chgData name="Ralph Heinrich" userId="badc2e80-3e07-4940-8461-3e200f7acb2e" providerId="ADAL" clId="{C59D13C4-39BD-4694-BA66-F5B7490B17CD}" dt="2023-05-25T12:29:14.064" v="3158" actId="20577"/>
          <ac:spMkLst>
            <pc:docMk/>
            <pc:sldMk cId="3782070745" sldId="311"/>
            <ac:spMk id="16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1:57:31.576" v="2401" actId="113"/>
        <pc:sldMkLst>
          <pc:docMk/>
          <pc:sldMk cId="1154100095" sldId="317"/>
        </pc:sldMkLst>
        <pc:spChg chg="mod">
          <ac:chgData name="Ralph Heinrich" userId="badc2e80-3e07-4940-8461-3e200f7acb2e" providerId="ADAL" clId="{C59D13C4-39BD-4694-BA66-F5B7490B17CD}" dt="2023-05-25T11:57:04.756" v="2384" actId="20577"/>
          <ac:spMkLst>
            <pc:docMk/>
            <pc:sldMk cId="1154100095" sldId="317"/>
            <ac:spMk id="4" creationId="{0D2E161A-5648-83E7-624B-68DC28FE690F}"/>
          </ac:spMkLst>
        </pc:spChg>
        <pc:spChg chg="mod">
          <ac:chgData name="Ralph Heinrich" userId="badc2e80-3e07-4940-8461-3e200f7acb2e" providerId="ADAL" clId="{C59D13C4-39BD-4694-BA66-F5B7490B17CD}" dt="2023-05-25T11:57:31.576" v="2401" actId="113"/>
          <ac:spMkLst>
            <pc:docMk/>
            <pc:sldMk cId="1154100095" sldId="317"/>
            <ac:spMk id="7" creationId="{5E507E88-AAA3-6002-701C-D1A9B30870C2}"/>
          </ac:spMkLst>
        </pc:spChg>
        <pc:spChg chg="mod">
          <ac:chgData name="Ralph Heinrich" userId="badc2e80-3e07-4940-8461-3e200f7acb2e" providerId="ADAL" clId="{C59D13C4-39BD-4694-BA66-F5B7490B17CD}" dt="2023-05-25T09:38:21.543" v="467" actId="20577"/>
          <ac:spMkLst>
            <pc:docMk/>
            <pc:sldMk cId="1154100095" sldId="317"/>
            <ac:spMk id="16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2:17:44.369" v="2941" actId="20577"/>
        <pc:sldMkLst>
          <pc:docMk/>
          <pc:sldMk cId="1412814175" sldId="324"/>
        </pc:sldMkLst>
        <pc:spChg chg="mod">
          <ac:chgData name="Ralph Heinrich" userId="badc2e80-3e07-4940-8461-3e200f7acb2e" providerId="ADAL" clId="{C59D13C4-39BD-4694-BA66-F5B7490B17CD}" dt="2023-05-25T12:17:44.369" v="2941" actId="20577"/>
          <ac:spMkLst>
            <pc:docMk/>
            <pc:sldMk cId="1412814175" sldId="324"/>
            <ac:spMk id="11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2:22:17.686" v="2965" actId="20577"/>
        <pc:sldMkLst>
          <pc:docMk/>
          <pc:sldMk cId="3527161808" sldId="325"/>
        </pc:sldMkLst>
        <pc:spChg chg="mod">
          <ac:chgData name="Ralph Heinrich" userId="badc2e80-3e07-4940-8461-3e200f7acb2e" providerId="ADAL" clId="{C59D13C4-39BD-4694-BA66-F5B7490B17CD}" dt="2023-05-25T12:22:17.686" v="2965" actId="20577"/>
          <ac:spMkLst>
            <pc:docMk/>
            <pc:sldMk cId="3527161808" sldId="325"/>
            <ac:spMk id="2" creationId="{59596434-2103-8BE3-2026-2A1D4DE9A97D}"/>
          </ac:spMkLst>
        </pc:spChg>
        <pc:spChg chg="mod">
          <ac:chgData name="Ralph Heinrich" userId="badc2e80-3e07-4940-8461-3e200f7acb2e" providerId="ADAL" clId="{C59D13C4-39BD-4694-BA66-F5B7490B17CD}" dt="2023-05-25T10:26:16.292" v="1707" actId="113"/>
          <ac:spMkLst>
            <pc:docMk/>
            <pc:sldMk cId="3527161808" sldId="325"/>
            <ac:spMk id="4" creationId="{5CACD851-4953-920A-8322-7656DE2E1A94}"/>
          </ac:spMkLst>
        </pc:spChg>
      </pc:sldChg>
      <pc:sldChg chg="modSp mod">
        <pc:chgData name="Ralph Heinrich" userId="badc2e80-3e07-4940-8461-3e200f7acb2e" providerId="ADAL" clId="{C59D13C4-39BD-4694-BA66-F5B7490B17CD}" dt="2023-05-25T12:20:12.440" v="2943" actId="207"/>
        <pc:sldMkLst>
          <pc:docMk/>
          <pc:sldMk cId="4225661601" sldId="326"/>
        </pc:sldMkLst>
        <pc:spChg chg="mod">
          <ac:chgData name="Ralph Heinrich" userId="badc2e80-3e07-4940-8461-3e200f7acb2e" providerId="ADAL" clId="{C59D13C4-39BD-4694-BA66-F5B7490B17CD}" dt="2023-05-25T12:00:03.564" v="2413" actId="20577"/>
          <ac:spMkLst>
            <pc:docMk/>
            <pc:sldMk cId="4225661601" sldId="326"/>
            <ac:spMk id="2" creationId="{F544160C-35FA-D236-E0F6-CB2431F9E78F}"/>
          </ac:spMkLst>
        </pc:spChg>
        <pc:spChg chg="mod">
          <ac:chgData name="Ralph Heinrich" userId="badc2e80-3e07-4940-8461-3e200f7acb2e" providerId="ADAL" clId="{C59D13C4-39BD-4694-BA66-F5B7490B17CD}" dt="2023-05-25T09:40:47.246" v="582" actId="121"/>
          <ac:spMkLst>
            <pc:docMk/>
            <pc:sldMk cId="4225661601" sldId="326"/>
            <ac:spMk id="6" creationId="{C95380BB-AB4A-6146-95B7-03EB089FF317}"/>
          </ac:spMkLst>
        </pc:spChg>
        <pc:spChg chg="mod">
          <ac:chgData name="Ralph Heinrich" userId="badc2e80-3e07-4940-8461-3e200f7acb2e" providerId="ADAL" clId="{C59D13C4-39BD-4694-BA66-F5B7490B17CD}" dt="2023-05-25T12:20:12.440" v="2943" actId="207"/>
          <ac:spMkLst>
            <pc:docMk/>
            <pc:sldMk cId="4225661601" sldId="326"/>
            <ac:spMk id="16" creationId="{00000000-0000-0000-0000-000000000000}"/>
          </ac:spMkLst>
        </pc:spChg>
        <pc:graphicFrameChg chg="mod">
          <ac:chgData name="Ralph Heinrich" userId="badc2e80-3e07-4940-8461-3e200f7acb2e" providerId="ADAL" clId="{C59D13C4-39BD-4694-BA66-F5B7490B17CD}" dt="2023-05-25T12:00:23.449" v="2421" actId="20577"/>
          <ac:graphicFrameMkLst>
            <pc:docMk/>
            <pc:sldMk cId="4225661601" sldId="326"/>
            <ac:graphicFrameMk id="5" creationId="{30652269-7217-7C28-CE55-0FE3A4115F92}"/>
          </ac:graphicFrameMkLst>
        </pc:graphicFrameChg>
      </pc:sldChg>
      <pc:sldChg chg="modSp mod">
        <pc:chgData name="Ralph Heinrich" userId="badc2e80-3e07-4940-8461-3e200f7acb2e" providerId="ADAL" clId="{C59D13C4-39BD-4694-BA66-F5B7490B17CD}" dt="2023-05-25T12:17:15.304" v="2932" actId="20577"/>
        <pc:sldMkLst>
          <pc:docMk/>
          <pc:sldMk cId="2056745365" sldId="327"/>
        </pc:sldMkLst>
        <pc:spChg chg="mod">
          <ac:chgData name="Ralph Heinrich" userId="badc2e80-3e07-4940-8461-3e200f7acb2e" providerId="ADAL" clId="{C59D13C4-39BD-4694-BA66-F5B7490B17CD}" dt="2023-05-25T12:17:15.304" v="2932" actId="20577"/>
          <ac:spMkLst>
            <pc:docMk/>
            <pc:sldMk cId="2056745365" sldId="327"/>
            <ac:spMk id="11" creationId="{00000000-0000-0000-0000-000000000000}"/>
          </ac:spMkLst>
        </pc:spChg>
        <pc:spChg chg="mod">
          <ac:chgData name="Ralph Heinrich" userId="badc2e80-3e07-4940-8461-3e200f7acb2e" providerId="ADAL" clId="{C59D13C4-39BD-4694-BA66-F5B7490B17CD}" dt="2023-05-25T12:04:12.032" v="2596" actId="20577"/>
          <ac:spMkLst>
            <pc:docMk/>
            <pc:sldMk cId="2056745365" sldId="327"/>
            <ac:spMk id="16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2:25:47.327" v="3081" actId="20577"/>
        <pc:sldMkLst>
          <pc:docMk/>
          <pc:sldMk cId="1137456985" sldId="328"/>
        </pc:sldMkLst>
        <pc:spChg chg="mod">
          <ac:chgData name="Ralph Heinrich" userId="badc2e80-3e07-4940-8461-3e200f7acb2e" providerId="ADAL" clId="{C59D13C4-39BD-4694-BA66-F5B7490B17CD}" dt="2023-05-25T11:32:01.677" v="1729" actId="20577"/>
          <ac:spMkLst>
            <pc:docMk/>
            <pc:sldMk cId="1137456985" sldId="328"/>
            <ac:spMk id="2" creationId="{76A697FE-2231-6648-F212-CDD3D5D013D4}"/>
          </ac:spMkLst>
        </pc:spChg>
        <pc:spChg chg="mod">
          <ac:chgData name="Ralph Heinrich" userId="badc2e80-3e07-4940-8461-3e200f7acb2e" providerId="ADAL" clId="{C59D13C4-39BD-4694-BA66-F5B7490B17CD}" dt="2023-05-25T12:25:47.327" v="3081" actId="20577"/>
          <ac:spMkLst>
            <pc:docMk/>
            <pc:sldMk cId="1137456985" sldId="328"/>
            <ac:spMk id="3" creationId="{BD99D929-1A13-6B65-83A5-2FEE54C810C9}"/>
          </ac:spMkLst>
        </pc:spChg>
      </pc:sldChg>
    </pc:docChg>
  </pc:docChgLst>
  <pc:docChgLst>
    <pc:chgData name="Ekaterina Guznova" userId="976bae8c-6e64-4511-9608-a474f3bb9be9" providerId="ADAL" clId="{8EA67B2A-E0A1-4544-AC91-EB71680DCFA8}"/>
    <pc:docChg chg="undo custSel addSld delSld modSld modMainMaster">
      <pc:chgData name="Ekaterina Guznova" userId="976bae8c-6e64-4511-9608-a474f3bb9be9" providerId="ADAL" clId="{8EA67B2A-E0A1-4544-AC91-EB71680DCFA8}" dt="2023-05-25T09:54:36.262" v="1885" actId="2696"/>
      <pc:docMkLst>
        <pc:docMk/>
      </pc:docMkLst>
      <pc:sldChg chg="addSp modSp mod delCm">
        <pc:chgData name="Ekaterina Guznova" userId="976bae8c-6e64-4511-9608-a474f3bb9be9" providerId="ADAL" clId="{8EA67B2A-E0A1-4544-AC91-EB71680DCFA8}" dt="2023-05-25T07:46:14.114" v="959" actId="20577"/>
        <pc:sldMkLst>
          <pc:docMk/>
          <pc:sldMk cId="2888253847" sldId="266"/>
        </pc:sldMkLst>
        <pc:spChg chg="add mod">
          <ac:chgData name="Ekaterina Guznova" userId="976bae8c-6e64-4511-9608-a474f3bb9be9" providerId="ADAL" clId="{8EA67B2A-E0A1-4544-AC91-EB71680DCFA8}" dt="2023-05-25T07:14:27.701" v="349" actId="14100"/>
          <ac:spMkLst>
            <pc:docMk/>
            <pc:sldMk cId="2888253847" sldId="266"/>
            <ac:spMk id="2" creationId="{C0CCC1BD-3C2A-A827-1B2C-66A86A794379}"/>
          </ac:spMkLst>
        </pc:spChg>
        <pc:spChg chg="mod">
          <ac:chgData name="Ekaterina Guznova" userId="976bae8c-6e64-4511-9608-a474f3bb9be9" providerId="ADAL" clId="{8EA67B2A-E0A1-4544-AC91-EB71680DCFA8}" dt="2023-05-25T07:06:51.823" v="130" actId="1076"/>
          <ac:spMkLst>
            <pc:docMk/>
            <pc:sldMk cId="2888253847" sldId="266"/>
            <ac:spMk id="32" creationId="{A968FC59-5244-4FC5-B7BD-57833DB9B9C9}"/>
          </ac:spMkLst>
        </pc:spChg>
        <pc:spChg chg="mod">
          <ac:chgData name="Ekaterina Guznova" userId="976bae8c-6e64-4511-9608-a474f3bb9be9" providerId="ADAL" clId="{8EA67B2A-E0A1-4544-AC91-EB71680DCFA8}" dt="2023-05-25T07:46:14.114" v="959" actId="20577"/>
          <ac:spMkLst>
            <pc:docMk/>
            <pc:sldMk cId="2888253847" sldId="266"/>
            <ac:spMk id="49" creationId="{0E9603D1-54B1-4D82-B068-3F93126F3742}"/>
          </ac:spMkLst>
        </pc:spChg>
      </pc:sldChg>
      <pc:sldChg chg="modSp mod">
        <pc:chgData name="Ekaterina Guznova" userId="976bae8c-6e64-4511-9608-a474f3bb9be9" providerId="ADAL" clId="{8EA67B2A-E0A1-4544-AC91-EB71680DCFA8}" dt="2023-05-25T08:28:38.339" v="1851" actId="13926"/>
        <pc:sldMkLst>
          <pc:docMk/>
          <pc:sldMk cId="3994791867" sldId="278"/>
        </pc:sldMkLst>
        <pc:spChg chg="mod">
          <ac:chgData name="Ekaterina Guznova" userId="976bae8c-6e64-4511-9608-a474f3bb9be9" providerId="ADAL" clId="{8EA67B2A-E0A1-4544-AC91-EB71680DCFA8}" dt="2023-05-25T08:28:38.339" v="1851" actId="13926"/>
          <ac:spMkLst>
            <pc:docMk/>
            <pc:sldMk cId="3994791867" sldId="278"/>
            <ac:spMk id="33" creationId="{F9A5F48F-E8DA-4B56-B482-C8D2EB24952A}"/>
          </ac:spMkLst>
        </pc:spChg>
      </pc:sldChg>
      <pc:sldChg chg="modSp mod">
        <pc:chgData name="Ekaterina Guznova" userId="976bae8c-6e64-4511-9608-a474f3bb9be9" providerId="ADAL" clId="{8EA67B2A-E0A1-4544-AC91-EB71680DCFA8}" dt="2023-05-25T07:47:11.020" v="977" actId="20577"/>
        <pc:sldMkLst>
          <pc:docMk/>
          <pc:sldMk cId="2604802174" sldId="279"/>
        </pc:sldMkLst>
        <pc:spChg chg="mod">
          <ac:chgData name="Ekaterina Guznova" userId="976bae8c-6e64-4511-9608-a474f3bb9be9" providerId="ADAL" clId="{8EA67B2A-E0A1-4544-AC91-EB71680DCFA8}" dt="2023-05-25T07:47:11.020" v="977" actId="20577"/>
          <ac:spMkLst>
            <pc:docMk/>
            <pc:sldMk cId="2604802174" sldId="279"/>
            <ac:spMk id="16" creationId="{00000000-0000-0000-0000-000000000000}"/>
          </ac:spMkLst>
        </pc:spChg>
      </pc:sldChg>
      <pc:sldChg chg="addSp modSp mod modNotesTx">
        <pc:chgData name="Ekaterina Guznova" userId="976bae8c-6e64-4511-9608-a474f3bb9be9" providerId="ADAL" clId="{8EA67B2A-E0A1-4544-AC91-EB71680DCFA8}" dt="2023-05-25T08:03:40.119" v="1405" actId="20577"/>
        <pc:sldMkLst>
          <pc:docMk/>
          <pc:sldMk cId="611007814" sldId="307"/>
        </pc:sldMkLst>
        <pc:spChg chg="mod">
          <ac:chgData name="Ekaterina Guznova" userId="976bae8c-6e64-4511-9608-a474f3bb9be9" providerId="ADAL" clId="{8EA67B2A-E0A1-4544-AC91-EB71680DCFA8}" dt="2023-05-25T08:03:40.119" v="1405" actId="20577"/>
          <ac:spMkLst>
            <pc:docMk/>
            <pc:sldMk cId="611007814" sldId="307"/>
            <ac:spMk id="2" creationId="{59596434-2103-8BE3-2026-2A1D4DE9A97D}"/>
          </ac:spMkLst>
        </pc:spChg>
        <pc:spChg chg="add mod">
          <ac:chgData name="Ekaterina Guznova" userId="976bae8c-6e64-4511-9608-a474f3bb9be9" providerId="ADAL" clId="{8EA67B2A-E0A1-4544-AC91-EB71680DCFA8}" dt="2023-05-25T08:03:08.162" v="1404" actId="403"/>
          <ac:spMkLst>
            <pc:docMk/>
            <pc:sldMk cId="611007814" sldId="307"/>
            <ac:spMk id="4" creationId="{0B179D52-8C73-3AAB-FDE4-763FB286DC61}"/>
          </ac:spMkLst>
        </pc:spChg>
        <pc:spChg chg="mod">
          <ac:chgData name="Ekaterina Guznova" userId="976bae8c-6e64-4511-9608-a474f3bb9be9" providerId="ADAL" clId="{8EA67B2A-E0A1-4544-AC91-EB71680DCFA8}" dt="2023-05-25T07:41:54.498" v="717" actId="14100"/>
          <ac:spMkLst>
            <pc:docMk/>
            <pc:sldMk cId="611007814" sldId="307"/>
            <ac:spMk id="11" creationId="{00000000-0000-0000-0000-000000000000}"/>
          </ac:spMkLst>
        </pc:spChg>
      </pc:sldChg>
      <pc:sldChg chg="addSp delSp modSp mod delCm modNotesTx">
        <pc:chgData name="Ekaterina Guznova" userId="976bae8c-6e64-4511-9608-a474f3bb9be9" providerId="ADAL" clId="{8EA67B2A-E0A1-4544-AC91-EB71680DCFA8}" dt="2023-05-25T07:26:02.666" v="714"/>
        <pc:sldMkLst>
          <pc:docMk/>
          <pc:sldMk cId="3782070745" sldId="311"/>
        </pc:sldMkLst>
        <pc:spChg chg="mod">
          <ac:chgData name="Ekaterina Guznova" userId="976bae8c-6e64-4511-9608-a474f3bb9be9" providerId="ADAL" clId="{8EA67B2A-E0A1-4544-AC91-EB71680DCFA8}" dt="2023-05-25T07:25:42.653" v="712" actId="27636"/>
          <ac:spMkLst>
            <pc:docMk/>
            <pc:sldMk cId="3782070745" sldId="311"/>
            <ac:spMk id="2" creationId="{89F393D8-3F00-63B4-4097-F1CCEC9AF49F}"/>
          </ac:spMkLst>
        </pc:spChg>
        <pc:spChg chg="mod">
          <ac:chgData name="Ekaterina Guznova" userId="976bae8c-6e64-4511-9608-a474f3bb9be9" providerId="ADAL" clId="{8EA67B2A-E0A1-4544-AC91-EB71680DCFA8}" dt="2023-05-25T07:25:29.350" v="707" actId="27636"/>
          <ac:spMkLst>
            <pc:docMk/>
            <pc:sldMk cId="3782070745" sldId="311"/>
            <ac:spMk id="11" creationId="{00000000-0000-0000-0000-000000000000}"/>
          </ac:spMkLst>
        </pc:spChg>
        <pc:picChg chg="add mod">
          <ac:chgData name="Ekaterina Guznova" userId="976bae8c-6e64-4511-9608-a474f3bb9be9" providerId="ADAL" clId="{8EA67B2A-E0A1-4544-AC91-EB71680DCFA8}" dt="2023-05-25T07:25:45.047" v="713" actId="14100"/>
          <ac:picMkLst>
            <pc:docMk/>
            <pc:sldMk cId="3782070745" sldId="311"/>
            <ac:picMk id="5" creationId="{3CBD3ABF-5F32-817E-DD2D-09F41F16FD53}"/>
          </ac:picMkLst>
        </pc:picChg>
        <pc:picChg chg="del">
          <ac:chgData name="Ekaterina Guznova" userId="976bae8c-6e64-4511-9608-a474f3bb9be9" providerId="ADAL" clId="{8EA67B2A-E0A1-4544-AC91-EB71680DCFA8}" dt="2023-05-25T07:24:46.366" v="696" actId="21"/>
          <ac:picMkLst>
            <pc:docMk/>
            <pc:sldMk cId="3782070745" sldId="311"/>
            <ac:picMk id="1028" creationId="{088360CA-260F-F80A-0156-C41A26CEA048}"/>
          </ac:picMkLst>
        </pc:picChg>
      </pc:sldChg>
      <pc:sldChg chg="modSp mod setBg modNotesTx">
        <pc:chgData name="Ekaterina Guznova" userId="976bae8c-6e64-4511-9608-a474f3bb9be9" providerId="ADAL" clId="{8EA67B2A-E0A1-4544-AC91-EB71680DCFA8}" dt="2023-05-25T07:21:06.081" v="694" actId="207"/>
        <pc:sldMkLst>
          <pc:docMk/>
          <pc:sldMk cId="1154100095" sldId="317"/>
        </pc:sldMkLst>
        <pc:spChg chg="mod">
          <ac:chgData name="Ekaterina Guznova" userId="976bae8c-6e64-4511-9608-a474f3bb9be9" providerId="ADAL" clId="{8EA67B2A-E0A1-4544-AC91-EB71680DCFA8}" dt="2023-05-25T07:21:06.081" v="694" actId="207"/>
          <ac:spMkLst>
            <pc:docMk/>
            <pc:sldMk cId="1154100095" sldId="317"/>
            <ac:spMk id="4" creationId="{0D2E161A-5648-83E7-624B-68DC28FE690F}"/>
          </ac:spMkLst>
        </pc:spChg>
      </pc:sldChg>
      <pc:sldChg chg="modNotesTx">
        <pc:chgData name="Ekaterina Guznova" userId="976bae8c-6e64-4511-9608-a474f3bb9be9" providerId="ADAL" clId="{8EA67B2A-E0A1-4544-AC91-EB71680DCFA8}" dt="2023-05-25T07:06:11.493" v="125" actId="20577"/>
        <pc:sldMkLst>
          <pc:docMk/>
          <pc:sldMk cId="1412814175" sldId="324"/>
        </pc:sldMkLst>
      </pc:sldChg>
      <pc:sldChg chg="addSp delSp modSp mod delCm modCm">
        <pc:chgData name="Ekaterina Guznova" userId="976bae8c-6e64-4511-9608-a474f3bb9be9" providerId="ADAL" clId="{8EA67B2A-E0A1-4544-AC91-EB71680DCFA8}" dt="2023-05-25T06:57:52.884" v="17" actId="14100"/>
        <pc:sldMkLst>
          <pc:docMk/>
          <pc:sldMk cId="3527161808" sldId="325"/>
        </pc:sldMkLst>
        <pc:picChg chg="del">
          <ac:chgData name="Ekaterina Guznova" userId="976bae8c-6e64-4511-9608-a474f3bb9be9" providerId="ADAL" clId="{8EA67B2A-E0A1-4544-AC91-EB71680DCFA8}" dt="2023-05-25T06:56:48.666" v="4" actId="478"/>
          <ac:picMkLst>
            <pc:docMk/>
            <pc:sldMk cId="3527161808" sldId="325"/>
            <ac:picMk id="9" creationId="{AC3E2488-0672-D86A-6008-0EA95C74E7C0}"/>
          </ac:picMkLst>
        </pc:picChg>
        <pc:picChg chg="add mod">
          <ac:chgData name="Ekaterina Guznova" userId="976bae8c-6e64-4511-9608-a474f3bb9be9" providerId="ADAL" clId="{8EA67B2A-E0A1-4544-AC91-EB71680DCFA8}" dt="2023-05-25T06:57:52.884" v="17" actId="14100"/>
          <ac:picMkLst>
            <pc:docMk/>
            <pc:sldMk cId="3527161808" sldId="325"/>
            <ac:picMk id="1026" creationId="{CD2FC9BC-D7F7-3B92-6827-21EA6CBDA49F}"/>
          </ac:picMkLst>
        </pc:picChg>
      </pc:sldChg>
      <pc:sldChg chg="delSp modSp mod modNotesTx">
        <pc:chgData name="Ekaterina Guznova" userId="976bae8c-6e64-4511-9608-a474f3bb9be9" providerId="ADAL" clId="{8EA67B2A-E0A1-4544-AC91-EB71680DCFA8}" dt="2023-05-25T09:52:39.845" v="1884" actId="21"/>
        <pc:sldMkLst>
          <pc:docMk/>
          <pc:sldMk cId="4225661601" sldId="326"/>
        </pc:sldMkLst>
        <pc:spChg chg="del mod">
          <ac:chgData name="Ekaterina Guznova" userId="976bae8c-6e64-4511-9608-a474f3bb9be9" providerId="ADAL" clId="{8EA67B2A-E0A1-4544-AC91-EB71680DCFA8}" dt="2023-05-25T09:52:39.845" v="1884" actId="21"/>
          <ac:spMkLst>
            <pc:docMk/>
            <pc:sldMk cId="4225661601" sldId="326"/>
            <ac:spMk id="6" creationId="{C95380BB-AB4A-6146-95B7-03EB089FF317}"/>
          </ac:spMkLst>
        </pc:spChg>
      </pc:sldChg>
      <pc:sldChg chg="modSp mod">
        <pc:chgData name="Ekaterina Guznova" userId="976bae8c-6e64-4511-9608-a474f3bb9be9" providerId="ADAL" clId="{8EA67B2A-E0A1-4544-AC91-EB71680DCFA8}" dt="2023-05-25T07:47:01.045" v="966" actId="20577"/>
        <pc:sldMkLst>
          <pc:docMk/>
          <pc:sldMk cId="2056745365" sldId="327"/>
        </pc:sldMkLst>
        <pc:spChg chg="mod">
          <ac:chgData name="Ekaterina Guznova" userId="976bae8c-6e64-4511-9608-a474f3bb9be9" providerId="ADAL" clId="{8EA67B2A-E0A1-4544-AC91-EB71680DCFA8}" dt="2023-05-25T07:45:29" v="935" actId="20577"/>
          <ac:spMkLst>
            <pc:docMk/>
            <pc:sldMk cId="2056745365" sldId="327"/>
            <ac:spMk id="11" creationId="{00000000-0000-0000-0000-000000000000}"/>
          </ac:spMkLst>
        </pc:spChg>
        <pc:spChg chg="mod">
          <ac:chgData name="Ekaterina Guznova" userId="976bae8c-6e64-4511-9608-a474f3bb9be9" providerId="ADAL" clId="{8EA67B2A-E0A1-4544-AC91-EB71680DCFA8}" dt="2023-05-25T07:47:01.045" v="966" actId="20577"/>
          <ac:spMkLst>
            <pc:docMk/>
            <pc:sldMk cId="2056745365" sldId="327"/>
            <ac:spMk id="16" creationId="{00000000-0000-0000-0000-000000000000}"/>
          </ac:spMkLst>
        </pc:spChg>
      </pc:sldChg>
      <pc:sldChg chg="addSp modSp mod">
        <pc:chgData name="Ekaterina Guznova" userId="976bae8c-6e64-4511-9608-a474f3bb9be9" providerId="ADAL" clId="{8EA67B2A-E0A1-4544-AC91-EB71680DCFA8}" dt="2023-05-25T08:28:22.275" v="1850" actId="20577"/>
        <pc:sldMkLst>
          <pc:docMk/>
          <pc:sldMk cId="1137456985" sldId="328"/>
        </pc:sldMkLst>
        <pc:spChg chg="mod">
          <ac:chgData name="Ekaterina Guznova" userId="976bae8c-6e64-4511-9608-a474f3bb9be9" providerId="ADAL" clId="{8EA67B2A-E0A1-4544-AC91-EB71680DCFA8}" dt="2023-05-25T08:20:39.006" v="1466" actId="20577"/>
          <ac:spMkLst>
            <pc:docMk/>
            <pc:sldMk cId="1137456985" sldId="328"/>
            <ac:spMk id="2" creationId="{76A697FE-2231-6648-F212-CDD3D5D013D4}"/>
          </ac:spMkLst>
        </pc:spChg>
        <pc:spChg chg="mod">
          <ac:chgData name="Ekaterina Guznova" userId="976bae8c-6e64-4511-9608-a474f3bb9be9" providerId="ADAL" clId="{8EA67B2A-E0A1-4544-AC91-EB71680DCFA8}" dt="2023-05-25T08:28:22.275" v="1850" actId="20577"/>
          <ac:spMkLst>
            <pc:docMk/>
            <pc:sldMk cId="1137456985" sldId="328"/>
            <ac:spMk id="3" creationId="{BD99D929-1A13-6B65-83A5-2FEE54C810C9}"/>
          </ac:spMkLst>
        </pc:spChg>
        <pc:spChg chg="add mod">
          <ac:chgData name="Ekaterina Guznova" userId="976bae8c-6e64-4511-9608-a474f3bb9be9" providerId="ADAL" clId="{8EA67B2A-E0A1-4544-AC91-EB71680DCFA8}" dt="2023-05-25T08:14:56.366" v="1410" actId="6549"/>
          <ac:spMkLst>
            <pc:docMk/>
            <pc:sldMk cId="1137456985" sldId="328"/>
            <ac:spMk id="4" creationId="{3507DFEB-DE8D-52FC-BEC0-58209F3BDD9D}"/>
          </ac:spMkLst>
        </pc:spChg>
        <pc:picChg chg="add mod">
          <ac:chgData name="Ekaterina Guznova" userId="976bae8c-6e64-4511-9608-a474f3bb9be9" providerId="ADAL" clId="{8EA67B2A-E0A1-4544-AC91-EB71680DCFA8}" dt="2023-05-25T08:15:15.268" v="1413" actId="14100"/>
          <ac:picMkLst>
            <pc:docMk/>
            <pc:sldMk cId="1137456985" sldId="328"/>
            <ac:picMk id="2050" creationId="{C92A9E37-BCE9-4B14-6F3E-6FB18CCB6FD0}"/>
          </ac:picMkLst>
        </pc:picChg>
      </pc:sldChg>
      <pc:sldChg chg="addSp delSp modSp new del mod">
        <pc:chgData name="Ekaterina Guznova" userId="976bae8c-6e64-4511-9608-a474f3bb9be9" providerId="ADAL" clId="{8EA67B2A-E0A1-4544-AC91-EB71680DCFA8}" dt="2023-05-25T09:54:36.262" v="1885" actId="2696"/>
        <pc:sldMkLst>
          <pc:docMk/>
          <pc:sldMk cId="168523179" sldId="329"/>
        </pc:sldMkLst>
        <pc:spChg chg="del mod">
          <ac:chgData name="Ekaterina Guznova" userId="976bae8c-6e64-4511-9608-a474f3bb9be9" providerId="ADAL" clId="{8EA67B2A-E0A1-4544-AC91-EB71680DCFA8}" dt="2023-05-25T09:52:23.689" v="1883" actId="12084"/>
          <ac:spMkLst>
            <pc:docMk/>
            <pc:sldMk cId="168523179" sldId="329"/>
            <ac:spMk id="3" creationId="{E5880743-7350-A063-B092-E3973BB51AC2}"/>
          </ac:spMkLst>
        </pc:spChg>
        <pc:graphicFrameChg chg="add del mod modGraphic">
          <ac:chgData name="Ekaterina Guznova" userId="976bae8c-6e64-4511-9608-a474f3bb9be9" providerId="ADAL" clId="{8EA67B2A-E0A1-4544-AC91-EB71680DCFA8}" dt="2023-05-25T09:51:34.187" v="1858" actId="1032"/>
          <ac:graphicFrameMkLst>
            <pc:docMk/>
            <pc:sldMk cId="168523179" sldId="329"/>
            <ac:graphicFrameMk id="4" creationId="{90CE319C-FB28-EDFB-C0CD-BA145019B07B}"/>
          </ac:graphicFrameMkLst>
        </pc:graphicFrameChg>
        <pc:graphicFrameChg chg="add mod">
          <ac:chgData name="Ekaterina Guznova" userId="976bae8c-6e64-4511-9608-a474f3bb9be9" providerId="ADAL" clId="{8EA67B2A-E0A1-4544-AC91-EB71680DCFA8}" dt="2023-05-25T09:52:23.689" v="1883" actId="12084"/>
          <ac:graphicFrameMkLst>
            <pc:docMk/>
            <pc:sldMk cId="168523179" sldId="329"/>
            <ac:graphicFrameMk id="5" creationId="{BADB53F2-8B2E-AE80-E525-26B338FD5AD3}"/>
          </ac:graphicFrameMkLst>
        </pc:graphicFrameChg>
      </pc:sldChg>
      <pc:sldChg chg="modSp del">
        <pc:chgData name="Ekaterina Guznova" userId="976bae8c-6e64-4511-9608-a474f3bb9be9" providerId="ADAL" clId="{8EA67B2A-E0A1-4544-AC91-EB71680DCFA8}" dt="2023-05-25T07:46:01.203" v="936" actId="2696"/>
        <pc:sldMkLst>
          <pc:docMk/>
          <pc:sldMk cId="348948684" sldId="329"/>
        </pc:sldMkLst>
        <pc:spChg chg="mod">
          <ac:chgData name="Ekaterina Guznova" userId="976bae8c-6e64-4511-9608-a474f3bb9be9" providerId="ADAL" clId="{8EA67B2A-E0A1-4544-AC91-EB71680DCFA8}" dt="2023-05-25T06:59:39.631" v="38"/>
          <ac:spMkLst>
            <pc:docMk/>
            <pc:sldMk cId="348948684" sldId="329"/>
            <ac:spMk id="2" creationId="{4408D1F3-4AFC-7E46-456B-77FFBD4E6F11}"/>
          </ac:spMkLst>
        </pc:spChg>
        <pc:spChg chg="mod">
          <ac:chgData name="Ekaterina Guznova" userId="976bae8c-6e64-4511-9608-a474f3bb9be9" providerId="ADAL" clId="{8EA67B2A-E0A1-4544-AC91-EB71680DCFA8}" dt="2023-05-25T06:59:39.631" v="38"/>
          <ac:spMkLst>
            <pc:docMk/>
            <pc:sldMk cId="348948684" sldId="329"/>
            <ac:spMk id="3" creationId="{C3CA9F3B-0922-B5B8-8E5C-BC1251C62B94}"/>
          </ac:spMkLst>
        </pc:spChg>
      </pc:sldChg>
      <pc:sldMasterChg chg="addSp">
        <pc:chgData name="Ekaterina Guznova" userId="976bae8c-6e64-4511-9608-a474f3bb9be9" providerId="ADAL" clId="{8EA67B2A-E0A1-4544-AC91-EB71680DCFA8}" dt="2023-05-25T06:59:36.682" v="37"/>
        <pc:sldMasterMkLst>
          <pc:docMk/>
          <pc:sldMasterMk cId="1202486623" sldId="2147483660"/>
        </pc:sldMasterMkLst>
        <pc:spChg chg="add">
          <ac:chgData name="Ekaterina Guznova" userId="976bae8c-6e64-4511-9608-a474f3bb9be9" providerId="ADAL" clId="{8EA67B2A-E0A1-4544-AC91-EB71680DCFA8}" dt="2023-05-25T06:59:36.682" v="37"/>
          <ac:spMkLst>
            <pc:docMk/>
            <pc:sldMasterMk cId="1202486623" sldId="2147483660"/>
            <ac:spMk id="7" creationId="{F53927F0-DE7B-0507-6D24-927836D98603}"/>
          </ac:spMkLst>
        </pc:spChg>
        <pc:grpChg chg="add">
          <ac:chgData name="Ekaterina Guznova" userId="976bae8c-6e64-4511-9608-a474f3bb9be9" providerId="ADAL" clId="{8EA67B2A-E0A1-4544-AC91-EB71680DCFA8}" dt="2023-05-25T06:59:36.682" v="37"/>
          <ac:grpSpMkLst>
            <pc:docMk/>
            <pc:sldMasterMk cId="1202486623" sldId="2147483660"/>
            <ac:grpSpMk id="8" creationId="{7A69BFA5-02FA-0C39-AD18-EC128C4EA079}"/>
          </ac:grpSpMkLst>
        </pc:grpChg>
        <pc:picChg chg="add">
          <ac:chgData name="Ekaterina Guznova" userId="976bae8c-6e64-4511-9608-a474f3bb9be9" providerId="ADAL" clId="{8EA67B2A-E0A1-4544-AC91-EB71680DCFA8}" dt="2023-05-25T06:59:36.682" v="37"/>
          <ac:picMkLst>
            <pc:docMk/>
            <pc:sldMasterMk cId="1202486623" sldId="2147483660"/>
            <ac:picMk id="28" creationId="{25ABC55C-846A-8FF6-F6C0-A2F7805CEEF2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CEDD3-8A56-4CC2-B5A2-3C86AAED793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813DF9F-1265-4DE9-AFA2-383287AB11EF}">
      <dgm:prSet custT="1"/>
      <dgm:spPr>
        <a:solidFill>
          <a:srgbClr val="F99F2A"/>
        </a:solidFill>
      </dgm:spPr>
      <dgm:t>
        <a:bodyPr anchor="ctr"/>
        <a:lstStyle/>
        <a:p>
          <a:pPr rtl="0"/>
          <a:r>
            <a:rPr lang="en-GB" sz="1900" b="1" kern="1200">
              <a:solidFill>
                <a:prstClr val="white"/>
              </a:solidFill>
              <a:latin typeface="Calibri"/>
              <a:ea typeface="+mn-ea"/>
              <a:cs typeface="Calibri"/>
            </a:rPr>
            <a:t>POLICY ANALYSIS </a:t>
          </a:r>
        </a:p>
      </dgm:t>
    </dgm:pt>
    <dgm:pt modelId="{4C316E38-7F4E-434D-BB72-9CBCE291D4AB}" type="parTrans" cxnId="{25D1F255-9E76-46D9-8FB9-D680B14B512E}">
      <dgm:prSet/>
      <dgm:spPr/>
      <dgm:t>
        <a:bodyPr/>
        <a:lstStyle/>
        <a:p>
          <a:endParaRPr lang="en-GB"/>
        </a:p>
      </dgm:t>
    </dgm:pt>
    <dgm:pt modelId="{F04901D5-6BFB-4241-8053-815184BA4E92}" type="sibTrans" cxnId="{25D1F255-9E76-46D9-8FB9-D680B14B512E}">
      <dgm:prSet/>
      <dgm:spPr>
        <a:solidFill>
          <a:srgbClr val="FAC216"/>
        </a:solidFill>
      </dgm:spPr>
      <dgm:t>
        <a:bodyPr/>
        <a:lstStyle/>
        <a:p>
          <a:endParaRPr lang="en-GB"/>
        </a:p>
      </dgm:t>
    </dgm:pt>
    <dgm:pt modelId="{61D4C9AA-C69D-495F-897E-16502B367492}">
      <dgm:prSet/>
      <dgm:spPr>
        <a:solidFill>
          <a:srgbClr val="A21C44"/>
        </a:solidFill>
      </dgm:spPr>
      <dgm:t>
        <a:bodyPr anchor="ctr"/>
        <a:lstStyle/>
        <a:p>
          <a:pPr rtl="0"/>
          <a:r>
            <a:rPr lang="en-GB" b="1">
              <a:latin typeface="Calibri"/>
              <a:cs typeface="Calibri"/>
            </a:rPr>
            <a:t>CAPACITY-BUILDING</a:t>
          </a:r>
        </a:p>
      </dgm:t>
    </dgm:pt>
    <dgm:pt modelId="{99F76B3B-85D1-402F-BB12-F8DB9DBCF080}" type="parTrans" cxnId="{7ED8AF31-83A9-426C-8332-663BCF6D27BB}">
      <dgm:prSet/>
      <dgm:spPr/>
      <dgm:t>
        <a:bodyPr/>
        <a:lstStyle/>
        <a:p>
          <a:endParaRPr lang="en-GB"/>
        </a:p>
      </dgm:t>
    </dgm:pt>
    <dgm:pt modelId="{D9E89526-941F-40E5-A1E1-7CFBED9AF93B}" type="sibTrans" cxnId="{7ED8AF31-83A9-426C-8332-663BCF6D27BB}">
      <dgm:prSet/>
      <dgm:spPr/>
      <dgm:t>
        <a:bodyPr/>
        <a:lstStyle/>
        <a:p>
          <a:endParaRPr lang="en-GB"/>
        </a:p>
      </dgm:t>
    </dgm:pt>
    <dgm:pt modelId="{B7273C46-5D31-43B9-9157-85989E485889}">
      <dgm:prSet phldr="0"/>
      <dgm:spPr>
        <a:solidFill>
          <a:srgbClr val="136B9E"/>
        </a:solidFill>
      </dgm:spPr>
      <dgm:t>
        <a:bodyPr anchor="ctr"/>
        <a:lstStyle/>
        <a:p>
          <a:pPr algn="l" rtl="0"/>
          <a:r>
            <a:rPr lang="en-GB" b="1">
              <a:latin typeface="Calibri"/>
              <a:cs typeface="Calibri"/>
            </a:rPr>
            <a:t>REGIONAL POLICY DIALOGUE</a:t>
          </a:r>
        </a:p>
      </dgm:t>
    </dgm:pt>
    <dgm:pt modelId="{4F31398A-7E09-43F6-8870-2A3F7685EC9B}" type="parTrans" cxnId="{0476AF78-FFB8-4F55-9FF8-4FC2AA950E5D}">
      <dgm:prSet/>
      <dgm:spPr/>
      <dgm:t>
        <a:bodyPr/>
        <a:lstStyle/>
        <a:p>
          <a:endParaRPr lang="en-GB"/>
        </a:p>
      </dgm:t>
    </dgm:pt>
    <dgm:pt modelId="{FE15B051-5CFE-494B-8C2E-30394350C406}" type="sibTrans" cxnId="{0476AF78-FFB8-4F55-9FF8-4FC2AA950E5D}">
      <dgm:prSet/>
      <dgm:spPr/>
      <dgm:t>
        <a:bodyPr/>
        <a:lstStyle/>
        <a:p>
          <a:endParaRPr lang="en-GB"/>
        </a:p>
      </dgm:t>
    </dgm:pt>
    <dgm:pt modelId="{6EDF958C-05F6-4E65-9EDC-435BD3F93A1F}">
      <dgm:prSet phldr="0"/>
      <dgm:spPr/>
      <dgm:t>
        <a:bodyPr/>
        <a:lstStyle/>
        <a:p>
          <a:r>
            <a:rPr lang="en-GB" sz="1500" kern="1200">
              <a:latin typeface="Calibri"/>
              <a:cs typeface="Calibri"/>
            </a:rPr>
            <a:t>National Innovation for Sustainable Development Reviews</a:t>
          </a:r>
        </a:p>
      </dgm:t>
    </dgm:pt>
    <dgm:pt modelId="{8B61B1DE-E53B-44A6-B95E-13D1CA74CE27}" type="parTrans" cxnId="{BC0E2B51-3FB6-485C-A430-5530214C8F46}">
      <dgm:prSet/>
      <dgm:spPr/>
      <dgm:t>
        <a:bodyPr/>
        <a:lstStyle/>
        <a:p>
          <a:endParaRPr lang="en-GB"/>
        </a:p>
      </dgm:t>
    </dgm:pt>
    <dgm:pt modelId="{A5AF6768-3430-4830-840E-75C9BD4C9734}" type="sibTrans" cxnId="{BC0E2B51-3FB6-485C-A430-5530214C8F46}">
      <dgm:prSet/>
      <dgm:spPr/>
      <dgm:t>
        <a:bodyPr/>
        <a:lstStyle/>
        <a:p>
          <a:endParaRPr lang="en-GB"/>
        </a:p>
      </dgm:t>
    </dgm:pt>
    <dgm:pt modelId="{88A171B3-34A9-4A08-91C9-A8D68FB0B4C2}">
      <dgm:prSet phldr="0"/>
      <dgm:spPr/>
      <dgm:t>
        <a:bodyPr anchor="ctr"/>
        <a:lstStyle/>
        <a:p>
          <a:pPr algn="l" rtl="0"/>
          <a:r>
            <a:rPr lang="fr-CH">
              <a:latin typeface="Calibri"/>
              <a:cs typeface="Calibri"/>
            </a:rPr>
            <a:t>Identification of </a:t>
          </a:r>
          <a:r>
            <a:rPr lang="fr-CH" err="1">
              <a:latin typeface="Calibri"/>
              <a:cs typeface="Calibri"/>
            </a:rPr>
            <a:t>policy</a:t>
          </a:r>
          <a:r>
            <a:rPr lang="fr-CH">
              <a:latin typeface="Calibri"/>
              <a:cs typeface="Calibri"/>
            </a:rPr>
            <a:t> issues</a:t>
          </a:r>
          <a:endParaRPr lang="en-GB">
            <a:latin typeface="Calibri"/>
            <a:cs typeface="Calibri"/>
          </a:endParaRPr>
        </a:p>
      </dgm:t>
    </dgm:pt>
    <dgm:pt modelId="{A508AFE5-DC28-4102-AA76-AAC64CC7BC62}" type="parTrans" cxnId="{379092F3-09EA-4378-B885-21DB37F5EEFD}">
      <dgm:prSet/>
      <dgm:spPr/>
      <dgm:t>
        <a:bodyPr/>
        <a:lstStyle/>
        <a:p>
          <a:endParaRPr lang="en-GB"/>
        </a:p>
      </dgm:t>
    </dgm:pt>
    <dgm:pt modelId="{BB739E73-5280-41F3-B31C-C97F55B03A4D}" type="sibTrans" cxnId="{379092F3-09EA-4378-B885-21DB37F5EEFD}">
      <dgm:prSet/>
      <dgm:spPr/>
      <dgm:t>
        <a:bodyPr/>
        <a:lstStyle/>
        <a:p>
          <a:endParaRPr lang="en-GB"/>
        </a:p>
      </dgm:t>
    </dgm:pt>
    <dgm:pt modelId="{14F8BFFA-E1C1-4864-B28D-A0F7C8166515}">
      <dgm:prSet phldr="0"/>
      <dgm:spPr/>
      <dgm:t>
        <a:bodyPr anchor="ctr"/>
        <a:lstStyle/>
        <a:p>
          <a:pPr algn="l" rtl="0"/>
          <a:r>
            <a:rPr lang="fr-CH" err="1">
              <a:latin typeface="Calibri"/>
              <a:cs typeface="Calibri"/>
            </a:rPr>
            <a:t>Development</a:t>
          </a:r>
          <a:r>
            <a:rPr lang="fr-CH">
              <a:latin typeface="Calibri"/>
              <a:cs typeface="Calibri"/>
            </a:rPr>
            <a:t> of international good </a:t>
          </a:r>
          <a:r>
            <a:rPr lang="fr-CH" err="1">
              <a:latin typeface="Calibri"/>
              <a:cs typeface="Calibri"/>
            </a:rPr>
            <a:t>policy</a:t>
          </a:r>
          <a:r>
            <a:rPr lang="fr-CH">
              <a:latin typeface="Calibri"/>
              <a:cs typeface="Calibri"/>
            </a:rPr>
            <a:t> practice</a:t>
          </a:r>
          <a:endParaRPr lang="en-GB">
            <a:latin typeface="Calibri"/>
            <a:cs typeface="Calibri"/>
          </a:endParaRPr>
        </a:p>
      </dgm:t>
    </dgm:pt>
    <dgm:pt modelId="{82A4408E-733C-4623-BD16-9C68C9DBCE27}" type="parTrans" cxnId="{D93FA802-82A0-4AB5-BE59-E62D8D9DE45F}">
      <dgm:prSet/>
      <dgm:spPr/>
      <dgm:t>
        <a:bodyPr/>
        <a:lstStyle/>
        <a:p>
          <a:endParaRPr lang="en-GB"/>
        </a:p>
      </dgm:t>
    </dgm:pt>
    <dgm:pt modelId="{84014EE5-1945-4569-BB64-6FD547FC50FC}" type="sibTrans" cxnId="{D93FA802-82A0-4AB5-BE59-E62D8D9DE45F}">
      <dgm:prSet/>
      <dgm:spPr/>
      <dgm:t>
        <a:bodyPr/>
        <a:lstStyle/>
        <a:p>
          <a:endParaRPr lang="en-GB"/>
        </a:p>
      </dgm:t>
    </dgm:pt>
    <dgm:pt modelId="{E8298DE9-C7ED-468B-BA45-BF5B7E372A0B}">
      <dgm:prSet/>
      <dgm:spPr/>
      <dgm:t>
        <a:bodyPr/>
        <a:lstStyle/>
        <a:p>
          <a:pPr rtl="0"/>
          <a:r>
            <a:rPr lang="en-GB" sz="1500" kern="1200" err="1">
              <a:latin typeface="Calibri"/>
              <a:cs typeface="Calibri"/>
            </a:rPr>
            <a:t>Su</a:t>
          </a:r>
          <a:r>
            <a:rPr lang="en-GB" sz="1500" kern="1200">
              <a:latin typeface="Calibri"/>
              <a:cs typeface="Calibri"/>
            </a:rPr>
            <a:t>-regional Innovation Policy Outlooks</a:t>
          </a:r>
        </a:p>
      </dgm:t>
    </dgm:pt>
    <dgm:pt modelId="{BB176795-BD26-41CD-8300-FA828530CEF1}" type="parTrans" cxnId="{484B176B-D382-48E4-A3BA-2D0881F47E49}">
      <dgm:prSet/>
      <dgm:spPr/>
      <dgm:t>
        <a:bodyPr/>
        <a:lstStyle/>
        <a:p>
          <a:endParaRPr lang="en-GB"/>
        </a:p>
      </dgm:t>
    </dgm:pt>
    <dgm:pt modelId="{83786E78-6732-484D-A025-5122A12B4A60}" type="sibTrans" cxnId="{484B176B-D382-48E4-A3BA-2D0881F47E49}">
      <dgm:prSet/>
      <dgm:spPr/>
      <dgm:t>
        <a:bodyPr/>
        <a:lstStyle/>
        <a:p>
          <a:endParaRPr lang="en-GB"/>
        </a:p>
      </dgm:t>
    </dgm:pt>
    <dgm:pt modelId="{6B8BAD95-631A-43B8-B918-FFDA3EFBC09C}">
      <dgm:prSet phldr="0"/>
      <dgm:spPr/>
      <dgm:t>
        <a:bodyPr/>
        <a:lstStyle/>
        <a:p>
          <a:r>
            <a:rPr lang="fr-CH">
              <a:latin typeface="Calibri"/>
              <a:cs typeface="Calibri"/>
            </a:rPr>
            <a:t>Support </a:t>
          </a:r>
          <a:r>
            <a:rPr lang="fr-CH" err="1">
              <a:latin typeface="Calibri"/>
              <a:cs typeface="Calibri"/>
            </a:rPr>
            <a:t>policy</a:t>
          </a:r>
          <a:r>
            <a:rPr lang="fr-CH">
              <a:latin typeface="Calibri"/>
              <a:cs typeface="Calibri"/>
            </a:rPr>
            <a:t> </a:t>
          </a:r>
          <a:r>
            <a:rPr lang="fr-CH" err="1">
              <a:latin typeface="Calibri"/>
              <a:cs typeface="Calibri"/>
            </a:rPr>
            <a:t>reforms</a:t>
          </a:r>
          <a:endParaRPr lang="en-GB">
            <a:latin typeface="Calibri"/>
            <a:cs typeface="Calibri"/>
          </a:endParaRPr>
        </a:p>
      </dgm:t>
    </dgm:pt>
    <dgm:pt modelId="{A5FCF250-DF19-4FE6-99A5-1E8BF1E0C000}" type="parTrans" cxnId="{673B49C6-CE66-4A7C-8E8E-43F38AE13BFE}">
      <dgm:prSet/>
      <dgm:spPr/>
      <dgm:t>
        <a:bodyPr/>
        <a:lstStyle/>
        <a:p>
          <a:endParaRPr lang="en-GB"/>
        </a:p>
      </dgm:t>
    </dgm:pt>
    <dgm:pt modelId="{947EB507-984F-4E33-B912-E8BBA7A04D61}" type="sibTrans" cxnId="{673B49C6-CE66-4A7C-8E8E-43F38AE13BFE}">
      <dgm:prSet/>
      <dgm:spPr/>
      <dgm:t>
        <a:bodyPr/>
        <a:lstStyle/>
        <a:p>
          <a:endParaRPr lang="en-GB"/>
        </a:p>
      </dgm:t>
    </dgm:pt>
    <dgm:pt modelId="{74667F3E-00E6-4DFB-9FB3-5735D57BA947}">
      <dgm:prSet phldr="0"/>
      <dgm:spPr/>
      <dgm:t>
        <a:bodyPr/>
        <a:lstStyle/>
        <a:p>
          <a:r>
            <a:rPr lang="en-GB">
              <a:latin typeface="Calibri"/>
              <a:cs typeface="Calibri"/>
            </a:rPr>
            <a:t>Based on int’l good practice and</a:t>
          </a:r>
        </a:p>
      </dgm:t>
    </dgm:pt>
    <dgm:pt modelId="{69E9BB0F-CA79-460F-AA22-E67AAFBB3F05}" type="parTrans" cxnId="{F401567D-DDBC-4E6F-9D63-768321EAEEC7}">
      <dgm:prSet/>
      <dgm:spPr/>
      <dgm:t>
        <a:bodyPr/>
        <a:lstStyle/>
        <a:p>
          <a:endParaRPr lang="en-GB"/>
        </a:p>
      </dgm:t>
    </dgm:pt>
    <dgm:pt modelId="{1290D488-225D-4B8D-A294-7E54593E3E3A}" type="sibTrans" cxnId="{F401567D-DDBC-4E6F-9D63-768321EAEEC7}">
      <dgm:prSet/>
      <dgm:spPr/>
      <dgm:t>
        <a:bodyPr/>
        <a:lstStyle/>
        <a:p>
          <a:endParaRPr lang="en-GB"/>
        </a:p>
      </dgm:t>
    </dgm:pt>
    <dgm:pt modelId="{B32EF2F5-F667-444A-8A71-1A6C01EF5709}">
      <dgm:prSet phldr="0"/>
      <dgm:spPr/>
      <dgm:t>
        <a:bodyPr/>
        <a:lstStyle/>
        <a:p>
          <a:r>
            <a:rPr lang="fr-CH">
              <a:latin typeface="Calibri"/>
              <a:cs typeface="Calibri"/>
            </a:rPr>
            <a:t>On country-</a:t>
          </a:r>
          <a:r>
            <a:rPr lang="fr-CH" err="1">
              <a:latin typeface="Calibri"/>
              <a:cs typeface="Calibri"/>
            </a:rPr>
            <a:t>level</a:t>
          </a:r>
          <a:r>
            <a:rPr lang="fr-CH">
              <a:latin typeface="Calibri"/>
              <a:cs typeface="Calibri"/>
            </a:rPr>
            <a:t> analyses</a:t>
          </a:r>
          <a:endParaRPr lang="en-GB">
            <a:latin typeface="Calibri"/>
            <a:cs typeface="Calibri"/>
          </a:endParaRPr>
        </a:p>
      </dgm:t>
    </dgm:pt>
    <dgm:pt modelId="{99ADB6B6-4BE0-4C41-A4CD-FEE11384A280}" type="parTrans" cxnId="{4F76DD26-4229-4A3A-A122-042B3279065E}">
      <dgm:prSet/>
      <dgm:spPr/>
      <dgm:t>
        <a:bodyPr/>
        <a:lstStyle/>
        <a:p>
          <a:endParaRPr lang="en-GB"/>
        </a:p>
      </dgm:t>
    </dgm:pt>
    <dgm:pt modelId="{74C6ECC1-2ADE-4A51-B902-9CE10B9F70E2}" type="sibTrans" cxnId="{4F76DD26-4229-4A3A-A122-042B3279065E}">
      <dgm:prSet/>
      <dgm:spPr/>
      <dgm:t>
        <a:bodyPr/>
        <a:lstStyle/>
        <a:p>
          <a:endParaRPr lang="en-GB"/>
        </a:p>
      </dgm:t>
    </dgm:pt>
    <dgm:pt modelId="{09864476-E3D9-4B2F-9E82-0922019F6E34}" type="pres">
      <dgm:prSet presAssocID="{8FBCEDD3-8A56-4CC2-B5A2-3C86AAED7938}" presName="Name0" presStyleCnt="0">
        <dgm:presLayoutVars>
          <dgm:dir/>
          <dgm:resizeHandles val="exact"/>
        </dgm:presLayoutVars>
      </dgm:prSet>
      <dgm:spPr/>
    </dgm:pt>
    <dgm:pt modelId="{1BA87D11-A8FC-4743-8162-FF605D6C984C}" type="pres">
      <dgm:prSet presAssocID="{B7273C46-5D31-43B9-9157-85989E485889}" presName="node" presStyleLbl="node1" presStyleIdx="0" presStyleCnt="3">
        <dgm:presLayoutVars>
          <dgm:bulletEnabled val="1"/>
        </dgm:presLayoutVars>
      </dgm:prSet>
      <dgm:spPr/>
    </dgm:pt>
    <dgm:pt modelId="{B7E9EC33-7977-437F-AC88-1CE88019814D}" type="pres">
      <dgm:prSet presAssocID="{FE15B051-5CFE-494B-8C2E-30394350C406}" presName="sibTrans" presStyleLbl="sibTrans2D1" presStyleIdx="0" presStyleCnt="2"/>
      <dgm:spPr/>
    </dgm:pt>
    <dgm:pt modelId="{051E4131-509A-45C0-A1E3-F87C44EB675A}" type="pres">
      <dgm:prSet presAssocID="{FE15B051-5CFE-494B-8C2E-30394350C406}" presName="connectorText" presStyleLbl="sibTrans2D1" presStyleIdx="0" presStyleCnt="2"/>
      <dgm:spPr/>
    </dgm:pt>
    <dgm:pt modelId="{48184F26-5D65-4C74-83C9-FDDDFD308060}" type="pres">
      <dgm:prSet presAssocID="{B813DF9F-1265-4DE9-AFA2-383287AB11EF}" presName="node" presStyleLbl="node1" presStyleIdx="1" presStyleCnt="3">
        <dgm:presLayoutVars>
          <dgm:bulletEnabled val="1"/>
        </dgm:presLayoutVars>
      </dgm:prSet>
      <dgm:spPr/>
    </dgm:pt>
    <dgm:pt modelId="{AEB67E92-BE32-436F-A8A1-5AD33464ABAE}" type="pres">
      <dgm:prSet presAssocID="{F04901D5-6BFB-4241-8053-815184BA4E92}" presName="sibTrans" presStyleLbl="sibTrans2D1" presStyleIdx="1" presStyleCnt="2"/>
      <dgm:spPr/>
    </dgm:pt>
    <dgm:pt modelId="{14C4CC59-D509-4613-B360-7B8A38A4478E}" type="pres">
      <dgm:prSet presAssocID="{F04901D5-6BFB-4241-8053-815184BA4E92}" presName="connectorText" presStyleLbl="sibTrans2D1" presStyleIdx="1" presStyleCnt="2"/>
      <dgm:spPr/>
    </dgm:pt>
    <dgm:pt modelId="{E42F2796-B79D-4062-8ACD-F42EBB294DC3}" type="pres">
      <dgm:prSet presAssocID="{61D4C9AA-C69D-495F-897E-16502B367492}" presName="node" presStyleLbl="node1" presStyleIdx="2" presStyleCnt="3">
        <dgm:presLayoutVars>
          <dgm:bulletEnabled val="1"/>
        </dgm:presLayoutVars>
      </dgm:prSet>
      <dgm:spPr/>
    </dgm:pt>
  </dgm:ptLst>
  <dgm:cxnLst>
    <dgm:cxn modelId="{D93FA802-82A0-4AB5-BE59-E62D8D9DE45F}" srcId="{B7273C46-5D31-43B9-9157-85989E485889}" destId="{14F8BFFA-E1C1-4864-B28D-A0F7C8166515}" srcOrd="1" destOrd="0" parTransId="{82A4408E-733C-4623-BD16-9C68C9DBCE27}" sibTransId="{84014EE5-1945-4569-BB64-6FD547FC50FC}"/>
    <dgm:cxn modelId="{7D3E7903-E712-4DB7-A787-75031DD0B143}" type="presOf" srcId="{8FBCEDD3-8A56-4CC2-B5A2-3C86AAED7938}" destId="{09864476-E3D9-4B2F-9E82-0922019F6E34}" srcOrd="0" destOrd="0" presId="urn:microsoft.com/office/officeart/2005/8/layout/process1"/>
    <dgm:cxn modelId="{BF173008-ECC9-4ECC-9113-C9FF404C34D9}" type="presOf" srcId="{FE15B051-5CFE-494B-8C2E-30394350C406}" destId="{B7E9EC33-7977-437F-AC88-1CE88019814D}" srcOrd="0" destOrd="0" presId="urn:microsoft.com/office/officeart/2005/8/layout/process1"/>
    <dgm:cxn modelId="{82249522-D00C-4A5C-967A-9BDF6389FD4D}" type="presOf" srcId="{F04901D5-6BFB-4241-8053-815184BA4E92}" destId="{AEB67E92-BE32-436F-A8A1-5AD33464ABAE}" srcOrd="0" destOrd="0" presId="urn:microsoft.com/office/officeart/2005/8/layout/process1"/>
    <dgm:cxn modelId="{4F76DD26-4229-4A3A-A122-042B3279065E}" srcId="{61D4C9AA-C69D-495F-897E-16502B367492}" destId="{B32EF2F5-F667-444A-8A71-1A6C01EF5709}" srcOrd="2" destOrd="0" parTransId="{99ADB6B6-4BE0-4C41-A4CD-FEE11384A280}" sibTransId="{74C6ECC1-2ADE-4A51-B902-9CE10B9F70E2}"/>
    <dgm:cxn modelId="{7ED8AF31-83A9-426C-8332-663BCF6D27BB}" srcId="{8FBCEDD3-8A56-4CC2-B5A2-3C86AAED7938}" destId="{61D4C9AA-C69D-495F-897E-16502B367492}" srcOrd="2" destOrd="0" parTransId="{99F76B3B-85D1-402F-BB12-F8DB9DBCF080}" sibTransId="{D9E89526-941F-40E5-A1E1-7CFBED9AF93B}"/>
    <dgm:cxn modelId="{76C03132-0A05-4CAB-9B39-DFAD902544B8}" type="presOf" srcId="{F04901D5-6BFB-4241-8053-815184BA4E92}" destId="{14C4CC59-D509-4613-B360-7B8A38A4478E}" srcOrd="1" destOrd="0" presId="urn:microsoft.com/office/officeart/2005/8/layout/process1"/>
    <dgm:cxn modelId="{B8A69D5B-6F91-486F-9BC2-1B933576E2E8}" type="presOf" srcId="{6EDF958C-05F6-4E65-9EDC-435BD3F93A1F}" destId="{48184F26-5D65-4C74-83C9-FDDDFD308060}" srcOrd="0" destOrd="1" presId="urn:microsoft.com/office/officeart/2005/8/layout/process1"/>
    <dgm:cxn modelId="{EDEF7C42-DDF7-4744-91D6-C6CC5039269A}" type="presOf" srcId="{6B8BAD95-631A-43B8-B918-FFDA3EFBC09C}" destId="{E42F2796-B79D-4062-8ACD-F42EBB294DC3}" srcOrd="0" destOrd="1" presId="urn:microsoft.com/office/officeart/2005/8/layout/process1"/>
    <dgm:cxn modelId="{519D1F69-0F68-4D84-89CF-0D335C6B038A}" type="presOf" srcId="{14F8BFFA-E1C1-4864-B28D-A0F7C8166515}" destId="{1BA87D11-A8FC-4743-8162-FF605D6C984C}" srcOrd="0" destOrd="2" presId="urn:microsoft.com/office/officeart/2005/8/layout/process1"/>
    <dgm:cxn modelId="{484B176B-D382-48E4-A3BA-2D0881F47E49}" srcId="{B813DF9F-1265-4DE9-AFA2-383287AB11EF}" destId="{E8298DE9-C7ED-468B-BA45-BF5B7E372A0B}" srcOrd="1" destOrd="0" parTransId="{BB176795-BD26-41CD-8300-FA828530CEF1}" sibTransId="{83786E78-6732-484D-A025-5122A12B4A60}"/>
    <dgm:cxn modelId="{BC0E2B51-3FB6-485C-A430-5530214C8F46}" srcId="{B813DF9F-1265-4DE9-AFA2-383287AB11EF}" destId="{6EDF958C-05F6-4E65-9EDC-435BD3F93A1F}" srcOrd="0" destOrd="0" parTransId="{8B61B1DE-E53B-44A6-B95E-13D1CA74CE27}" sibTransId="{A5AF6768-3430-4830-840E-75C9BD4C9734}"/>
    <dgm:cxn modelId="{1C1F9D73-0AA9-40A3-909A-E1E30014E671}" type="presOf" srcId="{61D4C9AA-C69D-495F-897E-16502B367492}" destId="{E42F2796-B79D-4062-8ACD-F42EBB294DC3}" srcOrd="0" destOrd="0" presId="urn:microsoft.com/office/officeart/2005/8/layout/process1"/>
    <dgm:cxn modelId="{E1D34875-AB31-4349-BB88-12DB03930EA2}" type="presOf" srcId="{B32EF2F5-F667-444A-8A71-1A6C01EF5709}" destId="{E42F2796-B79D-4062-8ACD-F42EBB294DC3}" srcOrd="0" destOrd="3" presId="urn:microsoft.com/office/officeart/2005/8/layout/process1"/>
    <dgm:cxn modelId="{25D1F255-9E76-46D9-8FB9-D680B14B512E}" srcId="{8FBCEDD3-8A56-4CC2-B5A2-3C86AAED7938}" destId="{B813DF9F-1265-4DE9-AFA2-383287AB11EF}" srcOrd="1" destOrd="0" parTransId="{4C316E38-7F4E-434D-BB72-9CBCE291D4AB}" sibTransId="{F04901D5-6BFB-4241-8053-815184BA4E92}"/>
    <dgm:cxn modelId="{0476AF78-FFB8-4F55-9FF8-4FC2AA950E5D}" srcId="{8FBCEDD3-8A56-4CC2-B5A2-3C86AAED7938}" destId="{B7273C46-5D31-43B9-9157-85989E485889}" srcOrd="0" destOrd="0" parTransId="{4F31398A-7E09-43F6-8870-2A3F7685EC9B}" sibTransId="{FE15B051-5CFE-494B-8C2E-30394350C406}"/>
    <dgm:cxn modelId="{F401567D-DDBC-4E6F-9D63-768321EAEEC7}" srcId="{61D4C9AA-C69D-495F-897E-16502B367492}" destId="{74667F3E-00E6-4DFB-9FB3-5735D57BA947}" srcOrd="1" destOrd="0" parTransId="{69E9BB0F-CA79-460F-AA22-E67AAFBB3F05}" sibTransId="{1290D488-225D-4B8D-A294-7E54593E3E3A}"/>
    <dgm:cxn modelId="{18212C88-FD7E-4F9E-90AA-C25021F6D654}" type="presOf" srcId="{B7273C46-5D31-43B9-9157-85989E485889}" destId="{1BA87D11-A8FC-4743-8162-FF605D6C984C}" srcOrd="0" destOrd="0" presId="urn:microsoft.com/office/officeart/2005/8/layout/process1"/>
    <dgm:cxn modelId="{6AA207AF-D210-4E3B-AEBE-F6CC8DE54A10}" type="presOf" srcId="{FE15B051-5CFE-494B-8C2E-30394350C406}" destId="{051E4131-509A-45C0-A1E3-F87C44EB675A}" srcOrd="1" destOrd="0" presId="urn:microsoft.com/office/officeart/2005/8/layout/process1"/>
    <dgm:cxn modelId="{2E6153BE-ED38-4B43-AB95-4D8DE2A6404C}" type="presOf" srcId="{74667F3E-00E6-4DFB-9FB3-5735D57BA947}" destId="{E42F2796-B79D-4062-8ACD-F42EBB294DC3}" srcOrd="0" destOrd="2" presId="urn:microsoft.com/office/officeart/2005/8/layout/process1"/>
    <dgm:cxn modelId="{673B49C6-CE66-4A7C-8E8E-43F38AE13BFE}" srcId="{61D4C9AA-C69D-495F-897E-16502B367492}" destId="{6B8BAD95-631A-43B8-B918-FFDA3EFBC09C}" srcOrd="0" destOrd="0" parTransId="{A5FCF250-DF19-4FE6-99A5-1E8BF1E0C000}" sibTransId="{947EB507-984F-4E33-B912-E8BBA7A04D61}"/>
    <dgm:cxn modelId="{61E6A0CB-EDAE-4FD7-AECE-115EBFAA7220}" type="presOf" srcId="{88A171B3-34A9-4A08-91C9-A8D68FB0B4C2}" destId="{1BA87D11-A8FC-4743-8162-FF605D6C984C}" srcOrd="0" destOrd="1" presId="urn:microsoft.com/office/officeart/2005/8/layout/process1"/>
    <dgm:cxn modelId="{210873D6-729D-437D-B1D8-34629E4BB629}" type="presOf" srcId="{B813DF9F-1265-4DE9-AFA2-383287AB11EF}" destId="{48184F26-5D65-4C74-83C9-FDDDFD308060}" srcOrd="0" destOrd="0" presId="urn:microsoft.com/office/officeart/2005/8/layout/process1"/>
    <dgm:cxn modelId="{6EB971D8-C270-43C3-8BC3-7952080FF282}" type="presOf" srcId="{E8298DE9-C7ED-468B-BA45-BF5B7E372A0B}" destId="{48184F26-5D65-4C74-83C9-FDDDFD308060}" srcOrd="0" destOrd="2" presId="urn:microsoft.com/office/officeart/2005/8/layout/process1"/>
    <dgm:cxn modelId="{379092F3-09EA-4378-B885-21DB37F5EEFD}" srcId="{B7273C46-5D31-43B9-9157-85989E485889}" destId="{88A171B3-34A9-4A08-91C9-A8D68FB0B4C2}" srcOrd="0" destOrd="0" parTransId="{A508AFE5-DC28-4102-AA76-AAC64CC7BC62}" sibTransId="{BB739E73-5280-41F3-B31C-C97F55B03A4D}"/>
    <dgm:cxn modelId="{5CBC28C2-E921-4634-BCFD-C4D17A6AB1E5}" type="presParOf" srcId="{09864476-E3D9-4B2F-9E82-0922019F6E34}" destId="{1BA87D11-A8FC-4743-8162-FF605D6C984C}" srcOrd="0" destOrd="0" presId="urn:microsoft.com/office/officeart/2005/8/layout/process1"/>
    <dgm:cxn modelId="{668CA464-540F-4F47-A691-6FDD654D1ABB}" type="presParOf" srcId="{09864476-E3D9-4B2F-9E82-0922019F6E34}" destId="{B7E9EC33-7977-437F-AC88-1CE88019814D}" srcOrd="1" destOrd="0" presId="urn:microsoft.com/office/officeart/2005/8/layout/process1"/>
    <dgm:cxn modelId="{C1BBA31D-5460-4641-84B8-3C83A7273EB1}" type="presParOf" srcId="{B7E9EC33-7977-437F-AC88-1CE88019814D}" destId="{051E4131-509A-45C0-A1E3-F87C44EB675A}" srcOrd="0" destOrd="0" presId="urn:microsoft.com/office/officeart/2005/8/layout/process1"/>
    <dgm:cxn modelId="{BBAD78A0-CF56-42F6-B2F2-4241FBDA3DBF}" type="presParOf" srcId="{09864476-E3D9-4B2F-9E82-0922019F6E34}" destId="{48184F26-5D65-4C74-83C9-FDDDFD308060}" srcOrd="2" destOrd="0" presId="urn:microsoft.com/office/officeart/2005/8/layout/process1"/>
    <dgm:cxn modelId="{E8638C35-F1DE-4D95-9695-190EEBF8F9AD}" type="presParOf" srcId="{09864476-E3D9-4B2F-9E82-0922019F6E34}" destId="{AEB67E92-BE32-436F-A8A1-5AD33464ABAE}" srcOrd="3" destOrd="0" presId="urn:microsoft.com/office/officeart/2005/8/layout/process1"/>
    <dgm:cxn modelId="{FAC9EB78-1C11-45BE-9304-8641E19B32B1}" type="presParOf" srcId="{AEB67E92-BE32-436F-A8A1-5AD33464ABAE}" destId="{14C4CC59-D509-4613-B360-7B8A38A4478E}" srcOrd="0" destOrd="0" presId="urn:microsoft.com/office/officeart/2005/8/layout/process1"/>
    <dgm:cxn modelId="{57DBC655-A3FC-4812-893D-5CAA3E031ABE}" type="presParOf" srcId="{09864476-E3D9-4B2F-9E82-0922019F6E34}" destId="{E42F2796-B79D-4062-8ACD-F42EBB294D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87D11-A8FC-4743-8162-FF605D6C984C}">
      <dsp:nvSpPr>
        <dsp:cNvPr id="0" name=""/>
        <dsp:cNvSpPr/>
      </dsp:nvSpPr>
      <dsp:spPr>
        <a:xfrm>
          <a:off x="9495" y="1998563"/>
          <a:ext cx="2838128" cy="1702876"/>
        </a:xfrm>
        <a:prstGeom prst="roundRect">
          <a:avLst>
            <a:gd name="adj" fmla="val 10000"/>
          </a:avLst>
        </a:prstGeom>
        <a:solidFill>
          <a:srgbClr val="136B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latin typeface="Calibri"/>
              <a:cs typeface="Calibri"/>
            </a:rPr>
            <a:t>REGIONAL POLICY DIALOGUE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500" kern="1200">
              <a:latin typeface="Calibri"/>
              <a:cs typeface="Calibri"/>
            </a:rPr>
            <a:t>Identification of </a:t>
          </a:r>
          <a:r>
            <a:rPr lang="fr-CH" sz="1500" kern="1200" err="1">
              <a:latin typeface="Calibri"/>
              <a:cs typeface="Calibri"/>
            </a:rPr>
            <a:t>policy</a:t>
          </a:r>
          <a:r>
            <a:rPr lang="fr-CH" sz="1500" kern="1200">
              <a:latin typeface="Calibri"/>
              <a:cs typeface="Calibri"/>
            </a:rPr>
            <a:t> issues</a:t>
          </a:r>
          <a:endParaRPr lang="en-GB" sz="1500" kern="1200">
            <a:latin typeface="Calibri"/>
            <a:cs typeface="Calibri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500" kern="1200" err="1">
              <a:latin typeface="Calibri"/>
              <a:cs typeface="Calibri"/>
            </a:rPr>
            <a:t>Development</a:t>
          </a:r>
          <a:r>
            <a:rPr lang="fr-CH" sz="1500" kern="1200">
              <a:latin typeface="Calibri"/>
              <a:cs typeface="Calibri"/>
            </a:rPr>
            <a:t> of international good </a:t>
          </a:r>
          <a:r>
            <a:rPr lang="fr-CH" sz="1500" kern="1200" err="1">
              <a:latin typeface="Calibri"/>
              <a:cs typeface="Calibri"/>
            </a:rPr>
            <a:t>policy</a:t>
          </a:r>
          <a:r>
            <a:rPr lang="fr-CH" sz="1500" kern="1200">
              <a:latin typeface="Calibri"/>
              <a:cs typeface="Calibri"/>
            </a:rPr>
            <a:t> practice</a:t>
          </a:r>
          <a:endParaRPr lang="en-GB" sz="1500" kern="1200">
            <a:latin typeface="Calibri"/>
            <a:cs typeface="Calibri"/>
          </a:endParaRPr>
        </a:p>
      </dsp:txBody>
      <dsp:txXfrm>
        <a:off x="59371" y="2048439"/>
        <a:ext cx="2738376" cy="1603124"/>
      </dsp:txXfrm>
    </dsp:sp>
    <dsp:sp modelId="{B7E9EC33-7977-437F-AC88-1CE88019814D}">
      <dsp:nvSpPr>
        <dsp:cNvPr id="0" name=""/>
        <dsp:cNvSpPr/>
      </dsp:nvSpPr>
      <dsp:spPr>
        <a:xfrm>
          <a:off x="3131436" y="2498074"/>
          <a:ext cx="601683" cy="70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3131436" y="2638845"/>
        <a:ext cx="421178" cy="422313"/>
      </dsp:txXfrm>
    </dsp:sp>
    <dsp:sp modelId="{48184F26-5D65-4C74-83C9-FDDDFD308060}">
      <dsp:nvSpPr>
        <dsp:cNvPr id="0" name=""/>
        <dsp:cNvSpPr/>
      </dsp:nvSpPr>
      <dsp:spPr>
        <a:xfrm>
          <a:off x="3982874" y="1998563"/>
          <a:ext cx="2838128" cy="1702876"/>
        </a:xfrm>
        <a:prstGeom prst="roundRect">
          <a:avLst>
            <a:gd name="adj" fmla="val 10000"/>
          </a:avLst>
        </a:prstGeom>
        <a:solidFill>
          <a:srgbClr val="F99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solidFill>
                <a:prstClr val="white"/>
              </a:solidFill>
              <a:latin typeface="Calibri"/>
              <a:ea typeface="+mn-ea"/>
              <a:cs typeface="Calibri"/>
            </a:rPr>
            <a:t>POLICY ANALYSIS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  <a:cs typeface="Calibri"/>
            </a:rPr>
            <a:t>National Innovation for Sustainable Development Reviews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err="1">
              <a:latin typeface="Calibri"/>
              <a:cs typeface="Calibri"/>
            </a:rPr>
            <a:t>Su</a:t>
          </a:r>
          <a:r>
            <a:rPr lang="en-GB" sz="1500" kern="1200">
              <a:latin typeface="Calibri"/>
              <a:cs typeface="Calibri"/>
            </a:rPr>
            <a:t>-regional Innovation Policy Outlooks</a:t>
          </a:r>
        </a:p>
      </dsp:txBody>
      <dsp:txXfrm>
        <a:off x="4032750" y="2048439"/>
        <a:ext cx="2738376" cy="1603124"/>
      </dsp:txXfrm>
    </dsp:sp>
    <dsp:sp modelId="{AEB67E92-BE32-436F-A8A1-5AD33464ABAE}">
      <dsp:nvSpPr>
        <dsp:cNvPr id="0" name=""/>
        <dsp:cNvSpPr/>
      </dsp:nvSpPr>
      <dsp:spPr>
        <a:xfrm>
          <a:off x="7104815" y="2498074"/>
          <a:ext cx="601683" cy="703855"/>
        </a:xfrm>
        <a:prstGeom prst="rightArrow">
          <a:avLst>
            <a:gd name="adj1" fmla="val 60000"/>
            <a:gd name="adj2" fmla="val 50000"/>
          </a:avLst>
        </a:prstGeom>
        <a:solidFill>
          <a:srgbClr val="FAC21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7104815" y="2638845"/>
        <a:ext cx="421178" cy="422313"/>
      </dsp:txXfrm>
    </dsp:sp>
    <dsp:sp modelId="{E42F2796-B79D-4062-8ACD-F42EBB294DC3}">
      <dsp:nvSpPr>
        <dsp:cNvPr id="0" name=""/>
        <dsp:cNvSpPr/>
      </dsp:nvSpPr>
      <dsp:spPr>
        <a:xfrm>
          <a:off x="7956254" y="1998563"/>
          <a:ext cx="2838128" cy="1702876"/>
        </a:xfrm>
        <a:prstGeom prst="roundRect">
          <a:avLst>
            <a:gd name="adj" fmla="val 10000"/>
          </a:avLst>
        </a:prstGeom>
        <a:solidFill>
          <a:srgbClr val="A21C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latin typeface="Calibri"/>
              <a:cs typeface="Calibri"/>
            </a:rPr>
            <a:t>CAPACITY-BUILDING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500" kern="1200">
              <a:latin typeface="Calibri"/>
              <a:cs typeface="Calibri"/>
            </a:rPr>
            <a:t>Support </a:t>
          </a:r>
          <a:r>
            <a:rPr lang="fr-CH" sz="1500" kern="1200" err="1">
              <a:latin typeface="Calibri"/>
              <a:cs typeface="Calibri"/>
            </a:rPr>
            <a:t>policy</a:t>
          </a:r>
          <a:r>
            <a:rPr lang="fr-CH" sz="1500" kern="1200">
              <a:latin typeface="Calibri"/>
              <a:cs typeface="Calibri"/>
            </a:rPr>
            <a:t> </a:t>
          </a:r>
          <a:r>
            <a:rPr lang="fr-CH" sz="1500" kern="1200" err="1">
              <a:latin typeface="Calibri"/>
              <a:cs typeface="Calibri"/>
            </a:rPr>
            <a:t>reforms</a:t>
          </a:r>
          <a:endParaRPr lang="en-GB" sz="1500" kern="1200">
            <a:latin typeface="Calibri"/>
            <a:cs typeface="Calibri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  <a:cs typeface="Calibri"/>
            </a:rPr>
            <a:t>Based on int’l good practice and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500" kern="1200">
              <a:latin typeface="Calibri"/>
              <a:cs typeface="Calibri"/>
            </a:rPr>
            <a:t>On country-</a:t>
          </a:r>
          <a:r>
            <a:rPr lang="fr-CH" sz="1500" kern="1200" err="1">
              <a:latin typeface="Calibri"/>
              <a:cs typeface="Calibri"/>
            </a:rPr>
            <a:t>level</a:t>
          </a:r>
          <a:r>
            <a:rPr lang="fr-CH" sz="1500" kern="1200">
              <a:latin typeface="Calibri"/>
              <a:cs typeface="Calibri"/>
            </a:rPr>
            <a:t> analyses</a:t>
          </a:r>
          <a:endParaRPr lang="en-GB" sz="1500" kern="1200">
            <a:latin typeface="Calibri"/>
            <a:cs typeface="Calibri"/>
          </a:endParaRPr>
        </a:p>
      </dsp:txBody>
      <dsp:txXfrm>
        <a:off x="8006130" y="2048439"/>
        <a:ext cx="2738376" cy="1603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BE29E-30BF-4446-AC6E-F0A85A03E8EC}" type="datetimeFigureOut">
              <a:t>5/25/2023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E449-13EE-4F1F-823C-40E000AFC7C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9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3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1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5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9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9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0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72F9-254E-4527-8A5A-BC4A8589A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DD7AA-223E-4438-BF10-BFD2B04E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EDBC-94C0-4621-8E86-E04224A5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4762-9DC1-429B-9071-AC50268B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32AF-F230-4510-8127-1EC76B69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E588-DBA2-40FF-9918-EC1ABBF9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5038-A4B7-41E6-B15A-221F2840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2AB3B-9672-40E7-8F5A-4EC97680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C5AF-8FA7-42FD-A9D8-BF8CA2CE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DCD6-BDE1-422F-AF9D-6048E5B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7471F-0F8D-4DA9-8784-9E61C8415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458C0-66A4-4560-9FF8-BDDBB4A9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8940-130A-4279-8170-3A910F56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9EF1-EE62-4BC4-96C9-F21B4AA9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AED0-B513-4EFC-9E92-E5C1017C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A676-9B0D-47B4-AAA9-9D94ADA6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97BC-8C22-47E7-A937-800B3718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A85-C93B-4390-9553-7E0096C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120D-27BC-43DC-883B-9742126C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B41D-6EBF-4B11-9506-9DF05E9E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6722-202F-4C9C-B5E3-D64B3EE9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FD8A-6710-43F2-B4B5-AAA12542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5800-6840-4EBE-9E51-6A4A4445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8E03-0413-4D9C-B5D0-E47820D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9909-FEC9-4D30-B681-53A6D70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3121-AC23-478B-8436-73C5A262A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ACCB-B490-4A32-991B-9C4BAAAB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5211-9435-4A33-82AB-5773E37D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42E3E-9D5F-4001-B198-5D8BA32F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6D70A-1BC2-49C4-83C9-DFA47978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C813-C83F-4359-B93B-45BBE325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8E3A-BAAA-47B2-AD17-11B64BE5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3CE0-3CF7-4417-9888-8F03F057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B742-1C6D-4C43-9B66-0BF3526E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2E07A-3E3B-4C15-B3F6-211B8CAA6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CF602-1E56-49FC-B200-DB942405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C3092-6AA4-4130-BB36-EE548A78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D3A93-FAD1-4E7C-AC89-E8D7DE1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F15-C967-4F25-A5D2-F85503D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9EFC3-CD75-49B8-A4B1-8AEF9A84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1AEC7-AF55-4112-A2C8-F48EB3B0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BC90-2ABE-402C-ACFF-84DF4F4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73783-005A-4583-B283-C31762AB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A077B-6445-4656-BB61-638E6E26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2E1-8242-4B1E-B2F7-3DF85914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F42A-EC83-403D-A1AD-81251D20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0711-1A0D-4890-8B2F-87C6E717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E2141-F115-49F0-9A81-5282819E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3A0CF-AF3A-4D11-A8FF-DC559EDC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0B8A-5C82-48A3-9DA2-912C4218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8541-8B31-4B56-A390-83B31AAF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FED7-C7F9-45DF-87E2-7D9747B2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C56A-49BF-4A72-9D96-5F7C6066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EACD0-BEEA-422C-9085-4C30D771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B6E80-89DF-4C28-B824-6AED5B49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5D408-9FD6-4D8A-8B7C-20E55956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4C9-36BE-498E-AB21-1680CB2C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7486E-ABB4-4586-84E5-DB98B4F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945A-D010-429F-918C-DD75A14D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9B97-9596-4BC1-BD60-C8A80907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9608-17F4-4C01-B4F4-6EE5B3CE0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AF79F-A9A9-B9EB-5FB0-C69279576CD1}"/>
              </a:ext>
            </a:extLst>
          </p:cNvPr>
          <p:cNvSpPr txBox="1"/>
          <p:nvPr userDrawn="1"/>
        </p:nvSpPr>
        <p:spPr>
          <a:xfrm>
            <a:off x="455275" y="6400412"/>
            <a:ext cx="955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Exploring UNECE Cooperation and Synergies </a:t>
            </a:r>
            <a:r>
              <a:rPr lang="en-US" sz="1200">
                <a:solidFill>
                  <a:srgbClr val="3290E2"/>
                </a:solidFill>
                <a:latin typeface="Arial Narrow" panose="020B0606020202030204" pitchFamily="34" charset="0"/>
              </a:rPr>
              <a:t>I</a:t>
            </a:r>
            <a:r>
              <a:rPr lang="en-US" sz="1200" b="1">
                <a:solidFill>
                  <a:srgbClr val="3290E2"/>
                </a:solidFill>
                <a:latin typeface="Arial Narrow" panose="020B0606020202030204" pitchFamily="34" charset="0"/>
              </a:rPr>
              <a:t> </a:t>
            </a:r>
            <a:r>
              <a:rPr lang="en-US" sz="1200">
                <a:solidFill>
                  <a:srgbClr val="3290E2"/>
                </a:solidFill>
                <a:latin typeface="Arial Narrow" panose="020B0606020202030204" pitchFamily="34" charset="0"/>
              </a:rPr>
              <a:t> 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50D82C-1A88-4B85-B949-EFB2CEFBBED7}"/>
              </a:ext>
            </a:extLst>
          </p:cNvPr>
          <p:cNvGrpSpPr/>
          <p:nvPr userDrawn="1"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17C27-88A0-4524-9C98-4BBAFA692A6F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C553A3-322E-428A-A8E1-5CC43A0629C2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F58EC7-02C7-4C37-A032-235D59A79791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2137C7-AF17-4548-9AFB-A8E2BF86547E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0CCDC7-E90A-4C4D-8B75-A12F829D35EB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60A95D-D08F-4928-838E-CC676020148A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3256EC7-0EC6-4115-95E1-BA7994A96D0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5CE178-90D7-4F7C-9CEC-4A67A5C1DC3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42DE9C-9511-4E8E-8642-51CFD74AFDB5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B7CEC9D-3CEE-437C-8E32-5E2AF9FB2FF5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81D345-234D-4CE9-88B0-4EFA94A45470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9988FD4-E3A1-455D-BCAE-EB8B65EDDA00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C37DC5-20BC-47F9-9C85-50DFE549B46C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F30297F-3DE3-40CC-B709-F7E83978D318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4CA19C-1646-4855-8831-21FFA5E6E69E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69B0B-8E4D-4392-934B-C7BAD602E0A0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9A9C1D4-530F-4868-8521-46854FD6799C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2539C46-8043-4CC5-98A7-EAF354512B9D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B8FB7EC-C722-4123-85FF-D9B1C98CA13A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F08E1F0-2EE9-49AF-BC61-AFD959E4E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-12440"/>
          <a:stretch/>
        </p:blipFill>
        <p:spPr>
          <a:xfrm>
            <a:off x="1633677" y="1261523"/>
            <a:ext cx="1220084" cy="4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nece.org/economic-cooperation-and-integration/innovation-and-competitiveness-policies-ic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C06803-4CC9-4404-9690-D94C7A3D37F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E247C2-AF46-4172-BF84-A471D6EAAD5A}"/>
              </a:ext>
            </a:extLst>
          </p:cNvPr>
          <p:cNvSpPr/>
          <p:nvPr/>
        </p:nvSpPr>
        <p:spPr>
          <a:xfrm>
            <a:off x="6500351" y="4499120"/>
            <a:ext cx="5690404" cy="2358881"/>
          </a:xfrm>
          <a:prstGeom prst="rect">
            <a:avLst/>
          </a:prstGeom>
          <a:gradFill>
            <a:gsLst>
              <a:gs pos="97000">
                <a:srgbClr val="E5E7EB"/>
              </a:gs>
              <a:gs pos="77000">
                <a:srgbClr val="F1F3E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207F5-FA9B-4E71-AAA9-60ED49BF9618}"/>
              </a:ext>
            </a:extLst>
          </p:cNvPr>
          <p:cNvSpPr/>
          <p:nvPr/>
        </p:nvSpPr>
        <p:spPr>
          <a:xfrm>
            <a:off x="6500351" y="2475"/>
            <a:ext cx="5690404" cy="3782898"/>
          </a:xfrm>
          <a:prstGeom prst="rect">
            <a:avLst/>
          </a:prstGeom>
          <a:gradFill>
            <a:gsLst>
              <a:gs pos="97000">
                <a:srgbClr val="E5E7EB"/>
              </a:gs>
              <a:gs pos="77000">
                <a:srgbClr val="F1F3E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ED930B2-9ACD-4304-BAB9-4596F9551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1" y="1498302"/>
            <a:ext cx="3883426" cy="94427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91A4853-0EB0-46F6-9CE0-FFC7FADA90A0}"/>
              </a:ext>
            </a:extLst>
          </p:cNvPr>
          <p:cNvGrpSpPr/>
          <p:nvPr/>
        </p:nvGrpSpPr>
        <p:grpSpPr>
          <a:xfrm>
            <a:off x="0" y="3852982"/>
            <a:ext cx="12192198" cy="584907"/>
            <a:chOff x="190910" y="3918298"/>
            <a:chExt cx="12001288" cy="5849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C874D2-33FB-4013-AC80-02EB9DB78985}"/>
                </a:ext>
              </a:extLst>
            </p:cNvPr>
            <p:cNvSpPr/>
            <p:nvPr/>
          </p:nvSpPr>
          <p:spPr>
            <a:xfrm flipV="1">
              <a:off x="11568105" y="3925801"/>
              <a:ext cx="624093" cy="577404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87C3B0-E928-41F7-8FB2-CEFDED9161C8}"/>
                </a:ext>
              </a:extLst>
            </p:cNvPr>
            <p:cNvSpPr/>
            <p:nvPr/>
          </p:nvSpPr>
          <p:spPr>
            <a:xfrm flipV="1">
              <a:off x="190910" y="3918298"/>
              <a:ext cx="614342" cy="576727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66F62F-99FF-493E-BD40-286641F16840}"/>
                </a:ext>
              </a:extLst>
            </p:cNvPr>
            <p:cNvSpPr/>
            <p:nvPr/>
          </p:nvSpPr>
          <p:spPr>
            <a:xfrm flipV="1">
              <a:off x="903428" y="3918299"/>
              <a:ext cx="621245" cy="580137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BF0A59-1DFC-4F11-A020-C02DF444E896}"/>
                </a:ext>
              </a:extLst>
            </p:cNvPr>
            <p:cNvSpPr/>
            <p:nvPr/>
          </p:nvSpPr>
          <p:spPr>
            <a:xfrm flipV="1">
              <a:off x="1619397" y="3921710"/>
              <a:ext cx="621245" cy="573319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56F4FD-3616-4251-A264-6963A4EFEA39}"/>
                </a:ext>
              </a:extLst>
            </p:cNvPr>
            <p:cNvSpPr/>
            <p:nvPr/>
          </p:nvSpPr>
          <p:spPr>
            <a:xfrm flipV="1">
              <a:off x="2337005" y="3921710"/>
              <a:ext cx="617592" cy="573316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AB235A-93EE-4126-9BC0-DB23E3B827BA}"/>
                </a:ext>
              </a:extLst>
            </p:cNvPr>
            <p:cNvSpPr/>
            <p:nvPr/>
          </p:nvSpPr>
          <p:spPr>
            <a:xfrm flipV="1">
              <a:off x="3050626" y="3921711"/>
              <a:ext cx="614342" cy="573319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2FC22-E597-4605-AABF-4D4348141BBF}"/>
                </a:ext>
              </a:extLst>
            </p:cNvPr>
            <p:cNvSpPr/>
            <p:nvPr/>
          </p:nvSpPr>
          <p:spPr>
            <a:xfrm flipV="1">
              <a:off x="3762041" y="3921711"/>
              <a:ext cx="617592" cy="573319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C81B97-7421-450A-BE0C-DD8A6C50B141}"/>
                </a:ext>
              </a:extLst>
            </p:cNvPr>
            <p:cNvSpPr/>
            <p:nvPr/>
          </p:nvSpPr>
          <p:spPr>
            <a:xfrm flipV="1">
              <a:off x="4475662" y="3921712"/>
              <a:ext cx="617385" cy="573319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363FD8-1E43-47CF-99BA-478AD99C8924}"/>
                </a:ext>
              </a:extLst>
            </p:cNvPr>
            <p:cNvSpPr/>
            <p:nvPr/>
          </p:nvSpPr>
          <p:spPr>
            <a:xfrm flipV="1">
              <a:off x="5185134" y="3921714"/>
              <a:ext cx="614577" cy="573317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234F95-8369-4CA6-AADA-FB957E7285CF}"/>
                </a:ext>
              </a:extLst>
            </p:cNvPr>
            <p:cNvSpPr/>
            <p:nvPr/>
          </p:nvSpPr>
          <p:spPr>
            <a:xfrm flipV="1">
              <a:off x="5885917" y="3925800"/>
              <a:ext cx="617385" cy="5733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1BB299-EE66-43E6-8667-CC29D90C1571}"/>
                </a:ext>
              </a:extLst>
            </p:cNvPr>
            <p:cNvSpPr/>
            <p:nvPr/>
          </p:nvSpPr>
          <p:spPr>
            <a:xfrm flipV="1">
              <a:off x="6591807" y="3925801"/>
              <a:ext cx="624093" cy="573319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F38416-6415-43BB-B4B3-1FE5511567C9}"/>
                </a:ext>
              </a:extLst>
            </p:cNvPr>
            <p:cNvSpPr/>
            <p:nvPr/>
          </p:nvSpPr>
          <p:spPr>
            <a:xfrm flipV="1">
              <a:off x="7303378" y="3925801"/>
              <a:ext cx="624093" cy="573319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863381-EBCC-4BBD-87BC-2A207453BF9F}"/>
                </a:ext>
              </a:extLst>
            </p:cNvPr>
            <p:cNvSpPr/>
            <p:nvPr/>
          </p:nvSpPr>
          <p:spPr>
            <a:xfrm flipV="1">
              <a:off x="8016909" y="3925801"/>
              <a:ext cx="624093" cy="573319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345633-A928-47AB-8193-769517AA470B}"/>
                </a:ext>
              </a:extLst>
            </p:cNvPr>
            <p:cNvSpPr/>
            <p:nvPr/>
          </p:nvSpPr>
          <p:spPr>
            <a:xfrm flipV="1">
              <a:off x="8729030" y="3926244"/>
              <a:ext cx="624093" cy="573319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94BDDF-DB0E-407C-9FB8-C011C6957CB9}"/>
                </a:ext>
              </a:extLst>
            </p:cNvPr>
            <p:cNvSpPr/>
            <p:nvPr/>
          </p:nvSpPr>
          <p:spPr>
            <a:xfrm flipV="1">
              <a:off x="9442011" y="3929565"/>
              <a:ext cx="624093" cy="573319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72E0AA-12A3-4230-A0BB-2F2C4B6E7745}"/>
                </a:ext>
              </a:extLst>
            </p:cNvPr>
            <p:cNvSpPr/>
            <p:nvPr/>
          </p:nvSpPr>
          <p:spPr>
            <a:xfrm flipV="1">
              <a:off x="10150709" y="3927845"/>
              <a:ext cx="624093" cy="57535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27088B-C220-444F-A14C-FAE5EFE5181F}"/>
                </a:ext>
              </a:extLst>
            </p:cNvPr>
            <p:cNvSpPr/>
            <p:nvPr/>
          </p:nvSpPr>
          <p:spPr>
            <a:xfrm flipV="1">
              <a:off x="10859407" y="3925801"/>
              <a:ext cx="624093" cy="577403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itle 4">
            <a:extLst>
              <a:ext uri="{FF2B5EF4-FFF2-40B4-BE49-F238E27FC236}">
                <a16:creationId xmlns:a16="http://schemas.microsoft.com/office/drawing/2014/main" id="{F9A5F48F-E8DA-4B56-B482-C8D2EB24952A}"/>
              </a:ext>
            </a:extLst>
          </p:cNvPr>
          <p:cNvSpPr txBox="1">
            <a:spLocks/>
          </p:cNvSpPr>
          <p:nvPr/>
        </p:nvSpPr>
        <p:spPr>
          <a:xfrm>
            <a:off x="405596" y="1498302"/>
            <a:ext cx="5690404" cy="892543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600" b="1" spc="50">
                <a:latin typeface="Arial Narrow"/>
                <a:cs typeface="Arial"/>
              </a:rPr>
              <a:t>The role of human capital and education in innovation for sustainable development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>
              <a:highlight>
                <a:srgbClr val="FFFF00"/>
              </a:highlight>
              <a:cs typeface="Calibri Light" panose="020F030202020403020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4000" spc="50">
              <a:solidFill>
                <a:srgbClr val="3290E2"/>
              </a:solidFill>
              <a:highlight>
                <a:srgbClr val="FFFF00"/>
              </a:highlight>
              <a:latin typeface="Arial Narrow"/>
              <a:cs typeface="Arial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0" spc="50">
                <a:latin typeface="Arial Narrow"/>
                <a:cs typeface="Arial"/>
              </a:rPr>
              <a:t>Ralph Heinrich, Secretary, UNECE Committee on Innovation, Competitiveness and Public-Private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99479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8101B-A04C-4A29-A0A4-4932F0B2E36F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A84C10-2FB0-4C11-9CC7-9E33F666748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C54BA9-C414-4D2A-8092-7008EDEF1BC4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D881F3-C6BE-4579-AE0A-50AD396DE37C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B26969-EFF8-4006-9554-396A7931AB8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4E6ECD-0E90-4870-A04F-E26447E09A34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CE667F-57CB-420E-8E12-99C889CF3D62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6AE963-9387-409F-ABBC-BAF72FAC43F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95A764-42F2-4FD1-B574-47A2A379968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9C1D89-4086-438E-BE6E-0FE70EAFF1E2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3E1F00-E099-4734-B40F-FFE4FBCDEF43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047358-E1B9-4ACC-87AE-8770F85547E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1980E1-201C-40DD-AF00-E031DCE3778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363662-CAB0-4AA4-A496-6995F790182B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CC7D483-52D3-4DEA-8A48-3BCD1BA20B2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689E7D-CB4B-4664-9F13-7C0282A458A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958A36-EAFA-4532-BAEA-13C979E125B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49636F-B622-4788-8099-573B373DAFEB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CFC8CB-F510-415B-B9E9-3B7D30E22EF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FA84CC-C5BF-4868-A2BC-F83A049CD757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40052" y="2719696"/>
            <a:ext cx="5282343" cy="3491534"/>
          </a:xfr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+mj-lt"/>
              <a:buAutoNum type="arabicPeriod"/>
            </a:pPr>
            <a:r>
              <a:rPr lang="en-GB"/>
              <a:t>Advisory missions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+mj-lt"/>
              <a:buAutoNum type="arabicPeriod"/>
            </a:pPr>
            <a:r>
              <a:rPr lang="en-GB"/>
              <a:t>Training workshops – </a:t>
            </a:r>
            <a:r>
              <a:rPr lang="en-GB" i="1"/>
              <a:t>e.g. </a:t>
            </a:r>
            <a:r>
              <a:rPr lang="en-GB"/>
              <a:t>‘</a:t>
            </a:r>
            <a:r>
              <a:rPr lang="en-GB" i="1"/>
              <a:t>Training for university management on the role of business incubators for sustainable development</a:t>
            </a:r>
            <a:r>
              <a:rPr lang="en-GB"/>
              <a:t>’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+mj-lt"/>
              <a:buAutoNum type="arabicPeriod"/>
            </a:pPr>
            <a:r>
              <a:rPr lang="en-GB"/>
              <a:t>Handbooks </a:t>
            </a:r>
            <a:r>
              <a:rPr lang="en-GB" i="1"/>
              <a:t>– e.g. ’Supporting Innovative High-Growth Enterprises in Eastern Europe and South Caucasus’</a:t>
            </a:r>
            <a:r>
              <a:rPr lang="en-GB"/>
              <a:t>, on </a:t>
            </a:r>
            <a:r>
              <a:rPr lang="en-GB" i="1"/>
              <a:t>“Business Incubators for Sustainable Development in the SPECA sub-region” 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>
                <a:latin typeface="Arial Narrow"/>
                <a:cs typeface="Arial"/>
              </a:rPr>
              <a:t>Building National Capacity for Reform</a:t>
            </a:r>
            <a:endParaRPr lang="en-US"/>
          </a:p>
          <a:p>
            <a:pPr algn="r">
              <a:spcBef>
                <a:spcPts val="0"/>
              </a:spcBef>
            </a:pPr>
            <a:r>
              <a:rPr lang="en-US" sz="2400" spc="5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Assisting in the implementation of policy recommendations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10</a:t>
            </a:fld>
            <a:endParaRPr lang="en-US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89F393D8-3F00-63B4-4097-F1CCEC9AF49F}"/>
              </a:ext>
            </a:extLst>
          </p:cNvPr>
          <p:cNvSpPr txBox="1">
            <a:spLocks/>
          </p:cNvSpPr>
          <p:nvPr/>
        </p:nvSpPr>
        <p:spPr>
          <a:xfrm>
            <a:off x="640052" y="1660634"/>
            <a:ext cx="11157937" cy="992195"/>
          </a:xfrm>
          <a:prstGeom prst="rect">
            <a:avLst/>
          </a:prstGeom>
          <a:solidFill>
            <a:srgbClr val="14496B">
              <a:alpha val="1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None/>
            </a:pPr>
            <a:r>
              <a:rPr lang="en-GB" sz="2000" b="1">
                <a:solidFill>
                  <a:srgbClr val="4389C8"/>
                </a:solidFill>
                <a:ea typeface="+mn-lt"/>
                <a:cs typeface="+mn-lt"/>
              </a:rPr>
              <a:t>Impact comes only when policy recommendations are implemented on the ground. This is hard and requires investing in the skills of policy makers and implementing agencies.</a:t>
            </a:r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3CBD3ABF-5F32-817E-DD2D-09F41F16F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8" y="2719696"/>
            <a:ext cx="5793901" cy="346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968FC59-5244-4FC5-B7BD-57833DB9B9C9}"/>
              </a:ext>
            </a:extLst>
          </p:cNvPr>
          <p:cNvSpPr/>
          <p:nvPr/>
        </p:nvSpPr>
        <p:spPr>
          <a:xfrm>
            <a:off x="-156117" y="-3005017"/>
            <a:ext cx="1219200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0E9603D1-54B1-4D82-B068-3F93126F3742}"/>
              </a:ext>
            </a:extLst>
          </p:cNvPr>
          <p:cNvSpPr txBox="1">
            <a:spLocks/>
          </p:cNvSpPr>
          <p:nvPr/>
        </p:nvSpPr>
        <p:spPr>
          <a:xfrm>
            <a:off x="502171" y="1340511"/>
            <a:ext cx="5760640" cy="20884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spc="50">
                <a:solidFill>
                  <a:srgbClr val="4389C8"/>
                </a:solidFill>
                <a:latin typeface="+mn-lt"/>
              </a:rPr>
              <a:t>To learn more about our work please visit our website </a:t>
            </a:r>
            <a:r>
              <a:rPr lang="en-US" sz="2400" b="1" spc="50">
                <a:solidFill>
                  <a:srgbClr val="4389C8"/>
                </a:solidFill>
                <a:latin typeface="+mn-lt"/>
                <a:hlinkClick r:id="rId2"/>
              </a:rPr>
              <a:t>here</a:t>
            </a:r>
            <a:endParaRPr lang="en-US" sz="2400" b="1" spc="50">
              <a:solidFill>
                <a:srgbClr val="4389C8"/>
              </a:solidFill>
              <a:latin typeface="+mn-lt"/>
            </a:endParaRPr>
          </a:p>
          <a:p>
            <a:pPr algn="l"/>
            <a:endParaRPr lang="en-US" sz="2400" b="1" spc="50">
              <a:solidFill>
                <a:srgbClr val="4389C8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spc="50">
                <a:solidFill>
                  <a:srgbClr val="4389C8"/>
                </a:solidFill>
                <a:latin typeface="+mn-lt"/>
              </a:rPr>
              <a:t>Questions? Please contact me at ralph.heinrich@un.org</a:t>
            </a:r>
          </a:p>
          <a:p>
            <a:pPr algn="l"/>
            <a:endParaRPr lang="en-US" sz="3200" spc="50">
              <a:latin typeface="Arial Black" panose="020B0A040201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75A12E-D3C9-4269-BAE6-B176217FC3E7}"/>
              </a:ext>
            </a:extLst>
          </p:cNvPr>
          <p:cNvGrpSpPr/>
          <p:nvPr/>
        </p:nvGrpSpPr>
        <p:grpSpPr>
          <a:xfrm>
            <a:off x="0" y="1"/>
            <a:ext cx="12192198" cy="6858000"/>
            <a:chOff x="0" y="1"/>
            <a:chExt cx="12192198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D83BF4-371F-49BB-89AC-978AD125FA46}"/>
                </a:ext>
              </a:extLst>
            </p:cNvPr>
            <p:cNvSpPr/>
            <p:nvPr/>
          </p:nvSpPr>
          <p:spPr>
            <a:xfrm>
              <a:off x="6500351" y="4499120"/>
              <a:ext cx="5690404" cy="2358881"/>
            </a:xfrm>
            <a:prstGeom prst="rect">
              <a:avLst/>
            </a:prstGeom>
            <a:gradFill>
              <a:gsLst>
                <a:gs pos="97000">
                  <a:srgbClr val="E5E7EB"/>
                </a:gs>
                <a:gs pos="77000">
                  <a:srgbClr val="F1F3E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F2F787-6C47-4426-8488-DDCBFF8F9AFA}"/>
                </a:ext>
              </a:extLst>
            </p:cNvPr>
            <p:cNvSpPr/>
            <p:nvPr/>
          </p:nvSpPr>
          <p:spPr>
            <a:xfrm>
              <a:off x="6500351" y="1"/>
              <a:ext cx="5690404" cy="3782898"/>
            </a:xfrm>
            <a:prstGeom prst="rect">
              <a:avLst/>
            </a:prstGeom>
            <a:gradFill>
              <a:gsLst>
                <a:gs pos="97000">
                  <a:srgbClr val="E5E7EB"/>
                </a:gs>
                <a:gs pos="77000">
                  <a:srgbClr val="F1F3E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4B419187-B8AE-4AA9-8F2C-1190EFDAF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627" y="1648384"/>
              <a:ext cx="4664964" cy="112989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B8BCF5-B629-41A3-AE47-E622119C7061}"/>
                </a:ext>
              </a:extLst>
            </p:cNvPr>
            <p:cNvSpPr txBox="1"/>
            <p:nvPr/>
          </p:nvSpPr>
          <p:spPr>
            <a:xfrm>
              <a:off x="6885757" y="4649551"/>
              <a:ext cx="498187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i="0" u="none" strike="noStrike" baseline="0">
                  <a:solidFill>
                    <a:srgbClr val="4389C8"/>
                  </a:solidFill>
                  <a:latin typeface="Arial Narrow" panose="020B0606020202030204" pitchFamily="34" charset="0"/>
                </a:rPr>
                <a:t>75 YEARS</a:t>
              </a:r>
            </a:p>
            <a:p>
              <a:pPr algn="ctr"/>
              <a:r>
                <a:rPr lang="en-US" sz="3200" b="1" i="0" u="none" strike="noStrike" baseline="0">
                  <a:solidFill>
                    <a:srgbClr val="4389C8"/>
                  </a:solidFill>
                  <a:latin typeface="Arial Narrow" panose="020B0606020202030204" pitchFamily="34" charset="0"/>
                </a:rPr>
                <a:t>OF ECONOMIC INTEGRATION</a:t>
              </a:r>
            </a:p>
            <a:p>
              <a:pPr algn="ctr"/>
              <a:r>
                <a:rPr lang="en-US" sz="3200" b="1" i="0" u="none" strike="noStrike" baseline="0">
                  <a:solidFill>
                    <a:srgbClr val="4389C8"/>
                  </a:solidFill>
                  <a:latin typeface="Arial Narrow" panose="020B0606020202030204" pitchFamily="34" charset="0"/>
                </a:rPr>
                <a:t>AND COOPERATION</a:t>
              </a:r>
            </a:p>
            <a:p>
              <a:pPr algn="ctr"/>
              <a:r>
                <a:rPr lang="en-GB" sz="3200" b="1" i="0" u="none" strike="noStrike" baseline="0">
                  <a:solidFill>
                    <a:srgbClr val="4389C8"/>
                  </a:solidFill>
                  <a:latin typeface="Arial Narrow" panose="020B0606020202030204" pitchFamily="34" charset="0"/>
                </a:rPr>
                <a:t>IN THE REGION</a:t>
              </a:r>
              <a:endParaRPr lang="en-GB" sz="3200">
                <a:solidFill>
                  <a:srgbClr val="4389C8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1286E2-787B-45AB-A31C-EFB3ADFFAFC8}"/>
                </a:ext>
              </a:extLst>
            </p:cNvPr>
            <p:cNvGrpSpPr/>
            <p:nvPr/>
          </p:nvGrpSpPr>
          <p:grpSpPr>
            <a:xfrm>
              <a:off x="0" y="3852982"/>
              <a:ext cx="12192198" cy="584907"/>
              <a:chOff x="190910" y="3918298"/>
              <a:chExt cx="12001288" cy="58490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4CCC87-8309-48D8-B500-12F4A21BD427}"/>
                  </a:ext>
                </a:extLst>
              </p:cNvPr>
              <p:cNvSpPr/>
              <p:nvPr/>
            </p:nvSpPr>
            <p:spPr>
              <a:xfrm flipV="1">
                <a:off x="11568105" y="3925801"/>
                <a:ext cx="624093" cy="577404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01D5E6-9AC7-4213-915B-67FA4A3F0B17}"/>
                  </a:ext>
                </a:extLst>
              </p:cNvPr>
              <p:cNvSpPr/>
              <p:nvPr/>
            </p:nvSpPr>
            <p:spPr>
              <a:xfrm flipV="1">
                <a:off x="190910" y="3918298"/>
                <a:ext cx="614342" cy="576727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633148-A659-4378-87B1-3F622AF9F450}"/>
                  </a:ext>
                </a:extLst>
              </p:cNvPr>
              <p:cNvSpPr/>
              <p:nvPr/>
            </p:nvSpPr>
            <p:spPr>
              <a:xfrm flipV="1">
                <a:off x="903428" y="3918299"/>
                <a:ext cx="621245" cy="580137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7C6037-AC4A-460C-AEAA-5B600977FEBC}"/>
                  </a:ext>
                </a:extLst>
              </p:cNvPr>
              <p:cNvSpPr/>
              <p:nvPr/>
            </p:nvSpPr>
            <p:spPr>
              <a:xfrm flipV="1">
                <a:off x="1619397" y="3921710"/>
                <a:ext cx="621245" cy="573319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163A36-3969-4DBE-AC6B-2370E6C54C5C}"/>
                  </a:ext>
                </a:extLst>
              </p:cNvPr>
              <p:cNvSpPr/>
              <p:nvPr/>
            </p:nvSpPr>
            <p:spPr>
              <a:xfrm flipV="1">
                <a:off x="2337005" y="3921710"/>
                <a:ext cx="617592" cy="573316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831E53-7C9D-40EA-91D6-F2AB7D3BF388}"/>
                  </a:ext>
                </a:extLst>
              </p:cNvPr>
              <p:cNvSpPr/>
              <p:nvPr/>
            </p:nvSpPr>
            <p:spPr>
              <a:xfrm flipV="1">
                <a:off x="3050626" y="3921711"/>
                <a:ext cx="614342" cy="573319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A39F1E7-762F-4C37-96F0-7080924CBCA6}"/>
                  </a:ext>
                </a:extLst>
              </p:cNvPr>
              <p:cNvSpPr/>
              <p:nvPr/>
            </p:nvSpPr>
            <p:spPr>
              <a:xfrm flipV="1">
                <a:off x="3762041" y="3921711"/>
                <a:ext cx="617592" cy="573319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B4201B-22F4-493B-BC61-FBAD2E71F5BA}"/>
                  </a:ext>
                </a:extLst>
              </p:cNvPr>
              <p:cNvSpPr/>
              <p:nvPr/>
            </p:nvSpPr>
            <p:spPr>
              <a:xfrm flipV="1">
                <a:off x="4475662" y="3921712"/>
                <a:ext cx="617385" cy="573319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64A4C0A-6383-4365-9360-9262FEC5896E}"/>
                  </a:ext>
                </a:extLst>
              </p:cNvPr>
              <p:cNvSpPr/>
              <p:nvPr/>
            </p:nvSpPr>
            <p:spPr>
              <a:xfrm flipV="1">
                <a:off x="5185134" y="3921714"/>
                <a:ext cx="614577" cy="573317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1EE55E-2808-4ECC-AD93-CE22F2CEE3CE}"/>
                  </a:ext>
                </a:extLst>
              </p:cNvPr>
              <p:cNvSpPr/>
              <p:nvPr/>
            </p:nvSpPr>
            <p:spPr>
              <a:xfrm flipV="1">
                <a:off x="5885917" y="3925800"/>
                <a:ext cx="617385" cy="5733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441152-6818-4490-936C-0A03E5F74C1A}"/>
                  </a:ext>
                </a:extLst>
              </p:cNvPr>
              <p:cNvSpPr/>
              <p:nvPr/>
            </p:nvSpPr>
            <p:spPr>
              <a:xfrm flipV="1">
                <a:off x="6591807" y="3925801"/>
                <a:ext cx="624093" cy="573319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99A048A-283D-448D-84E4-78493E438D3F}"/>
                  </a:ext>
                </a:extLst>
              </p:cNvPr>
              <p:cNvSpPr/>
              <p:nvPr/>
            </p:nvSpPr>
            <p:spPr>
              <a:xfrm flipV="1">
                <a:off x="7303378" y="3925801"/>
                <a:ext cx="624093" cy="573319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4D84BA7-C116-4A2B-BF9B-43D5772C9E6A}"/>
                  </a:ext>
                </a:extLst>
              </p:cNvPr>
              <p:cNvSpPr/>
              <p:nvPr/>
            </p:nvSpPr>
            <p:spPr>
              <a:xfrm flipV="1">
                <a:off x="8016909" y="3925801"/>
                <a:ext cx="624093" cy="573319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6B21692-22FB-451C-AB85-63C953A1A7D0}"/>
                  </a:ext>
                </a:extLst>
              </p:cNvPr>
              <p:cNvSpPr/>
              <p:nvPr/>
            </p:nvSpPr>
            <p:spPr>
              <a:xfrm flipV="1">
                <a:off x="8729030" y="3926244"/>
                <a:ext cx="624093" cy="573319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306AC81-DC17-4379-B249-53107167ECE1}"/>
                  </a:ext>
                </a:extLst>
              </p:cNvPr>
              <p:cNvSpPr/>
              <p:nvPr/>
            </p:nvSpPr>
            <p:spPr>
              <a:xfrm flipV="1">
                <a:off x="9442011" y="3929565"/>
                <a:ext cx="624093" cy="573319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5E0143F-6FCC-46D7-B480-1F8B456B21C7}"/>
                  </a:ext>
                </a:extLst>
              </p:cNvPr>
              <p:cNvSpPr/>
              <p:nvPr/>
            </p:nvSpPr>
            <p:spPr>
              <a:xfrm flipV="1">
                <a:off x="10150709" y="3927845"/>
                <a:ext cx="624093" cy="57535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7368ED-BFC2-4AD7-A7F3-084BD761C4DD}"/>
                  </a:ext>
                </a:extLst>
              </p:cNvPr>
              <p:cNvSpPr/>
              <p:nvPr/>
            </p:nvSpPr>
            <p:spPr>
              <a:xfrm flipV="1">
                <a:off x="10859407" y="3925801"/>
                <a:ext cx="624093" cy="577403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4">
            <a:extLst>
              <a:ext uri="{FF2B5EF4-FFF2-40B4-BE49-F238E27FC236}">
                <a16:creationId xmlns:a16="http://schemas.microsoft.com/office/drawing/2014/main" id="{C0CCC1BD-3C2A-A827-1B2C-66A86A794379}"/>
              </a:ext>
            </a:extLst>
          </p:cNvPr>
          <p:cNvSpPr txBox="1">
            <a:spLocks/>
          </p:cNvSpPr>
          <p:nvPr/>
        </p:nvSpPr>
        <p:spPr>
          <a:xfrm>
            <a:off x="723851" y="4919199"/>
            <a:ext cx="5538959" cy="598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pc="50">
                <a:solidFill>
                  <a:srgbClr val="4389C8"/>
                </a:solidFill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8825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>
                <a:solidFill>
                  <a:srgbClr val="4389C8"/>
                </a:solidFill>
                <a:latin typeface="Arial Narrow"/>
                <a:cs typeface="Arial"/>
              </a:rPr>
              <a:t>Importance of Innovation for Sustainable Development</a:t>
            </a:r>
            <a:endParaRPr lang="en-US" sz="2400" spc="50">
              <a:solidFill>
                <a:srgbClr val="4389C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59596434-2103-8BE3-2026-2A1D4DE9A97D}"/>
              </a:ext>
            </a:extLst>
          </p:cNvPr>
          <p:cNvSpPr txBox="1">
            <a:spLocks/>
          </p:cNvSpPr>
          <p:nvPr/>
        </p:nvSpPr>
        <p:spPr>
          <a:xfrm>
            <a:off x="856341" y="2711669"/>
            <a:ext cx="7300107" cy="357296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>
                <a:cs typeface="Calibri"/>
              </a:rPr>
              <a:t>SDG 9: </a:t>
            </a:r>
            <a:r>
              <a:rPr lang="en-GB" sz="2000" b="1">
                <a:solidFill>
                  <a:srgbClr val="F7672D"/>
                </a:solidFill>
                <a:cs typeface="Calibri"/>
              </a:rPr>
              <a:t>foster innovation</a:t>
            </a:r>
            <a:r>
              <a:rPr lang="en-GB" sz="2000">
                <a:cs typeface="Calibri"/>
              </a:rPr>
              <a:t>, upgrade tech capabilities, create policy environment conducive to diversification and higher value-added</a:t>
            </a:r>
          </a:p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/>
              <a:t>But also SDG 17 </a:t>
            </a:r>
            <a:r>
              <a:rPr lang="en-GB" sz="2000" b="1">
                <a:solidFill>
                  <a:srgbClr val="14496B"/>
                </a:solidFill>
              </a:rPr>
              <a:t>Means of Implementation</a:t>
            </a:r>
            <a:r>
              <a:rPr lang="en-GB" sz="2000"/>
              <a:t>: enhance access to STI, transfer of environmentally sound tech</a:t>
            </a:r>
          </a:p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/>
              <a:t>Creating </a:t>
            </a:r>
            <a:r>
              <a:rPr lang="en-GB" sz="2000" b="1">
                <a:solidFill>
                  <a:srgbClr val="A21C44"/>
                </a:solidFill>
              </a:rPr>
              <a:t>more growth and better jobs </a:t>
            </a:r>
            <a:r>
              <a:rPr lang="en-GB" sz="2000"/>
              <a:t>through empowering innovative entrepreneurship</a:t>
            </a:r>
          </a:p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/>
              <a:t>Promoting </a:t>
            </a:r>
            <a:r>
              <a:rPr lang="en-GB" sz="2000" b="1">
                <a:solidFill>
                  <a:schemeClr val="accent6">
                    <a:lumMod val="75000"/>
                  </a:schemeClr>
                </a:solidFill>
              </a:rPr>
              <a:t>ecological sustainability</a:t>
            </a:r>
            <a:r>
              <a:rPr lang="en-GB" sz="2000"/>
              <a:t> through optimising resource use, supporting green technology, and </a:t>
            </a:r>
            <a:r>
              <a:rPr lang="en-GB" sz="2000" b="1">
                <a:solidFill>
                  <a:schemeClr val="accent4">
                    <a:lumMod val="75000"/>
                  </a:schemeClr>
                </a:solidFill>
              </a:rPr>
              <a:t>circular economy transition</a:t>
            </a:r>
            <a:endParaRPr lang="en-GB" b="1">
              <a:solidFill>
                <a:schemeClr val="accent4">
                  <a:lumMod val="75000"/>
                </a:schemeClr>
              </a:solidFill>
            </a:endParaRPr>
          </a:p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/>
              <a:t>Tackling </a:t>
            </a:r>
            <a:r>
              <a:rPr lang="en-GB" sz="2000" b="1">
                <a:solidFill>
                  <a:srgbClr val="DC1769"/>
                </a:solidFill>
              </a:rPr>
              <a:t>social challenges and promoting equality </a:t>
            </a:r>
            <a:r>
              <a:rPr lang="en-GB" sz="2000"/>
              <a:t>through innovation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42A065-0A90-D054-ECDA-9730378FEA25}"/>
              </a:ext>
            </a:extLst>
          </p:cNvPr>
          <p:cNvGrpSpPr/>
          <p:nvPr/>
        </p:nvGrpSpPr>
        <p:grpSpPr>
          <a:xfrm>
            <a:off x="8256336" y="1938528"/>
            <a:ext cx="3339034" cy="4346105"/>
            <a:chOff x="8346803" y="1938528"/>
            <a:chExt cx="3248565" cy="43025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2F0A26-DC6F-CD99-63B4-5623F0086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1235" y="1938528"/>
              <a:ext cx="1580306" cy="14210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E8C44C-0CF1-C64C-ED3B-54DB10D4B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6803" y="3405037"/>
              <a:ext cx="1565176" cy="14210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131975-3A9D-A95A-5DE3-3F352D333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6982" y="4871545"/>
              <a:ext cx="1572651" cy="13695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20BE6D-0552-59C4-969D-A18FFEED8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5062" y="3405037"/>
              <a:ext cx="1580306" cy="14210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4B4C3F-C9F5-B12E-26A4-8756441ED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" b="3152"/>
            <a:stretch/>
          </p:blipFill>
          <p:spPr>
            <a:xfrm>
              <a:off x="10018890" y="4871545"/>
              <a:ext cx="1572651" cy="1369582"/>
            </a:xfrm>
            <a:prstGeom prst="rect">
              <a:avLst/>
            </a:prstGeom>
          </p:spPr>
        </p:pic>
      </p:grp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CACD851-4953-920A-8322-7656DE2E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25" y="1660634"/>
            <a:ext cx="7313911" cy="992195"/>
          </a:xfrm>
          <a:solidFill>
            <a:srgbClr val="14496B">
              <a:alpha val="1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15570" indent="0" algn="ctr">
              <a:buClr>
                <a:srgbClr val="3E8EDE"/>
              </a:buClr>
              <a:buNone/>
            </a:pPr>
            <a:r>
              <a:rPr lang="en-US" sz="2000">
                <a:solidFill>
                  <a:srgbClr val="4389C8"/>
                </a:solidFill>
              </a:rPr>
              <a:t>Innovation, or the development of new products, services, production processes, is central to achieving </a:t>
            </a:r>
            <a:r>
              <a:rPr lang="en-US" sz="2000" b="1">
                <a:solidFill>
                  <a:srgbClr val="4389C8"/>
                </a:solidFill>
              </a:rPr>
              <a:t>prosperity</a:t>
            </a:r>
            <a:r>
              <a:rPr lang="en-US" sz="2000">
                <a:solidFill>
                  <a:srgbClr val="4389C8"/>
                </a:solidFill>
              </a:rPr>
              <a:t>, </a:t>
            </a:r>
            <a:r>
              <a:rPr lang="en-US" sz="2000" b="1">
                <a:solidFill>
                  <a:srgbClr val="4389C8"/>
                </a:solidFill>
              </a:rPr>
              <a:t>within planetary boundaries, for all</a:t>
            </a:r>
            <a:r>
              <a:rPr lang="en-US" sz="2000">
                <a:solidFill>
                  <a:srgbClr val="4389C8"/>
                </a:solidFill>
              </a:rPr>
              <a:t>.</a:t>
            </a:r>
            <a:endParaRPr lang="en-GB" sz="3200">
              <a:solidFill>
                <a:srgbClr val="4389C8"/>
              </a:solidFill>
              <a:cs typeface="Arial"/>
            </a:endParaRPr>
          </a:p>
        </p:txBody>
      </p:sp>
      <p:pic>
        <p:nvPicPr>
          <p:cNvPr id="1026" name="Picture 2" descr="Image result for sdg 17">
            <a:extLst>
              <a:ext uri="{FF2B5EF4-FFF2-40B4-BE49-F238E27FC236}">
                <a16:creationId xmlns:a16="http://schemas.microsoft.com/office/drawing/2014/main" id="{CD2FC9BC-D7F7-3B92-6827-21EA6CBD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04" y="1938528"/>
            <a:ext cx="1608764" cy="14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6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 txBox="1">
            <a:spLocks/>
          </p:cNvSpPr>
          <p:nvPr/>
        </p:nvSpPr>
        <p:spPr>
          <a:xfrm>
            <a:off x="1671146" y="366237"/>
            <a:ext cx="9924224" cy="992195"/>
          </a:xfrm>
          <a:prstGeom prst="rect">
            <a:avLst/>
          </a:prstGeom>
        </p:spPr>
        <p:txBody>
          <a:bodyPr lIns="91440" tIns="45720" rIns="91440" bIns="4572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200" b="1" spc="5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Policy support is crucial for creating more innovation where it is needed most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D2E161A-5648-83E7-624B-68DC28FE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40" y="1766656"/>
            <a:ext cx="5565353" cy="45803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5570" indent="0">
              <a:buClr>
                <a:srgbClr val="3E8EDE"/>
              </a:buClr>
              <a:buNone/>
            </a:pPr>
            <a:r>
              <a:rPr lang="en-US" sz="2000" b="1" i="1"/>
              <a:t>Capacity to innovate varies greatly </a:t>
            </a:r>
            <a:r>
              <a:rPr lang="en-US" sz="2000" i="1"/>
              <a:t>across UNECE economies  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US" sz="2000" b="1"/>
              <a:t>Innovation thrives in nurturing eco-systems </a:t>
            </a:r>
            <a:r>
              <a:rPr lang="en-US" sz="2000"/>
              <a:t>w/ strong education, science, companies, finance, market access, and strong linkages between them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US" sz="2000" b="1"/>
              <a:t>Harnessing the transformative power of innovation for SD </a:t>
            </a:r>
            <a:r>
              <a:rPr lang="en-US" sz="2000"/>
              <a:t>requires aligning private incentives w/ societal needs</a:t>
            </a:r>
          </a:p>
          <a:p>
            <a:pPr marL="115570" indent="0">
              <a:buClr>
                <a:srgbClr val="3E8EDE"/>
              </a:buClr>
              <a:buNone/>
            </a:pPr>
            <a:r>
              <a:rPr lang="en-US" sz="2000" b="1" i="1"/>
              <a:t>Policies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US" sz="2000" b="1"/>
              <a:t>Support innovation eco-systems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US" sz="2000" b="1"/>
              <a:t>Internalize externalities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GB" sz="2000" b="1"/>
              <a:t>Holistic approach</a:t>
            </a:r>
            <a:r>
              <a:rPr lang="en-GB" sz="2000"/>
              <a:t>: catalytic, cross-sectoral, directional</a:t>
            </a:r>
          </a:p>
        </p:txBody>
      </p:sp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7DBA1023-D367-9FBA-FBDF-D567D020C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69" y="2032900"/>
            <a:ext cx="5393186" cy="2706264"/>
          </a:xfrm>
          <a:prstGeom prst="rect">
            <a:avLst/>
          </a:prstGeom>
        </p:spPr>
      </p:pic>
      <p:pic>
        <p:nvPicPr>
          <p:cNvPr id="51" name="Picture 50" descr="UNECE on Twitter: &quot;Cutting costs of international #trade can help  accelerate the economic recovery @UNECE #TradeFacilitation Implementation  Guide, available in 5 languages, is a key knowledge platform to advance  #sustainable &amp; digital">
            <a:extLst>
              <a:ext uri="{FF2B5EF4-FFF2-40B4-BE49-F238E27FC236}">
                <a16:creationId xmlns:a16="http://schemas.microsoft.com/office/drawing/2014/main" id="{B3C6B624-3EB4-32A3-650F-928D1BAD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79" y="2110681"/>
            <a:ext cx="867811" cy="8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E507E88-AAA3-6002-701C-D1A9B30870C2}"/>
              </a:ext>
            </a:extLst>
          </p:cNvPr>
          <p:cNvSpPr txBox="1">
            <a:spLocks/>
          </p:cNvSpPr>
          <p:nvPr/>
        </p:nvSpPr>
        <p:spPr>
          <a:xfrm>
            <a:off x="6424340" y="4903926"/>
            <a:ext cx="5397353" cy="1445457"/>
          </a:xfrm>
          <a:prstGeom prst="rect">
            <a:avLst/>
          </a:prstGeom>
          <a:solidFill>
            <a:srgbClr val="8BB6DD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>
              <a:buClr>
                <a:srgbClr val="3E8EDE"/>
              </a:buClr>
              <a:buNone/>
            </a:pPr>
            <a:r>
              <a:rPr lang="en-GB" sz="2000" b="1">
                <a:solidFill>
                  <a:schemeClr val="bg1"/>
                </a:solidFill>
              </a:rPr>
              <a:t>Policy areas: </a:t>
            </a:r>
            <a:r>
              <a:rPr lang="en-GB" sz="2000">
                <a:solidFill>
                  <a:schemeClr val="bg1"/>
                </a:solidFill>
              </a:rPr>
              <a:t>governance,</a:t>
            </a:r>
            <a:r>
              <a:rPr lang="en-GB" sz="2000" b="1">
                <a:solidFill>
                  <a:schemeClr val="bg1"/>
                </a:solidFill>
              </a:rPr>
              <a:t> </a:t>
            </a:r>
            <a:r>
              <a:rPr lang="en-GB" sz="2000">
                <a:solidFill>
                  <a:schemeClr val="bg1"/>
                </a:solidFill>
              </a:rPr>
              <a:t>risk finance, science-industry linkages, innovation-enhancing procurement, innovation for the circular economy transition</a:t>
            </a:r>
          </a:p>
        </p:txBody>
      </p:sp>
    </p:spTree>
    <p:extLst>
      <p:ext uri="{BB962C8B-B14F-4D97-AF65-F5344CB8AC3E}">
        <p14:creationId xmlns:p14="http://schemas.microsoft.com/office/powerpoint/2010/main" val="115410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8101B-A04C-4A29-A0A4-4932F0B2E36F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A84C10-2FB0-4C11-9CC7-9E33F666748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C54BA9-C414-4D2A-8092-7008EDEF1BC4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D881F3-C6BE-4579-AE0A-50AD396DE37C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B26969-EFF8-4006-9554-396A7931AB8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4E6ECD-0E90-4870-A04F-E26447E09A34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CE667F-57CB-420E-8E12-99C889CF3D62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6AE963-9387-409F-ABBC-BAF72FAC43F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95A764-42F2-4FD1-B574-47A2A379968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9C1D89-4086-438E-BE6E-0FE70EAFF1E2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3E1F00-E099-4734-B40F-FFE4FBCDEF43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047358-E1B9-4ACC-87AE-8770F85547E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1980E1-201C-40DD-AF00-E031DCE3778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363662-CAB0-4AA4-A496-6995F790182B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CC7D483-52D3-4DEA-8A48-3BCD1BA20B2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689E7D-CB4B-4664-9F13-7C0282A458A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958A36-EAFA-4532-BAEA-13C979E125B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49636F-B622-4788-8099-573B373DAFEB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CFC8CB-F510-415B-B9E9-3B7D30E22EF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FA84CC-C5BF-4868-A2BC-F83A049CD757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>
                <a:solidFill>
                  <a:srgbClr val="4389C8"/>
                </a:solidFill>
                <a:latin typeface="Arial Narrow"/>
                <a:cs typeface="Arial"/>
              </a:rPr>
              <a:t>Support for Innovation</a:t>
            </a:r>
          </a:p>
          <a:p>
            <a:pPr algn="r">
              <a:spcBef>
                <a:spcPts val="0"/>
              </a:spcBef>
            </a:pPr>
            <a:r>
              <a:rPr lang="en-US" sz="2400" b="1" spc="50">
                <a:latin typeface="Arial Narrow"/>
                <a:cs typeface="Arial"/>
              </a:rPr>
              <a:t>Complete Support Cycle for Innovation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652269-7217-7C28-CE55-0FE3A4115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267716"/>
              </p:ext>
            </p:extLst>
          </p:nvPr>
        </p:nvGraphicFramePr>
        <p:xfrm>
          <a:off x="860825" y="1590524"/>
          <a:ext cx="10803878" cy="570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544160C-35FA-D236-E0F6-CB2431F9E78F}"/>
              </a:ext>
            </a:extLst>
          </p:cNvPr>
          <p:cNvSpPr txBox="1">
            <a:spLocks/>
          </p:cNvSpPr>
          <p:nvPr/>
        </p:nvSpPr>
        <p:spPr>
          <a:xfrm>
            <a:off x="860825" y="1660634"/>
            <a:ext cx="10803878" cy="1600237"/>
          </a:xfrm>
          <a:prstGeom prst="rect">
            <a:avLst/>
          </a:prstGeom>
          <a:solidFill>
            <a:srgbClr val="14496B">
              <a:alpha val="15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None/>
            </a:pPr>
            <a:endParaRPr lang="en-GB" sz="800" b="1">
              <a:solidFill>
                <a:srgbClr val="136B9E"/>
              </a:solidFill>
              <a:cs typeface="Arial"/>
            </a:endParaRPr>
          </a:p>
          <a:p>
            <a:pPr marL="972820" indent="-857250"/>
            <a:r>
              <a:rPr lang="en-GB" sz="7200" b="1">
                <a:solidFill>
                  <a:srgbClr val="4389C8"/>
                </a:solidFill>
                <a:ea typeface="+mn-lt"/>
                <a:cs typeface="+mn-lt"/>
              </a:rPr>
              <a:t>Committee on Innovation, Competitiveness and PPPs </a:t>
            </a:r>
            <a:r>
              <a:rPr lang="en-GB" sz="7200">
                <a:ea typeface="+mn-lt"/>
                <a:cs typeface="+mn-lt"/>
              </a:rPr>
              <a:t>promotes innovation for sustainable development</a:t>
            </a:r>
            <a:endParaRPr lang="en-GB" sz="7200">
              <a:ea typeface="Calibri"/>
              <a:cs typeface="Calibri"/>
            </a:endParaRPr>
          </a:p>
          <a:p>
            <a:pPr marL="972820" indent="-857250"/>
            <a:r>
              <a:rPr lang="en-GB" sz="7200" b="1">
                <a:solidFill>
                  <a:srgbClr val="4389C8"/>
                </a:solidFill>
                <a:cs typeface="Arial"/>
              </a:rPr>
              <a:t>A Holistic approach:</a:t>
            </a:r>
            <a:r>
              <a:rPr lang="en-GB" sz="7200">
                <a:solidFill>
                  <a:srgbClr val="4389C8"/>
                </a:solidFill>
                <a:cs typeface="Arial"/>
              </a:rPr>
              <a:t> </a:t>
            </a:r>
            <a:r>
              <a:rPr lang="en-GB" sz="7200">
                <a:cs typeface="Arial"/>
              </a:rPr>
              <a:t>a complete support cycle for innovation policy development from identifying int’l good practice to diagnosing </a:t>
            </a:r>
            <a:r>
              <a:rPr lang="en-GB" sz="7200" err="1">
                <a:cs typeface="Arial"/>
              </a:rPr>
              <a:t>nat’l</a:t>
            </a:r>
            <a:r>
              <a:rPr lang="en-GB" sz="7200">
                <a:cs typeface="Arial"/>
              </a:rPr>
              <a:t> strengths &amp; weaknesses to building capacity for policy reform</a:t>
            </a:r>
            <a:endParaRPr lang="en-GB" sz="9600">
              <a:cs typeface="Calibri" panose="020F0502020204030204"/>
            </a:endParaRPr>
          </a:p>
          <a:p>
            <a:pPr marL="115570" indent="0" algn="ctr">
              <a:buClr>
                <a:srgbClr val="3E8EDE"/>
              </a:buClr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600" b="1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66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34176" y="1671146"/>
            <a:ext cx="11630722" cy="567557"/>
          </a:xfrm>
          <a:solidFill>
            <a:srgbClr val="14496B">
              <a:alpha val="1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15570" indent="0" algn="ctr">
              <a:buClr>
                <a:srgbClr val="3E8EDE"/>
              </a:buClr>
              <a:buNone/>
            </a:pPr>
            <a:r>
              <a:rPr lang="en-GB" sz="2000">
                <a:solidFill>
                  <a:srgbClr val="0070C0"/>
                </a:solidFill>
                <a:cs typeface="Arial"/>
              </a:rPr>
              <a:t>Education is vital for fostering innovation</a:t>
            </a:r>
            <a:endParaRPr lang="en-GB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200" b="1" spc="5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role of human capital and education for innovation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5</a:t>
            </a:fld>
            <a:endParaRPr lang="en-US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59596434-2103-8BE3-2026-2A1D4DE9A97D}"/>
              </a:ext>
            </a:extLst>
          </p:cNvPr>
          <p:cNvSpPr txBox="1">
            <a:spLocks/>
          </p:cNvSpPr>
          <p:nvPr/>
        </p:nvSpPr>
        <p:spPr>
          <a:xfrm>
            <a:off x="234174" y="2238703"/>
            <a:ext cx="4003289" cy="4117648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>
                <a:solidFill>
                  <a:srgbClr val="4389C8"/>
                </a:solidFill>
              </a:rPr>
              <a:t>Human capital is an essential input for innovation, </a:t>
            </a:r>
            <a:r>
              <a:rPr lang="en-US" sz="2000" b="1" i="0">
                <a:solidFill>
                  <a:srgbClr val="4389C8"/>
                </a:solidFill>
                <a:effectLst/>
              </a:rPr>
              <a:t>for research &amp; development, and for the successful commercialization of new technologies and ideas</a:t>
            </a:r>
            <a:r>
              <a:rPr lang="en-US" sz="2000" b="1">
                <a:solidFill>
                  <a:srgbClr val="4389C8"/>
                </a:solidFill>
              </a:rPr>
              <a:t>. Formal education, vocational training &amp; life-long learning are how we build and maintain human capital</a:t>
            </a:r>
            <a:endParaRPr lang="en-US" sz="2000" b="1" i="0">
              <a:solidFill>
                <a:srgbClr val="4389C8"/>
              </a:solidFill>
              <a:effectLst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B179D52-8C73-3AAB-FDE4-763FB286DC61}"/>
              </a:ext>
            </a:extLst>
          </p:cNvPr>
          <p:cNvSpPr txBox="1">
            <a:spLocks/>
          </p:cNvSpPr>
          <p:nvPr/>
        </p:nvSpPr>
        <p:spPr>
          <a:xfrm>
            <a:off x="4348977" y="2238703"/>
            <a:ext cx="7488982" cy="4117648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Education supports innovation for sustainable development in 2 ways: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i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Fostering a culture of innovation and entrepreneurship for sustainable development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by raising awareness </a:t>
            </a:r>
            <a:r>
              <a:rPr lang="en-US" sz="16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about sustainable development challenges,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shaping societal attitudes </a:t>
            </a:r>
            <a:r>
              <a:rPr lang="en-US" sz="16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towards innovation 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encouraging individuals </a:t>
            </a:r>
            <a:r>
              <a:rPr lang="en-US" sz="16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identify opportunities, take calculated risks, and turn ideas into reality.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i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Providing the skills needed to develop and apply innovations</a:t>
            </a:r>
            <a:endParaRPr lang="en-US" sz="1600" b="1" i="1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by developing</a:t>
            </a: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critical </a:t>
            </a: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hinking </a:t>
            </a: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kills </a:t>
            </a:r>
            <a:r>
              <a:rPr lang="en-US" sz="16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which are vital for innovation as they enable individuals to challenge existing norms and generate new ideas,</a:t>
            </a:r>
            <a:endParaRPr lang="en-US" sz="1600" b="1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developing technical knowledge and skills, </a:t>
            </a:r>
            <a:r>
              <a:rPr lang="en-US" sz="16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including in STEM, entrepreneurship</a:t>
            </a:r>
            <a:endParaRPr lang="en-US" sz="16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0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97FE-2231-6648-F212-CDD3D5D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spcBef>
                <a:spcPts val="0"/>
              </a:spcBef>
            </a:pPr>
            <a:r>
              <a:rPr lang="en-US" sz="4400" b="1" spc="5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Our policy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D929-1A13-6B65-83A5-2FEE54C8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954165" cy="4371975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UNECE focus regions for innovation policy support:​</a:t>
            </a:r>
          </a:p>
          <a:p>
            <a:pPr fontAlgn="base"/>
            <a:r>
              <a:rPr lang="en-US" sz="180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Eastern Europe ​</a:t>
            </a:r>
          </a:p>
          <a:p>
            <a:pPr fontAlgn="base"/>
            <a:r>
              <a:rPr lang="en-US" sz="180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Western Balkans​</a:t>
            </a:r>
          </a:p>
          <a:p>
            <a:pPr fontAlgn="base"/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South Caucasus</a:t>
            </a:r>
          </a:p>
          <a:p>
            <a:pPr fontAlgn="base"/>
            <a:r>
              <a:rPr lang="en-US" sz="180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Central Asia​</a:t>
            </a:r>
          </a:p>
          <a:p>
            <a:pPr marL="0" indent="0" fontAlgn="base">
              <a:buNone/>
            </a:pPr>
            <a:r>
              <a:rPr 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urrent analyses on innovation policy include:</a:t>
            </a:r>
          </a:p>
          <a:p>
            <a:pPr fontAlgn="base"/>
            <a:r>
              <a:rPr 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Innovation Policy Outlooks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- assess the scope and quality of innovation policies, institutions, and processes across multiple countries in the region</a:t>
            </a:r>
          </a:p>
          <a:p>
            <a:pPr fontAlgn="base"/>
            <a:r>
              <a:rPr lang="en-US" sz="180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Inno</a:t>
            </a:r>
            <a:r>
              <a:rPr 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vation for Sustainable Development Reviews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- assess national innovation governance and provides tailored recommendations for improvement</a:t>
            </a:r>
          </a:p>
          <a:p>
            <a:pPr fontAlgn="base"/>
            <a:r>
              <a:rPr 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Capacity building</a:t>
            </a:r>
            <a:r>
              <a:rPr lang="en-US" sz="180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handbooks </a:t>
            </a:r>
            <a:r>
              <a:rPr lang="en-US" sz="180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support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training activities</a:t>
            </a:r>
            <a:endParaRPr lang="en-US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07DFEB-DE8D-52FC-BEC0-58209F3BDD9D}"/>
              </a:ext>
            </a:extLst>
          </p:cNvPr>
          <p:cNvSpPr txBox="1">
            <a:spLocks/>
          </p:cNvSpPr>
          <p:nvPr/>
        </p:nvSpPr>
        <p:spPr>
          <a:xfrm>
            <a:off x="59563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2A9E37-BCE9-4B14-6F3E-6FB18CCB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65" y="1825624"/>
            <a:ext cx="342173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5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3557" y="2258077"/>
            <a:ext cx="5149684" cy="4100682"/>
          </a:xfr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487170" lvl="3" indent="0">
              <a:buClr>
                <a:srgbClr val="3E8EDE"/>
              </a:buClr>
              <a:buNone/>
            </a:pPr>
            <a:r>
              <a:rPr lang="en-US" i="1">
                <a:solidFill>
                  <a:schemeClr val="accent5"/>
                </a:solidFill>
                <a:ea typeface="+mn-lt"/>
                <a:cs typeface="+mn-lt"/>
              </a:rPr>
              <a:t>Skills mismatches and gaps are one of the main problems that constrains the development of innovation</a:t>
            </a:r>
            <a:endParaRPr lang="en-US" sz="1600" i="1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>
              <a:solidFill>
                <a:schemeClr val="accent5"/>
              </a:solidFill>
              <a:cs typeface="Calibri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>
              <a:solidFill>
                <a:schemeClr val="accent5"/>
              </a:solidFill>
              <a:cs typeface="Calibri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The growing demand for technical skills outstrips supply of qualified graduates, incl in STEM;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SMEs especially have less access to good practices and lack both the understanding of what skills are needed and the resources to obtain the right support;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>
                <a:ea typeface="+mn-lt"/>
                <a:cs typeface="+mn-lt"/>
              </a:rPr>
              <a:t>Skills mismatch: </a:t>
            </a:r>
            <a:r>
              <a:rPr lang="en-GB" sz="1600" err="1">
                <a:ea typeface="+mn-lt"/>
                <a:cs typeface="+mn-lt"/>
              </a:rPr>
              <a:t>Eg</a:t>
            </a:r>
            <a:r>
              <a:rPr lang="en-GB" sz="1600">
                <a:ea typeface="+mn-lt"/>
                <a:cs typeface="+mn-lt"/>
              </a:rPr>
              <a:t> in Georgia</a:t>
            </a:r>
            <a:r>
              <a:rPr lang="en-GB" sz="1600" b="1">
                <a:ea typeface="+mn-lt"/>
                <a:cs typeface="+mn-lt"/>
              </a:rPr>
              <a:t>, </a:t>
            </a:r>
            <a:r>
              <a:rPr lang="en-US" sz="1600">
                <a:ea typeface="+mn-lt"/>
                <a:cs typeface="+mn-lt"/>
              </a:rPr>
              <a:t>40 per cent of unemployed women and around 34 per cent of unemployed men have higher education.</a:t>
            </a:r>
            <a:endParaRPr lang="en-GB" sz="1600">
              <a:ea typeface="+mn-lt"/>
              <a:cs typeface="+mn-l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935422" y="366237"/>
            <a:ext cx="10659948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100" b="1" spc="50">
                <a:solidFill>
                  <a:srgbClr val="4389C8"/>
                </a:solidFill>
                <a:latin typeface="Arial Narrow"/>
                <a:cs typeface="Arial"/>
              </a:rPr>
              <a:t>Stylized findings: main challenges</a:t>
            </a:r>
            <a:endParaRPr lang="en-US" sz="4700">
              <a:solidFill>
                <a:srgbClr val="4389C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86132A1-1BBB-714A-D931-8D591ED55B3B}"/>
              </a:ext>
            </a:extLst>
          </p:cNvPr>
          <p:cNvSpPr txBox="1">
            <a:spLocks/>
          </p:cNvSpPr>
          <p:nvPr/>
        </p:nvSpPr>
        <p:spPr>
          <a:xfrm>
            <a:off x="679885" y="1839310"/>
            <a:ext cx="5160917" cy="41876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>
                <a:solidFill>
                  <a:schemeClr val="bg1"/>
                </a:solidFill>
                <a:ea typeface="+mn-lt"/>
                <a:cs typeface="+mn-lt"/>
              </a:rPr>
              <a:t>Skills mismatch and skills gap in the labour market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D5B12-974F-2881-1C5B-215A17D3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2" y="2370439"/>
            <a:ext cx="1242098" cy="15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2DAAA985-786E-60A2-3476-776458F5E07A}"/>
              </a:ext>
            </a:extLst>
          </p:cNvPr>
          <p:cNvSpPr txBox="1">
            <a:spLocks/>
          </p:cNvSpPr>
          <p:nvPr/>
        </p:nvSpPr>
        <p:spPr>
          <a:xfrm>
            <a:off x="6274676" y="2258076"/>
            <a:ext cx="5160917" cy="4098274"/>
          </a:xfrm>
          <a:prstGeom prst="rect">
            <a:avLst/>
          </a:prstGeo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170" lvl="3" indent="0">
              <a:buClr>
                <a:srgbClr val="3E8EDE"/>
              </a:buClr>
              <a:buFont typeface="Arial" panose="020B0604020202020204" pitchFamily="34" charset="0"/>
              <a:buNone/>
            </a:pPr>
            <a:r>
              <a:rPr lang="en-US" i="1">
                <a:solidFill>
                  <a:schemeClr val="accent5"/>
                </a:solidFill>
                <a:ea typeface="+mn-lt"/>
                <a:cs typeface="+mn-lt"/>
              </a:rPr>
              <a:t>The system of STEM education is currently not well developed</a:t>
            </a:r>
          </a:p>
          <a:p>
            <a:pPr marL="1487170" lvl="3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en-US" sz="1600" i="1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en-US" sz="1600" i="1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en-US" sz="1600" i="1">
              <a:solidFill>
                <a:schemeClr val="accent5"/>
              </a:solidFill>
              <a:ea typeface="+mn-lt"/>
              <a:cs typeface="+mn-lt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Education systems not sufficiently in tune w/ needs of labor markets;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Often outdated curricula;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>
                <a:ea typeface="+mn-lt"/>
                <a:cs typeface="+mn-lt"/>
              </a:rPr>
              <a:t>Lack of teaching equipment;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>
                <a:ea typeface="+mn-lt"/>
                <a:cs typeface="+mn-lt"/>
              </a:rPr>
              <a:t>Lack of funding.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GB" sz="1600">
              <a:ea typeface="+mn-lt"/>
              <a:cs typeface="+mn-lt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41044D5-673F-4174-479C-9890B6B9EC97}"/>
              </a:ext>
            </a:extLst>
          </p:cNvPr>
          <p:cNvSpPr txBox="1">
            <a:spLocks/>
          </p:cNvSpPr>
          <p:nvPr/>
        </p:nvSpPr>
        <p:spPr>
          <a:xfrm>
            <a:off x="6265396" y="1838486"/>
            <a:ext cx="5160917" cy="41876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>
                <a:solidFill>
                  <a:schemeClr val="bg1"/>
                </a:solidFill>
                <a:ea typeface="+mn-lt"/>
                <a:cs typeface="+mn-lt"/>
              </a:rPr>
              <a:t>Weakness in the system of STEM education</a:t>
            </a:r>
          </a:p>
        </p:txBody>
      </p:sp>
      <p:pic>
        <p:nvPicPr>
          <p:cNvPr id="8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953BF40-CEEF-20B3-56B3-F10B0070F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434" y="2370439"/>
            <a:ext cx="1113742" cy="1572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480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3557" y="2258077"/>
            <a:ext cx="5149684" cy="4100682"/>
          </a:xfr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487170" lvl="3" indent="0">
              <a:buClr>
                <a:srgbClr val="3E8EDE"/>
              </a:buClr>
              <a:buNone/>
            </a:pPr>
            <a:r>
              <a:rPr lang="en-US" i="1">
                <a:solidFill>
                  <a:schemeClr val="accent5"/>
                </a:solidFill>
                <a:ea typeface="+mn-lt"/>
                <a:cs typeface="+mn-lt"/>
              </a:rPr>
              <a:t>Lack of necessary skills is considered to be one of the main obstacles to the development of entrepreneurship</a:t>
            </a:r>
            <a:endParaRPr lang="en-US" sz="1600" i="1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>
              <a:solidFill>
                <a:schemeClr val="accent5"/>
              </a:solidFill>
              <a:cs typeface="Calibri"/>
            </a:endParaRPr>
          </a:p>
          <a:p>
            <a:pPr marL="115570" indent="0">
              <a:buClr>
                <a:srgbClr val="3E8EDE"/>
              </a:buClr>
              <a:buNone/>
            </a:pPr>
            <a:endParaRPr lang="en-US" sz="1600">
              <a:ea typeface="+mn-lt"/>
              <a:cs typeface="+mn-lt"/>
            </a:endParaRPr>
          </a:p>
          <a:p>
            <a:pPr marL="115570" indent="0">
              <a:buClr>
                <a:srgbClr val="3E8EDE"/>
              </a:buClr>
              <a:buNone/>
            </a:pPr>
            <a:r>
              <a:rPr lang="en-US" sz="1600">
                <a:ea typeface="+mn-lt"/>
                <a:cs typeface="+mn-lt"/>
              </a:rPr>
              <a:t>Entrepreneurs often lack skills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attracting investment;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accessing foreign markets;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developing or adopting new tech.</a:t>
            </a:r>
          </a:p>
          <a:p>
            <a:pPr marL="115570" indent="0">
              <a:buClr>
                <a:srgbClr val="3E8EDE"/>
              </a:buClr>
              <a:buNone/>
            </a:pPr>
            <a:r>
              <a:rPr lang="en-US" sz="1600">
                <a:ea typeface="+mn-lt"/>
                <a:cs typeface="+mn-lt"/>
              </a:rPr>
              <a:t>There is often a big gap between the development of entrepreneurial skills in the capitals and in the regions.</a:t>
            </a:r>
            <a:endParaRPr lang="en-GB" sz="1600">
              <a:ea typeface="+mn-lt"/>
              <a:cs typeface="+mn-l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935422" y="366237"/>
            <a:ext cx="10659948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100" b="1" spc="50">
                <a:solidFill>
                  <a:srgbClr val="4389C8"/>
                </a:solidFill>
                <a:latin typeface="Arial Narrow"/>
                <a:cs typeface="Arial"/>
              </a:rPr>
              <a:t>Stylized findings: main challenges</a:t>
            </a:r>
            <a:endParaRPr lang="en-US" sz="4700">
              <a:solidFill>
                <a:srgbClr val="4389C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86132A1-1BBB-714A-D931-8D591ED55B3B}"/>
              </a:ext>
            </a:extLst>
          </p:cNvPr>
          <p:cNvSpPr txBox="1">
            <a:spLocks/>
          </p:cNvSpPr>
          <p:nvPr/>
        </p:nvSpPr>
        <p:spPr>
          <a:xfrm>
            <a:off x="679885" y="1839310"/>
            <a:ext cx="5160917" cy="41876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>
                <a:solidFill>
                  <a:schemeClr val="bg1"/>
                </a:solidFill>
                <a:ea typeface="+mn-lt"/>
                <a:cs typeface="+mn-lt"/>
              </a:rPr>
              <a:t>Lack of entrepreneurial skills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D5B12-974F-2881-1C5B-215A17D3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2" y="2370439"/>
            <a:ext cx="1242098" cy="15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2DAAA985-786E-60A2-3476-776458F5E07A}"/>
              </a:ext>
            </a:extLst>
          </p:cNvPr>
          <p:cNvSpPr txBox="1">
            <a:spLocks/>
          </p:cNvSpPr>
          <p:nvPr/>
        </p:nvSpPr>
        <p:spPr>
          <a:xfrm>
            <a:off x="6274676" y="2258076"/>
            <a:ext cx="5160917" cy="4098274"/>
          </a:xfrm>
          <a:prstGeom prst="rect">
            <a:avLst/>
          </a:prstGeo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170" lvl="3" indent="0">
              <a:buClr>
                <a:srgbClr val="3E8EDE"/>
              </a:buClr>
              <a:buNone/>
            </a:pPr>
            <a:endParaRPr lang="en-US" i="1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r>
              <a:rPr lang="en-US" i="1">
                <a:solidFill>
                  <a:schemeClr val="accent5"/>
                </a:solidFill>
                <a:ea typeface="+mn-lt"/>
                <a:cs typeface="+mn-lt"/>
              </a:rPr>
              <a:t>Pertinent challenge for the economies is the high level of brain drain</a:t>
            </a:r>
            <a:endParaRPr lang="en-US" sz="1600" i="1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>
              <a:solidFill>
                <a:schemeClr val="accent5"/>
              </a:solidFill>
              <a:ea typeface="+mn-lt"/>
              <a:cs typeface="+mn-lt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Many countries face a lack of skilled professionals in key areas of economic activity;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Graduates emigrate from the country before they can contribute the cost of their training back to the economy in the form of taxes and improvements in productivity;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>
                <a:ea typeface="+mn-lt"/>
                <a:cs typeface="+mn-lt"/>
              </a:rPr>
              <a:t>‘Brain drain’ can turn into 'brain waste’ – many educated emigrants are employed in low-skilled occupations.</a:t>
            </a:r>
            <a:endParaRPr lang="en-GB" sz="1600">
              <a:ea typeface="+mn-lt"/>
              <a:cs typeface="+mn-lt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41044D5-673F-4174-479C-9890B6B9EC97}"/>
              </a:ext>
            </a:extLst>
          </p:cNvPr>
          <p:cNvSpPr txBox="1">
            <a:spLocks/>
          </p:cNvSpPr>
          <p:nvPr/>
        </p:nvSpPr>
        <p:spPr>
          <a:xfrm>
            <a:off x="6265396" y="1838486"/>
            <a:ext cx="5160917" cy="41876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>
                <a:solidFill>
                  <a:schemeClr val="bg1"/>
                </a:solidFill>
                <a:ea typeface="+mn-lt"/>
                <a:cs typeface="+mn-lt"/>
              </a:rPr>
              <a:t>Brain Drain</a:t>
            </a:r>
          </a:p>
        </p:txBody>
      </p:sp>
      <p:pic>
        <p:nvPicPr>
          <p:cNvPr id="8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953BF40-CEEF-20B3-56B3-F10B0070F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434" y="2370439"/>
            <a:ext cx="1113742" cy="1572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674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8101B-A04C-4A29-A0A4-4932F0B2E36F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A84C10-2FB0-4C11-9CC7-9E33F666748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C54BA9-C414-4D2A-8092-7008EDEF1BC4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D881F3-C6BE-4579-AE0A-50AD396DE37C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B26969-EFF8-4006-9554-396A7931AB8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4E6ECD-0E90-4870-A04F-E26447E09A34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CE667F-57CB-420E-8E12-99C889CF3D62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6AE963-9387-409F-ABBC-BAF72FAC43F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95A764-42F2-4FD1-B574-47A2A379968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9C1D89-4086-438E-BE6E-0FE70EAFF1E2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3E1F00-E099-4734-B40F-FFE4FBCDEF43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047358-E1B9-4ACC-87AE-8770F85547E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1980E1-201C-40DD-AF00-E031DCE3778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363662-CAB0-4AA4-A496-6995F790182B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CC7D483-52D3-4DEA-8A48-3BCD1BA20B2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689E7D-CB4B-4664-9F13-7C0282A458A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958A36-EAFA-4532-BAEA-13C979E125B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49636F-B622-4788-8099-573B373DAFEB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CFC8CB-F510-415B-B9E9-3B7D30E22EF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FA84CC-C5BF-4868-A2BC-F83A049CD757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0414" y="1766886"/>
            <a:ext cx="5435061" cy="4589464"/>
          </a:xfr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8E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4389C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 gaps &amp; mismatch in labour market: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public-private collaboration in technical and business services to identify market needs;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nvest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and reinforce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development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systematically build organizational, managerial and technological capacities;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</a:t>
            </a:r>
            <a:r>
              <a: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right incentives to align the education system with market needs.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None/>
              <a:defRPr/>
            </a:pPr>
            <a:r>
              <a:rPr lang="en-GB" sz="1800" b="1">
                <a:solidFill>
                  <a:srgbClr val="4389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Weakness in the system of STEM education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4389C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STEM community engaging educators and individuals within and outside a formal educational setting to popularize STEM education and make technical careers more accessible;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support schemes for students enrolled in STEM fields to include partial and full scholarships;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an online resource for finding STEM education-related activities and funding opportunities.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spc="50">
              <a:solidFill>
                <a:srgbClr val="3290E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FC260AAD-DCC3-A490-C2FD-AEA717D1E5FC}"/>
              </a:ext>
            </a:extLst>
          </p:cNvPr>
          <p:cNvSpPr txBox="1">
            <a:spLocks/>
          </p:cNvSpPr>
          <p:nvPr/>
        </p:nvSpPr>
        <p:spPr>
          <a:xfrm>
            <a:off x="6095999" y="1767817"/>
            <a:ext cx="5499369" cy="4586235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Arial" panose="020B0604020202020204" pitchFamily="34" charset="0"/>
              <a:buNone/>
            </a:pPr>
            <a:r>
              <a:rPr lang="en-GB" sz="1800" b="1">
                <a:solidFill>
                  <a:srgbClr val="4389C8"/>
                </a:solidFill>
              </a:rPr>
              <a:t>Lack of entrepreneurial skills: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entrepreneurial culture and enhance start-up support by incentivizing coordination between support initiatives;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start-up creation by ensuring sufficient coordination and awareness of innovation policy initiatives to exploit the entrepreneurial capacity of the broader population;</a:t>
            </a:r>
            <a:endParaRPr lang="en-GB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innovative entrepreneurship and skills sought after by innovative companies into curricula;</a:t>
            </a: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temporary or part-time exchange of R&amp;D staff between business and science institutions.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None/>
            </a:pPr>
            <a:r>
              <a:rPr lang="en-GB" sz="1800" b="1">
                <a:solidFill>
                  <a:srgbClr val="4389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Brain drain:</a:t>
            </a:r>
            <a:endParaRPr lang="en-GB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also on s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hort-term measures to halt brain drain – they could include salary top-ups, placement schemes or tax exemptions for young professiona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l;</a:t>
            </a:r>
            <a:endParaRPr lang="en-GB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fforts to improve working and living standards, especially for early-career workers.</a:t>
            </a:r>
            <a:endParaRPr lang="en-GB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23152-515B-9AE2-012E-6433868634C7}"/>
              </a:ext>
            </a:extLst>
          </p:cNvPr>
          <p:cNvSpPr txBox="1"/>
          <p:nvPr/>
        </p:nvSpPr>
        <p:spPr>
          <a:xfrm>
            <a:off x="2270234" y="677668"/>
            <a:ext cx="9237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spc="50">
                <a:solidFill>
                  <a:srgbClr val="4389C8"/>
                </a:solidFill>
                <a:latin typeface="Arial Narrow"/>
                <a:cs typeface="Arial"/>
              </a:rPr>
              <a:t>Policy recommendations</a:t>
            </a:r>
            <a:endParaRPr lang="en-US" sz="2000" spc="50">
              <a:solidFill>
                <a:srgbClr val="4389C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1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SharedWithUsers xmlns="a20aa909-956d-4941-9e8e-d4bf2c5fe97e">
      <UserInfo>
        <DisplayName>Immanuela Badde</DisplayName>
        <AccountId>51</AccountId>
        <AccountType/>
      </UserInfo>
      <UserInfo>
        <DisplayName>Jakob Martin Fexer</DisplayName>
        <AccountId>19</AccountId>
        <AccountType/>
      </UserInfo>
      <UserInfo>
        <DisplayName>Lars Anders Joensson</DisplayName>
        <AccountId>15</AccountId>
        <AccountType/>
      </UserInfo>
      <UserInfo>
        <DisplayName>Darya PODGORETSKAYA</DisplayName>
        <AccountId>759</AccountId>
        <AccountType/>
      </UserInfo>
      <UserInfo>
        <DisplayName>Ekaterina Guznova</DisplayName>
        <AccountId>646</AccountId>
        <AccountType/>
      </UserInfo>
    </SharedWithUsers>
    <lcf76f155ced4ddcb4097134ff3c332f xmlns="99a2c2c3-fdcf-4e63-9c12-39b3de610a76">
      <Terms xmlns="http://schemas.microsoft.com/office/infopath/2007/PartnerControls"/>
    </lcf76f155ced4ddcb4097134ff3c332f>
    <Dateandtime xmlns="99a2c2c3-fdcf-4e63-9c12-39b3de610a76" xsi:nil="true"/>
  </documentManagement>
</p:properties>
</file>

<file path=customXml/itemProps1.xml><?xml version="1.0" encoding="utf-8"?>
<ds:datastoreItem xmlns:ds="http://schemas.openxmlformats.org/officeDocument/2006/customXml" ds:itemID="{9B66EA45-F083-48BA-8F08-42D8BBBAA14D}"/>
</file>

<file path=customXml/itemProps2.xml><?xml version="1.0" encoding="utf-8"?>
<ds:datastoreItem xmlns:ds="http://schemas.openxmlformats.org/officeDocument/2006/customXml" ds:itemID="{50C44DD3-7D94-4FC2-8C91-F2E1816D5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63A35-DECD-4F1B-AFF4-DFEEF976F93B}">
  <ds:schemaRefs>
    <ds:schemaRef ds:uri="985ec44e-1bab-4c0b-9df0-6ba128686fc9"/>
    <ds:schemaRef ds:uri="ab3074b2-a2f2-40d4-95db-4d8bfc6beab8"/>
    <ds:schemaRef ds:uri="d7fe1d00-5f92-4dfb-a8df-252d5220b0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policy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revision>1</cp:revision>
  <dcterms:created xsi:type="dcterms:W3CDTF">2018-10-22T08:00:17Z</dcterms:created>
  <dcterms:modified xsi:type="dcterms:W3CDTF">2023-05-25T12:32:08Z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0x010100B302F79B5BE87D40B73359BB004DC9B5</vt:lpwstr>
  </property>
  <property fmtid="{D5CDD505-2E9C-101B-9397-08002B2CF9AE}" pid="3" name="MediaServiceImageTags">
    <vt:lpwstr/>
  </property>
</Properties>
</file>