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7" r:id="rId5"/>
  </p:sldMasterIdLst>
  <p:notesMasterIdLst>
    <p:notesMasterId r:id="rId18"/>
  </p:notesMasterIdLst>
  <p:sldIdLst>
    <p:sldId id="256" r:id="rId6"/>
    <p:sldId id="264" r:id="rId7"/>
    <p:sldId id="258" r:id="rId8"/>
    <p:sldId id="257" r:id="rId9"/>
    <p:sldId id="259" r:id="rId10"/>
    <p:sldId id="282" r:id="rId11"/>
    <p:sldId id="275" r:id="rId12"/>
    <p:sldId id="281" r:id="rId13"/>
    <p:sldId id="280" r:id="rId14"/>
    <p:sldId id="276" r:id="rId15"/>
    <p:sldId id="279" r:id="rId16"/>
    <p:sldId id="273" r:id="rId17"/>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os="32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7DB4A-3991-4715-BFDE-57F6F48B546C}" v="1190" dt="2023-05-10T13:55:19.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73" autoAdjust="0"/>
    <p:restoredTop sz="86414"/>
  </p:normalViewPr>
  <p:slideViewPr>
    <p:cSldViewPr snapToGrid="0" snapToObjects="1">
      <p:cViewPr varScale="1">
        <p:scale>
          <a:sx n="150" d="100"/>
          <a:sy n="150" d="100"/>
        </p:scale>
        <p:origin x="1086" y="126"/>
      </p:cViewPr>
      <p:guideLst>
        <p:guide orient="horz" pos="3239"/>
        <p:guide pos="3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45" d="100"/>
          <a:sy n="145" d="100"/>
        </p:scale>
        <p:origin x="313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4B6530-83CA-4160-8BFE-7FE649AF0D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v-SE"/>
        </a:p>
      </dgm:t>
    </dgm:pt>
    <dgm:pt modelId="{DEE96CAD-C191-4E84-9A4F-CFF528E9C6BC}">
      <dgm:prSet phldrT="[Text]"/>
      <dgm:spPr/>
      <dgm:t>
        <a:bodyPr/>
        <a:lstStyle/>
        <a:p>
          <a:r>
            <a:rPr lang="sv-SE" dirty="0">
              <a:latin typeface="+mj-lt"/>
            </a:rPr>
            <a:t>GRSP</a:t>
          </a:r>
        </a:p>
        <a:p>
          <a:r>
            <a:rPr lang="sv-SE" dirty="0">
              <a:latin typeface="+mj-lt"/>
            </a:rPr>
            <a:t>2 in-person meetings</a:t>
          </a:r>
        </a:p>
        <a:p>
          <a:r>
            <a:rPr lang="sv-SE" dirty="0">
              <a:latin typeface="+mj-lt"/>
            </a:rPr>
            <a:t>(2023-2027)</a:t>
          </a:r>
        </a:p>
      </dgm:t>
    </dgm:pt>
    <dgm:pt modelId="{4C4F377B-9D53-413F-9B05-EDDAC65095C3}" type="parTrans" cxnId="{8D85E861-1581-40D9-8FC9-1B5D8EEE9C83}">
      <dgm:prSet/>
      <dgm:spPr/>
      <dgm:t>
        <a:bodyPr/>
        <a:lstStyle/>
        <a:p>
          <a:endParaRPr lang="sv-SE">
            <a:latin typeface="+mj-lt"/>
          </a:endParaRPr>
        </a:p>
      </dgm:t>
    </dgm:pt>
    <dgm:pt modelId="{89B4486C-FACC-4A65-95AC-C79E43B33C7A}" type="sibTrans" cxnId="{8D85E861-1581-40D9-8FC9-1B5D8EEE9C83}">
      <dgm:prSet/>
      <dgm:spPr/>
      <dgm:t>
        <a:bodyPr/>
        <a:lstStyle/>
        <a:p>
          <a:endParaRPr lang="sv-SE">
            <a:latin typeface="+mj-lt"/>
          </a:endParaRPr>
        </a:p>
      </dgm:t>
    </dgm:pt>
    <dgm:pt modelId="{89000564-8BD0-4566-B613-2CDF1BC49D17}">
      <dgm:prSet phldrT="[Text]"/>
      <dgm:spPr/>
      <dgm:t>
        <a:bodyPr/>
        <a:lstStyle/>
        <a:p>
          <a:r>
            <a:rPr lang="sv-SE" dirty="0">
              <a:latin typeface="+mj-lt"/>
            </a:rPr>
            <a:t>Task 1</a:t>
          </a:r>
        </a:p>
        <a:p>
          <a:r>
            <a:rPr lang="sv-SE" dirty="0">
              <a:latin typeface="+mj-lt"/>
            </a:rPr>
            <a:t>10 digital meetings per yr</a:t>
          </a:r>
        </a:p>
        <a:p>
          <a:r>
            <a:rPr lang="sv-SE" dirty="0">
              <a:latin typeface="+mj-lt"/>
            </a:rPr>
            <a:t>(2023)</a:t>
          </a:r>
        </a:p>
      </dgm:t>
    </dgm:pt>
    <dgm:pt modelId="{41A7D3F7-068C-46AF-8713-FA7F86E49877}" type="parTrans" cxnId="{E38011C0-D33F-4632-B123-56C9F23393FE}">
      <dgm:prSet/>
      <dgm:spPr/>
      <dgm:t>
        <a:bodyPr/>
        <a:lstStyle/>
        <a:p>
          <a:endParaRPr lang="sv-SE">
            <a:latin typeface="+mj-lt"/>
          </a:endParaRPr>
        </a:p>
      </dgm:t>
    </dgm:pt>
    <dgm:pt modelId="{4103F0EF-A133-4414-8BF2-0C9BC93637AE}" type="sibTrans" cxnId="{E38011C0-D33F-4632-B123-56C9F23393FE}">
      <dgm:prSet/>
      <dgm:spPr/>
      <dgm:t>
        <a:bodyPr/>
        <a:lstStyle/>
        <a:p>
          <a:endParaRPr lang="sv-SE">
            <a:latin typeface="+mj-lt"/>
          </a:endParaRPr>
        </a:p>
      </dgm:t>
    </dgm:pt>
    <dgm:pt modelId="{DF3CA047-6558-4F9E-8FC5-F1AFB470AC7C}">
      <dgm:prSet phldrT="[Text]"/>
      <dgm:spPr/>
      <dgm:t>
        <a:bodyPr/>
        <a:lstStyle/>
        <a:p>
          <a:r>
            <a:rPr lang="sv-SE" dirty="0">
              <a:latin typeface="+mj-lt"/>
            </a:rPr>
            <a:t>Task 2</a:t>
          </a:r>
        </a:p>
        <a:p>
          <a:r>
            <a:rPr lang="sv-SE" dirty="0">
              <a:latin typeface="+mj-lt"/>
            </a:rPr>
            <a:t>10 digital meetings per yr</a:t>
          </a:r>
        </a:p>
        <a:p>
          <a:r>
            <a:rPr lang="sv-SE" dirty="0">
              <a:latin typeface="+mj-lt"/>
            </a:rPr>
            <a:t>(2023-2025)</a:t>
          </a:r>
        </a:p>
      </dgm:t>
    </dgm:pt>
    <dgm:pt modelId="{72AB56E5-8757-4678-9D8F-6BF98366F5BD}" type="parTrans" cxnId="{58AFBE43-2A29-4577-881C-8A7C6F7DC511}">
      <dgm:prSet/>
      <dgm:spPr/>
      <dgm:t>
        <a:bodyPr/>
        <a:lstStyle/>
        <a:p>
          <a:endParaRPr lang="sv-SE">
            <a:latin typeface="+mj-lt"/>
          </a:endParaRPr>
        </a:p>
      </dgm:t>
    </dgm:pt>
    <dgm:pt modelId="{9B777E01-1BAE-4AED-845E-B4693AD6BDFF}" type="sibTrans" cxnId="{58AFBE43-2A29-4577-881C-8A7C6F7DC511}">
      <dgm:prSet/>
      <dgm:spPr/>
      <dgm:t>
        <a:bodyPr/>
        <a:lstStyle/>
        <a:p>
          <a:endParaRPr lang="sv-SE">
            <a:latin typeface="+mj-lt"/>
          </a:endParaRPr>
        </a:p>
      </dgm:t>
    </dgm:pt>
    <dgm:pt modelId="{6B77F185-E163-4247-B4B6-424933668B21}">
      <dgm:prSet phldrT="[Text]"/>
      <dgm:spPr/>
      <dgm:t>
        <a:bodyPr/>
        <a:lstStyle/>
        <a:p>
          <a:r>
            <a:rPr lang="sv-SE" b="1" dirty="0">
              <a:latin typeface="+mj-lt"/>
            </a:rPr>
            <a:t>Task 3</a:t>
          </a:r>
        </a:p>
        <a:p>
          <a:r>
            <a:rPr lang="sv-SE" b="1" dirty="0">
              <a:latin typeface="+mj-lt"/>
            </a:rPr>
            <a:t>Meetings as needed</a:t>
          </a:r>
        </a:p>
        <a:p>
          <a:r>
            <a:rPr lang="sv-SE" b="1" dirty="0">
              <a:latin typeface="+mj-lt"/>
            </a:rPr>
            <a:t>(Specific TF; 2023-2027)</a:t>
          </a:r>
        </a:p>
      </dgm:t>
    </dgm:pt>
    <dgm:pt modelId="{8DB66308-387C-4D75-8869-4FA58EE436B4}" type="parTrans" cxnId="{C06E73E9-FD62-4D89-A98D-03DBE977149F}">
      <dgm:prSet/>
      <dgm:spPr/>
      <dgm:t>
        <a:bodyPr/>
        <a:lstStyle/>
        <a:p>
          <a:endParaRPr lang="sv-SE">
            <a:latin typeface="+mj-lt"/>
          </a:endParaRPr>
        </a:p>
      </dgm:t>
    </dgm:pt>
    <dgm:pt modelId="{A8A52EB4-65BA-4A3D-87A2-3B69CA0A7979}" type="sibTrans" cxnId="{C06E73E9-FD62-4D89-A98D-03DBE977149F}">
      <dgm:prSet/>
      <dgm:spPr/>
      <dgm:t>
        <a:bodyPr/>
        <a:lstStyle/>
        <a:p>
          <a:endParaRPr lang="sv-SE">
            <a:latin typeface="+mj-lt"/>
          </a:endParaRPr>
        </a:p>
      </dgm:t>
    </dgm:pt>
    <dgm:pt modelId="{CCEDE7F6-9E81-4E7A-B7F6-C477085DC2F5}">
      <dgm:prSet phldrT="[Text]"/>
      <dgm:spPr/>
      <dgm:t>
        <a:bodyPr/>
        <a:lstStyle/>
        <a:p>
          <a:r>
            <a:rPr lang="sv-SE" dirty="0">
              <a:latin typeface="+mj-lt"/>
            </a:rPr>
            <a:t>IWG EqOP</a:t>
          </a:r>
        </a:p>
        <a:p>
          <a:r>
            <a:rPr lang="sv-SE" dirty="0">
              <a:latin typeface="+mj-lt"/>
            </a:rPr>
            <a:t>1-2 in-person meetings per yr</a:t>
          </a:r>
        </a:p>
        <a:p>
          <a:r>
            <a:rPr lang="sv-SE" dirty="0">
              <a:latin typeface="+mj-lt"/>
            </a:rPr>
            <a:t>(2023-2027)</a:t>
          </a:r>
        </a:p>
      </dgm:t>
    </dgm:pt>
    <dgm:pt modelId="{B0F0BA6D-4995-41D7-9FEF-8F49DD9457AF}" type="parTrans" cxnId="{157CCB1D-4278-4726-824A-EEB42D53040B}">
      <dgm:prSet/>
      <dgm:spPr/>
      <dgm:t>
        <a:bodyPr/>
        <a:lstStyle/>
        <a:p>
          <a:endParaRPr lang="sv-SE">
            <a:latin typeface="+mj-lt"/>
          </a:endParaRPr>
        </a:p>
      </dgm:t>
    </dgm:pt>
    <dgm:pt modelId="{3D0A8893-2DFC-4737-9627-B1C116151CBB}" type="sibTrans" cxnId="{157CCB1D-4278-4726-824A-EEB42D53040B}">
      <dgm:prSet/>
      <dgm:spPr/>
      <dgm:t>
        <a:bodyPr/>
        <a:lstStyle/>
        <a:p>
          <a:endParaRPr lang="sv-SE">
            <a:latin typeface="+mj-lt"/>
          </a:endParaRPr>
        </a:p>
      </dgm:t>
    </dgm:pt>
    <dgm:pt modelId="{FD5CAAF1-0346-4885-918E-DCA5311AE9AB}">
      <dgm:prSet phldrT="[Text]"/>
      <dgm:spPr/>
      <dgm:t>
        <a:bodyPr/>
        <a:lstStyle/>
        <a:p>
          <a:r>
            <a:rPr lang="sv-SE" dirty="0">
              <a:latin typeface="+mj-lt"/>
            </a:rPr>
            <a:t>Task 4</a:t>
          </a:r>
        </a:p>
        <a:p>
          <a:r>
            <a:rPr lang="sv-SE" dirty="0">
              <a:latin typeface="+mj-lt"/>
            </a:rPr>
            <a:t>10 digital meetings per yr</a:t>
          </a:r>
        </a:p>
        <a:p>
          <a:r>
            <a:rPr lang="sv-SE" dirty="0">
              <a:latin typeface="+mj-lt"/>
            </a:rPr>
            <a:t>(2025-2027)</a:t>
          </a:r>
        </a:p>
      </dgm:t>
    </dgm:pt>
    <dgm:pt modelId="{3E770F8D-B0B8-4ECD-BEB5-D9FE8DCD6E0A}" type="parTrans" cxnId="{30EAF1F5-A89B-420F-9498-3099BE7A09E3}">
      <dgm:prSet/>
      <dgm:spPr/>
      <dgm:t>
        <a:bodyPr/>
        <a:lstStyle/>
        <a:p>
          <a:endParaRPr lang="sv-SE">
            <a:latin typeface="+mj-lt"/>
          </a:endParaRPr>
        </a:p>
      </dgm:t>
    </dgm:pt>
    <dgm:pt modelId="{806BFC45-8077-4F03-A1C1-74D406ACBF9D}" type="sibTrans" cxnId="{30EAF1F5-A89B-420F-9498-3099BE7A09E3}">
      <dgm:prSet/>
      <dgm:spPr/>
      <dgm:t>
        <a:bodyPr/>
        <a:lstStyle/>
        <a:p>
          <a:endParaRPr lang="sv-SE">
            <a:latin typeface="+mj-lt"/>
          </a:endParaRPr>
        </a:p>
      </dgm:t>
    </dgm:pt>
    <dgm:pt modelId="{C0F7B61B-617C-4B15-9E8F-85EF85DB560B}">
      <dgm:prSet phldrT="[Text]"/>
      <dgm:spPr/>
      <dgm:t>
        <a:bodyPr/>
        <a:lstStyle/>
        <a:p>
          <a:r>
            <a:rPr lang="sv-SE" b="1" dirty="0">
              <a:latin typeface="+mj-lt"/>
            </a:rPr>
            <a:t>Sub-tasks</a:t>
          </a:r>
        </a:p>
        <a:p>
          <a:r>
            <a:rPr lang="sv-SE" b="1" dirty="0">
              <a:latin typeface="+mj-lt"/>
            </a:rPr>
            <a:t>Additional meetings</a:t>
          </a:r>
        </a:p>
      </dgm:t>
    </dgm:pt>
    <dgm:pt modelId="{2E701C4F-A524-4D8F-9FA3-55F0FA7BE29F}" type="parTrans" cxnId="{684183CE-103F-4B0E-B026-B8F11952CC64}">
      <dgm:prSet/>
      <dgm:spPr/>
      <dgm:t>
        <a:bodyPr/>
        <a:lstStyle/>
        <a:p>
          <a:endParaRPr lang="sv-SE">
            <a:latin typeface="+mj-lt"/>
          </a:endParaRPr>
        </a:p>
      </dgm:t>
    </dgm:pt>
    <dgm:pt modelId="{607480E3-6BE6-4332-9F72-9E15D8B3085F}" type="sibTrans" cxnId="{684183CE-103F-4B0E-B026-B8F11952CC64}">
      <dgm:prSet/>
      <dgm:spPr/>
      <dgm:t>
        <a:bodyPr/>
        <a:lstStyle/>
        <a:p>
          <a:endParaRPr lang="sv-SE">
            <a:latin typeface="+mj-lt"/>
          </a:endParaRPr>
        </a:p>
      </dgm:t>
    </dgm:pt>
    <dgm:pt modelId="{DBA272BF-5581-4BF9-A68F-3808E4833C51}" type="pres">
      <dgm:prSet presAssocID="{234B6530-83CA-4160-8BFE-7FE649AF0D0F}" presName="hierChild1" presStyleCnt="0">
        <dgm:presLayoutVars>
          <dgm:orgChart val="1"/>
          <dgm:chPref val="1"/>
          <dgm:dir/>
          <dgm:animOne val="branch"/>
          <dgm:animLvl val="lvl"/>
          <dgm:resizeHandles/>
        </dgm:presLayoutVars>
      </dgm:prSet>
      <dgm:spPr/>
    </dgm:pt>
    <dgm:pt modelId="{47548FF8-3C3D-48A8-875C-D7C8CC739220}" type="pres">
      <dgm:prSet presAssocID="{DEE96CAD-C191-4E84-9A4F-CFF528E9C6BC}" presName="hierRoot1" presStyleCnt="0">
        <dgm:presLayoutVars>
          <dgm:hierBranch val="init"/>
        </dgm:presLayoutVars>
      </dgm:prSet>
      <dgm:spPr/>
    </dgm:pt>
    <dgm:pt modelId="{05A42277-D4D2-4D77-87AE-12D4F07F0A8A}" type="pres">
      <dgm:prSet presAssocID="{DEE96CAD-C191-4E84-9A4F-CFF528E9C6BC}" presName="rootComposite1" presStyleCnt="0"/>
      <dgm:spPr/>
    </dgm:pt>
    <dgm:pt modelId="{D83D2A92-6362-4402-ABB7-9945FB496925}" type="pres">
      <dgm:prSet presAssocID="{DEE96CAD-C191-4E84-9A4F-CFF528E9C6BC}" presName="rootText1" presStyleLbl="node0" presStyleIdx="0" presStyleCnt="1" custLinFactNeighborX="5680" custLinFactNeighborY="-12388">
        <dgm:presLayoutVars>
          <dgm:chPref val="3"/>
        </dgm:presLayoutVars>
      </dgm:prSet>
      <dgm:spPr/>
    </dgm:pt>
    <dgm:pt modelId="{ED3C9357-D1E7-4C2F-BFDB-7795327F185B}" type="pres">
      <dgm:prSet presAssocID="{DEE96CAD-C191-4E84-9A4F-CFF528E9C6BC}" presName="rootConnector1" presStyleLbl="node1" presStyleIdx="0" presStyleCnt="0"/>
      <dgm:spPr/>
    </dgm:pt>
    <dgm:pt modelId="{CD9AD8D4-359F-47AF-AFA5-6AA9D954DB6A}" type="pres">
      <dgm:prSet presAssocID="{DEE96CAD-C191-4E84-9A4F-CFF528E9C6BC}" presName="hierChild2" presStyleCnt="0"/>
      <dgm:spPr/>
    </dgm:pt>
    <dgm:pt modelId="{91F287C3-CE39-47C1-B98D-A74C88A1AC92}" type="pres">
      <dgm:prSet presAssocID="{B0F0BA6D-4995-41D7-9FEF-8F49DD9457AF}" presName="Name37" presStyleLbl="parChTrans1D2" presStyleIdx="0" presStyleCnt="1"/>
      <dgm:spPr/>
    </dgm:pt>
    <dgm:pt modelId="{D832A1B0-04C9-48A2-9472-BC45CB4E0803}" type="pres">
      <dgm:prSet presAssocID="{CCEDE7F6-9E81-4E7A-B7F6-C477085DC2F5}" presName="hierRoot2" presStyleCnt="0">
        <dgm:presLayoutVars>
          <dgm:hierBranch val="init"/>
        </dgm:presLayoutVars>
      </dgm:prSet>
      <dgm:spPr/>
    </dgm:pt>
    <dgm:pt modelId="{95A16EEE-5104-46E8-AB40-2811F4142219}" type="pres">
      <dgm:prSet presAssocID="{CCEDE7F6-9E81-4E7A-B7F6-C477085DC2F5}" presName="rootComposite" presStyleCnt="0"/>
      <dgm:spPr/>
    </dgm:pt>
    <dgm:pt modelId="{53053E22-93FD-4EF4-B1BC-36786727AC24}" type="pres">
      <dgm:prSet presAssocID="{CCEDE7F6-9E81-4E7A-B7F6-C477085DC2F5}" presName="rootText" presStyleLbl="node2" presStyleIdx="0" presStyleCnt="1">
        <dgm:presLayoutVars>
          <dgm:chPref val="3"/>
        </dgm:presLayoutVars>
      </dgm:prSet>
      <dgm:spPr/>
    </dgm:pt>
    <dgm:pt modelId="{B124A722-C88D-4BC4-9CB1-700D65441814}" type="pres">
      <dgm:prSet presAssocID="{CCEDE7F6-9E81-4E7A-B7F6-C477085DC2F5}" presName="rootConnector" presStyleLbl="node2" presStyleIdx="0" presStyleCnt="1"/>
      <dgm:spPr/>
    </dgm:pt>
    <dgm:pt modelId="{5F2ABB21-E4C9-4EE5-B798-DAC5C41366FC}" type="pres">
      <dgm:prSet presAssocID="{CCEDE7F6-9E81-4E7A-B7F6-C477085DC2F5}" presName="hierChild4" presStyleCnt="0"/>
      <dgm:spPr/>
    </dgm:pt>
    <dgm:pt modelId="{862C2136-851A-41B8-9ECC-A2BD17726EB0}" type="pres">
      <dgm:prSet presAssocID="{41A7D3F7-068C-46AF-8713-FA7F86E49877}" presName="Name37" presStyleLbl="parChTrans1D3" presStyleIdx="0" presStyleCnt="4"/>
      <dgm:spPr/>
    </dgm:pt>
    <dgm:pt modelId="{7AEA031E-6AE2-4A42-BA30-3584E8EF0509}" type="pres">
      <dgm:prSet presAssocID="{89000564-8BD0-4566-B613-2CDF1BC49D17}" presName="hierRoot2" presStyleCnt="0">
        <dgm:presLayoutVars>
          <dgm:hierBranch val="init"/>
        </dgm:presLayoutVars>
      </dgm:prSet>
      <dgm:spPr/>
    </dgm:pt>
    <dgm:pt modelId="{9E86C5E8-4A5C-4389-8067-510508037120}" type="pres">
      <dgm:prSet presAssocID="{89000564-8BD0-4566-B613-2CDF1BC49D17}" presName="rootComposite" presStyleCnt="0"/>
      <dgm:spPr/>
    </dgm:pt>
    <dgm:pt modelId="{71C89534-EF7E-4D76-8ABB-243DC50CD925}" type="pres">
      <dgm:prSet presAssocID="{89000564-8BD0-4566-B613-2CDF1BC49D17}" presName="rootText" presStyleLbl="node3" presStyleIdx="0" presStyleCnt="4">
        <dgm:presLayoutVars>
          <dgm:chPref val="3"/>
        </dgm:presLayoutVars>
      </dgm:prSet>
      <dgm:spPr/>
    </dgm:pt>
    <dgm:pt modelId="{A774049D-1FF9-4ABD-94FE-463CDBB86A27}" type="pres">
      <dgm:prSet presAssocID="{89000564-8BD0-4566-B613-2CDF1BC49D17}" presName="rootConnector" presStyleLbl="node3" presStyleIdx="0" presStyleCnt="4"/>
      <dgm:spPr/>
    </dgm:pt>
    <dgm:pt modelId="{1758736C-AC57-41F5-B5CC-1C22F2966783}" type="pres">
      <dgm:prSet presAssocID="{89000564-8BD0-4566-B613-2CDF1BC49D17}" presName="hierChild4" presStyleCnt="0"/>
      <dgm:spPr/>
    </dgm:pt>
    <dgm:pt modelId="{32F1222D-9DE6-4EE9-962A-326CF73E7271}" type="pres">
      <dgm:prSet presAssocID="{89000564-8BD0-4566-B613-2CDF1BC49D17}" presName="hierChild5" presStyleCnt="0"/>
      <dgm:spPr/>
    </dgm:pt>
    <dgm:pt modelId="{9D011DF5-F845-4A91-A90F-F6E3FE02940E}" type="pres">
      <dgm:prSet presAssocID="{72AB56E5-8757-4678-9D8F-6BF98366F5BD}" presName="Name37" presStyleLbl="parChTrans1D3" presStyleIdx="1" presStyleCnt="4"/>
      <dgm:spPr/>
    </dgm:pt>
    <dgm:pt modelId="{C9CB6EB0-0647-4C10-BD5E-321F3D5F87A6}" type="pres">
      <dgm:prSet presAssocID="{DF3CA047-6558-4F9E-8FC5-F1AFB470AC7C}" presName="hierRoot2" presStyleCnt="0">
        <dgm:presLayoutVars>
          <dgm:hierBranch val="init"/>
        </dgm:presLayoutVars>
      </dgm:prSet>
      <dgm:spPr/>
    </dgm:pt>
    <dgm:pt modelId="{BEF9EAAE-16C8-4161-9033-368C96DB0DF1}" type="pres">
      <dgm:prSet presAssocID="{DF3CA047-6558-4F9E-8FC5-F1AFB470AC7C}" presName="rootComposite" presStyleCnt="0"/>
      <dgm:spPr/>
    </dgm:pt>
    <dgm:pt modelId="{8B19F8C3-31CD-4D68-9334-02B3069B5D98}" type="pres">
      <dgm:prSet presAssocID="{DF3CA047-6558-4F9E-8FC5-F1AFB470AC7C}" presName="rootText" presStyleLbl="node3" presStyleIdx="1" presStyleCnt="4">
        <dgm:presLayoutVars>
          <dgm:chPref val="3"/>
        </dgm:presLayoutVars>
      </dgm:prSet>
      <dgm:spPr/>
    </dgm:pt>
    <dgm:pt modelId="{1115A1C6-B895-4F0B-996A-E7E13C8F9F98}" type="pres">
      <dgm:prSet presAssocID="{DF3CA047-6558-4F9E-8FC5-F1AFB470AC7C}" presName="rootConnector" presStyleLbl="node3" presStyleIdx="1" presStyleCnt="4"/>
      <dgm:spPr/>
    </dgm:pt>
    <dgm:pt modelId="{2A5BBABE-E4CA-4702-BA25-B48809B0CD1A}" type="pres">
      <dgm:prSet presAssocID="{DF3CA047-6558-4F9E-8FC5-F1AFB470AC7C}" presName="hierChild4" presStyleCnt="0"/>
      <dgm:spPr/>
    </dgm:pt>
    <dgm:pt modelId="{B1A5DFBC-E171-40EC-975A-DC65A21E7DA3}" type="pres">
      <dgm:prSet presAssocID="{DF3CA047-6558-4F9E-8FC5-F1AFB470AC7C}" presName="hierChild5" presStyleCnt="0"/>
      <dgm:spPr/>
    </dgm:pt>
    <dgm:pt modelId="{10C543CE-8D3F-47A8-AC61-2C698C727369}" type="pres">
      <dgm:prSet presAssocID="{8DB66308-387C-4D75-8869-4FA58EE436B4}" presName="Name37" presStyleLbl="parChTrans1D3" presStyleIdx="2" presStyleCnt="4"/>
      <dgm:spPr/>
    </dgm:pt>
    <dgm:pt modelId="{9E1C959B-61E5-4EBF-A53E-5213FA7F9327}" type="pres">
      <dgm:prSet presAssocID="{6B77F185-E163-4247-B4B6-424933668B21}" presName="hierRoot2" presStyleCnt="0">
        <dgm:presLayoutVars>
          <dgm:hierBranch val="init"/>
        </dgm:presLayoutVars>
      </dgm:prSet>
      <dgm:spPr/>
    </dgm:pt>
    <dgm:pt modelId="{46A948A1-AE85-4E64-BC59-60A4BBB0A8AF}" type="pres">
      <dgm:prSet presAssocID="{6B77F185-E163-4247-B4B6-424933668B21}" presName="rootComposite" presStyleCnt="0"/>
      <dgm:spPr/>
    </dgm:pt>
    <dgm:pt modelId="{F5FEB179-72FE-4165-9931-C1972C72BF43}" type="pres">
      <dgm:prSet presAssocID="{6B77F185-E163-4247-B4B6-424933668B21}" presName="rootText" presStyleLbl="node3" presStyleIdx="2" presStyleCnt="4">
        <dgm:presLayoutVars>
          <dgm:chPref val="3"/>
        </dgm:presLayoutVars>
      </dgm:prSet>
      <dgm:spPr/>
    </dgm:pt>
    <dgm:pt modelId="{156E52D0-3D24-4F62-BA0A-93B70DABFFC9}" type="pres">
      <dgm:prSet presAssocID="{6B77F185-E163-4247-B4B6-424933668B21}" presName="rootConnector" presStyleLbl="node3" presStyleIdx="2" presStyleCnt="4"/>
      <dgm:spPr/>
    </dgm:pt>
    <dgm:pt modelId="{CA8F9C99-A991-467F-B016-7BE6132F7D82}" type="pres">
      <dgm:prSet presAssocID="{6B77F185-E163-4247-B4B6-424933668B21}" presName="hierChild4" presStyleCnt="0"/>
      <dgm:spPr/>
    </dgm:pt>
    <dgm:pt modelId="{406B5EF8-703D-42B8-898C-B0DED6C67F87}" type="pres">
      <dgm:prSet presAssocID="{2E701C4F-A524-4D8F-9FA3-55F0FA7BE29F}" presName="Name37" presStyleLbl="parChTrans1D4" presStyleIdx="0" presStyleCnt="1"/>
      <dgm:spPr/>
    </dgm:pt>
    <dgm:pt modelId="{6A1DB3B5-C65B-4307-AB8F-B9BCCBA9DF97}" type="pres">
      <dgm:prSet presAssocID="{C0F7B61B-617C-4B15-9E8F-85EF85DB560B}" presName="hierRoot2" presStyleCnt="0">
        <dgm:presLayoutVars>
          <dgm:hierBranch val="init"/>
        </dgm:presLayoutVars>
      </dgm:prSet>
      <dgm:spPr/>
    </dgm:pt>
    <dgm:pt modelId="{35BC7D61-F3D2-4F49-9557-6C3E1BBEF0C8}" type="pres">
      <dgm:prSet presAssocID="{C0F7B61B-617C-4B15-9E8F-85EF85DB560B}" presName="rootComposite" presStyleCnt="0"/>
      <dgm:spPr/>
    </dgm:pt>
    <dgm:pt modelId="{DD420FFC-61C5-4F00-BF86-6F67E61FE2FE}" type="pres">
      <dgm:prSet presAssocID="{C0F7B61B-617C-4B15-9E8F-85EF85DB560B}" presName="rootText" presStyleLbl="node4" presStyleIdx="0" presStyleCnt="1">
        <dgm:presLayoutVars>
          <dgm:chPref val="3"/>
        </dgm:presLayoutVars>
      </dgm:prSet>
      <dgm:spPr/>
    </dgm:pt>
    <dgm:pt modelId="{8835618D-F501-4E89-99FD-AA281C8EB8D9}" type="pres">
      <dgm:prSet presAssocID="{C0F7B61B-617C-4B15-9E8F-85EF85DB560B}" presName="rootConnector" presStyleLbl="node4" presStyleIdx="0" presStyleCnt="1"/>
      <dgm:spPr/>
    </dgm:pt>
    <dgm:pt modelId="{E3237A5B-69B1-4984-BA00-A3DA2207E6D2}" type="pres">
      <dgm:prSet presAssocID="{C0F7B61B-617C-4B15-9E8F-85EF85DB560B}" presName="hierChild4" presStyleCnt="0"/>
      <dgm:spPr/>
    </dgm:pt>
    <dgm:pt modelId="{2EAB4E66-7D28-4877-9497-61C2613DEE37}" type="pres">
      <dgm:prSet presAssocID="{C0F7B61B-617C-4B15-9E8F-85EF85DB560B}" presName="hierChild5" presStyleCnt="0"/>
      <dgm:spPr/>
    </dgm:pt>
    <dgm:pt modelId="{633ED62F-332A-4912-80F3-0FDEEC8317D7}" type="pres">
      <dgm:prSet presAssocID="{6B77F185-E163-4247-B4B6-424933668B21}" presName="hierChild5" presStyleCnt="0"/>
      <dgm:spPr/>
    </dgm:pt>
    <dgm:pt modelId="{97079F32-6549-4D9B-8B04-9E59EBD2BD1C}" type="pres">
      <dgm:prSet presAssocID="{3E770F8D-B0B8-4ECD-BEB5-D9FE8DCD6E0A}" presName="Name37" presStyleLbl="parChTrans1D3" presStyleIdx="3" presStyleCnt="4"/>
      <dgm:spPr/>
    </dgm:pt>
    <dgm:pt modelId="{A46DC4DE-5E7F-4371-881C-AF5E05BB18A5}" type="pres">
      <dgm:prSet presAssocID="{FD5CAAF1-0346-4885-918E-DCA5311AE9AB}" presName="hierRoot2" presStyleCnt="0">
        <dgm:presLayoutVars>
          <dgm:hierBranch val="init"/>
        </dgm:presLayoutVars>
      </dgm:prSet>
      <dgm:spPr/>
    </dgm:pt>
    <dgm:pt modelId="{EB44D647-ECCB-44CA-8492-E7344CFD3624}" type="pres">
      <dgm:prSet presAssocID="{FD5CAAF1-0346-4885-918E-DCA5311AE9AB}" presName="rootComposite" presStyleCnt="0"/>
      <dgm:spPr/>
    </dgm:pt>
    <dgm:pt modelId="{515CF2B1-E6B8-4043-A310-C5AF87C8FE8E}" type="pres">
      <dgm:prSet presAssocID="{FD5CAAF1-0346-4885-918E-DCA5311AE9AB}" presName="rootText" presStyleLbl="node3" presStyleIdx="3" presStyleCnt="4">
        <dgm:presLayoutVars>
          <dgm:chPref val="3"/>
        </dgm:presLayoutVars>
      </dgm:prSet>
      <dgm:spPr/>
    </dgm:pt>
    <dgm:pt modelId="{7567482B-B986-40E7-970B-5B4E1A3B9DF3}" type="pres">
      <dgm:prSet presAssocID="{FD5CAAF1-0346-4885-918E-DCA5311AE9AB}" presName="rootConnector" presStyleLbl="node3" presStyleIdx="3" presStyleCnt="4"/>
      <dgm:spPr/>
    </dgm:pt>
    <dgm:pt modelId="{8849F441-F528-4C59-BC80-98FB71C5B5A9}" type="pres">
      <dgm:prSet presAssocID="{FD5CAAF1-0346-4885-918E-DCA5311AE9AB}" presName="hierChild4" presStyleCnt="0"/>
      <dgm:spPr/>
    </dgm:pt>
    <dgm:pt modelId="{B1B1EF5C-9EA5-421D-9457-075DBEDD00F7}" type="pres">
      <dgm:prSet presAssocID="{FD5CAAF1-0346-4885-918E-DCA5311AE9AB}" presName="hierChild5" presStyleCnt="0"/>
      <dgm:spPr/>
    </dgm:pt>
    <dgm:pt modelId="{B026E705-5715-428B-A349-554AD9000A1D}" type="pres">
      <dgm:prSet presAssocID="{CCEDE7F6-9E81-4E7A-B7F6-C477085DC2F5}" presName="hierChild5" presStyleCnt="0"/>
      <dgm:spPr/>
    </dgm:pt>
    <dgm:pt modelId="{A3B5E944-29DC-45F8-AA05-913BC5FA85A4}" type="pres">
      <dgm:prSet presAssocID="{DEE96CAD-C191-4E84-9A4F-CFF528E9C6BC}" presName="hierChild3" presStyleCnt="0"/>
      <dgm:spPr/>
    </dgm:pt>
  </dgm:ptLst>
  <dgm:cxnLst>
    <dgm:cxn modelId="{7F1DE903-FCCD-433C-A770-DEF1DD03BF40}" type="presOf" srcId="{3E770F8D-B0B8-4ECD-BEB5-D9FE8DCD6E0A}" destId="{97079F32-6549-4D9B-8B04-9E59EBD2BD1C}" srcOrd="0" destOrd="0" presId="urn:microsoft.com/office/officeart/2005/8/layout/orgChart1"/>
    <dgm:cxn modelId="{157CCB1D-4278-4726-824A-EEB42D53040B}" srcId="{DEE96CAD-C191-4E84-9A4F-CFF528E9C6BC}" destId="{CCEDE7F6-9E81-4E7A-B7F6-C477085DC2F5}" srcOrd="0" destOrd="0" parTransId="{B0F0BA6D-4995-41D7-9FEF-8F49DD9457AF}" sibTransId="{3D0A8893-2DFC-4737-9627-B1C116151CBB}"/>
    <dgm:cxn modelId="{9DA89625-65EE-4C22-949D-91361B027E29}" type="presOf" srcId="{C0F7B61B-617C-4B15-9E8F-85EF85DB560B}" destId="{DD420FFC-61C5-4F00-BF86-6F67E61FE2FE}" srcOrd="0" destOrd="0" presId="urn:microsoft.com/office/officeart/2005/8/layout/orgChart1"/>
    <dgm:cxn modelId="{31888B26-66F1-44D5-86DD-2BC513C878A2}" type="presOf" srcId="{DF3CA047-6558-4F9E-8FC5-F1AFB470AC7C}" destId="{1115A1C6-B895-4F0B-996A-E7E13C8F9F98}" srcOrd="1" destOrd="0" presId="urn:microsoft.com/office/officeart/2005/8/layout/orgChart1"/>
    <dgm:cxn modelId="{0C411737-9C4A-4C44-853A-0FAEBE692B8B}" type="presOf" srcId="{41A7D3F7-068C-46AF-8713-FA7F86E49877}" destId="{862C2136-851A-41B8-9ECC-A2BD17726EB0}" srcOrd="0" destOrd="0" presId="urn:microsoft.com/office/officeart/2005/8/layout/orgChart1"/>
    <dgm:cxn modelId="{CDEF8737-4C07-43CF-B2DD-BAE3539B939E}" type="presOf" srcId="{234B6530-83CA-4160-8BFE-7FE649AF0D0F}" destId="{DBA272BF-5581-4BF9-A68F-3808E4833C51}" srcOrd="0" destOrd="0" presId="urn:microsoft.com/office/officeart/2005/8/layout/orgChart1"/>
    <dgm:cxn modelId="{8D85E861-1581-40D9-8FC9-1B5D8EEE9C83}" srcId="{234B6530-83CA-4160-8BFE-7FE649AF0D0F}" destId="{DEE96CAD-C191-4E84-9A4F-CFF528E9C6BC}" srcOrd="0" destOrd="0" parTransId="{4C4F377B-9D53-413F-9B05-EDDAC65095C3}" sibTransId="{89B4486C-FACC-4A65-95AC-C79E43B33C7A}"/>
    <dgm:cxn modelId="{20C52B63-8C22-443F-B110-4FBBB0F47DC1}" type="presOf" srcId="{B0F0BA6D-4995-41D7-9FEF-8F49DD9457AF}" destId="{91F287C3-CE39-47C1-B98D-A74C88A1AC92}" srcOrd="0" destOrd="0" presId="urn:microsoft.com/office/officeart/2005/8/layout/orgChart1"/>
    <dgm:cxn modelId="{58AFBE43-2A29-4577-881C-8A7C6F7DC511}" srcId="{CCEDE7F6-9E81-4E7A-B7F6-C477085DC2F5}" destId="{DF3CA047-6558-4F9E-8FC5-F1AFB470AC7C}" srcOrd="1" destOrd="0" parTransId="{72AB56E5-8757-4678-9D8F-6BF98366F5BD}" sibTransId="{9B777E01-1BAE-4AED-845E-B4693AD6BDFF}"/>
    <dgm:cxn modelId="{B3F48646-7FC7-4C4E-A40D-1980401A9987}" type="presOf" srcId="{DEE96CAD-C191-4E84-9A4F-CFF528E9C6BC}" destId="{D83D2A92-6362-4402-ABB7-9945FB496925}" srcOrd="0" destOrd="0" presId="urn:microsoft.com/office/officeart/2005/8/layout/orgChart1"/>
    <dgm:cxn modelId="{EDB1F367-89BD-4E9F-ABDD-1EF702EAF676}" type="presOf" srcId="{DF3CA047-6558-4F9E-8FC5-F1AFB470AC7C}" destId="{8B19F8C3-31CD-4D68-9334-02B3069B5D98}" srcOrd="0" destOrd="0" presId="urn:microsoft.com/office/officeart/2005/8/layout/orgChart1"/>
    <dgm:cxn modelId="{00DF956E-32A5-433C-932D-0E4415B3BE5C}" type="presOf" srcId="{FD5CAAF1-0346-4885-918E-DCA5311AE9AB}" destId="{7567482B-B986-40E7-970B-5B4E1A3B9DF3}" srcOrd="1" destOrd="0" presId="urn:microsoft.com/office/officeart/2005/8/layout/orgChart1"/>
    <dgm:cxn modelId="{ED2F114F-33D4-4BC9-AB65-FF7442220F96}" type="presOf" srcId="{72AB56E5-8757-4678-9D8F-6BF98366F5BD}" destId="{9D011DF5-F845-4A91-A90F-F6E3FE02940E}" srcOrd="0" destOrd="0" presId="urn:microsoft.com/office/officeart/2005/8/layout/orgChart1"/>
    <dgm:cxn modelId="{05190372-2548-47A8-895E-74ACFD671BF6}" type="presOf" srcId="{FD5CAAF1-0346-4885-918E-DCA5311AE9AB}" destId="{515CF2B1-E6B8-4043-A310-C5AF87C8FE8E}" srcOrd="0" destOrd="0" presId="urn:microsoft.com/office/officeart/2005/8/layout/orgChart1"/>
    <dgm:cxn modelId="{A3087EA1-B929-4A61-B405-1638AA139670}" type="presOf" srcId="{6B77F185-E163-4247-B4B6-424933668B21}" destId="{156E52D0-3D24-4F62-BA0A-93B70DABFFC9}" srcOrd="1" destOrd="0" presId="urn:microsoft.com/office/officeart/2005/8/layout/orgChart1"/>
    <dgm:cxn modelId="{B42A92AF-7C77-476F-860F-7D6BAF47B78F}" type="presOf" srcId="{CCEDE7F6-9E81-4E7A-B7F6-C477085DC2F5}" destId="{B124A722-C88D-4BC4-9CB1-700D65441814}" srcOrd="1" destOrd="0" presId="urn:microsoft.com/office/officeart/2005/8/layout/orgChart1"/>
    <dgm:cxn modelId="{F81DE3B5-6B60-44F2-ACF7-02D56AB74FC8}" type="presOf" srcId="{C0F7B61B-617C-4B15-9E8F-85EF85DB560B}" destId="{8835618D-F501-4E89-99FD-AA281C8EB8D9}" srcOrd="1" destOrd="0" presId="urn:microsoft.com/office/officeart/2005/8/layout/orgChart1"/>
    <dgm:cxn modelId="{A94819BE-870F-4C7F-92EA-A44157ED3C32}" type="presOf" srcId="{DEE96CAD-C191-4E84-9A4F-CFF528E9C6BC}" destId="{ED3C9357-D1E7-4C2F-BFDB-7795327F185B}" srcOrd="1" destOrd="0" presId="urn:microsoft.com/office/officeart/2005/8/layout/orgChart1"/>
    <dgm:cxn modelId="{E38011C0-D33F-4632-B123-56C9F23393FE}" srcId="{CCEDE7F6-9E81-4E7A-B7F6-C477085DC2F5}" destId="{89000564-8BD0-4566-B613-2CDF1BC49D17}" srcOrd="0" destOrd="0" parTransId="{41A7D3F7-068C-46AF-8713-FA7F86E49877}" sibTransId="{4103F0EF-A133-4414-8BF2-0C9BC93637AE}"/>
    <dgm:cxn modelId="{7CD16CC7-80B6-40D6-995C-2D99E1DC59B2}" type="presOf" srcId="{8DB66308-387C-4D75-8869-4FA58EE436B4}" destId="{10C543CE-8D3F-47A8-AC61-2C698C727369}" srcOrd="0" destOrd="0" presId="urn:microsoft.com/office/officeart/2005/8/layout/orgChart1"/>
    <dgm:cxn modelId="{684183CE-103F-4B0E-B026-B8F11952CC64}" srcId="{6B77F185-E163-4247-B4B6-424933668B21}" destId="{C0F7B61B-617C-4B15-9E8F-85EF85DB560B}" srcOrd="0" destOrd="0" parTransId="{2E701C4F-A524-4D8F-9FA3-55F0FA7BE29F}" sibTransId="{607480E3-6BE6-4332-9F72-9E15D8B3085F}"/>
    <dgm:cxn modelId="{578FF3CE-CA5D-4071-BDBE-8290CA282A5B}" type="presOf" srcId="{89000564-8BD0-4566-B613-2CDF1BC49D17}" destId="{71C89534-EF7E-4D76-8ABB-243DC50CD925}" srcOrd="0" destOrd="0" presId="urn:microsoft.com/office/officeart/2005/8/layout/orgChart1"/>
    <dgm:cxn modelId="{8758A3D4-0DDB-401C-B0FA-15AD7AD7BF40}" type="presOf" srcId="{6B77F185-E163-4247-B4B6-424933668B21}" destId="{F5FEB179-72FE-4165-9931-C1972C72BF43}" srcOrd="0" destOrd="0" presId="urn:microsoft.com/office/officeart/2005/8/layout/orgChart1"/>
    <dgm:cxn modelId="{D62D58E2-405B-4525-B48A-451C5BF36262}" type="presOf" srcId="{CCEDE7F6-9E81-4E7A-B7F6-C477085DC2F5}" destId="{53053E22-93FD-4EF4-B1BC-36786727AC24}" srcOrd="0" destOrd="0" presId="urn:microsoft.com/office/officeart/2005/8/layout/orgChart1"/>
    <dgm:cxn modelId="{C06E73E9-FD62-4D89-A98D-03DBE977149F}" srcId="{CCEDE7F6-9E81-4E7A-B7F6-C477085DC2F5}" destId="{6B77F185-E163-4247-B4B6-424933668B21}" srcOrd="2" destOrd="0" parTransId="{8DB66308-387C-4D75-8869-4FA58EE436B4}" sibTransId="{A8A52EB4-65BA-4A3D-87A2-3B69CA0A7979}"/>
    <dgm:cxn modelId="{65CFCEEB-9A96-476B-8823-CF2059C2A121}" type="presOf" srcId="{89000564-8BD0-4566-B613-2CDF1BC49D17}" destId="{A774049D-1FF9-4ABD-94FE-463CDBB86A27}" srcOrd="1" destOrd="0" presId="urn:microsoft.com/office/officeart/2005/8/layout/orgChart1"/>
    <dgm:cxn modelId="{30EAF1F5-A89B-420F-9498-3099BE7A09E3}" srcId="{CCEDE7F6-9E81-4E7A-B7F6-C477085DC2F5}" destId="{FD5CAAF1-0346-4885-918E-DCA5311AE9AB}" srcOrd="3" destOrd="0" parTransId="{3E770F8D-B0B8-4ECD-BEB5-D9FE8DCD6E0A}" sibTransId="{806BFC45-8077-4F03-A1C1-74D406ACBF9D}"/>
    <dgm:cxn modelId="{FD1BC1FA-A3AD-4269-A92E-922C0C3C1EE3}" type="presOf" srcId="{2E701C4F-A524-4D8F-9FA3-55F0FA7BE29F}" destId="{406B5EF8-703D-42B8-898C-B0DED6C67F87}" srcOrd="0" destOrd="0" presId="urn:microsoft.com/office/officeart/2005/8/layout/orgChart1"/>
    <dgm:cxn modelId="{D89C508A-EC20-4632-B496-CC36E6F71021}" type="presParOf" srcId="{DBA272BF-5581-4BF9-A68F-3808E4833C51}" destId="{47548FF8-3C3D-48A8-875C-D7C8CC739220}" srcOrd="0" destOrd="0" presId="urn:microsoft.com/office/officeart/2005/8/layout/orgChart1"/>
    <dgm:cxn modelId="{1E93B064-0C07-4756-9F3C-DF5FF17D14B3}" type="presParOf" srcId="{47548FF8-3C3D-48A8-875C-D7C8CC739220}" destId="{05A42277-D4D2-4D77-87AE-12D4F07F0A8A}" srcOrd="0" destOrd="0" presId="urn:microsoft.com/office/officeart/2005/8/layout/orgChart1"/>
    <dgm:cxn modelId="{DB712E25-F643-4233-9ECF-7DDCA08E4663}" type="presParOf" srcId="{05A42277-D4D2-4D77-87AE-12D4F07F0A8A}" destId="{D83D2A92-6362-4402-ABB7-9945FB496925}" srcOrd="0" destOrd="0" presId="urn:microsoft.com/office/officeart/2005/8/layout/orgChart1"/>
    <dgm:cxn modelId="{3B383FE8-AB95-4ADA-98EA-00A5D27F8F44}" type="presParOf" srcId="{05A42277-D4D2-4D77-87AE-12D4F07F0A8A}" destId="{ED3C9357-D1E7-4C2F-BFDB-7795327F185B}" srcOrd="1" destOrd="0" presId="urn:microsoft.com/office/officeart/2005/8/layout/orgChart1"/>
    <dgm:cxn modelId="{C3EA2F4E-328C-44D7-97D0-A978FE90E04F}" type="presParOf" srcId="{47548FF8-3C3D-48A8-875C-D7C8CC739220}" destId="{CD9AD8D4-359F-47AF-AFA5-6AA9D954DB6A}" srcOrd="1" destOrd="0" presId="urn:microsoft.com/office/officeart/2005/8/layout/orgChart1"/>
    <dgm:cxn modelId="{3CB6FA59-88B8-4E2E-A269-27A7D77B7211}" type="presParOf" srcId="{CD9AD8D4-359F-47AF-AFA5-6AA9D954DB6A}" destId="{91F287C3-CE39-47C1-B98D-A74C88A1AC92}" srcOrd="0" destOrd="0" presId="urn:microsoft.com/office/officeart/2005/8/layout/orgChart1"/>
    <dgm:cxn modelId="{6C553BE1-CE84-4920-A9B1-F0A5A5C455A5}" type="presParOf" srcId="{CD9AD8D4-359F-47AF-AFA5-6AA9D954DB6A}" destId="{D832A1B0-04C9-48A2-9472-BC45CB4E0803}" srcOrd="1" destOrd="0" presId="urn:microsoft.com/office/officeart/2005/8/layout/orgChart1"/>
    <dgm:cxn modelId="{B39482D5-EC90-409F-AC9F-9B2FA236043C}" type="presParOf" srcId="{D832A1B0-04C9-48A2-9472-BC45CB4E0803}" destId="{95A16EEE-5104-46E8-AB40-2811F4142219}" srcOrd="0" destOrd="0" presId="urn:microsoft.com/office/officeart/2005/8/layout/orgChart1"/>
    <dgm:cxn modelId="{587D4E78-E119-4990-9D5F-15F1283A15F1}" type="presParOf" srcId="{95A16EEE-5104-46E8-AB40-2811F4142219}" destId="{53053E22-93FD-4EF4-B1BC-36786727AC24}" srcOrd="0" destOrd="0" presId="urn:microsoft.com/office/officeart/2005/8/layout/orgChart1"/>
    <dgm:cxn modelId="{339263DB-DBA8-4161-8309-52AD6746FDBA}" type="presParOf" srcId="{95A16EEE-5104-46E8-AB40-2811F4142219}" destId="{B124A722-C88D-4BC4-9CB1-700D65441814}" srcOrd="1" destOrd="0" presId="urn:microsoft.com/office/officeart/2005/8/layout/orgChart1"/>
    <dgm:cxn modelId="{08DBC384-FCB3-443D-A876-BEF01AB8C37F}" type="presParOf" srcId="{D832A1B0-04C9-48A2-9472-BC45CB4E0803}" destId="{5F2ABB21-E4C9-4EE5-B798-DAC5C41366FC}" srcOrd="1" destOrd="0" presId="urn:microsoft.com/office/officeart/2005/8/layout/orgChart1"/>
    <dgm:cxn modelId="{437A27E1-922A-498F-AFD9-B6EB3AAE7D77}" type="presParOf" srcId="{5F2ABB21-E4C9-4EE5-B798-DAC5C41366FC}" destId="{862C2136-851A-41B8-9ECC-A2BD17726EB0}" srcOrd="0" destOrd="0" presId="urn:microsoft.com/office/officeart/2005/8/layout/orgChart1"/>
    <dgm:cxn modelId="{A51F86DF-A776-4ACF-959F-AE2191747795}" type="presParOf" srcId="{5F2ABB21-E4C9-4EE5-B798-DAC5C41366FC}" destId="{7AEA031E-6AE2-4A42-BA30-3584E8EF0509}" srcOrd="1" destOrd="0" presId="urn:microsoft.com/office/officeart/2005/8/layout/orgChart1"/>
    <dgm:cxn modelId="{749FD1CC-DDCA-4B25-B3B6-28489B55ABC4}" type="presParOf" srcId="{7AEA031E-6AE2-4A42-BA30-3584E8EF0509}" destId="{9E86C5E8-4A5C-4389-8067-510508037120}" srcOrd="0" destOrd="0" presId="urn:microsoft.com/office/officeart/2005/8/layout/orgChart1"/>
    <dgm:cxn modelId="{ABF61498-FB34-4C59-8E98-7E6C62A05C56}" type="presParOf" srcId="{9E86C5E8-4A5C-4389-8067-510508037120}" destId="{71C89534-EF7E-4D76-8ABB-243DC50CD925}" srcOrd="0" destOrd="0" presId="urn:microsoft.com/office/officeart/2005/8/layout/orgChart1"/>
    <dgm:cxn modelId="{B0953ED8-1D61-46FA-8587-9F0190A7C4BC}" type="presParOf" srcId="{9E86C5E8-4A5C-4389-8067-510508037120}" destId="{A774049D-1FF9-4ABD-94FE-463CDBB86A27}" srcOrd="1" destOrd="0" presId="urn:microsoft.com/office/officeart/2005/8/layout/orgChart1"/>
    <dgm:cxn modelId="{DE284C3F-38B3-4466-830F-81CE901C7DC9}" type="presParOf" srcId="{7AEA031E-6AE2-4A42-BA30-3584E8EF0509}" destId="{1758736C-AC57-41F5-B5CC-1C22F2966783}" srcOrd="1" destOrd="0" presId="urn:microsoft.com/office/officeart/2005/8/layout/orgChart1"/>
    <dgm:cxn modelId="{5D214A62-82AF-4E13-B761-989BBDF609F0}" type="presParOf" srcId="{7AEA031E-6AE2-4A42-BA30-3584E8EF0509}" destId="{32F1222D-9DE6-4EE9-962A-326CF73E7271}" srcOrd="2" destOrd="0" presId="urn:microsoft.com/office/officeart/2005/8/layout/orgChart1"/>
    <dgm:cxn modelId="{40C16B01-878C-4C23-B272-12F75CB08EFC}" type="presParOf" srcId="{5F2ABB21-E4C9-4EE5-B798-DAC5C41366FC}" destId="{9D011DF5-F845-4A91-A90F-F6E3FE02940E}" srcOrd="2" destOrd="0" presId="urn:microsoft.com/office/officeart/2005/8/layout/orgChart1"/>
    <dgm:cxn modelId="{B9226E1F-5B5D-49DF-AEB4-3B84C42745A0}" type="presParOf" srcId="{5F2ABB21-E4C9-4EE5-B798-DAC5C41366FC}" destId="{C9CB6EB0-0647-4C10-BD5E-321F3D5F87A6}" srcOrd="3" destOrd="0" presId="urn:microsoft.com/office/officeart/2005/8/layout/orgChart1"/>
    <dgm:cxn modelId="{E311352D-2F14-41C4-9B04-307BCA1F9689}" type="presParOf" srcId="{C9CB6EB0-0647-4C10-BD5E-321F3D5F87A6}" destId="{BEF9EAAE-16C8-4161-9033-368C96DB0DF1}" srcOrd="0" destOrd="0" presId="urn:microsoft.com/office/officeart/2005/8/layout/orgChart1"/>
    <dgm:cxn modelId="{A5937D82-91DB-4769-A30B-921444D6748B}" type="presParOf" srcId="{BEF9EAAE-16C8-4161-9033-368C96DB0DF1}" destId="{8B19F8C3-31CD-4D68-9334-02B3069B5D98}" srcOrd="0" destOrd="0" presId="urn:microsoft.com/office/officeart/2005/8/layout/orgChart1"/>
    <dgm:cxn modelId="{8275CB62-13FE-43DD-9ED3-E2364F62349D}" type="presParOf" srcId="{BEF9EAAE-16C8-4161-9033-368C96DB0DF1}" destId="{1115A1C6-B895-4F0B-996A-E7E13C8F9F98}" srcOrd="1" destOrd="0" presId="urn:microsoft.com/office/officeart/2005/8/layout/orgChart1"/>
    <dgm:cxn modelId="{60C2476C-ECFC-4BBD-AE46-24FD0CFBA6C5}" type="presParOf" srcId="{C9CB6EB0-0647-4C10-BD5E-321F3D5F87A6}" destId="{2A5BBABE-E4CA-4702-BA25-B48809B0CD1A}" srcOrd="1" destOrd="0" presId="urn:microsoft.com/office/officeart/2005/8/layout/orgChart1"/>
    <dgm:cxn modelId="{545629C4-4CBA-4551-B365-620AFABB86F7}" type="presParOf" srcId="{C9CB6EB0-0647-4C10-BD5E-321F3D5F87A6}" destId="{B1A5DFBC-E171-40EC-975A-DC65A21E7DA3}" srcOrd="2" destOrd="0" presId="urn:microsoft.com/office/officeart/2005/8/layout/orgChart1"/>
    <dgm:cxn modelId="{31334D9C-9FCD-4DC9-9B04-E3A027A2D9B8}" type="presParOf" srcId="{5F2ABB21-E4C9-4EE5-B798-DAC5C41366FC}" destId="{10C543CE-8D3F-47A8-AC61-2C698C727369}" srcOrd="4" destOrd="0" presId="urn:microsoft.com/office/officeart/2005/8/layout/orgChart1"/>
    <dgm:cxn modelId="{59745E3D-196D-49B1-919F-3AAB17E69DD9}" type="presParOf" srcId="{5F2ABB21-E4C9-4EE5-B798-DAC5C41366FC}" destId="{9E1C959B-61E5-4EBF-A53E-5213FA7F9327}" srcOrd="5" destOrd="0" presId="urn:microsoft.com/office/officeart/2005/8/layout/orgChart1"/>
    <dgm:cxn modelId="{A7B5B084-A465-4A40-A794-C6F6540900DB}" type="presParOf" srcId="{9E1C959B-61E5-4EBF-A53E-5213FA7F9327}" destId="{46A948A1-AE85-4E64-BC59-60A4BBB0A8AF}" srcOrd="0" destOrd="0" presId="urn:microsoft.com/office/officeart/2005/8/layout/orgChart1"/>
    <dgm:cxn modelId="{600F0D90-4443-475E-AD4E-5DC483B25797}" type="presParOf" srcId="{46A948A1-AE85-4E64-BC59-60A4BBB0A8AF}" destId="{F5FEB179-72FE-4165-9931-C1972C72BF43}" srcOrd="0" destOrd="0" presId="urn:microsoft.com/office/officeart/2005/8/layout/orgChart1"/>
    <dgm:cxn modelId="{EFABE49B-6EC5-4C40-B4ED-DD0BC39BB86F}" type="presParOf" srcId="{46A948A1-AE85-4E64-BC59-60A4BBB0A8AF}" destId="{156E52D0-3D24-4F62-BA0A-93B70DABFFC9}" srcOrd="1" destOrd="0" presId="urn:microsoft.com/office/officeart/2005/8/layout/orgChart1"/>
    <dgm:cxn modelId="{82F4ED53-8832-4123-B71A-D9C7556BEE68}" type="presParOf" srcId="{9E1C959B-61E5-4EBF-A53E-5213FA7F9327}" destId="{CA8F9C99-A991-467F-B016-7BE6132F7D82}" srcOrd="1" destOrd="0" presId="urn:microsoft.com/office/officeart/2005/8/layout/orgChart1"/>
    <dgm:cxn modelId="{DC3C88E1-A1F7-439E-8DFE-E48678B5CEEE}" type="presParOf" srcId="{CA8F9C99-A991-467F-B016-7BE6132F7D82}" destId="{406B5EF8-703D-42B8-898C-B0DED6C67F87}" srcOrd="0" destOrd="0" presId="urn:microsoft.com/office/officeart/2005/8/layout/orgChart1"/>
    <dgm:cxn modelId="{4A1B329F-397A-447D-A051-8A4539ACE755}" type="presParOf" srcId="{CA8F9C99-A991-467F-B016-7BE6132F7D82}" destId="{6A1DB3B5-C65B-4307-AB8F-B9BCCBA9DF97}" srcOrd="1" destOrd="0" presId="urn:microsoft.com/office/officeart/2005/8/layout/orgChart1"/>
    <dgm:cxn modelId="{D4DAF64B-4B1B-4123-A37C-5DD5B1CB920A}" type="presParOf" srcId="{6A1DB3B5-C65B-4307-AB8F-B9BCCBA9DF97}" destId="{35BC7D61-F3D2-4F49-9557-6C3E1BBEF0C8}" srcOrd="0" destOrd="0" presId="urn:microsoft.com/office/officeart/2005/8/layout/orgChart1"/>
    <dgm:cxn modelId="{68ED6528-9C56-46FB-AE79-2658AE34FC42}" type="presParOf" srcId="{35BC7D61-F3D2-4F49-9557-6C3E1BBEF0C8}" destId="{DD420FFC-61C5-4F00-BF86-6F67E61FE2FE}" srcOrd="0" destOrd="0" presId="urn:microsoft.com/office/officeart/2005/8/layout/orgChart1"/>
    <dgm:cxn modelId="{3369E271-FDF3-480B-8DFF-E517C9DFD87C}" type="presParOf" srcId="{35BC7D61-F3D2-4F49-9557-6C3E1BBEF0C8}" destId="{8835618D-F501-4E89-99FD-AA281C8EB8D9}" srcOrd="1" destOrd="0" presId="urn:microsoft.com/office/officeart/2005/8/layout/orgChart1"/>
    <dgm:cxn modelId="{2318B9F5-6A80-4992-9D33-E97DC14E1143}" type="presParOf" srcId="{6A1DB3B5-C65B-4307-AB8F-B9BCCBA9DF97}" destId="{E3237A5B-69B1-4984-BA00-A3DA2207E6D2}" srcOrd="1" destOrd="0" presId="urn:microsoft.com/office/officeart/2005/8/layout/orgChart1"/>
    <dgm:cxn modelId="{57EE7CF5-3BDE-45C0-AC12-B747CE08C305}" type="presParOf" srcId="{6A1DB3B5-C65B-4307-AB8F-B9BCCBA9DF97}" destId="{2EAB4E66-7D28-4877-9497-61C2613DEE37}" srcOrd="2" destOrd="0" presId="urn:microsoft.com/office/officeart/2005/8/layout/orgChart1"/>
    <dgm:cxn modelId="{3D52928F-C4D7-4193-8265-4CD4560F6EBD}" type="presParOf" srcId="{9E1C959B-61E5-4EBF-A53E-5213FA7F9327}" destId="{633ED62F-332A-4912-80F3-0FDEEC8317D7}" srcOrd="2" destOrd="0" presId="urn:microsoft.com/office/officeart/2005/8/layout/orgChart1"/>
    <dgm:cxn modelId="{4AB4234D-C1D7-4DF2-A6D6-26FA1F7D61CE}" type="presParOf" srcId="{5F2ABB21-E4C9-4EE5-B798-DAC5C41366FC}" destId="{97079F32-6549-4D9B-8B04-9E59EBD2BD1C}" srcOrd="6" destOrd="0" presId="urn:microsoft.com/office/officeart/2005/8/layout/orgChart1"/>
    <dgm:cxn modelId="{EF0EC198-FB04-47D1-BD20-DDFB0FA97B5E}" type="presParOf" srcId="{5F2ABB21-E4C9-4EE5-B798-DAC5C41366FC}" destId="{A46DC4DE-5E7F-4371-881C-AF5E05BB18A5}" srcOrd="7" destOrd="0" presId="urn:microsoft.com/office/officeart/2005/8/layout/orgChart1"/>
    <dgm:cxn modelId="{2836F142-3BA2-494B-BB90-DA6ABE9EB295}" type="presParOf" srcId="{A46DC4DE-5E7F-4371-881C-AF5E05BB18A5}" destId="{EB44D647-ECCB-44CA-8492-E7344CFD3624}" srcOrd="0" destOrd="0" presId="urn:microsoft.com/office/officeart/2005/8/layout/orgChart1"/>
    <dgm:cxn modelId="{2E17A6AE-C3FD-49C3-96AB-46FF0BAB9DB4}" type="presParOf" srcId="{EB44D647-ECCB-44CA-8492-E7344CFD3624}" destId="{515CF2B1-E6B8-4043-A310-C5AF87C8FE8E}" srcOrd="0" destOrd="0" presId="urn:microsoft.com/office/officeart/2005/8/layout/orgChart1"/>
    <dgm:cxn modelId="{DA4C16FB-76A0-4075-B533-871BC011DF62}" type="presParOf" srcId="{EB44D647-ECCB-44CA-8492-E7344CFD3624}" destId="{7567482B-B986-40E7-970B-5B4E1A3B9DF3}" srcOrd="1" destOrd="0" presId="urn:microsoft.com/office/officeart/2005/8/layout/orgChart1"/>
    <dgm:cxn modelId="{58830B28-06D4-42A4-8A24-7DECD61D0AE1}" type="presParOf" srcId="{A46DC4DE-5E7F-4371-881C-AF5E05BB18A5}" destId="{8849F441-F528-4C59-BC80-98FB71C5B5A9}" srcOrd="1" destOrd="0" presId="urn:microsoft.com/office/officeart/2005/8/layout/orgChart1"/>
    <dgm:cxn modelId="{F94E856E-A41E-4A17-9B70-2E9F84935F7C}" type="presParOf" srcId="{A46DC4DE-5E7F-4371-881C-AF5E05BB18A5}" destId="{B1B1EF5C-9EA5-421D-9457-075DBEDD00F7}" srcOrd="2" destOrd="0" presId="urn:microsoft.com/office/officeart/2005/8/layout/orgChart1"/>
    <dgm:cxn modelId="{2D4EB37E-B0B3-486D-A3D1-F653235E8A0C}" type="presParOf" srcId="{D832A1B0-04C9-48A2-9472-BC45CB4E0803}" destId="{B026E705-5715-428B-A349-554AD9000A1D}" srcOrd="2" destOrd="0" presId="urn:microsoft.com/office/officeart/2005/8/layout/orgChart1"/>
    <dgm:cxn modelId="{19A7C4EC-58D2-4276-83C8-A5CA6A1DC486}" type="presParOf" srcId="{47548FF8-3C3D-48A8-875C-D7C8CC739220}" destId="{A3B5E944-29DC-45F8-AA05-913BC5FA85A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79F32-6549-4D9B-8B04-9E59EBD2BD1C}">
      <dsp:nvSpPr>
        <dsp:cNvPr id="0" name=""/>
        <dsp:cNvSpPr/>
      </dsp:nvSpPr>
      <dsp:spPr>
        <a:xfrm>
          <a:off x="2590800" y="2058281"/>
          <a:ext cx="2029130" cy="234775"/>
        </a:xfrm>
        <a:custGeom>
          <a:avLst/>
          <a:gdLst/>
          <a:ahLst/>
          <a:cxnLst/>
          <a:rect l="0" t="0" r="0" b="0"/>
          <a:pathLst>
            <a:path>
              <a:moveTo>
                <a:pt x="0" y="0"/>
              </a:moveTo>
              <a:lnTo>
                <a:pt x="0" y="117387"/>
              </a:lnTo>
              <a:lnTo>
                <a:pt x="2029130" y="117387"/>
              </a:lnTo>
              <a:lnTo>
                <a:pt x="2029130" y="2347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6B5EF8-703D-42B8-898C-B0DED6C67F87}">
      <dsp:nvSpPr>
        <dsp:cNvPr id="0" name=""/>
        <dsp:cNvSpPr/>
      </dsp:nvSpPr>
      <dsp:spPr>
        <a:xfrm>
          <a:off x="2819985" y="2852045"/>
          <a:ext cx="167696" cy="514270"/>
        </a:xfrm>
        <a:custGeom>
          <a:avLst/>
          <a:gdLst/>
          <a:ahLst/>
          <a:cxnLst/>
          <a:rect l="0" t="0" r="0" b="0"/>
          <a:pathLst>
            <a:path>
              <a:moveTo>
                <a:pt x="0" y="0"/>
              </a:moveTo>
              <a:lnTo>
                <a:pt x="0" y="514270"/>
              </a:lnTo>
              <a:lnTo>
                <a:pt x="167696" y="5142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C543CE-8D3F-47A8-AC61-2C698C727369}">
      <dsp:nvSpPr>
        <dsp:cNvPr id="0" name=""/>
        <dsp:cNvSpPr/>
      </dsp:nvSpPr>
      <dsp:spPr>
        <a:xfrm>
          <a:off x="2590800" y="2058281"/>
          <a:ext cx="676376" cy="234775"/>
        </a:xfrm>
        <a:custGeom>
          <a:avLst/>
          <a:gdLst/>
          <a:ahLst/>
          <a:cxnLst/>
          <a:rect l="0" t="0" r="0" b="0"/>
          <a:pathLst>
            <a:path>
              <a:moveTo>
                <a:pt x="0" y="0"/>
              </a:moveTo>
              <a:lnTo>
                <a:pt x="0" y="117387"/>
              </a:lnTo>
              <a:lnTo>
                <a:pt x="676376" y="117387"/>
              </a:lnTo>
              <a:lnTo>
                <a:pt x="676376" y="2347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011DF5-F845-4A91-A90F-F6E3FE02940E}">
      <dsp:nvSpPr>
        <dsp:cNvPr id="0" name=""/>
        <dsp:cNvSpPr/>
      </dsp:nvSpPr>
      <dsp:spPr>
        <a:xfrm>
          <a:off x="1914423" y="2058281"/>
          <a:ext cx="676376" cy="234775"/>
        </a:xfrm>
        <a:custGeom>
          <a:avLst/>
          <a:gdLst/>
          <a:ahLst/>
          <a:cxnLst/>
          <a:rect l="0" t="0" r="0" b="0"/>
          <a:pathLst>
            <a:path>
              <a:moveTo>
                <a:pt x="676376" y="0"/>
              </a:moveTo>
              <a:lnTo>
                <a:pt x="676376" y="117387"/>
              </a:lnTo>
              <a:lnTo>
                <a:pt x="0" y="117387"/>
              </a:lnTo>
              <a:lnTo>
                <a:pt x="0" y="2347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2C2136-851A-41B8-9ECC-A2BD17726EB0}">
      <dsp:nvSpPr>
        <dsp:cNvPr id="0" name=""/>
        <dsp:cNvSpPr/>
      </dsp:nvSpPr>
      <dsp:spPr>
        <a:xfrm>
          <a:off x="561669" y="2058281"/>
          <a:ext cx="2029130" cy="234775"/>
        </a:xfrm>
        <a:custGeom>
          <a:avLst/>
          <a:gdLst/>
          <a:ahLst/>
          <a:cxnLst/>
          <a:rect l="0" t="0" r="0" b="0"/>
          <a:pathLst>
            <a:path>
              <a:moveTo>
                <a:pt x="2029130" y="0"/>
              </a:moveTo>
              <a:lnTo>
                <a:pt x="2029130" y="117387"/>
              </a:lnTo>
              <a:lnTo>
                <a:pt x="0" y="117387"/>
              </a:lnTo>
              <a:lnTo>
                <a:pt x="0" y="2347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F287C3-CE39-47C1-B98D-A74C88A1AC92}">
      <dsp:nvSpPr>
        <dsp:cNvPr id="0" name=""/>
        <dsp:cNvSpPr/>
      </dsp:nvSpPr>
      <dsp:spPr>
        <a:xfrm>
          <a:off x="2545080" y="1195269"/>
          <a:ext cx="91440" cy="304023"/>
        </a:xfrm>
        <a:custGeom>
          <a:avLst/>
          <a:gdLst/>
          <a:ahLst/>
          <a:cxnLst/>
          <a:rect l="0" t="0" r="0" b="0"/>
          <a:pathLst>
            <a:path>
              <a:moveTo>
                <a:pt x="109221" y="0"/>
              </a:moveTo>
              <a:lnTo>
                <a:pt x="109221" y="186635"/>
              </a:lnTo>
              <a:lnTo>
                <a:pt x="45720" y="186635"/>
              </a:lnTo>
              <a:lnTo>
                <a:pt x="45720" y="304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D2A92-6362-4402-ABB7-9945FB496925}">
      <dsp:nvSpPr>
        <dsp:cNvPr id="0" name=""/>
        <dsp:cNvSpPr/>
      </dsp:nvSpPr>
      <dsp:spPr>
        <a:xfrm>
          <a:off x="2095312" y="636279"/>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kern="1200" dirty="0">
              <a:latin typeface="+mj-lt"/>
            </a:rPr>
            <a:t>GRSP</a:t>
          </a:r>
        </a:p>
        <a:p>
          <a:pPr marL="0" lvl="0" indent="0" algn="ctr" defTabSz="355600">
            <a:lnSpc>
              <a:spcPct val="90000"/>
            </a:lnSpc>
            <a:spcBef>
              <a:spcPct val="0"/>
            </a:spcBef>
            <a:spcAft>
              <a:spcPct val="35000"/>
            </a:spcAft>
            <a:buNone/>
          </a:pPr>
          <a:r>
            <a:rPr lang="sv-SE" sz="800" kern="1200" dirty="0">
              <a:latin typeface="+mj-lt"/>
            </a:rPr>
            <a:t>2 in-person meetings</a:t>
          </a:r>
        </a:p>
        <a:p>
          <a:pPr marL="0" lvl="0" indent="0" algn="ctr" defTabSz="355600">
            <a:lnSpc>
              <a:spcPct val="90000"/>
            </a:lnSpc>
            <a:spcBef>
              <a:spcPct val="0"/>
            </a:spcBef>
            <a:spcAft>
              <a:spcPct val="35000"/>
            </a:spcAft>
            <a:buNone/>
          </a:pPr>
          <a:r>
            <a:rPr lang="sv-SE" sz="800" kern="1200" dirty="0">
              <a:latin typeface="+mj-lt"/>
            </a:rPr>
            <a:t>(2023-2027)</a:t>
          </a:r>
        </a:p>
      </dsp:txBody>
      <dsp:txXfrm>
        <a:off x="2095312" y="636279"/>
        <a:ext cx="1117978" cy="558989"/>
      </dsp:txXfrm>
    </dsp:sp>
    <dsp:sp modelId="{53053E22-93FD-4EF4-B1BC-36786727AC24}">
      <dsp:nvSpPr>
        <dsp:cNvPr id="0" name=""/>
        <dsp:cNvSpPr/>
      </dsp:nvSpPr>
      <dsp:spPr>
        <a:xfrm>
          <a:off x="2031810" y="1499292"/>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kern="1200" dirty="0">
              <a:latin typeface="+mj-lt"/>
            </a:rPr>
            <a:t>IWG EqOP</a:t>
          </a:r>
        </a:p>
        <a:p>
          <a:pPr marL="0" lvl="0" indent="0" algn="ctr" defTabSz="355600">
            <a:lnSpc>
              <a:spcPct val="90000"/>
            </a:lnSpc>
            <a:spcBef>
              <a:spcPct val="0"/>
            </a:spcBef>
            <a:spcAft>
              <a:spcPct val="35000"/>
            </a:spcAft>
            <a:buNone/>
          </a:pPr>
          <a:r>
            <a:rPr lang="sv-SE" sz="800" kern="1200" dirty="0">
              <a:latin typeface="+mj-lt"/>
            </a:rPr>
            <a:t>1-2 in-person meetings per yr</a:t>
          </a:r>
        </a:p>
        <a:p>
          <a:pPr marL="0" lvl="0" indent="0" algn="ctr" defTabSz="355600">
            <a:lnSpc>
              <a:spcPct val="90000"/>
            </a:lnSpc>
            <a:spcBef>
              <a:spcPct val="0"/>
            </a:spcBef>
            <a:spcAft>
              <a:spcPct val="35000"/>
            </a:spcAft>
            <a:buNone/>
          </a:pPr>
          <a:r>
            <a:rPr lang="sv-SE" sz="800" kern="1200" dirty="0">
              <a:latin typeface="+mj-lt"/>
            </a:rPr>
            <a:t>(2023-2027)</a:t>
          </a:r>
        </a:p>
      </dsp:txBody>
      <dsp:txXfrm>
        <a:off x="2031810" y="1499292"/>
        <a:ext cx="1117978" cy="558989"/>
      </dsp:txXfrm>
    </dsp:sp>
    <dsp:sp modelId="{71C89534-EF7E-4D76-8ABB-243DC50CD925}">
      <dsp:nvSpPr>
        <dsp:cNvPr id="0" name=""/>
        <dsp:cNvSpPr/>
      </dsp:nvSpPr>
      <dsp:spPr>
        <a:xfrm>
          <a:off x="2680" y="2293056"/>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kern="1200" dirty="0">
              <a:latin typeface="+mj-lt"/>
            </a:rPr>
            <a:t>Task 1</a:t>
          </a:r>
        </a:p>
        <a:p>
          <a:pPr marL="0" lvl="0" indent="0" algn="ctr" defTabSz="355600">
            <a:lnSpc>
              <a:spcPct val="90000"/>
            </a:lnSpc>
            <a:spcBef>
              <a:spcPct val="0"/>
            </a:spcBef>
            <a:spcAft>
              <a:spcPct val="35000"/>
            </a:spcAft>
            <a:buNone/>
          </a:pPr>
          <a:r>
            <a:rPr lang="sv-SE" sz="800" kern="1200" dirty="0">
              <a:latin typeface="+mj-lt"/>
            </a:rPr>
            <a:t>10 digital meetings per yr</a:t>
          </a:r>
        </a:p>
        <a:p>
          <a:pPr marL="0" lvl="0" indent="0" algn="ctr" defTabSz="355600">
            <a:lnSpc>
              <a:spcPct val="90000"/>
            </a:lnSpc>
            <a:spcBef>
              <a:spcPct val="0"/>
            </a:spcBef>
            <a:spcAft>
              <a:spcPct val="35000"/>
            </a:spcAft>
            <a:buNone/>
          </a:pPr>
          <a:r>
            <a:rPr lang="sv-SE" sz="800" kern="1200" dirty="0">
              <a:latin typeface="+mj-lt"/>
            </a:rPr>
            <a:t>(2023)</a:t>
          </a:r>
        </a:p>
      </dsp:txBody>
      <dsp:txXfrm>
        <a:off x="2680" y="2293056"/>
        <a:ext cx="1117978" cy="558989"/>
      </dsp:txXfrm>
    </dsp:sp>
    <dsp:sp modelId="{8B19F8C3-31CD-4D68-9334-02B3069B5D98}">
      <dsp:nvSpPr>
        <dsp:cNvPr id="0" name=""/>
        <dsp:cNvSpPr/>
      </dsp:nvSpPr>
      <dsp:spPr>
        <a:xfrm>
          <a:off x="1355434" y="2293056"/>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kern="1200" dirty="0">
              <a:latin typeface="+mj-lt"/>
            </a:rPr>
            <a:t>Task 2</a:t>
          </a:r>
        </a:p>
        <a:p>
          <a:pPr marL="0" lvl="0" indent="0" algn="ctr" defTabSz="355600">
            <a:lnSpc>
              <a:spcPct val="90000"/>
            </a:lnSpc>
            <a:spcBef>
              <a:spcPct val="0"/>
            </a:spcBef>
            <a:spcAft>
              <a:spcPct val="35000"/>
            </a:spcAft>
            <a:buNone/>
          </a:pPr>
          <a:r>
            <a:rPr lang="sv-SE" sz="800" kern="1200" dirty="0">
              <a:latin typeface="+mj-lt"/>
            </a:rPr>
            <a:t>10 digital meetings per yr</a:t>
          </a:r>
        </a:p>
        <a:p>
          <a:pPr marL="0" lvl="0" indent="0" algn="ctr" defTabSz="355600">
            <a:lnSpc>
              <a:spcPct val="90000"/>
            </a:lnSpc>
            <a:spcBef>
              <a:spcPct val="0"/>
            </a:spcBef>
            <a:spcAft>
              <a:spcPct val="35000"/>
            </a:spcAft>
            <a:buNone/>
          </a:pPr>
          <a:r>
            <a:rPr lang="sv-SE" sz="800" kern="1200" dirty="0">
              <a:latin typeface="+mj-lt"/>
            </a:rPr>
            <a:t>(2023-2025)</a:t>
          </a:r>
        </a:p>
      </dsp:txBody>
      <dsp:txXfrm>
        <a:off x="1355434" y="2293056"/>
        <a:ext cx="1117978" cy="558989"/>
      </dsp:txXfrm>
    </dsp:sp>
    <dsp:sp modelId="{F5FEB179-72FE-4165-9931-C1972C72BF43}">
      <dsp:nvSpPr>
        <dsp:cNvPr id="0" name=""/>
        <dsp:cNvSpPr/>
      </dsp:nvSpPr>
      <dsp:spPr>
        <a:xfrm>
          <a:off x="2708187" y="2293056"/>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b="1" kern="1200" dirty="0">
              <a:latin typeface="+mj-lt"/>
            </a:rPr>
            <a:t>Task 3</a:t>
          </a:r>
        </a:p>
        <a:p>
          <a:pPr marL="0" lvl="0" indent="0" algn="ctr" defTabSz="355600">
            <a:lnSpc>
              <a:spcPct val="90000"/>
            </a:lnSpc>
            <a:spcBef>
              <a:spcPct val="0"/>
            </a:spcBef>
            <a:spcAft>
              <a:spcPct val="35000"/>
            </a:spcAft>
            <a:buNone/>
          </a:pPr>
          <a:r>
            <a:rPr lang="sv-SE" sz="800" b="1" kern="1200" dirty="0">
              <a:latin typeface="+mj-lt"/>
            </a:rPr>
            <a:t>Meetings as needed</a:t>
          </a:r>
        </a:p>
        <a:p>
          <a:pPr marL="0" lvl="0" indent="0" algn="ctr" defTabSz="355600">
            <a:lnSpc>
              <a:spcPct val="90000"/>
            </a:lnSpc>
            <a:spcBef>
              <a:spcPct val="0"/>
            </a:spcBef>
            <a:spcAft>
              <a:spcPct val="35000"/>
            </a:spcAft>
            <a:buNone/>
          </a:pPr>
          <a:r>
            <a:rPr lang="sv-SE" sz="800" b="1" kern="1200" dirty="0">
              <a:latin typeface="+mj-lt"/>
            </a:rPr>
            <a:t>(Specific TF; 2023-2027)</a:t>
          </a:r>
        </a:p>
      </dsp:txBody>
      <dsp:txXfrm>
        <a:off x="2708187" y="2293056"/>
        <a:ext cx="1117978" cy="558989"/>
      </dsp:txXfrm>
    </dsp:sp>
    <dsp:sp modelId="{DD420FFC-61C5-4F00-BF86-6F67E61FE2FE}">
      <dsp:nvSpPr>
        <dsp:cNvPr id="0" name=""/>
        <dsp:cNvSpPr/>
      </dsp:nvSpPr>
      <dsp:spPr>
        <a:xfrm>
          <a:off x="2987682" y="3086821"/>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b="1" kern="1200" dirty="0">
              <a:latin typeface="+mj-lt"/>
            </a:rPr>
            <a:t>Sub-tasks</a:t>
          </a:r>
        </a:p>
        <a:p>
          <a:pPr marL="0" lvl="0" indent="0" algn="ctr" defTabSz="355600">
            <a:lnSpc>
              <a:spcPct val="90000"/>
            </a:lnSpc>
            <a:spcBef>
              <a:spcPct val="0"/>
            </a:spcBef>
            <a:spcAft>
              <a:spcPct val="35000"/>
            </a:spcAft>
            <a:buNone/>
          </a:pPr>
          <a:r>
            <a:rPr lang="sv-SE" sz="800" b="1" kern="1200" dirty="0">
              <a:latin typeface="+mj-lt"/>
            </a:rPr>
            <a:t>Additional meetings</a:t>
          </a:r>
        </a:p>
      </dsp:txBody>
      <dsp:txXfrm>
        <a:off x="2987682" y="3086821"/>
        <a:ext cx="1117978" cy="558989"/>
      </dsp:txXfrm>
    </dsp:sp>
    <dsp:sp modelId="{515CF2B1-E6B8-4043-A310-C5AF87C8FE8E}">
      <dsp:nvSpPr>
        <dsp:cNvPr id="0" name=""/>
        <dsp:cNvSpPr/>
      </dsp:nvSpPr>
      <dsp:spPr>
        <a:xfrm>
          <a:off x="4060941" y="2293056"/>
          <a:ext cx="1117978" cy="5589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kern="1200" dirty="0">
              <a:latin typeface="+mj-lt"/>
            </a:rPr>
            <a:t>Task 4</a:t>
          </a:r>
        </a:p>
        <a:p>
          <a:pPr marL="0" lvl="0" indent="0" algn="ctr" defTabSz="355600">
            <a:lnSpc>
              <a:spcPct val="90000"/>
            </a:lnSpc>
            <a:spcBef>
              <a:spcPct val="0"/>
            </a:spcBef>
            <a:spcAft>
              <a:spcPct val="35000"/>
            </a:spcAft>
            <a:buNone/>
          </a:pPr>
          <a:r>
            <a:rPr lang="sv-SE" sz="800" kern="1200" dirty="0">
              <a:latin typeface="+mj-lt"/>
            </a:rPr>
            <a:t>10 digital meetings per yr</a:t>
          </a:r>
        </a:p>
        <a:p>
          <a:pPr marL="0" lvl="0" indent="0" algn="ctr" defTabSz="355600">
            <a:lnSpc>
              <a:spcPct val="90000"/>
            </a:lnSpc>
            <a:spcBef>
              <a:spcPct val="0"/>
            </a:spcBef>
            <a:spcAft>
              <a:spcPct val="35000"/>
            </a:spcAft>
            <a:buNone/>
          </a:pPr>
          <a:r>
            <a:rPr lang="sv-SE" sz="800" kern="1200" dirty="0">
              <a:latin typeface="+mj-lt"/>
            </a:rPr>
            <a:t>(2025-2027)</a:t>
          </a:r>
        </a:p>
      </dsp:txBody>
      <dsp:txXfrm>
        <a:off x="4060941" y="2293056"/>
        <a:ext cx="1117978" cy="5589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459F6-7F70-433C-9ABE-651529C4482F}" type="datetimeFigureOut">
              <a:rPr lang="sv-SE" smtClean="0"/>
              <a:pPr/>
              <a:t>2023-05-15</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61E2D6-8713-4E27-B8C3-DAAE5B89C145}" type="slidenum">
              <a:rPr lang="sv-SE" smtClean="0"/>
              <a:pPr/>
              <a:t>‹#›</a:t>
            </a:fld>
            <a:endParaRPr lang="sv-SE"/>
          </a:p>
        </p:txBody>
      </p:sp>
    </p:spTree>
    <p:extLst>
      <p:ext uri="{BB962C8B-B14F-4D97-AF65-F5344CB8AC3E}">
        <p14:creationId xmlns:p14="http://schemas.microsoft.com/office/powerpoint/2010/main" val="22187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7E61E2D6-8713-4E27-B8C3-DAAE5B89C145}" type="slidenum">
              <a:rPr lang="sv-SE" smtClean="0"/>
              <a:pPr/>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blå">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9"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7" name="Rubrik 6"/>
          <p:cNvSpPr>
            <a:spLocks noGrp="1"/>
          </p:cNvSpPr>
          <p:nvPr>
            <p:ph type="title"/>
          </p:nvPr>
        </p:nvSpPr>
        <p:spPr/>
        <p:txBody>
          <a:bodyPr/>
          <a:lstStyle/>
          <a:p>
            <a:r>
              <a:rPr lang="sv-SE"/>
              <a:t>Klicka här för att ändra format</a:t>
            </a:r>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5"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orange">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grön">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8"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Rubrikbild cerise">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Rubrik 1"/>
          <p:cNvSpPr>
            <a:spLocks noGrp="1"/>
          </p:cNvSpPr>
          <p:nvPr>
            <p:ph type="ctrTitle"/>
          </p:nvPr>
        </p:nvSpPr>
        <p:spPr>
          <a:xfrm>
            <a:off x="523150" y="1327537"/>
            <a:ext cx="7772400" cy="850121"/>
          </a:xfrm>
          <a:prstGeom prst="rect">
            <a:avLst/>
          </a:prstGeom>
        </p:spPr>
        <p:txBody>
          <a:bodyPr anchor="b" anchorCtr="0"/>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523150" y="2263384"/>
            <a:ext cx="7781090" cy="1314450"/>
          </a:xfrm>
          <a:prstGeom prst="rect">
            <a:avLst/>
          </a:prstGeom>
        </p:spPr>
        <p:txBody>
          <a:bodyPr>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9" name="Platshållare för sidfot 7"/>
          <p:cNvSpPr>
            <a:spLocks noGrp="1"/>
          </p:cNvSpPr>
          <p:nvPr>
            <p:ph type="ftr" sz="quarter" idx="3"/>
          </p:nvPr>
        </p:nvSpPr>
        <p:spPr>
          <a:xfrm>
            <a:off x="523150" y="3680847"/>
            <a:ext cx="7772400" cy="274637"/>
          </a:xfrm>
          <a:prstGeom prst="rect">
            <a:avLst/>
          </a:prstGeom>
        </p:spPr>
        <p:txBody>
          <a:bodyPr vert="horz" lIns="91440" tIns="45720" rIns="91440" bIns="45720" rtlCol="0" anchor="ctr"/>
          <a:lstStyle>
            <a:lvl1pPr algn="l">
              <a:defRPr sz="1200">
                <a:solidFill>
                  <a:schemeClr val="bg1"/>
                </a:solidFill>
                <a:latin typeface="+mj-lt"/>
              </a:defRPr>
            </a:lvl1pPr>
          </a:lstStyle>
          <a:p>
            <a:endParaRPr lang="sv-SE" dirty="0"/>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157744"/>
            <a:ext cx="8383500" cy="610388"/>
          </a:xfrm>
        </p:spPr>
        <p:txBody>
          <a:bodyPr anchor="b" anchorCtr="0">
            <a:normAutofit/>
          </a:bodyPr>
          <a:lstStyle>
            <a:lvl1pPr>
              <a:defRPr sz="1800"/>
            </a:lvl1pPr>
          </a:lstStyle>
          <a:p>
            <a:r>
              <a:rPr lang="en-US" noProof="0"/>
              <a:t>Click to edit Master title style</a:t>
            </a:r>
          </a:p>
        </p:txBody>
      </p:sp>
      <p:sp>
        <p:nvSpPr>
          <p:cNvPr id="3" name="Content Placeholder 2"/>
          <p:cNvSpPr>
            <a:spLocks noGrp="1"/>
          </p:cNvSpPr>
          <p:nvPr>
            <p:ph idx="1"/>
          </p:nvPr>
        </p:nvSpPr>
        <p:spPr>
          <a:xfrm>
            <a:off x="412750" y="864395"/>
            <a:ext cx="8383500" cy="3680091"/>
          </a:xfrm>
        </p:spPr>
        <p:txBody>
          <a:bodyPr/>
          <a:lstStyle>
            <a:lvl1pPr marL="171450" indent="-171450">
              <a:buFont typeface="Wingdings" panose="05000000000000000000" pitchFamily="2" charset="2"/>
              <a:buChar char="§"/>
              <a:defRPr sz="1200"/>
            </a:lvl1pPr>
            <a:lvl2pPr marL="442800" indent="-171450">
              <a:buFont typeface="Archivo" pitchFamily="2" charset="0"/>
              <a:buChar char="−"/>
              <a:defRPr sz="1050"/>
            </a:lvl2pPr>
            <a:lvl3pPr marL="696600" indent="-171450">
              <a:buFont typeface="Archivo" pitchFamily="2" charset="0"/>
              <a:buChar char="−"/>
              <a:defRPr sz="900"/>
            </a:lvl3pPr>
            <a:lvl4pPr marL="953100" indent="-171450">
              <a:buFont typeface="Archivo" pitchFamily="2" charset="0"/>
              <a:buChar char="−"/>
              <a:defRPr sz="825"/>
            </a:lvl4pPr>
            <a:lvl5pPr marL="1201500" indent="-171450">
              <a:buFont typeface="Archivo" pitchFamily="2" charset="0"/>
              <a:buChar char="−"/>
              <a:defRPr sz="788"/>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r>
              <a:rPr lang="sv-SE"/>
              <a:t>2023-04-18</a:t>
            </a:r>
            <a:endParaRPr lang="en-US" noProof="0" dirty="0"/>
          </a:p>
        </p:txBody>
      </p:sp>
      <p:sp>
        <p:nvSpPr>
          <p:cNvPr id="5" name="Footer Placeholder 4"/>
          <p:cNvSpPr>
            <a:spLocks noGrp="1"/>
          </p:cNvSpPr>
          <p:nvPr>
            <p:ph type="ftr" sz="quarter" idx="11"/>
          </p:nvPr>
        </p:nvSpPr>
        <p:spPr/>
        <p:txBody>
          <a:bodyPr/>
          <a:lstStyle/>
          <a:p>
            <a:r>
              <a:rPr lang="fr-FR" noProof="0"/>
              <a:t>UN IWG Equitable Occupant Protection &amp; Autoliv</a:t>
            </a:r>
            <a:endParaRPr lang="en-US" noProof="0"/>
          </a:p>
        </p:txBody>
      </p:sp>
      <p:sp>
        <p:nvSpPr>
          <p:cNvPr id="6" name="Slide Number Placeholder 5"/>
          <p:cNvSpPr>
            <a:spLocks noGrp="1"/>
          </p:cNvSpPr>
          <p:nvPr>
            <p:ph type="sldNum" sz="quarter" idx="12"/>
          </p:nvPr>
        </p:nvSpPr>
        <p:spPr/>
        <p:txBody>
          <a:bodyPr/>
          <a:lstStyle/>
          <a:p>
            <a:fld id="{7E74F4B1-9ADB-4B50-83D6-797B7B30BEA4}" type="slidenum">
              <a:rPr lang="en-US" noProof="0" smtClean="0"/>
              <a:t>‹#›</a:t>
            </a:fld>
            <a:endParaRPr lang="en-US" noProof="0"/>
          </a:p>
        </p:txBody>
      </p:sp>
    </p:spTree>
    <p:extLst>
      <p:ext uri="{BB962C8B-B14F-4D97-AF65-F5344CB8AC3E}">
        <p14:creationId xmlns:p14="http://schemas.microsoft.com/office/powerpoint/2010/main" val="185390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6"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7"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7" name="Rectangle 7"/>
          <p:cNvSpPr>
            <a:spLocks noGrp="1" noChangeArrowheads="1"/>
          </p:cNvSpPr>
          <p:nvPr>
            <p:ph type="title"/>
          </p:nvPr>
        </p:nvSpPr>
        <p:spPr bwMode="auto">
          <a:xfrm>
            <a:off x="522288" y="546101"/>
            <a:ext cx="8114400"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8" name="Platshållare för text 13"/>
          <p:cNvSpPr>
            <a:spLocks noGrp="1"/>
          </p:cNvSpPr>
          <p:nvPr>
            <p:ph idx="1"/>
          </p:nvPr>
        </p:nvSpPr>
        <p:spPr>
          <a:xfrm>
            <a:off x="523150" y="1195200"/>
            <a:ext cx="8114400" cy="3092400"/>
          </a:xfrm>
          <a:prstGeom prst="rect">
            <a:avLst/>
          </a:prstGeom>
        </p:spPr>
        <p:txBody>
          <a:bodyPr vert="horz" lIns="91440" tIns="45720" rIns="91440" bIns="4572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utan punkter">
    <p:spTree>
      <p:nvGrpSpPr>
        <p:cNvPr id="1" name=""/>
        <p:cNvGrpSpPr/>
        <p:nvPr/>
      </p:nvGrpSpPr>
      <p:grpSpPr>
        <a:xfrm>
          <a:off x="0" y="0"/>
          <a:ext cx="0" cy="0"/>
          <a:chOff x="0" y="0"/>
          <a:chExt cx="0" cy="0"/>
        </a:xfrm>
      </p:grpSpPr>
      <p:sp>
        <p:nvSpPr>
          <p:cNvPr id="14" name="Platshållare för innehåll 2"/>
          <p:cNvSpPr>
            <a:spLocks noGrp="1"/>
          </p:cNvSpPr>
          <p:nvPr>
            <p:ph sz="quarter" idx="10"/>
          </p:nvPr>
        </p:nvSpPr>
        <p:spPr>
          <a:xfrm>
            <a:off x="522288" y="1193800"/>
            <a:ext cx="8113712" cy="3090863"/>
          </a:xfrm>
        </p:spPr>
        <p:txBody>
          <a:bodyPr/>
          <a:lstStyle>
            <a:lvl1pPr marL="0" indent="0">
              <a:buFont typeface="Arial" charset="0"/>
              <a:buNone/>
              <a:defRPr sz="2400"/>
            </a:lvl1pPr>
          </a:lstStyle>
          <a:p>
            <a:pPr lvl="0"/>
            <a:r>
              <a:rPr lang="sv-SE"/>
              <a:t>Redigera format för bakgrundstext</a:t>
            </a:r>
          </a:p>
        </p:txBody>
      </p:sp>
      <p:sp>
        <p:nvSpPr>
          <p:cNvPr id="16" name="Rectangle 7"/>
          <p:cNvSpPr>
            <a:spLocks noGrp="1" noChangeArrowheads="1"/>
          </p:cNvSpPr>
          <p:nvPr>
            <p:ph type="title"/>
          </p:nvPr>
        </p:nvSpPr>
        <p:spPr bwMode="auto">
          <a:xfrm>
            <a:off x="522288" y="546101"/>
            <a:ext cx="8113712" cy="558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7"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8"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0" name="Rectangle 7"/>
          <p:cNvSpPr>
            <a:spLocks noGrp="1" noChangeArrowheads="1"/>
          </p:cNvSpPr>
          <p:nvPr>
            <p:ph type="title"/>
          </p:nvPr>
        </p:nvSpPr>
        <p:spPr bwMode="auto">
          <a:xfrm>
            <a:off x="522288" y="546100"/>
            <a:ext cx="811371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8" name="Platshållare för innehåll 4"/>
          <p:cNvSpPr>
            <a:spLocks noGrp="1"/>
          </p:cNvSpPr>
          <p:nvPr>
            <p:ph sz="quarter" idx="14"/>
          </p:nvPr>
        </p:nvSpPr>
        <p:spPr>
          <a:xfrm>
            <a:off x="522288" y="1195200"/>
            <a:ext cx="3996000" cy="30924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innehåll 4"/>
          <p:cNvSpPr>
            <a:spLocks noGrp="1"/>
          </p:cNvSpPr>
          <p:nvPr>
            <p:ph sz="quarter" idx="15"/>
          </p:nvPr>
        </p:nvSpPr>
        <p:spPr>
          <a:xfrm>
            <a:off x="4640000" y="1195200"/>
            <a:ext cx="3996000" cy="30924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9" name="Platshållare för datum 3"/>
          <p:cNvSpPr>
            <a:spLocks noGrp="1"/>
          </p:cNvSpPr>
          <p:nvPr>
            <p:ph type="dt" sz="half" idx="11"/>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5"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2" name="Rectangle 7"/>
          <p:cNvSpPr>
            <a:spLocks noGrp="1" noChangeArrowheads="1"/>
          </p:cNvSpPr>
          <p:nvPr>
            <p:ph type="title"/>
          </p:nvPr>
        </p:nvSpPr>
        <p:spPr bwMode="auto">
          <a:xfrm>
            <a:off x="522288" y="547200"/>
            <a:ext cx="8113186"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3200" baseline="0"/>
            </a:lvl1pPr>
          </a:lstStyle>
          <a:p>
            <a:pPr lvl="0"/>
            <a:r>
              <a:rPr lang="sv-SE"/>
              <a:t>Klicka här för att ändra format</a:t>
            </a:r>
            <a:endParaRPr lang="sv-SE" dirty="0"/>
          </a:p>
        </p:txBody>
      </p:sp>
      <p:sp>
        <p:nvSpPr>
          <p:cNvPr id="13" name="Platshållare för innehåll 4"/>
          <p:cNvSpPr>
            <a:spLocks noGrp="1"/>
          </p:cNvSpPr>
          <p:nvPr>
            <p:ph sz="quarter" idx="12"/>
          </p:nvPr>
        </p:nvSpPr>
        <p:spPr>
          <a:xfrm>
            <a:off x="522288" y="1624879"/>
            <a:ext cx="3996000" cy="26640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4"/>
          <p:cNvSpPr>
            <a:spLocks noGrp="1"/>
          </p:cNvSpPr>
          <p:nvPr>
            <p:ph sz="quarter" idx="13"/>
          </p:nvPr>
        </p:nvSpPr>
        <p:spPr>
          <a:xfrm>
            <a:off x="4640000" y="1624878"/>
            <a:ext cx="3996000" cy="2664000"/>
          </a:xfrm>
        </p:spPr>
        <p:txBody>
          <a:bodyPr/>
          <a:lstStyle>
            <a:lvl1pPr marL="342900" indent="-342900">
              <a:buFont typeface="Arial" charset="0"/>
              <a:buChar char="•"/>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p:cNvSpPr>
            <a:spLocks noGrp="1"/>
          </p:cNvSpPr>
          <p:nvPr>
            <p:ph type="body" sz="quarter" idx="15" hasCustomPrompt="1"/>
          </p:nvPr>
        </p:nvSpPr>
        <p:spPr>
          <a:xfrm>
            <a:off x="522288" y="1195374"/>
            <a:ext cx="3995737" cy="377550"/>
          </a:xfrm>
        </p:spPr>
        <p:txBody>
          <a:bodyPr/>
          <a:lstStyle>
            <a:lvl1pPr marL="0" indent="0">
              <a:buNone/>
              <a:defRPr sz="2000" b="1" i="0">
                <a:solidFill>
                  <a:schemeClr val="tx1"/>
                </a:solidFill>
                <a:latin typeface="+mj-lt"/>
                <a:ea typeface="Arial" charset="0"/>
                <a:cs typeface="Arial" charset="0"/>
              </a:defRPr>
            </a:lvl1pPr>
          </a:lstStyle>
          <a:p>
            <a:pPr lvl="0"/>
            <a:r>
              <a:rPr lang="sv-SE" dirty="0"/>
              <a:t>Underrubrik</a:t>
            </a:r>
          </a:p>
        </p:txBody>
      </p:sp>
      <p:sp>
        <p:nvSpPr>
          <p:cNvPr id="10" name="Platshållare för text 2"/>
          <p:cNvSpPr>
            <a:spLocks noGrp="1"/>
          </p:cNvSpPr>
          <p:nvPr>
            <p:ph type="body" sz="quarter" idx="16" hasCustomPrompt="1"/>
          </p:nvPr>
        </p:nvSpPr>
        <p:spPr>
          <a:xfrm>
            <a:off x="4639737" y="1195374"/>
            <a:ext cx="3995737" cy="377550"/>
          </a:xfrm>
        </p:spPr>
        <p:txBody>
          <a:bodyPr/>
          <a:lstStyle>
            <a:lvl1pPr marL="0" indent="0">
              <a:buNone/>
              <a:defRPr sz="2000" b="1" i="0">
                <a:solidFill>
                  <a:schemeClr val="tx1"/>
                </a:solidFill>
                <a:latin typeface="+mj-lt"/>
                <a:ea typeface="Arial" charset="0"/>
                <a:cs typeface="Arial" charset="0"/>
              </a:defRPr>
            </a:lvl1pPr>
          </a:lstStyle>
          <a:p>
            <a:pPr lvl="0"/>
            <a:r>
              <a:rPr lang="sv-SE" dirty="0"/>
              <a:t>Underrubrik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och innehåll">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2" name="Platshållare för innehåll 4"/>
          <p:cNvSpPr>
            <a:spLocks noGrp="1"/>
          </p:cNvSpPr>
          <p:nvPr>
            <p:ph sz="quarter" idx="13"/>
          </p:nvPr>
        </p:nvSpPr>
        <p:spPr>
          <a:xfrm>
            <a:off x="3213100" y="1195200"/>
            <a:ext cx="5422900" cy="3092400"/>
          </a:xfrm>
        </p:spPr>
        <p:txBody>
          <a:bodyPr/>
          <a:lstStyle>
            <a:lvl1pPr marL="0" indent="0">
              <a:buNone/>
              <a:defRPr sz="2000"/>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Rectangle 7"/>
          <p:cNvSpPr>
            <a:spLocks noGrp="1" noChangeArrowheads="1"/>
          </p:cNvSpPr>
          <p:nvPr>
            <p:ph type="title"/>
          </p:nvPr>
        </p:nvSpPr>
        <p:spPr bwMode="auto">
          <a:xfrm>
            <a:off x="522288" y="546100"/>
            <a:ext cx="811371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092400"/>
          </a:xfrm>
        </p:spPr>
        <p:txBody>
          <a:bodyPr/>
          <a:lstStyle>
            <a:lvl1pPr marL="0" indent="0">
              <a:buNone/>
              <a:defRPr sz="1400"/>
            </a:lvl1pPr>
          </a:lstStyle>
          <a:p>
            <a:pPr lvl="0"/>
            <a:r>
              <a:rPr lang="sv-SE"/>
              <a:t>Redigera format för bakgrundstext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bildtext nertill">
    <p:spTree>
      <p:nvGrpSpPr>
        <p:cNvPr id="1" name=""/>
        <p:cNvGrpSpPr/>
        <p:nvPr/>
      </p:nvGrpSpPr>
      <p:grpSpPr>
        <a:xfrm>
          <a:off x="0" y="0"/>
          <a:ext cx="0" cy="0"/>
          <a:chOff x="0" y="0"/>
          <a:chExt cx="0" cy="0"/>
        </a:xfrm>
      </p:grpSpPr>
      <p:sp>
        <p:nvSpPr>
          <p:cNvPr id="16" name="Rectangle 7"/>
          <p:cNvSpPr>
            <a:spLocks noGrp="1" noChangeArrowheads="1"/>
          </p:cNvSpPr>
          <p:nvPr>
            <p:ph type="title"/>
          </p:nvPr>
        </p:nvSpPr>
        <p:spPr bwMode="auto">
          <a:xfrm>
            <a:off x="517525" y="3602580"/>
            <a:ext cx="8113712" cy="35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7"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8"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3" name="Platshållare för bild 2"/>
          <p:cNvSpPr>
            <a:spLocks noGrp="1"/>
          </p:cNvSpPr>
          <p:nvPr>
            <p:ph type="pic" sz="quarter" idx="11"/>
          </p:nvPr>
        </p:nvSpPr>
        <p:spPr>
          <a:xfrm>
            <a:off x="517525" y="547200"/>
            <a:ext cx="8113713" cy="3055380"/>
          </a:xfrm>
        </p:spPr>
        <p:txBody>
          <a:bodyPr/>
          <a:lstStyle>
            <a:lvl1pPr>
              <a:buNone/>
              <a:defRPr/>
            </a:lvl1pPr>
          </a:lstStyle>
          <a:p>
            <a:r>
              <a:rPr lang="sv-SE"/>
              <a:t>Klicka på ikonen för att lägga till en bild</a:t>
            </a:r>
          </a:p>
        </p:txBody>
      </p:sp>
      <p:sp>
        <p:nvSpPr>
          <p:cNvPr id="5" name="Platshållare för text 4"/>
          <p:cNvSpPr>
            <a:spLocks noGrp="1"/>
          </p:cNvSpPr>
          <p:nvPr>
            <p:ph type="body" sz="quarter" idx="12"/>
          </p:nvPr>
        </p:nvSpPr>
        <p:spPr>
          <a:xfrm>
            <a:off x="517525" y="3960343"/>
            <a:ext cx="8113713" cy="352425"/>
          </a:xfrm>
        </p:spPr>
        <p:txBody>
          <a:bodyPr/>
          <a:lstStyle>
            <a:lvl1pPr marL="0" indent="0">
              <a:buNone/>
              <a:defRPr sz="1400"/>
            </a:lvl1pPr>
          </a:lstStyle>
          <a:p>
            <a:pPr lvl="0"/>
            <a:r>
              <a:rPr lang="sv-SE"/>
              <a:t>Redigera format för bakgrundstext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ed bildtext till vänste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5" name="Rectangle 7"/>
          <p:cNvSpPr>
            <a:spLocks noGrp="1" noChangeArrowheads="1"/>
          </p:cNvSpPr>
          <p:nvPr>
            <p:ph type="title"/>
          </p:nvPr>
        </p:nvSpPr>
        <p:spPr bwMode="auto">
          <a:xfrm>
            <a:off x="522288" y="547200"/>
            <a:ext cx="257420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144589"/>
          </a:xfrm>
        </p:spPr>
        <p:txBody>
          <a:bodyPr/>
          <a:lstStyle>
            <a:lvl1pPr marL="0" indent="0">
              <a:buNone/>
              <a:defRPr sz="1400"/>
            </a:lvl1pPr>
          </a:lstStyle>
          <a:p>
            <a:pPr lvl="0"/>
            <a:r>
              <a:rPr lang="sv-SE"/>
              <a:t>Redigera format för bakgrundstext</a:t>
            </a:r>
          </a:p>
        </p:txBody>
      </p:sp>
      <p:sp>
        <p:nvSpPr>
          <p:cNvPr id="3" name="Platshållare för bild 2"/>
          <p:cNvSpPr>
            <a:spLocks noGrp="1"/>
          </p:cNvSpPr>
          <p:nvPr>
            <p:ph type="pic" sz="quarter" idx="15"/>
          </p:nvPr>
        </p:nvSpPr>
        <p:spPr>
          <a:xfrm>
            <a:off x="3213101" y="547200"/>
            <a:ext cx="5422900" cy="3792537"/>
          </a:xfrm>
        </p:spPr>
        <p:txBody>
          <a:bodyPr/>
          <a:lstStyle/>
          <a:p>
            <a:r>
              <a:rPr lang="sv-SE"/>
              <a:t>Klicka på ikonen för att lägga till en bild</a:t>
            </a:r>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med bildtext till vänster">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rgbClr val="4D4F53"/>
                </a:solidFill>
                <a:latin typeface="+mj-lt"/>
                <a:ea typeface="ＭＳ Ｐゴシック" pitchFamily="-65" charset="-128"/>
                <a:cs typeface="Arial"/>
              </a:defRPr>
            </a:lvl1pPr>
          </a:lstStyle>
          <a:p>
            <a:pPr>
              <a:defRPr/>
            </a:pPr>
            <a:r>
              <a:rPr lang="sv-SE"/>
              <a:t>2016-12-06</a:t>
            </a:r>
            <a:endParaRPr lang="sv-SE" dirty="0"/>
          </a:p>
        </p:txBody>
      </p:sp>
      <p:sp>
        <p:nvSpPr>
          <p:cNvPr id="11"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4D4F53"/>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sp>
        <p:nvSpPr>
          <p:cNvPr id="15" name="Rectangle 7"/>
          <p:cNvSpPr>
            <a:spLocks noGrp="1" noChangeArrowheads="1"/>
          </p:cNvSpPr>
          <p:nvPr>
            <p:ph type="title"/>
          </p:nvPr>
        </p:nvSpPr>
        <p:spPr bwMode="auto">
          <a:xfrm>
            <a:off x="522288" y="547200"/>
            <a:ext cx="2574202"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800"/>
            </a:lvl1pPr>
          </a:lstStyle>
          <a:p>
            <a:pPr lvl="0"/>
            <a:r>
              <a:rPr lang="sv-SE"/>
              <a:t>Klicka här för att ändra format</a:t>
            </a:r>
            <a:endParaRPr lang="sv-SE" dirty="0"/>
          </a:p>
        </p:txBody>
      </p:sp>
      <p:sp>
        <p:nvSpPr>
          <p:cNvPr id="16" name="Platshållare för text 15"/>
          <p:cNvSpPr>
            <a:spLocks noGrp="1"/>
          </p:cNvSpPr>
          <p:nvPr>
            <p:ph type="body" sz="quarter" idx="14"/>
          </p:nvPr>
        </p:nvSpPr>
        <p:spPr>
          <a:xfrm>
            <a:off x="522287" y="1195200"/>
            <a:ext cx="2574203" cy="3144589"/>
          </a:xfrm>
        </p:spPr>
        <p:txBody>
          <a:bodyPr/>
          <a:lstStyle>
            <a:lvl1pPr marL="0" indent="0">
              <a:buNone/>
              <a:defRPr sz="1400"/>
            </a:lvl1pPr>
          </a:lstStyle>
          <a:p>
            <a:pPr lvl="0"/>
            <a:r>
              <a:rPr lang="sv-SE"/>
              <a:t>Redigera format för bakgrundstext</a:t>
            </a:r>
          </a:p>
        </p:txBody>
      </p:sp>
      <p:sp>
        <p:nvSpPr>
          <p:cNvPr id="9" name="Platshållare för innehåll 8"/>
          <p:cNvSpPr>
            <a:spLocks noGrp="1"/>
          </p:cNvSpPr>
          <p:nvPr>
            <p:ph sz="quarter" idx="16"/>
          </p:nvPr>
        </p:nvSpPr>
        <p:spPr>
          <a:xfrm>
            <a:off x="3213100" y="547688"/>
            <a:ext cx="5422900" cy="379253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Platshållare för datum 3"/>
          <p:cNvSpPr>
            <a:spLocks noGrp="1"/>
          </p:cNvSpPr>
          <p:nvPr>
            <p:ph type="dt" sz="half" idx="2"/>
          </p:nvPr>
        </p:nvSpPr>
        <p:spPr>
          <a:xfrm>
            <a:off x="522000" y="4680744"/>
            <a:ext cx="2133600" cy="202406"/>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latin typeface="+mj-lt"/>
                <a:ea typeface="ＭＳ Ｐゴシック" pitchFamily="-65" charset="-128"/>
                <a:cs typeface="Arial"/>
              </a:defRPr>
            </a:lvl1pPr>
          </a:lstStyle>
          <a:p>
            <a:pPr>
              <a:defRPr/>
            </a:pPr>
            <a:endParaRPr lang="sv-SE" dirty="0"/>
          </a:p>
        </p:txBody>
      </p:sp>
      <p:sp>
        <p:nvSpPr>
          <p:cNvPr id="11" name="Rectangle 7"/>
          <p:cNvSpPr>
            <a:spLocks noGrp="1" noChangeArrowheads="1"/>
          </p:cNvSpPr>
          <p:nvPr>
            <p:ph type="title"/>
          </p:nvPr>
        </p:nvSpPr>
        <p:spPr bwMode="auto">
          <a:xfrm>
            <a:off x="522288" y="546101"/>
            <a:ext cx="8114400" cy="5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a:t>Klicka här för att ändra format</a:t>
            </a:r>
          </a:p>
        </p:txBody>
      </p:sp>
      <p:sp>
        <p:nvSpPr>
          <p:cNvPr id="14" name="Platshållare för text 13"/>
          <p:cNvSpPr>
            <a:spLocks noGrp="1"/>
          </p:cNvSpPr>
          <p:nvPr>
            <p:ph type="body" idx="1"/>
          </p:nvPr>
        </p:nvSpPr>
        <p:spPr>
          <a:xfrm>
            <a:off x="523150" y="1195200"/>
            <a:ext cx="8114400" cy="309240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bildnummer 5"/>
          <p:cNvSpPr>
            <a:spLocks noGrp="1"/>
          </p:cNvSpPr>
          <p:nvPr>
            <p:ph type="sldNum" sz="quarter" idx="4"/>
          </p:nvPr>
        </p:nvSpPr>
        <p:spPr>
          <a:xfrm>
            <a:off x="3920332" y="4725194"/>
            <a:ext cx="1306512" cy="126206"/>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chemeClr val="accent2"/>
                </a:solidFill>
                <a:latin typeface="+mj-lt"/>
                <a:ea typeface="ＭＳ Ｐゴシック" pitchFamily="-65" charset="-128"/>
                <a:cs typeface="Arial"/>
              </a:defRPr>
            </a:lvl1pPr>
          </a:lstStyle>
          <a:p>
            <a:pPr>
              <a:defRPr/>
            </a:pPr>
            <a:fld id="{11F2833E-87A4-43BA-9564-C10860A20FF2}" type="slidenum">
              <a:rPr lang="sv-SE" smtClean="0"/>
              <a:pPr>
                <a:defRPr/>
              </a:pPr>
              <a:t>‹#›</a:t>
            </a:fld>
            <a:endParaRPr lang="sv-SE" dirty="0"/>
          </a:p>
        </p:txBody>
      </p:sp>
      <p:pic>
        <p:nvPicPr>
          <p:cNvPr id="7" name="Bildobjekt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741227" y="4517234"/>
            <a:ext cx="1097974" cy="33416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4" r:id="rId2"/>
    <p:sldLayoutId id="2147483658" r:id="rId3"/>
    <p:sldLayoutId id="2147483652" r:id="rId4"/>
    <p:sldLayoutId id="2147483670" r:id="rId5"/>
    <p:sldLayoutId id="2147483656" r:id="rId6"/>
    <p:sldLayoutId id="2147483671" r:id="rId7"/>
    <p:sldLayoutId id="2147483672" r:id="rId8"/>
    <p:sldLayoutId id="2147483676" r:id="rId9"/>
    <p:sldLayoutId id="2147483654" r:id="rId10"/>
    <p:sldLayoutId id="2147483655" r:id="rId11"/>
    <p:sldLayoutId id="2147483673" r:id="rId12"/>
    <p:sldLayoutId id="2147483674" r:id="rId13"/>
    <p:sldLayoutId id="2147483675" r:id="rId14"/>
  </p:sldLayoutIdLst>
  <p:hf hdr="0" ftr="0" dt="0"/>
  <p:txStyles>
    <p:titleStyle>
      <a:lvl1pPr algn="l" defTabSz="914400" rtl="0" eaLnBrk="1" latinLnBrk="0" hangingPunct="1">
        <a:spcBef>
          <a:spcPct val="0"/>
        </a:spcBef>
        <a:buNone/>
        <a:defRPr sz="3200" b="1" kern="1200">
          <a:solidFill>
            <a:schemeClr val="accent2"/>
          </a:solidFill>
          <a:latin typeface="+mj-lt"/>
          <a:ea typeface="+mj-ea"/>
          <a:cs typeface="Arial" pitchFamily="34" charset="0"/>
        </a:defRPr>
      </a:lvl1pPr>
    </p:titleStyle>
    <p:bodyStyle>
      <a:lvl1pPr marL="342000" indent="-342000" algn="l" defTabSz="914400" rtl="0" eaLnBrk="1" latinLnBrk="0" hangingPunct="1">
        <a:lnSpc>
          <a:spcPct val="110000"/>
        </a:lnSpc>
        <a:spcBef>
          <a:spcPct val="20000"/>
        </a:spcBef>
        <a:buClr>
          <a:schemeClr val="accent2"/>
        </a:buClr>
        <a:buSzPct val="85000"/>
        <a:buFont typeface="Arial" pitchFamily="34" charset="0"/>
        <a:buChar char="•"/>
        <a:defRPr sz="2400" kern="1200">
          <a:solidFill>
            <a:schemeClr val="tx1"/>
          </a:solidFill>
          <a:latin typeface="+mj-lt"/>
          <a:ea typeface="+mn-ea"/>
          <a:cs typeface="Arial" pitchFamily="34" charset="0"/>
        </a:defRPr>
      </a:lvl1pPr>
      <a:lvl2pPr marL="622300" indent="-260350" algn="l" defTabSz="914400" rtl="0" eaLnBrk="1" latinLnBrk="0" hangingPunct="1">
        <a:lnSpc>
          <a:spcPct val="110000"/>
        </a:lnSpc>
        <a:spcBef>
          <a:spcPct val="20000"/>
        </a:spcBef>
        <a:buClr>
          <a:schemeClr val="accent2"/>
        </a:buClr>
        <a:buSzPct val="80000"/>
        <a:buFont typeface="Arial" pitchFamily="34" charset="0"/>
        <a:buChar char="–"/>
        <a:defRPr sz="2000" kern="1200">
          <a:solidFill>
            <a:schemeClr val="tx1"/>
          </a:solidFill>
          <a:latin typeface="+mj-lt"/>
          <a:ea typeface="+mn-ea"/>
          <a:cs typeface="Arial" pitchFamily="34" charset="0"/>
        </a:defRPr>
      </a:lvl2pPr>
      <a:lvl3pPr marL="806450" indent="-173038" algn="l" defTabSz="914400" rtl="0" eaLnBrk="1" latinLnBrk="0" hangingPunct="1">
        <a:lnSpc>
          <a:spcPct val="110000"/>
        </a:lnSpc>
        <a:spcBef>
          <a:spcPct val="20000"/>
        </a:spcBef>
        <a:buClr>
          <a:schemeClr val="accent2"/>
        </a:buClr>
        <a:buSzPct val="80000"/>
        <a:buFont typeface="Arial" pitchFamily="34" charset="0"/>
        <a:buChar char="•"/>
        <a:defRPr sz="1800" kern="1200">
          <a:solidFill>
            <a:schemeClr val="tx1"/>
          </a:solidFill>
          <a:latin typeface="+mj-lt"/>
          <a:ea typeface="+mn-ea"/>
          <a:cs typeface="Arial" pitchFamily="34" charset="0"/>
        </a:defRPr>
      </a:lvl3pPr>
      <a:lvl4pPr marL="1079500" indent="-155575" algn="l" defTabSz="914400" rtl="0" eaLnBrk="1" latinLnBrk="0" hangingPunct="1">
        <a:lnSpc>
          <a:spcPct val="110000"/>
        </a:lnSpc>
        <a:spcBef>
          <a:spcPct val="20000"/>
        </a:spcBef>
        <a:buClr>
          <a:schemeClr val="accent2"/>
        </a:buClr>
        <a:buSzPct val="80000"/>
        <a:buFont typeface="Arial" pitchFamily="34" charset="0"/>
        <a:buChar char="–"/>
        <a:defRPr sz="1400" kern="1200">
          <a:solidFill>
            <a:schemeClr val="tx1"/>
          </a:solidFill>
          <a:latin typeface="+mj-lt"/>
          <a:ea typeface="+mn-ea"/>
          <a:cs typeface="Arial" pitchFamily="34" charset="0"/>
        </a:defRPr>
      </a:lvl4pPr>
      <a:lvl5pPr marL="1346200" indent="-169863" algn="l" defTabSz="914400" rtl="0" eaLnBrk="1" latinLnBrk="0" hangingPunct="1">
        <a:lnSpc>
          <a:spcPct val="110000"/>
        </a:lnSpc>
        <a:spcBef>
          <a:spcPct val="20000"/>
        </a:spcBef>
        <a:buClr>
          <a:schemeClr val="accent2"/>
        </a:buClr>
        <a:buSzPct val="90000"/>
        <a:buFont typeface="Arial" pitchFamily="34" charset="0"/>
        <a:buChar char="»"/>
        <a:defRPr sz="1100" kern="1200">
          <a:solidFill>
            <a:schemeClr val="tx1"/>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dobjekt 8"/>
          <p:cNvPicPr preferRelativeResize="0">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057508" y="4649724"/>
            <a:ext cx="702000" cy="237423"/>
          </a:xfrm>
          <a:prstGeom prst="rect">
            <a:avLst/>
          </a:prstGeom>
        </p:spPr>
      </p:pic>
      <p:sp>
        <p:nvSpPr>
          <p:cNvPr id="2" name="Title Placeholder 1"/>
          <p:cNvSpPr>
            <a:spLocks noGrp="1"/>
          </p:cNvSpPr>
          <p:nvPr>
            <p:ph type="title"/>
          </p:nvPr>
        </p:nvSpPr>
        <p:spPr>
          <a:xfrm>
            <a:off x="412750" y="501459"/>
            <a:ext cx="8383500" cy="837000"/>
          </a:xfrm>
          <a:prstGeom prst="rect">
            <a:avLst/>
          </a:prstGeom>
        </p:spPr>
        <p:txBody>
          <a:bodyPr vert="horz" lIns="0" tIns="0" rIns="0" bIns="0" rtlCol="0" anchor="t" anchorCtr="0">
            <a:noAutofit/>
          </a:bodyPr>
          <a:lstStyle/>
          <a:p>
            <a:r>
              <a:rPr lang="en-US" noProof="0"/>
              <a:t>Click to edit Master title style</a:t>
            </a:r>
          </a:p>
        </p:txBody>
      </p:sp>
      <p:sp>
        <p:nvSpPr>
          <p:cNvPr id="3" name="Text Placeholder 2"/>
          <p:cNvSpPr>
            <a:spLocks noGrp="1"/>
          </p:cNvSpPr>
          <p:nvPr>
            <p:ph type="body" idx="1"/>
          </p:nvPr>
        </p:nvSpPr>
        <p:spPr>
          <a:xfrm>
            <a:off x="412750" y="1439485"/>
            <a:ext cx="8383500" cy="31050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443845" y="4823757"/>
            <a:ext cx="918000" cy="162000"/>
          </a:xfrm>
          <a:prstGeom prst="rect">
            <a:avLst/>
          </a:prstGeom>
        </p:spPr>
        <p:txBody>
          <a:bodyPr vert="horz" lIns="0" tIns="0" rIns="0" bIns="0" rtlCol="0" anchor="b" anchorCtr="0"/>
          <a:lstStyle>
            <a:lvl1pPr algn="l">
              <a:defRPr sz="600" i="1">
                <a:solidFill>
                  <a:schemeClr val="bg1">
                    <a:lumMod val="65000"/>
                  </a:schemeClr>
                </a:solidFill>
              </a:defRPr>
            </a:lvl1pPr>
          </a:lstStyle>
          <a:p>
            <a:r>
              <a:rPr lang="sv-SE" noProof="0"/>
              <a:t>2023-04-18</a:t>
            </a:r>
            <a:endParaRPr lang="en-US" noProof="0"/>
          </a:p>
        </p:txBody>
      </p:sp>
      <p:sp>
        <p:nvSpPr>
          <p:cNvPr id="5" name="Footer Placeholder 4"/>
          <p:cNvSpPr>
            <a:spLocks noGrp="1"/>
          </p:cNvSpPr>
          <p:nvPr>
            <p:ph type="ftr" sz="quarter" idx="3"/>
          </p:nvPr>
        </p:nvSpPr>
        <p:spPr>
          <a:xfrm>
            <a:off x="1430599" y="4823757"/>
            <a:ext cx="2430000" cy="162000"/>
          </a:xfrm>
          <a:prstGeom prst="rect">
            <a:avLst/>
          </a:prstGeom>
        </p:spPr>
        <p:txBody>
          <a:bodyPr vert="horz" lIns="0" tIns="0" rIns="0" bIns="0" rtlCol="0" anchor="b" anchorCtr="0"/>
          <a:lstStyle>
            <a:lvl1pPr algn="l">
              <a:defRPr sz="600" i="1">
                <a:solidFill>
                  <a:schemeClr val="bg1">
                    <a:lumMod val="65000"/>
                  </a:schemeClr>
                </a:solidFill>
              </a:defRPr>
            </a:lvl1pPr>
          </a:lstStyle>
          <a:p>
            <a:r>
              <a:rPr lang="fr-FR" noProof="0"/>
              <a:t>UN IWG Equitable Occupant Protection &amp; Autoliv</a:t>
            </a:r>
            <a:endParaRPr lang="en-US" noProof="0"/>
          </a:p>
        </p:txBody>
      </p:sp>
      <p:sp>
        <p:nvSpPr>
          <p:cNvPr id="6" name="Slide Number Placeholder 5"/>
          <p:cNvSpPr>
            <a:spLocks noGrp="1"/>
          </p:cNvSpPr>
          <p:nvPr>
            <p:ph type="sldNum" sz="quarter" idx="4"/>
          </p:nvPr>
        </p:nvSpPr>
        <p:spPr>
          <a:xfrm>
            <a:off x="87550" y="4823757"/>
            <a:ext cx="297000" cy="162000"/>
          </a:xfrm>
          <a:prstGeom prst="rect">
            <a:avLst/>
          </a:prstGeom>
        </p:spPr>
        <p:txBody>
          <a:bodyPr vert="horz" lIns="0" tIns="0" rIns="0" bIns="0" rtlCol="0" anchor="b" anchorCtr="0"/>
          <a:lstStyle>
            <a:lvl1pPr algn="ctr">
              <a:defRPr sz="600" i="1">
                <a:solidFill>
                  <a:schemeClr val="bg1">
                    <a:lumMod val="65000"/>
                  </a:schemeClr>
                </a:solidFill>
              </a:defRPr>
            </a:lvl1pPr>
          </a:lstStyle>
          <a:p>
            <a:fld id="{7E74F4B1-9ADB-4B50-83D6-797B7B30BEA4}" type="slidenum">
              <a:rPr lang="en-US" noProof="0" smtClean="0"/>
              <a:pPr/>
              <a:t>‹#›</a:t>
            </a:fld>
            <a:endParaRPr lang="en-US" noProof="0"/>
          </a:p>
        </p:txBody>
      </p:sp>
      <p:sp>
        <p:nvSpPr>
          <p:cNvPr id="31" name="Text Box 11"/>
          <p:cNvSpPr txBox="1">
            <a:spLocks noChangeArrowheads="1"/>
          </p:cNvSpPr>
          <p:nvPr userDrawn="1"/>
        </p:nvSpPr>
        <p:spPr bwMode="auto">
          <a:xfrm>
            <a:off x="4019372" y="4860648"/>
            <a:ext cx="1864854" cy="16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16" tIns="34259" rIns="68516" bIns="34259" anchor="b" anchorCtr="0">
            <a:spAutoFit/>
          </a:bodyPr>
          <a:lstStyle/>
          <a:p>
            <a:pPr algn="l"/>
            <a:r>
              <a:rPr lang="en-US" sz="600" spc="38" baseline="0" noProof="1">
                <a:solidFill>
                  <a:schemeClr val="bg1">
                    <a:lumMod val="75000"/>
                  </a:schemeClr>
                </a:solidFill>
                <a:latin typeface="Arial" panose="020B0604020202020204" pitchFamily="34" charset="0"/>
                <a:cs typeface="Arial" panose="020B0604020202020204" pitchFamily="34" charset="0"/>
              </a:rPr>
              <a:t>Copyright Autoliv Inc., All Rights Reserved</a:t>
            </a:r>
          </a:p>
        </p:txBody>
      </p:sp>
      <p:sp>
        <p:nvSpPr>
          <p:cNvPr id="16" name="Classification">
            <a:extLst>
              <a:ext uri="{FF2B5EF4-FFF2-40B4-BE49-F238E27FC236}">
                <a16:creationId xmlns:a16="http://schemas.microsoft.com/office/drawing/2014/main" id="{026A4BA5-409B-4F2A-8530-DB412D2520C5}"/>
              </a:ext>
            </a:extLst>
          </p:cNvPr>
          <p:cNvSpPr txBox="1">
            <a:spLocks/>
          </p:cNvSpPr>
          <p:nvPr userDrawn="1"/>
        </p:nvSpPr>
        <p:spPr>
          <a:xfrm>
            <a:off x="6109387" y="4823757"/>
            <a:ext cx="657596" cy="162000"/>
          </a:xfrm>
          <a:prstGeom prst="rect">
            <a:avLst/>
          </a:prstGeom>
          <a:solidFill>
            <a:srgbClr val="FFFFFF">
              <a:alpha val="50196"/>
            </a:srgbClr>
          </a:solidFill>
        </p:spPr>
        <p:txBody>
          <a:bodyPr vert="horz" lIns="0" tIns="0" rIns="0" bIns="0" rtlCol="0" anchor="b" anchorCtr="0"/>
          <a:lstStyle>
            <a:defPPr>
              <a:defRPr lang="en-US"/>
            </a:defPPr>
            <a:lvl1pPr marL="0" algn="l" defTabSz="914400" rtl="0" eaLnBrk="1" latinLnBrk="0" hangingPunct="1">
              <a:defRPr sz="800" i="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b="0" i="0" noProof="1">
                <a:solidFill>
                  <a:srgbClr val="A6A6A6"/>
                </a:solidFill>
                <a:latin typeface="Arial" panose="020B0604020202020204" pitchFamily="34" charset="0"/>
                <a:cs typeface="Arial" panose="020B0604020202020204" pitchFamily="34" charset="0"/>
              </a:rPr>
              <a:t>Internal</a:t>
            </a:r>
          </a:p>
        </p:txBody>
      </p:sp>
    </p:spTree>
    <p:extLst>
      <p:ext uri="{BB962C8B-B14F-4D97-AF65-F5344CB8AC3E}">
        <p14:creationId xmlns:p14="http://schemas.microsoft.com/office/powerpoint/2010/main" val="1984959996"/>
      </p:ext>
    </p:extLst>
  </p:cSld>
  <p:clrMap bg1="lt1" tx1="dk1" bg2="lt2" tx2="dk2" accent1="accent1" accent2="accent2" accent3="accent3" accent4="accent4" accent5="accent5" accent6="accent6" hlink="hlink" folHlink="folHlink"/>
  <p:sldLayoutIdLst>
    <p:sldLayoutId id="2147483679" r:id="rId1"/>
  </p:sldLayoutIdLst>
  <p:hf sldNum="0" hdr="0"/>
  <p:txStyles>
    <p:titleStyle>
      <a:lvl1pPr algn="l" defTabSz="914400" rtl="0" eaLnBrk="1" latinLnBrk="0" hangingPunct="1">
        <a:lnSpc>
          <a:spcPct val="90000"/>
        </a:lnSpc>
        <a:spcBef>
          <a:spcPct val="0"/>
        </a:spcBef>
        <a:buNone/>
        <a:defRPr sz="3000" b="1" kern="1200">
          <a:solidFill>
            <a:schemeClr val="accent1"/>
          </a:solidFill>
          <a:latin typeface="Archivo SemiBold" pitchFamily="2" charset="0"/>
          <a:ea typeface="+mj-ea"/>
          <a:cs typeface="Archivo SemiBold" pitchFamily="2" charset="0"/>
        </a:defRPr>
      </a:lvl1pPr>
    </p:titleStyle>
    <p:bodyStyle>
      <a:lvl1pPr marL="228600" indent="-228600" algn="l" defTabSz="914400" rtl="0" eaLnBrk="1" latinLnBrk="0" hangingPunct="1">
        <a:lnSpc>
          <a:spcPct val="95000"/>
        </a:lnSpc>
        <a:spcBef>
          <a:spcPts val="900"/>
        </a:spcBef>
        <a:spcAft>
          <a:spcPts val="600"/>
        </a:spcAft>
        <a:buClr>
          <a:schemeClr val="accent1"/>
        </a:buClr>
        <a:buFont typeface="Wingdings" panose="05000000000000000000" pitchFamily="2" charset="2"/>
        <a:buChar char="§"/>
        <a:defRPr sz="2400" kern="1200">
          <a:solidFill>
            <a:schemeClr val="tx1">
              <a:lumMod val="50000"/>
            </a:schemeClr>
          </a:solidFill>
          <a:latin typeface="Archivo" pitchFamily="2" charset="0"/>
          <a:ea typeface="+mn-ea"/>
          <a:cs typeface="Archivo" pitchFamily="2" charset="0"/>
        </a:defRPr>
      </a:lvl1pPr>
      <a:lvl2pPr marL="590400" indent="-228600" algn="l" defTabSz="914400" rtl="0" eaLnBrk="1" latinLnBrk="0" hangingPunct="1">
        <a:lnSpc>
          <a:spcPct val="95000"/>
        </a:lnSpc>
        <a:spcBef>
          <a:spcPts val="0"/>
        </a:spcBef>
        <a:spcAft>
          <a:spcPts val="300"/>
        </a:spcAft>
        <a:buClr>
          <a:schemeClr val="accent1"/>
        </a:buClr>
        <a:buFont typeface="Archivo" pitchFamily="2" charset="0"/>
        <a:buChar char="−"/>
        <a:defRPr sz="2000" kern="1200">
          <a:solidFill>
            <a:schemeClr val="tx1">
              <a:lumMod val="50000"/>
            </a:schemeClr>
          </a:solidFill>
          <a:latin typeface="Archivo" pitchFamily="2" charset="0"/>
          <a:ea typeface="+mn-ea"/>
          <a:cs typeface="Archivo" pitchFamily="2" charset="0"/>
        </a:defRPr>
      </a:lvl2pPr>
      <a:lvl3pPr marL="928800" indent="-228600" algn="l" defTabSz="914400" rtl="0" eaLnBrk="1" latinLnBrk="0" hangingPunct="1">
        <a:lnSpc>
          <a:spcPct val="95000"/>
        </a:lnSpc>
        <a:spcBef>
          <a:spcPts val="0"/>
        </a:spcBef>
        <a:spcAft>
          <a:spcPts val="300"/>
        </a:spcAft>
        <a:buClr>
          <a:schemeClr val="accent1"/>
        </a:buClr>
        <a:buFont typeface="Archivo" pitchFamily="2" charset="0"/>
        <a:buChar char="−"/>
        <a:defRPr sz="1800" kern="1200">
          <a:solidFill>
            <a:schemeClr val="tx1">
              <a:lumMod val="50000"/>
            </a:schemeClr>
          </a:solidFill>
          <a:latin typeface="Archivo" pitchFamily="2" charset="0"/>
          <a:ea typeface="+mn-ea"/>
          <a:cs typeface="Archivo" pitchFamily="2" charset="0"/>
        </a:defRPr>
      </a:lvl3pPr>
      <a:lvl4pPr marL="1270800" indent="-228600" algn="l" defTabSz="914400" rtl="0" eaLnBrk="1" latinLnBrk="0" hangingPunct="1">
        <a:lnSpc>
          <a:spcPct val="95000"/>
        </a:lnSpc>
        <a:spcBef>
          <a:spcPts val="0"/>
        </a:spcBef>
        <a:spcAft>
          <a:spcPts val="300"/>
        </a:spcAft>
        <a:buClr>
          <a:schemeClr val="accent1"/>
        </a:buClr>
        <a:buFont typeface="Archivo" pitchFamily="2" charset="0"/>
        <a:buChar char="−"/>
        <a:defRPr sz="1400" kern="1200">
          <a:solidFill>
            <a:schemeClr val="tx1">
              <a:lumMod val="50000"/>
            </a:schemeClr>
          </a:solidFill>
          <a:latin typeface="Archivo" pitchFamily="2" charset="0"/>
          <a:ea typeface="+mn-ea"/>
          <a:cs typeface="Archivo" pitchFamily="2" charset="0"/>
        </a:defRPr>
      </a:lvl4pPr>
      <a:lvl5pPr marL="1602000" indent="-228600" algn="l" defTabSz="914400" rtl="0" eaLnBrk="1" latinLnBrk="0" hangingPunct="1">
        <a:lnSpc>
          <a:spcPct val="95000"/>
        </a:lnSpc>
        <a:spcBef>
          <a:spcPts val="0"/>
        </a:spcBef>
        <a:spcAft>
          <a:spcPts val="300"/>
        </a:spcAft>
        <a:buClr>
          <a:schemeClr val="accent1"/>
        </a:buClr>
        <a:buFont typeface="Archivo" pitchFamily="2" charset="0"/>
        <a:buChar char="−"/>
        <a:defRPr sz="1400" kern="1200">
          <a:solidFill>
            <a:schemeClr val="tx1">
              <a:lumMod val="50000"/>
            </a:schemeClr>
          </a:solidFill>
          <a:latin typeface="Archivo" pitchFamily="2" charset="0"/>
          <a:ea typeface="+mn-ea"/>
          <a:cs typeface="Archivo"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862" userDrawn="1">
          <p15:clr>
            <a:srgbClr val="F26B43"/>
          </p15:clr>
        </p15:guide>
        <p15:guide id="1" pos="2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p:cNvSpPr>
            <a:spLocks noGrp="1"/>
          </p:cNvSpPr>
          <p:nvPr>
            <p:ph type="ctrTitle"/>
          </p:nvPr>
        </p:nvSpPr>
        <p:spPr/>
        <p:txBody>
          <a:bodyPr/>
          <a:lstStyle/>
          <a:p>
            <a:r>
              <a:rPr lang="sv-SE" dirty="0" err="1"/>
              <a:t>Equitable</a:t>
            </a:r>
            <a:r>
              <a:rPr lang="sv-SE" dirty="0"/>
              <a:t> </a:t>
            </a:r>
            <a:r>
              <a:rPr lang="sv-SE" dirty="0" err="1"/>
              <a:t>Occupant</a:t>
            </a:r>
            <a:r>
              <a:rPr lang="sv-SE" dirty="0"/>
              <a:t> </a:t>
            </a:r>
            <a:r>
              <a:rPr lang="sv-SE" dirty="0" err="1"/>
              <a:t>Protection</a:t>
            </a:r>
            <a:r>
              <a:rPr lang="sv-SE" dirty="0"/>
              <a:t> - </a:t>
            </a:r>
            <a:r>
              <a:rPr lang="sv-SE" dirty="0" err="1"/>
              <a:t>EqOP</a:t>
            </a:r>
            <a:endParaRPr lang="sv-SE" dirty="0"/>
          </a:p>
        </p:txBody>
      </p:sp>
      <p:sp>
        <p:nvSpPr>
          <p:cNvPr id="13" name="Underrubrik 12"/>
          <p:cNvSpPr>
            <a:spLocks noGrp="1"/>
          </p:cNvSpPr>
          <p:nvPr>
            <p:ph type="subTitle" idx="1"/>
          </p:nvPr>
        </p:nvSpPr>
        <p:spPr/>
        <p:txBody>
          <a:bodyPr/>
          <a:lstStyle/>
          <a:p>
            <a:r>
              <a:rPr lang="sv-SE" dirty="0"/>
              <a:t>Status report of the subject informal working group of GRSP</a:t>
            </a:r>
          </a:p>
          <a:p>
            <a:r>
              <a:rPr lang="sv-SE" dirty="0"/>
              <a:t>May 12, 2023</a:t>
            </a:r>
          </a:p>
        </p:txBody>
      </p:sp>
      <p:graphicFrame>
        <p:nvGraphicFramePr>
          <p:cNvPr id="2" name="Table 1">
            <a:extLst>
              <a:ext uri="{FF2B5EF4-FFF2-40B4-BE49-F238E27FC236}">
                <a16:creationId xmlns:a16="http://schemas.microsoft.com/office/drawing/2014/main" id="{3E60A0AE-D67D-6892-BE6F-BB43BA3E5644}"/>
              </a:ext>
            </a:extLst>
          </p:cNvPr>
          <p:cNvGraphicFramePr>
            <a:graphicFrameLocks noGrp="1"/>
          </p:cNvGraphicFramePr>
          <p:nvPr>
            <p:extLst>
              <p:ext uri="{D42A27DB-BD31-4B8C-83A1-F6EECF244321}">
                <p14:modId xmlns:p14="http://schemas.microsoft.com/office/powerpoint/2010/main" val="798332804"/>
              </p:ext>
            </p:extLst>
          </p:nvPr>
        </p:nvGraphicFramePr>
        <p:xfrm>
          <a:off x="2641124" y="359093"/>
          <a:ext cx="6114415" cy="472440"/>
        </p:xfrm>
        <a:graphic>
          <a:graphicData uri="http://schemas.openxmlformats.org/drawingml/2006/table">
            <a:tbl>
              <a:tblPr firstRow="1" firstCol="1" bandRow="1">
                <a:tableStyleId>{5C22544A-7EE6-4342-B048-85BDC9FD1C3A}</a:tableStyleId>
              </a:tblPr>
              <a:tblGrid>
                <a:gridCol w="3056890">
                  <a:extLst>
                    <a:ext uri="{9D8B030D-6E8A-4147-A177-3AD203B41FA5}">
                      <a16:colId xmlns:a16="http://schemas.microsoft.com/office/drawing/2014/main" val="1512077029"/>
                    </a:ext>
                  </a:extLst>
                </a:gridCol>
                <a:gridCol w="3057525">
                  <a:extLst>
                    <a:ext uri="{9D8B030D-6E8A-4147-A177-3AD203B41FA5}">
                      <a16:colId xmlns:a16="http://schemas.microsoft.com/office/drawing/2014/main" val="3119221242"/>
                    </a:ext>
                  </a:extLst>
                </a:gridCol>
              </a:tblGrid>
              <a:tr h="0">
                <a:tc>
                  <a:txBody>
                    <a:bodyPr/>
                    <a:lstStyle/>
                    <a:p>
                      <a:pPr marL="0" marR="0" algn="r">
                        <a:spcBef>
                          <a:spcPts val="0"/>
                        </a:spcBef>
                        <a:spcAft>
                          <a:spcPts val="0"/>
                        </a:spcAft>
                      </a:pPr>
                      <a:r>
                        <a:rPr lang="en-US" sz="1100" dirty="0">
                          <a:effectLst/>
                        </a:rPr>
                        <a:t>Submitted by the experts from IWG </a:t>
                      </a:r>
                      <a:r>
                        <a:rPr lang="en-US" sz="1100" dirty="0" err="1">
                          <a:effectLst/>
                        </a:rPr>
                        <a:t>EqOP</a:t>
                      </a:r>
                      <a:endParaRPr lang="en-GB" sz="900" b="1" dirty="0">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488950" marR="17145" algn="r">
                        <a:spcBef>
                          <a:spcPts val="0"/>
                        </a:spcBef>
                        <a:spcAft>
                          <a:spcPts val="0"/>
                        </a:spcAft>
                      </a:pPr>
                      <a:r>
                        <a:rPr lang="fr-FR" sz="1100" u="sng" dirty="0">
                          <a:effectLst/>
                        </a:rPr>
                        <a:t>Informal document</a:t>
                      </a:r>
                      <a:r>
                        <a:rPr lang="fr-FR" sz="1100" dirty="0">
                          <a:effectLst/>
                        </a:rPr>
                        <a:t> GRSP-73-37-Rev.1</a:t>
                      </a:r>
                      <a:br>
                        <a:rPr lang="fr-FR" sz="1100" dirty="0">
                          <a:effectLst/>
                        </a:rPr>
                      </a:br>
                      <a:r>
                        <a:rPr lang="fr-CH" sz="1000" dirty="0">
                          <a:effectLst/>
                        </a:rPr>
                        <a:t>(73</a:t>
                      </a:r>
                      <a:r>
                        <a:rPr lang="fr-CH" sz="1000" baseline="30000" dirty="0">
                          <a:effectLst/>
                        </a:rPr>
                        <a:t>rd</a:t>
                      </a:r>
                      <a:r>
                        <a:rPr lang="fr-CH" sz="1000" dirty="0">
                          <a:effectLst/>
                        </a:rPr>
                        <a:t> GRSP, 15 – 19 May 2023 </a:t>
                      </a:r>
                      <a:endParaRPr lang="en-GB" sz="900" dirty="0">
                        <a:effectLst/>
                      </a:endParaRPr>
                    </a:p>
                    <a:p>
                      <a:pPr marL="488950" marR="17145" algn="r">
                        <a:spcBef>
                          <a:spcPts val="0"/>
                        </a:spcBef>
                        <a:spcAft>
                          <a:spcPts val="0"/>
                        </a:spcAft>
                      </a:pPr>
                      <a:r>
                        <a:rPr lang="fr-CH" sz="1000" dirty="0">
                          <a:effectLst/>
                        </a:rPr>
                        <a:t>agenda item 20)</a:t>
                      </a:r>
                      <a:endParaRPr lang="en-GB" sz="900" b="1" dirty="0">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70547645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2506B5-7C6D-2B7B-557E-A1A31C7AD645}"/>
              </a:ext>
            </a:extLst>
          </p:cNvPr>
          <p:cNvSpPr>
            <a:spLocks noGrp="1"/>
          </p:cNvSpPr>
          <p:nvPr>
            <p:ph type="sldNum" sz="quarter" idx="4"/>
          </p:nvPr>
        </p:nvSpPr>
        <p:spPr/>
        <p:txBody>
          <a:bodyPr/>
          <a:lstStyle/>
          <a:p>
            <a:pPr>
              <a:defRPr/>
            </a:pPr>
            <a:fld id="{11F2833E-87A4-43BA-9564-C10860A20FF2}" type="slidenum">
              <a:rPr lang="sv-SE" smtClean="0"/>
              <a:pPr>
                <a:defRPr/>
              </a:pPr>
              <a:t>10</a:t>
            </a:fld>
            <a:endParaRPr lang="sv-SE" dirty="0"/>
          </a:p>
        </p:txBody>
      </p:sp>
      <p:sp>
        <p:nvSpPr>
          <p:cNvPr id="3" name="Title 2">
            <a:extLst>
              <a:ext uri="{FF2B5EF4-FFF2-40B4-BE49-F238E27FC236}">
                <a16:creationId xmlns:a16="http://schemas.microsoft.com/office/drawing/2014/main" id="{FE6C196C-C42B-3E0E-C05C-B36436BB5797}"/>
              </a:ext>
            </a:extLst>
          </p:cNvPr>
          <p:cNvSpPr>
            <a:spLocks noGrp="1"/>
          </p:cNvSpPr>
          <p:nvPr>
            <p:ph type="title"/>
          </p:nvPr>
        </p:nvSpPr>
        <p:spPr/>
        <p:txBody>
          <a:bodyPr/>
          <a:lstStyle/>
          <a:p>
            <a:r>
              <a:rPr lang="sv-SE" dirty="0"/>
              <a:t>IWG EqOP Workplan – Worktable</a:t>
            </a:r>
          </a:p>
        </p:txBody>
      </p:sp>
      <p:sp>
        <p:nvSpPr>
          <p:cNvPr id="4" name="Content Placeholder 3">
            <a:extLst>
              <a:ext uri="{FF2B5EF4-FFF2-40B4-BE49-F238E27FC236}">
                <a16:creationId xmlns:a16="http://schemas.microsoft.com/office/drawing/2014/main" id="{4D698E55-6AFB-44FE-5DE6-A673F827F596}"/>
              </a:ext>
            </a:extLst>
          </p:cNvPr>
          <p:cNvSpPr>
            <a:spLocks noGrp="1"/>
          </p:cNvSpPr>
          <p:nvPr>
            <p:ph sz="quarter" idx="12"/>
          </p:nvPr>
        </p:nvSpPr>
        <p:spPr>
          <a:xfrm>
            <a:off x="522288" y="1591538"/>
            <a:ext cx="8539162" cy="1912071"/>
          </a:xfrm>
        </p:spPr>
        <p:txBody>
          <a:bodyPr>
            <a:normAutofit fontScale="55000" lnSpcReduction="20000"/>
          </a:bodyPr>
          <a:lstStyle/>
          <a:p>
            <a:r>
              <a:rPr lang="en-US" dirty="0"/>
              <a:t>Meeting in Yokohama: Should the worktable be a controlled document regarding versions? We discussed different alternatives. We concluded that we lose control quickly if we let anyone of us update the worktable without any management. We decided to start the work in a smaller group and the chair asked for volunteers. We should have at least one representative per region in addition to the secretariat.</a:t>
            </a:r>
          </a:p>
          <a:p>
            <a:r>
              <a:rPr lang="en-US" dirty="0"/>
              <a:t>The Worktable Drafting </a:t>
            </a:r>
            <a:r>
              <a:rPr lang="en-US" sz="1800" dirty="0"/>
              <a:t>Team</a:t>
            </a:r>
            <a:r>
              <a:rPr lang="en-US" dirty="0"/>
              <a:t> has been established.</a:t>
            </a:r>
            <a:endParaRPr lang="sv-SE" dirty="0"/>
          </a:p>
          <a:p>
            <a:pPr lvl="1"/>
            <a:r>
              <a:rPr lang="sv-SE" dirty="0"/>
              <a:t>First meeting on May 2</a:t>
            </a:r>
          </a:p>
          <a:p>
            <a:pPr lvl="1"/>
            <a:r>
              <a:rPr lang="sv-SE" dirty="0"/>
              <a:t>Next meeting on May 24</a:t>
            </a:r>
          </a:p>
          <a:p>
            <a:pPr lvl="1"/>
            <a:r>
              <a:rPr lang="sv-SE" dirty="0"/>
              <a:t>Will consider all contributions</a:t>
            </a:r>
          </a:p>
          <a:p>
            <a:pPr lvl="1"/>
            <a:r>
              <a:rPr lang="sv-SE" dirty="0"/>
              <a:t>Deadline to complete the worktable</a:t>
            </a:r>
          </a:p>
          <a:p>
            <a:pPr lvl="1"/>
            <a:r>
              <a:rPr lang="sv-SE" dirty="0"/>
              <a:t>Updated worktable available on the UN Wiki (clean version with instructions)</a:t>
            </a:r>
          </a:p>
        </p:txBody>
      </p:sp>
      <p:sp>
        <p:nvSpPr>
          <p:cNvPr id="7" name="Text Placeholder 6">
            <a:extLst>
              <a:ext uri="{FF2B5EF4-FFF2-40B4-BE49-F238E27FC236}">
                <a16:creationId xmlns:a16="http://schemas.microsoft.com/office/drawing/2014/main" id="{E545768E-1B08-265A-DFBA-52784334D4D3}"/>
              </a:ext>
            </a:extLst>
          </p:cNvPr>
          <p:cNvSpPr>
            <a:spLocks noGrp="1"/>
          </p:cNvSpPr>
          <p:nvPr>
            <p:ph type="body" sz="quarter" idx="15"/>
          </p:nvPr>
        </p:nvSpPr>
        <p:spPr/>
        <p:txBody>
          <a:bodyPr/>
          <a:lstStyle/>
          <a:p>
            <a:r>
              <a:rPr lang="sv-SE" dirty="0"/>
              <a:t>Worktable Drafting Team</a:t>
            </a:r>
          </a:p>
        </p:txBody>
      </p:sp>
      <p:sp>
        <p:nvSpPr>
          <p:cNvPr id="8" name="Text Placeholder 7">
            <a:extLst>
              <a:ext uri="{FF2B5EF4-FFF2-40B4-BE49-F238E27FC236}">
                <a16:creationId xmlns:a16="http://schemas.microsoft.com/office/drawing/2014/main" id="{678CD570-BFD4-0A87-D87B-165CA9D191C3}"/>
              </a:ext>
            </a:extLst>
          </p:cNvPr>
          <p:cNvSpPr>
            <a:spLocks noGrp="1"/>
          </p:cNvSpPr>
          <p:nvPr>
            <p:ph type="body" sz="quarter" idx="16"/>
          </p:nvPr>
        </p:nvSpPr>
        <p:spPr>
          <a:xfrm>
            <a:off x="522287" y="3303603"/>
            <a:ext cx="3995737" cy="377550"/>
          </a:xfrm>
        </p:spPr>
        <p:txBody>
          <a:bodyPr/>
          <a:lstStyle/>
          <a:p>
            <a:r>
              <a:rPr lang="sv-SE" dirty="0"/>
              <a:t>Worktable (extract)</a:t>
            </a:r>
          </a:p>
        </p:txBody>
      </p:sp>
      <p:pic>
        <p:nvPicPr>
          <p:cNvPr id="11" name="Grafik 10"/>
          <p:cNvPicPr>
            <a:picLocks noChangeAspect="1"/>
          </p:cNvPicPr>
          <p:nvPr/>
        </p:nvPicPr>
        <p:blipFill rotWithShape="1">
          <a:blip r:embed="rId2"/>
          <a:srcRect t="2208"/>
          <a:stretch/>
        </p:blipFill>
        <p:spPr>
          <a:xfrm>
            <a:off x="230982" y="3655753"/>
            <a:ext cx="7378700" cy="1187450"/>
          </a:xfrm>
          <a:prstGeom prst="rect">
            <a:avLst/>
          </a:prstGeom>
        </p:spPr>
      </p:pic>
    </p:spTree>
    <p:extLst>
      <p:ext uri="{BB962C8B-B14F-4D97-AF65-F5344CB8AC3E}">
        <p14:creationId xmlns:p14="http://schemas.microsoft.com/office/powerpoint/2010/main" val="198745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pPr>
              <a:defRPr/>
            </a:pPr>
            <a:fld id="{11F2833E-87A4-43BA-9564-C10860A20FF2}" type="slidenum">
              <a:rPr lang="sv-SE" smtClean="0"/>
              <a:pPr>
                <a:defRPr/>
              </a:pPr>
              <a:t>11</a:t>
            </a:fld>
            <a:endParaRPr lang="sv-SE" dirty="0"/>
          </a:p>
        </p:txBody>
      </p:sp>
      <p:sp>
        <p:nvSpPr>
          <p:cNvPr id="3" name="Titel 2"/>
          <p:cNvSpPr>
            <a:spLocks noGrp="1"/>
          </p:cNvSpPr>
          <p:nvPr>
            <p:ph type="title"/>
          </p:nvPr>
        </p:nvSpPr>
        <p:spPr/>
        <p:txBody>
          <a:bodyPr/>
          <a:lstStyle/>
          <a:p>
            <a:r>
              <a:rPr lang="sv-SE" dirty="0"/>
              <a:t>IWG EqOP Workplan – </a:t>
            </a:r>
            <a:r>
              <a:rPr lang="de-AT" dirty="0"/>
              <a:t>Ideas for joint workshops to accelerate the work</a:t>
            </a:r>
          </a:p>
        </p:txBody>
      </p:sp>
      <p:sp>
        <p:nvSpPr>
          <p:cNvPr id="4" name="Inhaltsplatzhalter 3"/>
          <p:cNvSpPr>
            <a:spLocks noGrp="1"/>
          </p:cNvSpPr>
          <p:nvPr>
            <p:ph idx="1"/>
          </p:nvPr>
        </p:nvSpPr>
        <p:spPr>
          <a:xfrm>
            <a:off x="523150" y="1679274"/>
            <a:ext cx="8114400" cy="2608325"/>
          </a:xfrm>
        </p:spPr>
        <p:txBody>
          <a:bodyPr/>
          <a:lstStyle/>
          <a:p>
            <a:pPr marL="457200" indent="-457200">
              <a:buFont typeface="+mj-lt"/>
              <a:buAutoNum type="arabicPeriod"/>
            </a:pPr>
            <a:r>
              <a:rPr lang="en-US" sz="1800" dirty="0"/>
              <a:t>Possible solutions to improve assessment of Whiplash Associated Disorders (WAD) in regulations (5. + 6. Sept – </a:t>
            </a:r>
            <a:r>
              <a:rPr lang="en-US" sz="1800" dirty="0" err="1"/>
              <a:t>BASt</a:t>
            </a:r>
            <a:r>
              <a:rPr lang="en-US" sz="1800" dirty="0"/>
              <a:t> volunteered to host the workshop) </a:t>
            </a:r>
            <a:r>
              <a:rPr lang="en-US" sz="1800" dirty="0">
                <a:sym typeface="Wingdings" panose="05000000000000000000" pitchFamily="2" charset="2"/>
              </a:rPr>
              <a:t> send email to Torbjorn (invitation will be sent out to those indicating interest)</a:t>
            </a:r>
            <a:endParaRPr lang="en-US" sz="1800" dirty="0"/>
          </a:p>
          <a:p>
            <a:pPr marL="457200" indent="-457200">
              <a:buFont typeface="+mj-lt"/>
              <a:buAutoNum type="arabicPeriod"/>
            </a:pPr>
            <a:r>
              <a:rPr lang="en-US" sz="1800" b="1" dirty="0"/>
              <a:t>Analyze research findings and initial regulatory review</a:t>
            </a:r>
            <a:r>
              <a:rPr lang="en-US" sz="1800" dirty="0"/>
              <a:t> (23.Oct 13:00 - 25.Oct 13:00) </a:t>
            </a:r>
            <a:r>
              <a:rPr lang="en-US" sz="1800" dirty="0">
                <a:sym typeface="Wingdings" panose="05000000000000000000" pitchFamily="2" charset="2"/>
              </a:rPr>
              <a:t> send email to Torbjorn to register (invitation will be sent out to whole IWG); prepare report for GRSP session in Dec. </a:t>
            </a:r>
            <a:endParaRPr lang="en-US" sz="1800" dirty="0"/>
          </a:p>
          <a:p>
            <a:pPr marL="457200" indent="-457200">
              <a:buFont typeface="+mj-lt"/>
              <a:buAutoNum type="arabicPeriod"/>
            </a:pPr>
            <a:r>
              <a:rPr lang="en-US" sz="1800" dirty="0"/>
              <a:t>Virtual testing used in other regulations (Nov; planned in Munich </a:t>
            </a:r>
            <a:r>
              <a:rPr lang="en-US" sz="1800" dirty="0">
                <a:sym typeface="Wingdings" panose="05000000000000000000" pitchFamily="2" charset="2"/>
              </a:rPr>
              <a:t> send email to Philipp Wernicke to join TF VCT; (invitation will be sent out to those indicating interest)</a:t>
            </a:r>
            <a:endParaRPr lang="en-US" sz="1800" dirty="0"/>
          </a:p>
          <a:p>
            <a:endParaRPr lang="de-AT" sz="1800" dirty="0"/>
          </a:p>
        </p:txBody>
      </p:sp>
    </p:spTree>
    <p:extLst>
      <p:ext uri="{BB962C8B-B14F-4D97-AF65-F5344CB8AC3E}">
        <p14:creationId xmlns:p14="http://schemas.microsoft.com/office/powerpoint/2010/main" val="390483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BB5CC4-81C9-B745-F876-5975DEB5F2BD}"/>
              </a:ext>
            </a:extLst>
          </p:cNvPr>
          <p:cNvSpPr>
            <a:spLocks noGrp="1"/>
          </p:cNvSpPr>
          <p:nvPr>
            <p:ph type="sldNum" sz="quarter" idx="4"/>
          </p:nvPr>
        </p:nvSpPr>
        <p:spPr/>
        <p:txBody>
          <a:bodyPr/>
          <a:lstStyle/>
          <a:p>
            <a:pPr>
              <a:defRPr/>
            </a:pPr>
            <a:fld id="{11F2833E-87A4-43BA-9564-C10860A20FF2}" type="slidenum">
              <a:rPr lang="sv-SE" smtClean="0"/>
              <a:pPr>
                <a:defRPr/>
              </a:pPr>
              <a:t>12</a:t>
            </a:fld>
            <a:endParaRPr lang="sv-SE" dirty="0"/>
          </a:p>
        </p:txBody>
      </p:sp>
      <p:pic>
        <p:nvPicPr>
          <p:cNvPr id="6" name="Content Placeholder 5" descr="A group of flags in front of a building&#10;&#10;Description automatically generated with medium confidence">
            <a:extLst>
              <a:ext uri="{FF2B5EF4-FFF2-40B4-BE49-F238E27FC236}">
                <a16:creationId xmlns:a16="http://schemas.microsoft.com/office/drawing/2014/main" id="{3871B85D-5053-A55A-E91D-80E6677D9F01}"/>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3034527" y="1279529"/>
            <a:ext cx="3069638" cy="2304000"/>
          </a:xfrm>
        </p:spPr>
      </p:pic>
    </p:spTree>
    <p:extLst>
      <p:ext uri="{BB962C8B-B14F-4D97-AF65-F5344CB8AC3E}">
        <p14:creationId xmlns:p14="http://schemas.microsoft.com/office/powerpoint/2010/main" val="223719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2</a:t>
            </a:fld>
            <a:endParaRPr lang="sv-SE" dirty="0"/>
          </a:p>
        </p:txBody>
      </p:sp>
      <p:sp>
        <p:nvSpPr>
          <p:cNvPr id="3" name="Rubrik 2"/>
          <p:cNvSpPr>
            <a:spLocks noGrp="1"/>
          </p:cNvSpPr>
          <p:nvPr>
            <p:ph type="title"/>
          </p:nvPr>
        </p:nvSpPr>
        <p:spPr/>
        <p:txBody>
          <a:bodyPr/>
          <a:lstStyle/>
          <a:p>
            <a:r>
              <a:rPr lang="sv-SE" dirty="0"/>
              <a:t>WP.29</a:t>
            </a:r>
          </a:p>
        </p:txBody>
      </p:sp>
      <p:sp>
        <p:nvSpPr>
          <p:cNvPr id="4" name="Platshållare för innehåll 3"/>
          <p:cNvSpPr>
            <a:spLocks noGrp="1"/>
          </p:cNvSpPr>
          <p:nvPr>
            <p:ph idx="1"/>
          </p:nvPr>
        </p:nvSpPr>
        <p:spPr/>
        <p:txBody>
          <a:bodyPr>
            <a:normAutofit fontScale="85000" lnSpcReduction="10000"/>
          </a:bodyPr>
          <a:lstStyle/>
          <a:p>
            <a:r>
              <a:rPr lang="sv-SE" dirty="0"/>
              <a:t>GRSP agreed to transform the Ad-hoc group DEOP into an Informal Working Group Equitable Occupant Protection</a:t>
            </a:r>
          </a:p>
          <a:p>
            <a:r>
              <a:rPr lang="sv-SE" dirty="0"/>
              <a:t>GRSP chair sought endorsement of WP.29 during its March session through the oral GRSP report</a:t>
            </a:r>
          </a:p>
          <a:p>
            <a:r>
              <a:rPr lang="sv-SE" dirty="0"/>
              <a:t>IWG expected to be formally approved in the WP.29 June session</a:t>
            </a:r>
          </a:p>
          <a:p>
            <a:r>
              <a:rPr lang="en-US" dirty="0"/>
              <a:t>IWG has had a meeting in Yokohama on April 6 in conjunction with the ESV Conference</a:t>
            </a:r>
          </a:p>
          <a:p>
            <a:r>
              <a:rPr lang="sv-SE" dirty="0"/>
              <a:t>IWG will have a follow-up meeting on May 15 in conjunction with the 73rd session of GRSP at UNOG</a:t>
            </a:r>
          </a:p>
        </p:txBody>
      </p:sp>
    </p:spTree>
    <p:extLst>
      <p:ext uri="{BB962C8B-B14F-4D97-AF65-F5344CB8AC3E}">
        <p14:creationId xmlns:p14="http://schemas.microsoft.com/office/powerpoint/2010/main" val="418915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3</a:t>
            </a:fld>
            <a:endParaRPr lang="sv-SE" dirty="0"/>
          </a:p>
        </p:txBody>
      </p:sp>
      <p:sp>
        <p:nvSpPr>
          <p:cNvPr id="3" name="Rubrik 2"/>
          <p:cNvSpPr>
            <a:spLocks noGrp="1"/>
          </p:cNvSpPr>
          <p:nvPr>
            <p:ph type="title"/>
          </p:nvPr>
        </p:nvSpPr>
        <p:spPr/>
        <p:txBody>
          <a:bodyPr/>
          <a:lstStyle/>
          <a:p>
            <a:r>
              <a:rPr lang="sv-SE" dirty="0"/>
              <a:t>Definitions</a:t>
            </a:r>
          </a:p>
        </p:txBody>
      </p:sp>
      <p:sp>
        <p:nvSpPr>
          <p:cNvPr id="4" name="Platshållare för innehåll 3"/>
          <p:cNvSpPr>
            <a:spLocks noGrp="1"/>
          </p:cNvSpPr>
          <p:nvPr>
            <p:ph idx="1"/>
          </p:nvPr>
        </p:nvSpPr>
        <p:spPr/>
        <p:txBody>
          <a:bodyPr/>
          <a:lstStyle/>
          <a:p>
            <a:r>
              <a:rPr lang="en-US" dirty="0"/>
              <a:t>Acronym for Equitable Occupant Protection</a:t>
            </a:r>
          </a:p>
          <a:p>
            <a:pPr lvl="1"/>
            <a:r>
              <a:rPr lang="en-US" dirty="0" err="1"/>
              <a:t>EqOP</a:t>
            </a:r>
            <a:endParaRPr lang="en-US" dirty="0"/>
          </a:p>
          <a:p>
            <a:r>
              <a:rPr lang="en-US" dirty="0"/>
              <a:t>Meaning of “Equitable”</a:t>
            </a:r>
          </a:p>
          <a:p>
            <a:pPr lvl="1"/>
            <a:r>
              <a:rPr lang="en-US" dirty="0"/>
              <a:t>“dealing fairly and equally with </a:t>
            </a:r>
            <a:r>
              <a:rPr lang="en-US" u="sng" dirty="0"/>
              <a:t>all concerned</a:t>
            </a:r>
            <a:r>
              <a:rPr lang="en-US" dirty="0"/>
              <a:t>” (Merriam-Webster)</a:t>
            </a:r>
          </a:p>
          <a:p>
            <a:r>
              <a:rPr lang="sv-SE" dirty="0"/>
              <a:t>”All concerned”, shall be with respect to sex, age, weight, height, and body shape (weight distribution), i.e., a diverse adult population </a:t>
            </a:r>
          </a:p>
          <a:p>
            <a:endParaRPr lang="sv-SE" dirty="0"/>
          </a:p>
        </p:txBody>
      </p:sp>
    </p:spTree>
    <p:extLst>
      <p:ext uri="{BB962C8B-B14F-4D97-AF65-F5344CB8AC3E}">
        <p14:creationId xmlns:p14="http://schemas.microsoft.com/office/powerpoint/2010/main" val="76363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4</a:t>
            </a:fld>
            <a:endParaRPr lang="sv-SE" dirty="0"/>
          </a:p>
        </p:txBody>
      </p:sp>
      <p:sp>
        <p:nvSpPr>
          <p:cNvPr id="3" name="Rubrik 2"/>
          <p:cNvSpPr>
            <a:spLocks noGrp="1"/>
          </p:cNvSpPr>
          <p:nvPr>
            <p:ph type="title"/>
          </p:nvPr>
        </p:nvSpPr>
        <p:spPr/>
        <p:txBody>
          <a:bodyPr/>
          <a:lstStyle/>
          <a:p>
            <a:r>
              <a:rPr lang="sv-SE" dirty="0"/>
              <a:t>Secretariat</a:t>
            </a:r>
          </a:p>
        </p:txBody>
      </p:sp>
      <p:sp>
        <p:nvSpPr>
          <p:cNvPr id="4" name="Platshållare för innehåll 3"/>
          <p:cNvSpPr>
            <a:spLocks noGrp="1"/>
          </p:cNvSpPr>
          <p:nvPr>
            <p:ph idx="1"/>
          </p:nvPr>
        </p:nvSpPr>
        <p:spPr/>
        <p:txBody>
          <a:bodyPr/>
          <a:lstStyle/>
          <a:p>
            <a:r>
              <a:rPr lang="sv-SE" dirty="0"/>
              <a:t>Chairperson: Ms Pernilla Bremer (Swedish Transport Agency, Sweden)</a:t>
            </a:r>
          </a:p>
          <a:p>
            <a:r>
              <a:rPr lang="sv-SE" dirty="0"/>
              <a:t>Vice-chairperson: Ms Corina Klug, PhD (TU Graz, Austria)</a:t>
            </a:r>
          </a:p>
          <a:p>
            <a:r>
              <a:rPr lang="sv-SE" dirty="0"/>
              <a:t>Secretary: Mr Torbjörn Andersson (CLEPA, AUTOLIV)</a:t>
            </a:r>
          </a:p>
          <a:p>
            <a:r>
              <a:rPr lang="sv-SE" dirty="0"/>
              <a:t>Secretary: Mr Philipp Wernicke (OICA, BMW)</a:t>
            </a:r>
          </a:p>
        </p:txBody>
      </p:sp>
    </p:spTree>
    <p:extLst>
      <p:ext uri="{BB962C8B-B14F-4D97-AF65-F5344CB8AC3E}">
        <p14:creationId xmlns:p14="http://schemas.microsoft.com/office/powerpoint/2010/main" val="222371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5</a:t>
            </a:fld>
            <a:endParaRPr lang="sv-SE" dirty="0"/>
          </a:p>
        </p:txBody>
      </p:sp>
      <p:sp>
        <p:nvSpPr>
          <p:cNvPr id="3" name="Rubrik 2"/>
          <p:cNvSpPr>
            <a:spLocks noGrp="1"/>
          </p:cNvSpPr>
          <p:nvPr>
            <p:ph type="title"/>
          </p:nvPr>
        </p:nvSpPr>
        <p:spPr/>
        <p:txBody>
          <a:bodyPr/>
          <a:lstStyle/>
          <a:p>
            <a:r>
              <a:rPr lang="sv-SE" dirty="0"/>
              <a:t>Long-term goals</a:t>
            </a:r>
          </a:p>
        </p:txBody>
      </p:sp>
      <p:sp>
        <p:nvSpPr>
          <p:cNvPr id="4" name="Platshållare för innehåll 3"/>
          <p:cNvSpPr>
            <a:spLocks noGrp="1"/>
          </p:cNvSpPr>
          <p:nvPr>
            <p:ph idx="1"/>
          </p:nvPr>
        </p:nvSpPr>
        <p:spPr/>
        <p:txBody>
          <a:bodyPr/>
          <a:lstStyle/>
          <a:p>
            <a:r>
              <a:rPr lang="sv-SE" dirty="0"/>
              <a:t>Equitable and enhanced protection of a diverse population</a:t>
            </a:r>
          </a:p>
          <a:p>
            <a:pPr lvl="1"/>
            <a:r>
              <a:rPr lang="sv-SE" dirty="0"/>
              <a:t>Passenger car occupants given priority</a:t>
            </a:r>
          </a:p>
          <a:p>
            <a:r>
              <a:rPr lang="sv-SE" dirty="0"/>
              <a:t> Robust, inclusive, and effective, regulatory solutions</a:t>
            </a:r>
          </a:p>
          <a:p>
            <a:pPr lvl="1"/>
            <a:r>
              <a:rPr lang="sv-SE" dirty="0"/>
              <a:t>For protecting a diverse population in an equitable way</a:t>
            </a:r>
          </a:p>
          <a:p>
            <a:endParaRPr lang="sv-SE" dirty="0"/>
          </a:p>
          <a:p>
            <a:pPr lvl="1"/>
            <a:endParaRPr lang="sv-SE" dirty="0"/>
          </a:p>
        </p:txBody>
      </p:sp>
    </p:spTree>
    <p:extLst>
      <p:ext uri="{BB962C8B-B14F-4D97-AF65-F5344CB8AC3E}">
        <p14:creationId xmlns:p14="http://schemas.microsoft.com/office/powerpoint/2010/main" val="278841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6</a:t>
            </a:fld>
            <a:endParaRPr lang="sv-SE" dirty="0"/>
          </a:p>
        </p:txBody>
      </p:sp>
      <p:sp>
        <p:nvSpPr>
          <p:cNvPr id="3" name="Rubrik 2"/>
          <p:cNvSpPr>
            <a:spLocks noGrp="1"/>
          </p:cNvSpPr>
          <p:nvPr>
            <p:ph type="title"/>
          </p:nvPr>
        </p:nvSpPr>
        <p:spPr/>
        <p:txBody>
          <a:bodyPr/>
          <a:lstStyle/>
          <a:p>
            <a:r>
              <a:rPr lang="sv-SE" dirty="0"/>
              <a:t>IWG EqOP Workplan – Reporting format</a:t>
            </a:r>
          </a:p>
        </p:txBody>
      </p:sp>
      <p:sp>
        <p:nvSpPr>
          <p:cNvPr id="4" name="Platshållare för innehåll 3"/>
          <p:cNvSpPr>
            <a:spLocks noGrp="1"/>
          </p:cNvSpPr>
          <p:nvPr>
            <p:ph idx="1"/>
          </p:nvPr>
        </p:nvSpPr>
        <p:spPr/>
        <p:txBody>
          <a:bodyPr/>
          <a:lstStyle/>
          <a:p>
            <a:r>
              <a:rPr lang="sv-SE" dirty="0"/>
              <a:t>Meeting minutes</a:t>
            </a:r>
          </a:p>
          <a:p>
            <a:r>
              <a:rPr lang="sv-SE" dirty="0"/>
              <a:t>Presentations</a:t>
            </a:r>
          </a:p>
          <a:p>
            <a:r>
              <a:rPr lang="sv-SE" dirty="0"/>
              <a:t>Task force reports / presentations</a:t>
            </a:r>
          </a:p>
          <a:p>
            <a:r>
              <a:rPr lang="sv-SE" dirty="0"/>
              <a:t>Discussion paper / master document</a:t>
            </a:r>
          </a:p>
          <a:p>
            <a:r>
              <a:rPr lang="sv-SE" dirty="0"/>
              <a:t>Worktable</a:t>
            </a:r>
          </a:p>
          <a:p>
            <a:r>
              <a:rPr lang="sv-SE" dirty="0"/>
              <a:t>UN wiki pages</a:t>
            </a:r>
          </a:p>
        </p:txBody>
      </p:sp>
    </p:spTree>
    <p:extLst>
      <p:ext uri="{BB962C8B-B14F-4D97-AF65-F5344CB8AC3E}">
        <p14:creationId xmlns:p14="http://schemas.microsoft.com/office/powerpoint/2010/main" val="380372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ichtungspfeil 24"/>
          <p:cNvSpPr/>
          <p:nvPr/>
        </p:nvSpPr>
        <p:spPr>
          <a:xfrm>
            <a:off x="88206" y="1247956"/>
            <a:ext cx="868163" cy="3315418"/>
          </a:xfrm>
          <a:prstGeom prst="homePlate">
            <a:avLst>
              <a:gd name="adj" fmla="val 3083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270" wrap="square" lIns="387925" tIns="19050" rIns="349824" bIns="19050" numCol="1" spcCol="1270" anchor="ctr" anchorCtr="0">
            <a:noAutofit/>
          </a:bodyPr>
          <a:lstStyle/>
          <a:p>
            <a:pPr algn="ctr" defTabSz="1333500">
              <a:lnSpc>
                <a:spcPct val="90000"/>
              </a:lnSpc>
              <a:spcBef>
                <a:spcPct val="0"/>
              </a:spcBef>
              <a:spcAft>
                <a:spcPct val="35000"/>
              </a:spcAft>
            </a:pPr>
            <a:r>
              <a:rPr lang="en-US" sz="1400" dirty="0">
                <a:latin typeface="+mj-lt"/>
              </a:rPr>
              <a:t>Task 1- Diversity Issues</a:t>
            </a:r>
            <a:endParaRPr lang="sv-SE" sz="1400" dirty="0">
              <a:latin typeface="+mj-lt"/>
            </a:endParaRPr>
          </a:p>
        </p:txBody>
      </p:sp>
      <p:sp>
        <p:nvSpPr>
          <p:cNvPr id="2" name="Slide Number Placeholder 1">
            <a:extLst>
              <a:ext uri="{FF2B5EF4-FFF2-40B4-BE49-F238E27FC236}">
                <a16:creationId xmlns:a16="http://schemas.microsoft.com/office/drawing/2014/main" id="{B5A5DA0A-77D5-F423-E000-ED570277E7DA}"/>
              </a:ext>
            </a:extLst>
          </p:cNvPr>
          <p:cNvSpPr>
            <a:spLocks noGrp="1"/>
          </p:cNvSpPr>
          <p:nvPr>
            <p:ph type="sldNum" sz="quarter" idx="4"/>
          </p:nvPr>
        </p:nvSpPr>
        <p:spPr/>
        <p:txBody>
          <a:bodyPr/>
          <a:lstStyle/>
          <a:p>
            <a:pPr>
              <a:defRPr/>
            </a:pPr>
            <a:fld id="{11F2833E-87A4-43BA-9564-C10860A20FF2}" type="slidenum">
              <a:rPr lang="sv-SE" smtClean="0"/>
              <a:pPr>
                <a:defRPr/>
              </a:pPr>
              <a:t>7</a:t>
            </a:fld>
            <a:endParaRPr lang="sv-SE" dirty="0"/>
          </a:p>
        </p:txBody>
      </p:sp>
      <p:sp>
        <p:nvSpPr>
          <p:cNvPr id="3" name="Title 2">
            <a:extLst>
              <a:ext uri="{FF2B5EF4-FFF2-40B4-BE49-F238E27FC236}">
                <a16:creationId xmlns:a16="http://schemas.microsoft.com/office/drawing/2014/main" id="{A2B4D02B-022E-1A08-1896-E4551862E460}"/>
              </a:ext>
            </a:extLst>
          </p:cNvPr>
          <p:cNvSpPr>
            <a:spLocks noGrp="1"/>
          </p:cNvSpPr>
          <p:nvPr>
            <p:ph type="title"/>
          </p:nvPr>
        </p:nvSpPr>
        <p:spPr/>
        <p:txBody>
          <a:bodyPr/>
          <a:lstStyle/>
          <a:p>
            <a:r>
              <a:rPr lang="sv-SE" dirty="0"/>
              <a:t>IWG EqOP Workplan – General</a:t>
            </a:r>
          </a:p>
        </p:txBody>
      </p:sp>
      <p:sp>
        <p:nvSpPr>
          <p:cNvPr id="10" name="Freihandform 9"/>
          <p:cNvSpPr/>
          <p:nvPr/>
        </p:nvSpPr>
        <p:spPr>
          <a:xfrm>
            <a:off x="2074498" y="1311671"/>
            <a:ext cx="1854301" cy="767131"/>
          </a:xfrm>
          <a:custGeom>
            <a:avLst/>
            <a:gdLst>
              <a:gd name="connsiteX0" fmla="*/ 0 w 1749123"/>
              <a:gd name="connsiteY0" fmla="*/ 0 h 699649"/>
              <a:gd name="connsiteX1" fmla="*/ 1399299 w 1749123"/>
              <a:gd name="connsiteY1" fmla="*/ 0 h 699649"/>
              <a:gd name="connsiteX2" fmla="*/ 1749123 w 1749123"/>
              <a:gd name="connsiteY2" fmla="*/ 349825 h 699649"/>
              <a:gd name="connsiteX3" fmla="*/ 1399299 w 1749123"/>
              <a:gd name="connsiteY3" fmla="*/ 699649 h 699649"/>
              <a:gd name="connsiteX4" fmla="*/ 0 w 1749123"/>
              <a:gd name="connsiteY4" fmla="*/ 699649 h 699649"/>
              <a:gd name="connsiteX5" fmla="*/ 349825 w 1749123"/>
              <a:gd name="connsiteY5" fmla="*/ 349825 h 699649"/>
              <a:gd name="connsiteX6" fmla="*/ 0 w 1749123"/>
              <a:gd name="connsiteY6" fmla="*/ 0 h 69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9123" h="699649">
                <a:moveTo>
                  <a:pt x="0" y="0"/>
                </a:moveTo>
                <a:lnTo>
                  <a:pt x="1399299" y="0"/>
                </a:lnTo>
                <a:lnTo>
                  <a:pt x="1749123" y="349825"/>
                </a:lnTo>
                <a:lnTo>
                  <a:pt x="1399299" y="699649"/>
                </a:lnTo>
                <a:lnTo>
                  <a:pt x="0" y="699649"/>
                </a:lnTo>
                <a:lnTo>
                  <a:pt x="349825" y="34982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7925" tIns="19050" rIns="349824" bIns="19050" numCol="1" spcCol="1270" anchor="ctr" anchorCtr="0">
            <a:noAutofit/>
          </a:bodyPr>
          <a:lstStyle/>
          <a:p>
            <a:pPr algn="ctr" defTabSz="1333500">
              <a:lnSpc>
                <a:spcPct val="90000"/>
              </a:lnSpc>
              <a:spcBef>
                <a:spcPct val="0"/>
              </a:spcBef>
              <a:spcAft>
                <a:spcPct val="35000"/>
              </a:spcAft>
            </a:pPr>
            <a:r>
              <a:rPr lang="en-US" sz="1400" kern="1200" dirty="0">
                <a:latin typeface="+mj-lt"/>
              </a:rPr>
              <a:t>Task 2 - </a:t>
            </a:r>
            <a:r>
              <a:rPr lang="sv-SE" sz="1400" dirty="0">
                <a:latin typeface="+mj-lt"/>
              </a:rPr>
              <a:t>Regulatory Changes</a:t>
            </a:r>
            <a:endParaRPr lang="sv-SE" sz="1400" kern="1200" dirty="0">
              <a:latin typeface="+mj-lt"/>
            </a:endParaRPr>
          </a:p>
        </p:txBody>
      </p:sp>
      <p:sp>
        <p:nvSpPr>
          <p:cNvPr id="14" name="Freihandform 13"/>
          <p:cNvSpPr/>
          <p:nvPr/>
        </p:nvSpPr>
        <p:spPr>
          <a:xfrm>
            <a:off x="2066031" y="2391276"/>
            <a:ext cx="1854301" cy="767131"/>
          </a:xfrm>
          <a:custGeom>
            <a:avLst/>
            <a:gdLst>
              <a:gd name="connsiteX0" fmla="*/ 0 w 1749123"/>
              <a:gd name="connsiteY0" fmla="*/ 0 h 699649"/>
              <a:gd name="connsiteX1" fmla="*/ 1399299 w 1749123"/>
              <a:gd name="connsiteY1" fmla="*/ 0 h 699649"/>
              <a:gd name="connsiteX2" fmla="*/ 1749123 w 1749123"/>
              <a:gd name="connsiteY2" fmla="*/ 349825 h 699649"/>
              <a:gd name="connsiteX3" fmla="*/ 1399299 w 1749123"/>
              <a:gd name="connsiteY3" fmla="*/ 699649 h 699649"/>
              <a:gd name="connsiteX4" fmla="*/ 0 w 1749123"/>
              <a:gd name="connsiteY4" fmla="*/ 699649 h 699649"/>
              <a:gd name="connsiteX5" fmla="*/ 349825 w 1749123"/>
              <a:gd name="connsiteY5" fmla="*/ 349825 h 699649"/>
              <a:gd name="connsiteX6" fmla="*/ 0 w 1749123"/>
              <a:gd name="connsiteY6" fmla="*/ 0 h 69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9123" h="699649">
                <a:moveTo>
                  <a:pt x="0" y="0"/>
                </a:moveTo>
                <a:lnTo>
                  <a:pt x="1399299" y="0"/>
                </a:lnTo>
                <a:lnTo>
                  <a:pt x="1749123" y="349825"/>
                </a:lnTo>
                <a:lnTo>
                  <a:pt x="1399299" y="699649"/>
                </a:lnTo>
                <a:lnTo>
                  <a:pt x="0" y="699649"/>
                </a:lnTo>
                <a:lnTo>
                  <a:pt x="349825" y="34982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7925" tIns="19050" rIns="349824" bIns="19050" numCol="1" spcCol="1270" anchor="ctr" anchorCtr="0">
            <a:noAutofit/>
          </a:bodyPr>
          <a:lstStyle/>
          <a:p>
            <a:pPr algn="ctr" defTabSz="1333500">
              <a:lnSpc>
                <a:spcPct val="90000"/>
              </a:lnSpc>
              <a:spcBef>
                <a:spcPct val="0"/>
              </a:spcBef>
              <a:spcAft>
                <a:spcPct val="35000"/>
              </a:spcAft>
            </a:pPr>
            <a:r>
              <a:rPr lang="sv-SE" sz="1400" kern="1200" dirty="0">
                <a:latin typeface="+mj-lt"/>
              </a:rPr>
              <a:t>Task 3 - </a:t>
            </a:r>
            <a:r>
              <a:rPr lang="sv-SE" sz="1400" dirty="0">
                <a:latin typeface="+mj-lt"/>
              </a:rPr>
              <a:t>Virtual Crash Testing</a:t>
            </a:r>
            <a:endParaRPr lang="sv-SE" sz="1400" kern="1200" dirty="0">
              <a:latin typeface="+mj-lt"/>
            </a:endParaRPr>
          </a:p>
        </p:txBody>
      </p:sp>
      <p:sp>
        <p:nvSpPr>
          <p:cNvPr id="18" name="Freihandform 17"/>
          <p:cNvSpPr/>
          <p:nvPr/>
        </p:nvSpPr>
        <p:spPr>
          <a:xfrm>
            <a:off x="2083442" y="3470881"/>
            <a:ext cx="1854302" cy="767131"/>
          </a:xfrm>
          <a:custGeom>
            <a:avLst/>
            <a:gdLst>
              <a:gd name="connsiteX0" fmla="*/ 0 w 1749123"/>
              <a:gd name="connsiteY0" fmla="*/ 0 h 699649"/>
              <a:gd name="connsiteX1" fmla="*/ 1399299 w 1749123"/>
              <a:gd name="connsiteY1" fmla="*/ 0 h 699649"/>
              <a:gd name="connsiteX2" fmla="*/ 1749123 w 1749123"/>
              <a:gd name="connsiteY2" fmla="*/ 349825 h 699649"/>
              <a:gd name="connsiteX3" fmla="*/ 1399299 w 1749123"/>
              <a:gd name="connsiteY3" fmla="*/ 699649 h 699649"/>
              <a:gd name="connsiteX4" fmla="*/ 0 w 1749123"/>
              <a:gd name="connsiteY4" fmla="*/ 699649 h 699649"/>
              <a:gd name="connsiteX5" fmla="*/ 349825 w 1749123"/>
              <a:gd name="connsiteY5" fmla="*/ 349825 h 699649"/>
              <a:gd name="connsiteX6" fmla="*/ 0 w 1749123"/>
              <a:gd name="connsiteY6" fmla="*/ 0 h 69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9123" h="699649">
                <a:moveTo>
                  <a:pt x="0" y="0"/>
                </a:moveTo>
                <a:lnTo>
                  <a:pt x="1399299" y="0"/>
                </a:lnTo>
                <a:lnTo>
                  <a:pt x="1749123" y="349825"/>
                </a:lnTo>
                <a:lnTo>
                  <a:pt x="1399299" y="699649"/>
                </a:lnTo>
                <a:lnTo>
                  <a:pt x="0" y="699649"/>
                </a:lnTo>
                <a:lnTo>
                  <a:pt x="349825" y="34982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7925" tIns="19050" rIns="349824" bIns="19050" numCol="1" spcCol="1270" anchor="ctr" anchorCtr="0">
            <a:noAutofit/>
          </a:bodyPr>
          <a:lstStyle/>
          <a:p>
            <a:pPr lvl="0" algn="ctr" defTabSz="1333500">
              <a:lnSpc>
                <a:spcPct val="90000"/>
              </a:lnSpc>
              <a:spcBef>
                <a:spcPct val="0"/>
              </a:spcBef>
              <a:spcAft>
                <a:spcPct val="35000"/>
              </a:spcAft>
            </a:pPr>
            <a:r>
              <a:rPr lang="sv-SE" sz="1400" dirty="0">
                <a:latin typeface="+mj-lt"/>
              </a:rPr>
              <a:t>Task 4 -Regulatory Shortcomings</a:t>
            </a:r>
            <a:endParaRPr lang="sv-SE" sz="1400" kern="1200" dirty="0">
              <a:latin typeface="+mj-lt"/>
            </a:endParaRPr>
          </a:p>
        </p:txBody>
      </p:sp>
      <p:grpSp>
        <p:nvGrpSpPr>
          <p:cNvPr id="27" name="Gruppieren 26"/>
          <p:cNvGrpSpPr/>
          <p:nvPr/>
        </p:nvGrpSpPr>
        <p:grpSpPr>
          <a:xfrm>
            <a:off x="3694380" y="1335792"/>
            <a:ext cx="5233960" cy="2946319"/>
            <a:chOff x="3694380" y="1836856"/>
            <a:chExt cx="3948821" cy="2385775"/>
          </a:xfrm>
        </p:grpSpPr>
        <p:sp>
          <p:nvSpPr>
            <p:cNvPr id="11" name="Freihandform 10"/>
            <p:cNvSpPr/>
            <p:nvPr/>
          </p:nvSpPr>
          <p:spPr>
            <a:xfrm>
              <a:off x="3694380" y="1836856"/>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en-US" sz="1000" kern="1200" dirty="0">
                  <a:latin typeface="+mj-lt"/>
                </a:rPr>
                <a:t>Recommendation on the usage of existing ATDs, in order to benefit the female population, </a:t>
              </a:r>
              <a:r>
                <a:rPr lang="en-US" sz="1000" i="1" kern="1200" dirty="0">
                  <a:latin typeface="+mj-lt"/>
                </a:rPr>
                <a:t>by December 2023</a:t>
              </a:r>
              <a:endParaRPr lang="sv-SE" sz="1000" i="1" kern="1200" dirty="0">
                <a:latin typeface="+mj-lt"/>
              </a:endParaRPr>
            </a:p>
          </p:txBody>
        </p:sp>
        <p:sp>
          <p:nvSpPr>
            <p:cNvPr id="12" name="Freihandform 11"/>
            <p:cNvSpPr/>
            <p:nvPr/>
          </p:nvSpPr>
          <p:spPr>
            <a:xfrm>
              <a:off x="4942904" y="1836856"/>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en-US" sz="1000" kern="1200" dirty="0">
                  <a:latin typeface="+mj-lt"/>
                </a:rPr>
                <a:t>Full report on attaining equity in crash safety regulations </a:t>
              </a:r>
              <a:r>
                <a:rPr lang="en-US" sz="1000" i="1" kern="1200" dirty="0">
                  <a:latin typeface="+mj-lt"/>
                </a:rPr>
                <a:t>by May 2025</a:t>
              </a:r>
              <a:endParaRPr lang="sv-SE" sz="1000" i="1" kern="1200" dirty="0">
                <a:latin typeface="+mj-lt"/>
              </a:endParaRPr>
            </a:p>
          </p:txBody>
        </p:sp>
        <p:sp>
          <p:nvSpPr>
            <p:cNvPr id="13" name="Freihandform 12"/>
            <p:cNvSpPr/>
            <p:nvPr/>
          </p:nvSpPr>
          <p:spPr>
            <a:xfrm>
              <a:off x="6191429" y="1836856"/>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buFont typeface="+mj-lt"/>
                <a:buNone/>
              </a:pPr>
              <a:r>
                <a:rPr lang="en-US" sz="1000" i="1" kern="1200" dirty="0">
                  <a:latin typeface="+mj-lt"/>
                </a:rPr>
                <a:t>December 2027</a:t>
              </a:r>
            </a:p>
          </p:txBody>
        </p:sp>
        <p:sp>
          <p:nvSpPr>
            <p:cNvPr id="15" name="Freihandform 14"/>
            <p:cNvSpPr/>
            <p:nvPr/>
          </p:nvSpPr>
          <p:spPr>
            <a:xfrm>
              <a:off x="3694380" y="2711384"/>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sv-SE" sz="1000" kern="1200" dirty="0">
                  <a:latin typeface="+mj-lt"/>
                </a:rPr>
                <a:t>Status Report </a:t>
              </a:r>
              <a:r>
                <a:rPr lang="sv-SE" sz="1000" i="1" kern="1200" dirty="0">
                  <a:latin typeface="+mj-lt"/>
                </a:rPr>
                <a:t>December 2023</a:t>
              </a:r>
            </a:p>
          </p:txBody>
        </p:sp>
        <p:sp>
          <p:nvSpPr>
            <p:cNvPr id="16" name="Freihandform 15"/>
            <p:cNvSpPr/>
            <p:nvPr/>
          </p:nvSpPr>
          <p:spPr>
            <a:xfrm>
              <a:off x="4942904" y="2711384"/>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sv-SE" sz="1000" dirty="0">
                  <a:latin typeface="+mj-lt"/>
                </a:rPr>
                <a:t>Biannual </a:t>
              </a:r>
              <a:r>
                <a:rPr lang="sv-SE" sz="1000" kern="1200" dirty="0">
                  <a:latin typeface="+mj-lt"/>
                </a:rPr>
                <a:t>Status Report </a:t>
              </a:r>
            </a:p>
          </p:txBody>
        </p:sp>
        <p:sp>
          <p:nvSpPr>
            <p:cNvPr id="17" name="Freihandform 16"/>
            <p:cNvSpPr/>
            <p:nvPr/>
          </p:nvSpPr>
          <p:spPr>
            <a:xfrm>
              <a:off x="6191429" y="2711384"/>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en-US" sz="1000" kern="1200" dirty="0">
                  <a:latin typeface="+mj-lt"/>
                </a:rPr>
                <a:t>Assess Virtual Crash Testing as method in regulations to improve equity in occupant protection by </a:t>
              </a:r>
              <a:r>
                <a:rPr lang="en-US" sz="1000" i="1" kern="1200" dirty="0">
                  <a:latin typeface="+mj-lt"/>
                </a:rPr>
                <a:t>December 2027</a:t>
              </a:r>
            </a:p>
          </p:txBody>
        </p:sp>
        <p:sp>
          <p:nvSpPr>
            <p:cNvPr id="19" name="Freihandform 18"/>
            <p:cNvSpPr/>
            <p:nvPr/>
          </p:nvSpPr>
          <p:spPr>
            <a:xfrm>
              <a:off x="3694380" y="3585913"/>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sv-SE" sz="1000" kern="1200" dirty="0">
                  <a:latin typeface="+mj-lt"/>
                </a:rPr>
                <a:t>Status Report </a:t>
              </a:r>
              <a:r>
                <a:rPr lang="sv-SE" sz="1000" i="1" kern="1200" dirty="0">
                  <a:latin typeface="+mj-lt"/>
                </a:rPr>
                <a:t>December 2023</a:t>
              </a:r>
            </a:p>
          </p:txBody>
        </p:sp>
        <p:sp>
          <p:nvSpPr>
            <p:cNvPr id="20" name="Freihandform 19"/>
            <p:cNvSpPr/>
            <p:nvPr/>
          </p:nvSpPr>
          <p:spPr>
            <a:xfrm>
              <a:off x="4942904" y="3585913"/>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sv-SE" sz="1000" dirty="0">
                  <a:latin typeface="+mj-lt"/>
                </a:rPr>
                <a:t>Biannual Status Report </a:t>
              </a:r>
            </a:p>
          </p:txBody>
        </p:sp>
        <p:sp>
          <p:nvSpPr>
            <p:cNvPr id="21" name="Freihandform 20"/>
            <p:cNvSpPr/>
            <p:nvPr/>
          </p:nvSpPr>
          <p:spPr>
            <a:xfrm>
              <a:off x="6191429" y="3585913"/>
              <a:ext cx="1451772" cy="636718"/>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lvl="0" algn="ctr" defTabSz="266700">
                <a:lnSpc>
                  <a:spcPct val="90000"/>
                </a:lnSpc>
                <a:spcBef>
                  <a:spcPct val="0"/>
                </a:spcBef>
                <a:spcAft>
                  <a:spcPct val="35000"/>
                </a:spcAft>
              </a:pPr>
              <a:r>
                <a:rPr lang="en-US" sz="1000" kern="1200" dirty="0">
                  <a:latin typeface="+mj-lt"/>
                </a:rPr>
                <a:t>Identify shortcomings of existing regulations that hinders the protection of a diverse population by </a:t>
              </a:r>
              <a:r>
                <a:rPr lang="en-US" sz="1000" i="1" kern="1200" dirty="0">
                  <a:latin typeface="+mj-lt"/>
                </a:rPr>
                <a:t>December 2027</a:t>
              </a:r>
            </a:p>
          </p:txBody>
        </p:sp>
      </p:grpSp>
      <p:sp>
        <p:nvSpPr>
          <p:cNvPr id="26" name="Freihandform 25"/>
          <p:cNvSpPr/>
          <p:nvPr/>
        </p:nvSpPr>
        <p:spPr>
          <a:xfrm>
            <a:off x="727415" y="1239362"/>
            <a:ext cx="1394603" cy="3332606"/>
          </a:xfrm>
          <a:custGeom>
            <a:avLst/>
            <a:gdLst>
              <a:gd name="connsiteX0" fmla="*/ 0 w 1451772"/>
              <a:gd name="connsiteY0" fmla="*/ 0 h 580708"/>
              <a:gd name="connsiteX1" fmla="*/ 1161418 w 1451772"/>
              <a:gd name="connsiteY1" fmla="*/ 0 h 580708"/>
              <a:gd name="connsiteX2" fmla="*/ 1451772 w 1451772"/>
              <a:gd name="connsiteY2" fmla="*/ 290354 h 580708"/>
              <a:gd name="connsiteX3" fmla="*/ 1161418 w 1451772"/>
              <a:gd name="connsiteY3" fmla="*/ 580708 h 580708"/>
              <a:gd name="connsiteX4" fmla="*/ 0 w 1451772"/>
              <a:gd name="connsiteY4" fmla="*/ 580708 h 580708"/>
              <a:gd name="connsiteX5" fmla="*/ 290354 w 1451772"/>
              <a:gd name="connsiteY5" fmla="*/ 290354 h 580708"/>
              <a:gd name="connsiteX6" fmla="*/ 0 w 1451772"/>
              <a:gd name="connsiteY6" fmla="*/ 0 h 58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772" h="580708">
                <a:moveTo>
                  <a:pt x="0" y="0"/>
                </a:moveTo>
                <a:lnTo>
                  <a:pt x="1161418" y="0"/>
                </a:lnTo>
                <a:lnTo>
                  <a:pt x="1451772" y="290354"/>
                </a:lnTo>
                <a:lnTo>
                  <a:pt x="1161418" y="580708"/>
                </a:lnTo>
                <a:lnTo>
                  <a:pt x="0" y="580708"/>
                </a:lnTo>
                <a:lnTo>
                  <a:pt x="290354" y="29035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97974" tIns="3810" rIns="290354" bIns="3810" numCol="1" spcCol="1270" anchor="ctr" anchorCtr="0">
            <a:noAutofit/>
          </a:bodyPr>
          <a:lstStyle/>
          <a:p>
            <a:pPr algn="ctr" defTabSz="266700">
              <a:lnSpc>
                <a:spcPct val="90000"/>
              </a:lnSpc>
              <a:spcBef>
                <a:spcPct val="0"/>
              </a:spcBef>
              <a:spcAft>
                <a:spcPct val="35000"/>
              </a:spcAft>
            </a:pPr>
            <a:r>
              <a:rPr lang="en-US" sz="1000" dirty="0">
                <a:latin typeface="+mj-lt"/>
              </a:rPr>
              <a:t>Identify and present a map of issues which should be addressed by regulatory</a:t>
            </a:r>
            <a:br>
              <a:rPr lang="en-US" sz="1000" dirty="0">
                <a:latin typeface="+mj-lt"/>
              </a:rPr>
            </a:br>
            <a:r>
              <a:rPr lang="en-US" sz="1000" dirty="0">
                <a:latin typeface="+mj-lt"/>
              </a:rPr>
              <a:t>upgrades directly vs gaps where more research is needed regarding equitable protection by </a:t>
            </a:r>
            <a:r>
              <a:rPr lang="sv-SE" sz="1000" i="1" dirty="0">
                <a:latin typeface="+mj-lt"/>
              </a:rPr>
              <a:t>December 2023</a:t>
            </a:r>
          </a:p>
        </p:txBody>
      </p:sp>
    </p:spTree>
    <p:extLst>
      <p:ext uri="{BB962C8B-B14F-4D97-AF65-F5344CB8AC3E}">
        <p14:creationId xmlns:p14="http://schemas.microsoft.com/office/powerpoint/2010/main" val="148140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
          </p:nvPr>
        </p:nvSpPr>
        <p:spPr/>
        <p:txBody>
          <a:bodyPr/>
          <a:lstStyle/>
          <a:p>
            <a:pPr>
              <a:defRPr/>
            </a:pPr>
            <a:fld id="{11F2833E-87A4-43BA-9564-C10860A20FF2}" type="slidenum">
              <a:rPr lang="sv-SE" smtClean="0"/>
              <a:pPr>
                <a:defRPr/>
              </a:pPr>
              <a:t>8</a:t>
            </a:fld>
            <a:endParaRPr lang="sv-SE" dirty="0"/>
          </a:p>
        </p:txBody>
      </p:sp>
      <p:sp>
        <p:nvSpPr>
          <p:cNvPr id="3" name="Rubrik 2"/>
          <p:cNvSpPr>
            <a:spLocks noGrp="1"/>
          </p:cNvSpPr>
          <p:nvPr>
            <p:ph type="title"/>
          </p:nvPr>
        </p:nvSpPr>
        <p:spPr/>
        <p:txBody>
          <a:bodyPr/>
          <a:lstStyle/>
          <a:p>
            <a:r>
              <a:rPr lang="sv-SE" dirty="0"/>
              <a:t>IWG EqOP Workplan – Meetings</a:t>
            </a:r>
          </a:p>
        </p:txBody>
      </p:sp>
      <p:sp>
        <p:nvSpPr>
          <p:cNvPr id="4" name="Platshållare för innehåll 3"/>
          <p:cNvSpPr>
            <a:spLocks noGrp="1"/>
          </p:cNvSpPr>
          <p:nvPr>
            <p:ph idx="1"/>
          </p:nvPr>
        </p:nvSpPr>
        <p:spPr>
          <a:xfrm>
            <a:off x="523150" y="1195200"/>
            <a:ext cx="3397182" cy="3092400"/>
          </a:xfrm>
        </p:spPr>
        <p:txBody>
          <a:bodyPr>
            <a:normAutofit fontScale="77500" lnSpcReduction="20000"/>
          </a:bodyPr>
          <a:lstStyle/>
          <a:p>
            <a:r>
              <a:rPr lang="sv-SE" dirty="0"/>
              <a:t>GRSP</a:t>
            </a:r>
          </a:p>
          <a:p>
            <a:pPr lvl="1"/>
            <a:r>
              <a:rPr lang="sv-SE" dirty="0"/>
              <a:t>2 per </a:t>
            </a:r>
            <a:r>
              <a:rPr lang="sv-SE" dirty="0" err="1"/>
              <a:t>year</a:t>
            </a:r>
            <a:endParaRPr lang="sv-SE" dirty="0"/>
          </a:p>
          <a:p>
            <a:pPr lvl="1"/>
            <a:r>
              <a:rPr lang="sv-SE" dirty="0"/>
              <a:t>May and December</a:t>
            </a:r>
          </a:p>
          <a:p>
            <a:pPr lvl="1"/>
            <a:r>
              <a:rPr lang="sv-SE" dirty="0"/>
              <a:t>In-person meetings</a:t>
            </a:r>
          </a:p>
          <a:p>
            <a:r>
              <a:rPr lang="sv-SE" dirty="0"/>
              <a:t>IWG in-person meetings</a:t>
            </a:r>
          </a:p>
          <a:p>
            <a:pPr lvl="1"/>
            <a:r>
              <a:rPr lang="sv-SE" dirty="0"/>
              <a:t>2 per </a:t>
            </a:r>
            <a:r>
              <a:rPr lang="sv-SE" dirty="0" err="1"/>
              <a:t>year</a:t>
            </a:r>
            <a:endParaRPr lang="sv-SE" dirty="0"/>
          </a:p>
          <a:p>
            <a:pPr lvl="1"/>
            <a:r>
              <a:rPr lang="sv-SE" dirty="0"/>
              <a:t>April/May and October/November</a:t>
            </a:r>
          </a:p>
          <a:p>
            <a:r>
              <a:rPr lang="sv-SE" dirty="0"/>
              <a:t>Task </a:t>
            </a:r>
            <a:r>
              <a:rPr lang="sv-SE" dirty="0" err="1"/>
              <a:t>related</a:t>
            </a:r>
            <a:r>
              <a:rPr lang="sv-SE" dirty="0"/>
              <a:t> meetings</a:t>
            </a:r>
          </a:p>
          <a:p>
            <a:pPr lvl="1"/>
            <a:r>
              <a:rPr lang="sv-SE" dirty="0" err="1"/>
              <a:t>Monthly</a:t>
            </a:r>
            <a:r>
              <a:rPr lang="sv-SE" dirty="0"/>
              <a:t> (or as </a:t>
            </a:r>
            <a:r>
              <a:rPr lang="sv-SE" dirty="0" err="1"/>
              <a:t>needed</a:t>
            </a:r>
            <a:r>
              <a:rPr lang="sv-SE" dirty="0"/>
              <a:t>)</a:t>
            </a:r>
          </a:p>
          <a:p>
            <a:pPr lvl="1"/>
            <a:r>
              <a:rPr lang="sv-SE" dirty="0"/>
              <a:t>Remote dial-in</a:t>
            </a:r>
          </a:p>
          <a:p>
            <a:endParaRPr lang="sv-SE" dirty="0"/>
          </a:p>
        </p:txBody>
      </p:sp>
      <p:graphicFrame>
        <p:nvGraphicFramePr>
          <p:cNvPr id="5" name="Content Placeholder 4">
            <a:extLst>
              <a:ext uri="{FF2B5EF4-FFF2-40B4-BE49-F238E27FC236}">
                <a16:creationId xmlns:a16="http://schemas.microsoft.com/office/drawing/2014/main" id="{61B703CF-9D0D-497F-9142-ACDE970246BC}"/>
              </a:ext>
            </a:extLst>
          </p:cNvPr>
          <p:cNvGraphicFramePr>
            <a:graphicFrameLocks/>
          </p:cNvGraphicFramePr>
          <p:nvPr/>
        </p:nvGraphicFramePr>
        <p:xfrm>
          <a:off x="3455088" y="670720"/>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1050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A5DA0A-77D5-F423-E000-ED570277E7DA}"/>
              </a:ext>
            </a:extLst>
          </p:cNvPr>
          <p:cNvSpPr>
            <a:spLocks noGrp="1"/>
          </p:cNvSpPr>
          <p:nvPr>
            <p:ph type="sldNum" sz="quarter" idx="4"/>
          </p:nvPr>
        </p:nvSpPr>
        <p:spPr/>
        <p:txBody>
          <a:bodyPr/>
          <a:lstStyle/>
          <a:p>
            <a:pPr>
              <a:defRPr/>
            </a:pPr>
            <a:fld id="{11F2833E-87A4-43BA-9564-C10860A20FF2}" type="slidenum">
              <a:rPr lang="sv-SE" smtClean="0"/>
              <a:pPr>
                <a:defRPr/>
              </a:pPr>
              <a:t>9</a:t>
            </a:fld>
            <a:endParaRPr lang="sv-SE" dirty="0"/>
          </a:p>
        </p:txBody>
      </p:sp>
      <p:sp>
        <p:nvSpPr>
          <p:cNvPr id="3" name="Title 2">
            <a:extLst>
              <a:ext uri="{FF2B5EF4-FFF2-40B4-BE49-F238E27FC236}">
                <a16:creationId xmlns:a16="http://schemas.microsoft.com/office/drawing/2014/main" id="{A2B4D02B-022E-1A08-1896-E4551862E460}"/>
              </a:ext>
            </a:extLst>
          </p:cNvPr>
          <p:cNvSpPr>
            <a:spLocks noGrp="1"/>
          </p:cNvSpPr>
          <p:nvPr>
            <p:ph type="title"/>
          </p:nvPr>
        </p:nvSpPr>
        <p:spPr/>
        <p:txBody>
          <a:bodyPr/>
          <a:lstStyle/>
          <a:p>
            <a:r>
              <a:rPr lang="sv-SE" dirty="0"/>
              <a:t>IWG EqOP Workplan – 2023</a:t>
            </a:r>
          </a:p>
        </p:txBody>
      </p:sp>
      <p:grpSp>
        <p:nvGrpSpPr>
          <p:cNvPr id="7" name="Gruppieren 6"/>
          <p:cNvGrpSpPr/>
          <p:nvPr/>
        </p:nvGrpSpPr>
        <p:grpSpPr>
          <a:xfrm>
            <a:off x="108163" y="2257316"/>
            <a:ext cx="8952898" cy="1041473"/>
            <a:chOff x="108163" y="2357573"/>
            <a:chExt cx="8952898" cy="786169"/>
          </a:xfrm>
        </p:grpSpPr>
        <p:sp>
          <p:nvSpPr>
            <p:cNvPr id="8" name="Freihandform 7"/>
            <p:cNvSpPr/>
            <p:nvPr/>
          </p:nvSpPr>
          <p:spPr>
            <a:xfrm>
              <a:off x="108163" y="2357573"/>
              <a:ext cx="1965423" cy="786169"/>
            </a:xfrm>
            <a:custGeom>
              <a:avLst/>
              <a:gdLst>
                <a:gd name="connsiteX0" fmla="*/ 0 w 1965423"/>
                <a:gd name="connsiteY0" fmla="*/ 0 h 786169"/>
                <a:gd name="connsiteX1" fmla="*/ 1572339 w 1965423"/>
                <a:gd name="connsiteY1" fmla="*/ 0 h 786169"/>
                <a:gd name="connsiteX2" fmla="*/ 1965423 w 1965423"/>
                <a:gd name="connsiteY2" fmla="*/ 393085 h 786169"/>
                <a:gd name="connsiteX3" fmla="*/ 1572339 w 1965423"/>
                <a:gd name="connsiteY3" fmla="*/ 786169 h 786169"/>
                <a:gd name="connsiteX4" fmla="*/ 0 w 1965423"/>
                <a:gd name="connsiteY4" fmla="*/ 786169 h 786169"/>
                <a:gd name="connsiteX5" fmla="*/ 393085 w 1965423"/>
                <a:gd name="connsiteY5" fmla="*/ 393085 h 786169"/>
                <a:gd name="connsiteX6" fmla="*/ 0 w 1965423"/>
                <a:gd name="connsiteY6" fmla="*/ 0 h 78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23" h="786169">
                  <a:moveTo>
                    <a:pt x="0" y="0"/>
                  </a:moveTo>
                  <a:lnTo>
                    <a:pt x="1572339" y="0"/>
                  </a:lnTo>
                  <a:lnTo>
                    <a:pt x="1965423" y="393085"/>
                  </a:lnTo>
                  <a:lnTo>
                    <a:pt x="1572339" y="786169"/>
                  </a:lnTo>
                  <a:lnTo>
                    <a:pt x="0" y="786169"/>
                  </a:lnTo>
                  <a:lnTo>
                    <a:pt x="393085" y="39308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5785" tIns="6350" rIns="393084" bIns="6350" numCol="1" spcCol="1270" anchor="ctr" anchorCtr="0">
              <a:noAutofit/>
            </a:bodyPr>
            <a:lstStyle/>
            <a:p>
              <a:pPr lvl="0" algn="ctr" defTabSz="444500">
                <a:lnSpc>
                  <a:spcPct val="90000"/>
                </a:lnSpc>
                <a:spcBef>
                  <a:spcPct val="0"/>
                </a:spcBef>
                <a:spcAft>
                  <a:spcPct val="35000"/>
                </a:spcAft>
              </a:pPr>
              <a:r>
                <a:rPr lang="sv-SE" sz="1000" kern="1200" dirty="0">
                  <a:latin typeface="+mj-lt"/>
                </a:rPr>
                <a:t>IWG Meeting in Yokohama on the 6th of April in conjunction with the ESV Conference</a:t>
              </a:r>
            </a:p>
          </p:txBody>
        </p:sp>
        <p:sp>
          <p:nvSpPr>
            <p:cNvPr id="14" name="Freihandform 13"/>
            <p:cNvSpPr/>
            <p:nvPr/>
          </p:nvSpPr>
          <p:spPr>
            <a:xfrm>
              <a:off x="1818082" y="2424397"/>
              <a:ext cx="1631301" cy="652520"/>
            </a:xfrm>
            <a:custGeom>
              <a:avLst/>
              <a:gdLst>
                <a:gd name="connsiteX0" fmla="*/ 0 w 1631301"/>
                <a:gd name="connsiteY0" fmla="*/ 0 h 652520"/>
                <a:gd name="connsiteX1" fmla="*/ 1305041 w 1631301"/>
                <a:gd name="connsiteY1" fmla="*/ 0 h 652520"/>
                <a:gd name="connsiteX2" fmla="*/ 1631301 w 1631301"/>
                <a:gd name="connsiteY2" fmla="*/ 326260 h 652520"/>
                <a:gd name="connsiteX3" fmla="*/ 1305041 w 1631301"/>
                <a:gd name="connsiteY3" fmla="*/ 652520 h 652520"/>
                <a:gd name="connsiteX4" fmla="*/ 0 w 1631301"/>
                <a:gd name="connsiteY4" fmla="*/ 652520 h 652520"/>
                <a:gd name="connsiteX5" fmla="*/ 326260 w 1631301"/>
                <a:gd name="connsiteY5" fmla="*/ 326260 h 652520"/>
                <a:gd name="connsiteX6" fmla="*/ 0 w 1631301"/>
                <a:gd name="connsiteY6" fmla="*/ 0 h 6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301" h="652520">
                  <a:moveTo>
                    <a:pt x="0" y="0"/>
                  </a:moveTo>
                  <a:lnTo>
                    <a:pt x="1305041" y="0"/>
                  </a:lnTo>
                  <a:lnTo>
                    <a:pt x="1631301" y="326260"/>
                  </a:lnTo>
                  <a:lnTo>
                    <a:pt x="1305041" y="652520"/>
                  </a:lnTo>
                  <a:lnTo>
                    <a:pt x="0" y="652520"/>
                  </a:lnTo>
                  <a:lnTo>
                    <a:pt x="326260" y="32626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6420" tIns="5080" rIns="326260" bIns="5080" numCol="1" spcCol="1270" anchor="ctr" anchorCtr="0">
              <a:noAutofit/>
            </a:bodyPr>
            <a:lstStyle/>
            <a:p>
              <a:pPr lvl="0" algn="ctr" defTabSz="355600">
                <a:lnSpc>
                  <a:spcPct val="90000"/>
                </a:lnSpc>
                <a:spcBef>
                  <a:spcPct val="0"/>
                </a:spcBef>
                <a:spcAft>
                  <a:spcPct val="35000"/>
                </a:spcAft>
              </a:pPr>
              <a:r>
                <a:rPr lang="en-US" sz="800" kern="1200" dirty="0">
                  <a:latin typeface="+mj-lt"/>
                </a:rPr>
                <a:t>IWG Meeting in Geneva in conjunction with GRSP on 15</a:t>
              </a:r>
              <a:r>
                <a:rPr lang="en-US" sz="800" kern="1200" baseline="30000" dirty="0">
                  <a:latin typeface="+mj-lt"/>
                </a:rPr>
                <a:t>th</a:t>
              </a:r>
              <a:r>
                <a:rPr lang="en-US" sz="800" kern="1200" dirty="0">
                  <a:latin typeface="+mj-lt"/>
                </a:rPr>
                <a:t> of May</a:t>
              </a:r>
            </a:p>
          </p:txBody>
        </p:sp>
        <p:sp>
          <p:nvSpPr>
            <p:cNvPr id="15" name="Freihandform 14"/>
            <p:cNvSpPr/>
            <p:nvPr/>
          </p:nvSpPr>
          <p:spPr>
            <a:xfrm>
              <a:off x="3221001" y="2424397"/>
              <a:ext cx="1631301" cy="652520"/>
            </a:xfrm>
            <a:custGeom>
              <a:avLst/>
              <a:gdLst>
                <a:gd name="connsiteX0" fmla="*/ 0 w 1631301"/>
                <a:gd name="connsiteY0" fmla="*/ 0 h 652520"/>
                <a:gd name="connsiteX1" fmla="*/ 1305041 w 1631301"/>
                <a:gd name="connsiteY1" fmla="*/ 0 h 652520"/>
                <a:gd name="connsiteX2" fmla="*/ 1631301 w 1631301"/>
                <a:gd name="connsiteY2" fmla="*/ 326260 h 652520"/>
                <a:gd name="connsiteX3" fmla="*/ 1305041 w 1631301"/>
                <a:gd name="connsiteY3" fmla="*/ 652520 h 652520"/>
                <a:gd name="connsiteX4" fmla="*/ 0 w 1631301"/>
                <a:gd name="connsiteY4" fmla="*/ 652520 h 652520"/>
                <a:gd name="connsiteX5" fmla="*/ 326260 w 1631301"/>
                <a:gd name="connsiteY5" fmla="*/ 326260 h 652520"/>
                <a:gd name="connsiteX6" fmla="*/ 0 w 1631301"/>
                <a:gd name="connsiteY6" fmla="*/ 0 h 6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301" h="652520">
                  <a:moveTo>
                    <a:pt x="0" y="0"/>
                  </a:moveTo>
                  <a:lnTo>
                    <a:pt x="1305041" y="0"/>
                  </a:lnTo>
                  <a:lnTo>
                    <a:pt x="1631301" y="326260"/>
                  </a:lnTo>
                  <a:lnTo>
                    <a:pt x="1305041" y="652520"/>
                  </a:lnTo>
                  <a:lnTo>
                    <a:pt x="0" y="652520"/>
                  </a:lnTo>
                  <a:lnTo>
                    <a:pt x="326260" y="32626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6420" tIns="5080" rIns="326260" bIns="5080" numCol="1" spcCol="1270" anchor="ctr" anchorCtr="0">
              <a:noAutofit/>
            </a:bodyPr>
            <a:lstStyle/>
            <a:p>
              <a:pPr lvl="0" algn="ctr" defTabSz="355600">
                <a:lnSpc>
                  <a:spcPct val="90000"/>
                </a:lnSpc>
                <a:spcBef>
                  <a:spcPct val="0"/>
                </a:spcBef>
                <a:spcAft>
                  <a:spcPct val="35000"/>
                </a:spcAft>
              </a:pPr>
              <a:r>
                <a:rPr lang="en-US" sz="800" kern="1200" dirty="0">
                  <a:latin typeface="+mj-lt"/>
                </a:rPr>
                <a:t>Next meeting Worktable Drafting Team on May 24</a:t>
              </a:r>
            </a:p>
            <a:p>
              <a:pPr lvl="0" algn="ctr" defTabSz="355600">
                <a:lnSpc>
                  <a:spcPct val="90000"/>
                </a:lnSpc>
                <a:spcBef>
                  <a:spcPct val="0"/>
                </a:spcBef>
                <a:spcAft>
                  <a:spcPct val="35000"/>
                </a:spcAft>
              </a:pPr>
              <a:r>
                <a:rPr lang="en-US" sz="800" kern="1200" dirty="0">
                  <a:latin typeface="+mj-lt"/>
                </a:rPr>
                <a:t>Further meetings in June and July</a:t>
              </a:r>
            </a:p>
          </p:txBody>
        </p:sp>
        <p:sp>
          <p:nvSpPr>
            <p:cNvPr id="16" name="Freihandform 15"/>
            <p:cNvSpPr/>
            <p:nvPr/>
          </p:nvSpPr>
          <p:spPr>
            <a:xfrm>
              <a:off x="4623921" y="2424397"/>
              <a:ext cx="1631301" cy="652520"/>
            </a:xfrm>
            <a:custGeom>
              <a:avLst/>
              <a:gdLst>
                <a:gd name="connsiteX0" fmla="*/ 0 w 1631301"/>
                <a:gd name="connsiteY0" fmla="*/ 0 h 652520"/>
                <a:gd name="connsiteX1" fmla="*/ 1305041 w 1631301"/>
                <a:gd name="connsiteY1" fmla="*/ 0 h 652520"/>
                <a:gd name="connsiteX2" fmla="*/ 1631301 w 1631301"/>
                <a:gd name="connsiteY2" fmla="*/ 326260 h 652520"/>
                <a:gd name="connsiteX3" fmla="*/ 1305041 w 1631301"/>
                <a:gd name="connsiteY3" fmla="*/ 652520 h 652520"/>
                <a:gd name="connsiteX4" fmla="*/ 0 w 1631301"/>
                <a:gd name="connsiteY4" fmla="*/ 652520 h 652520"/>
                <a:gd name="connsiteX5" fmla="*/ 326260 w 1631301"/>
                <a:gd name="connsiteY5" fmla="*/ 326260 h 652520"/>
                <a:gd name="connsiteX6" fmla="*/ 0 w 1631301"/>
                <a:gd name="connsiteY6" fmla="*/ 0 h 6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301" h="652520">
                  <a:moveTo>
                    <a:pt x="0" y="0"/>
                  </a:moveTo>
                  <a:lnTo>
                    <a:pt x="1305041" y="0"/>
                  </a:lnTo>
                  <a:lnTo>
                    <a:pt x="1631301" y="326260"/>
                  </a:lnTo>
                  <a:lnTo>
                    <a:pt x="1305041" y="652520"/>
                  </a:lnTo>
                  <a:lnTo>
                    <a:pt x="0" y="652520"/>
                  </a:lnTo>
                  <a:lnTo>
                    <a:pt x="326260" y="32626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6420" tIns="5080" rIns="326260" bIns="5080" numCol="1" spcCol="1270" anchor="ctr" anchorCtr="0">
              <a:noAutofit/>
            </a:bodyPr>
            <a:lstStyle/>
            <a:p>
              <a:pPr lvl="0" algn="ctr" defTabSz="355600">
                <a:lnSpc>
                  <a:spcPct val="90000"/>
                </a:lnSpc>
                <a:spcBef>
                  <a:spcPct val="0"/>
                </a:spcBef>
                <a:spcAft>
                  <a:spcPct val="35000"/>
                </a:spcAft>
              </a:pPr>
              <a:r>
                <a:rPr lang="en-US" sz="800" kern="1200" dirty="0">
                  <a:latin typeface="+mj-lt"/>
                </a:rPr>
                <a:t>Submit identified research studies for worktable, August 4 </a:t>
              </a:r>
            </a:p>
            <a:p>
              <a:pPr lvl="0" algn="ctr" defTabSz="355600">
                <a:lnSpc>
                  <a:spcPct val="90000"/>
                </a:lnSpc>
                <a:spcBef>
                  <a:spcPct val="0"/>
                </a:spcBef>
                <a:spcAft>
                  <a:spcPct val="35000"/>
                </a:spcAft>
              </a:pPr>
              <a:r>
                <a:rPr lang="sv-SE" sz="800" kern="1200" dirty="0">
                  <a:latin typeface="+mj-lt"/>
                </a:rPr>
                <a:t>Worktable completed by Drafting Team, September 1</a:t>
              </a:r>
            </a:p>
          </p:txBody>
        </p:sp>
        <p:sp>
          <p:nvSpPr>
            <p:cNvPr id="17" name="Freihandform 16"/>
            <p:cNvSpPr/>
            <p:nvPr/>
          </p:nvSpPr>
          <p:spPr>
            <a:xfrm>
              <a:off x="6026841" y="2424397"/>
              <a:ext cx="1631301" cy="652520"/>
            </a:xfrm>
            <a:custGeom>
              <a:avLst/>
              <a:gdLst>
                <a:gd name="connsiteX0" fmla="*/ 0 w 1631301"/>
                <a:gd name="connsiteY0" fmla="*/ 0 h 652520"/>
                <a:gd name="connsiteX1" fmla="*/ 1305041 w 1631301"/>
                <a:gd name="connsiteY1" fmla="*/ 0 h 652520"/>
                <a:gd name="connsiteX2" fmla="*/ 1631301 w 1631301"/>
                <a:gd name="connsiteY2" fmla="*/ 326260 h 652520"/>
                <a:gd name="connsiteX3" fmla="*/ 1305041 w 1631301"/>
                <a:gd name="connsiteY3" fmla="*/ 652520 h 652520"/>
                <a:gd name="connsiteX4" fmla="*/ 0 w 1631301"/>
                <a:gd name="connsiteY4" fmla="*/ 652520 h 652520"/>
                <a:gd name="connsiteX5" fmla="*/ 326260 w 1631301"/>
                <a:gd name="connsiteY5" fmla="*/ 326260 h 652520"/>
                <a:gd name="connsiteX6" fmla="*/ 0 w 1631301"/>
                <a:gd name="connsiteY6" fmla="*/ 0 h 6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301" h="652520">
                  <a:moveTo>
                    <a:pt x="0" y="0"/>
                  </a:moveTo>
                  <a:lnTo>
                    <a:pt x="1305041" y="0"/>
                  </a:lnTo>
                  <a:lnTo>
                    <a:pt x="1631301" y="326260"/>
                  </a:lnTo>
                  <a:lnTo>
                    <a:pt x="1305041" y="652520"/>
                  </a:lnTo>
                  <a:lnTo>
                    <a:pt x="0" y="652520"/>
                  </a:lnTo>
                  <a:lnTo>
                    <a:pt x="326260" y="32626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6420" tIns="5080" rIns="326260" bIns="5080" numCol="1" spcCol="1270" anchor="ctr" anchorCtr="0">
              <a:noAutofit/>
            </a:bodyPr>
            <a:lstStyle/>
            <a:p>
              <a:pPr lvl="0" algn="ctr" defTabSz="355600">
                <a:lnSpc>
                  <a:spcPct val="90000"/>
                </a:lnSpc>
                <a:spcBef>
                  <a:spcPct val="0"/>
                </a:spcBef>
                <a:spcAft>
                  <a:spcPct val="35000"/>
                </a:spcAft>
              </a:pPr>
              <a:r>
                <a:rPr lang="en-US" sz="800" kern="1200" dirty="0">
                  <a:latin typeface="+mj-lt"/>
                </a:rPr>
                <a:t>Workshops:</a:t>
              </a:r>
            </a:p>
            <a:p>
              <a:pPr lvl="0" algn="ctr" defTabSz="355600">
                <a:lnSpc>
                  <a:spcPct val="90000"/>
                </a:lnSpc>
                <a:spcBef>
                  <a:spcPct val="0"/>
                </a:spcBef>
                <a:spcAft>
                  <a:spcPct val="35000"/>
                </a:spcAft>
              </a:pPr>
              <a:r>
                <a:rPr lang="en-US" sz="700" kern="1200" dirty="0">
                  <a:latin typeface="+mj-lt"/>
                </a:rPr>
                <a:t>- neck injuries</a:t>
              </a:r>
              <a:br>
                <a:rPr lang="en-US" sz="700" kern="1200" dirty="0">
                  <a:latin typeface="+mj-lt"/>
                </a:rPr>
              </a:br>
              <a:r>
                <a:rPr lang="en-US" sz="700" kern="1200" dirty="0">
                  <a:latin typeface="+mj-lt"/>
                </a:rPr>
                <a:t>- analyze research findings and initial regulatory review  </a:t>
              </a:r>
              <a:br>
                <a:rPr lang="en-US" sz="700" kern="1200" dirty="0">
                  <a:latin typeface="+mj-lt"/>
                </a:rPr>
              </a:br>
              <a:r>
                <a:rPr lang="en-US" sz="700" kern="1200" dirty="0">
                  <a:latin typeface="+mj-lt"/>
                </a:rPr>
                <a:t>- virtual testing used in other regulations </a:t>
              </a:r>
              <a:endParaRPr lang="sv-SE" sz="700" kern="1200" dirty="0">
                <a:latin typeface="+mj-lt"/>
              </a:endParaRPr>
            </a:p>
          </p:txBody>
        </p:sp>
        <p:sp>
          <p:nvSpPr>
            <p:cNvPr id="18" name="Freihandform 17"/>
            <p:cNvSpPr/>
            <p:nvPr/>
          </p:nvSpPr>
          <p:spPr>
            <a:xfrm>
              <a:off x="7429760" y="2424397"/>
              <a:ext cx="1631301" cy="652520"/>
            </a:xfrm>
            <a:custGeom>
              <a:avLst/>
              <a:gdLst>
                <a:gd name="connsiteX0" fmla="*/ 0 w 1631301"/>
                <a:gd name="connsiteY0" fmla="*/ 0 h 652520"/>
                <a:gd name="connsiteX1" fmla="*/ 1305041 w 1631301"/>
                <a:gd name="connsiteY1" fmla="*/ 0 h 652520"/>
                <a:gd name="connsiteX2" fmla="*/ 1631301 w 1631301"/>
                <a:gd name="connsiteY2" fmla="*/ 326260 h 652520"/>
                <a:gd name="connsiteX3" fmla="*/ 1305041 w 1631301"/>
                <a:gd name="connsiteY3" fmla="*/ 652520 h 652520"/>
                <a:gd name="connsiteX4" fmla="*/ 0 w 1631301"/>
                <a:gd name="connsiteY4" fmla="*/ 652520 h 652520"/>
                <a:gd name="connsiteX5" fmla="*/ 326260 w 1631301"/>
                <a:gd name="connsiteY5" fmla="*/ 326260 h 652520"/>
                <a:gd name="connsiteX6" fmla="*/ 0 w 1631301"/>
                <a:gd name="connsiteY6" fmla="*/ 0 h 6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301" h="652520">
                  <a:moveTo>
                    <a:pt x="0" y="0"/>
                  </a:moveTo>
                  <a:lnTo>
                    <a:pt x="1305041" y="0"/>
                  </a:lnTo>
                  <a:lnTo>
                    <a:pt x="1631301" y="326260"/>
                  </a:lnTo>
                  <a:lnTo>
                    <a:pt x="1305041" y="652520"/>
                  </a:lnTo>
                  <a:lnTo>
                    <a:pt x="0" y="652520"/>
                  </a:lnTo>
                  <a:lnTo>
                    <a:pt x="326260" y="32626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6420" tIns="5080" rIns="326260" bIns="5080" numCol="1" spcCol="1270" anchor="ctr" anchorCtr="0">
              <a:noAutofit/>
            </a:bodyPr>
            <a:lstStyle/>
            <a:p>
              <a:pPr lvl="0" algn="ctr" defTabSz="355600">
                <a:lnSpc>
                  <a:spcPct val="90000"/>
                </a:lnSpc>
                <a:spcBef>
                  <a:spcPct val="0"/>
                </a:spcBef>
                <a:spcAft>
                  <a:spcPct val="35000"/>
                </a:spcAft>
              </a:pPr>
              <a:r>
                <a:rPr lang="sv-SE" sz="800" kern="1200" dirty="0">
                  <a:latin typeface="+mj-lt"/>
                </a:rPr>
                <a:t>Draft</a:t>
              </a:r>
              <a:r>
                <a:rPr lang="sv-SE" sz="800" kern="1200" baseline="0" dirty="0">
                  <a:latin typeface="+mj-lt"/>
                </a:rPr>
                <a:t> report by early November to allow review by the IWG before GRSP</a:t>
              </a:r>
              <a:endParaRPr lang="sv-SE" sz="800" kern="1200" dirty="0">
                <a:latin typeface="+mj-lt"/>
              </a:endParaRPr>
            </a:p>
          </p:txBody>
        </p:sp>
      </p:grpSp>
      <p:sp>
        <p:nvSpPr>
          <p:cNvPr id="4" name="TextBox 3">
            <a:extLst>
              <a:ext uri="{FF2B5EF4-FFF2-40B4-BE49-F238E27FC236}">
                <a16:creationId xmlns:a16="http://schemas.microsoft.com/office/drawing/2014/main" id="{8CC6A59F-789E-38FE-852D-52741310D187}"/>
              </a:ext>
            </a:extLst>
          </p:cNvPr>
          <p:cNvSpPr txBox="1"/>
          <p:nvPr/>
        </p:nvSpPr>
        <p:spPr>
          <a:xfrm>
            <a:off x="3486171" y="3484989"/>
            <a:ext cx="5143500" cy="1015663"/>
          </a:xfrm>
          <a:prstGeom prst="rect">
            <a:avLst/>
          </a:prstGeom>
          <a:noFill/>
          <a:ln>
            <a:solidFill>
              <a:schemeClr val="tx1"/>
            </a:solidFill>
          </a:ln>
        </p:spPr>
        <p:txBody>
          <a:bodyPr wrap="square" rtlCol="0">
            <a:spAutoFit/>
          </a:bodyPr>
          <a:lstStyle/>
          <a:p>
            <a:r>
              <a:rPr lang="en-US" sz="1000" dirty="0">
                <a:latin typeface="+mj-lt"/>
              </a:rPr>
              <a:t>Task 1: Present a map of any diversity issues which should be addressed by regulatory upgrades directly vs gaps where more research is needed, NB., regarding sex, weight, height, and age, by early December 2023, i.e., report to the 74th session of GRSP.</a:t>
            </a:r>
          </a:p>
          <a:p>
            <a:r>
              <a:rPr lang="en-US" sz="1000" dirty="0">
                <a:latin typeface="+mj-lt"/>
              </a:rPr>
              <a:t>Task 2: Present a recommendation on the usage of existing ATDs in the UN crash safety regulations, in order to benefit the female population specifically, by early December 2023, i.e., report to the 74th session of GRSP.</a:t>
            </a:r>
          </a:p>
        </p:txBody>
      </p:sp>
      <p:sp>
        <p:nvSpPr>
          <p:cNvPr id="9" name="Star: 6 Points 8">
            <a:extLst>
              <a:ext uri="{FF2B5EF4-FFF2-40B4-BE49-F238E27FC236}">
                <a16:creationId xmlns:a16="http://schemas.microsoft.com/office/drawing/2014/main" id="{E552AF31-2B18-22F4-2132-C5E8631B7609}"/>
              </a:ext>
            </a:extLst>
          </p:cNvPr>
          <p:cNvSpPr/>
          <p:nvPr/>
        </p:nvSpPr>
        <p:spPr>
          <a:xfrm>
            <a:off x="3347283" y="3305183"/>
            <a:ext cx="281740" cy="313158"/>
          </a:xfrm>
          <a:prstGeom prst="star6">
            <a:avLst>
              <a:gd name="adj" fmla="val 19777"/>
              <a:gd name="h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mj-lt"/>
            </a:endParaRPr>
          </a:p>
        </p:txBody>
      </p:sp>
      <p:sp>
        <p:nvSpPr>
          <p:cNvPr id="10" name="Star: 6 Points 9">
            <a:extLst>
              <a:ext uri="{FF2B5EF4-FFF2-40B4-BE49-F238E27FC236}">
                <a16:creationId xmlns:a16="http://schemas.microsoft.com/office/drawing/2014/main" id="{8C0D5F79-D132-F9C2-AFA5-E24D001A8123}"/>
              </a:ext>
            </a:extLst>
          </p:cNvPr>
          <p:cNvSpPr/>
          <p:nvPr/>
        </p:nvSpPr>
        <p:spPr>
          <a:xfrm>
            <a:off x="1627869" y="2218316"/>
            <a:ext cx="117434" cy="151233"/>
          </a:xfrm>
          <a:prstGeom prst="star6">
            <a:avLst>
              <a:gd name="adj" fmla="val 19257"/>
              <a:gd name="hf" fmla="val 11547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mj-lt"/>
            </a:endParaRPr>
          </a:p>
        </p:txBody>
      </p:sp>
      <p:sp>
        <p:nvSpPr>
          <p:cNvPr id="12" name="TextBox 11">
            <a:extLst>
              <a:ext uri="{FF2B5EF4-FFF2-40B4-BE49-F238E27FC236}">
                <a16:creationId xmlns:a16="http://schemas.microsoft.com/office/drawing/2014/main" id="{394C785D-E90C-2AE4-C12D-4F9581639E65}"/>
              </a:ext>
            </a:extLst>
          </p:cNvPr>
          <p:cNvSpPr txBox="1"/>
          <p:nvPr/>
        </p:nvSpPr>
        <p:spPr>
          <a:xfrm>
            <a:off x="3576638" y="1701912"/>
            <a:ext cx="4014788" cy="369332"/>
          </a:xfrm>
          <a:prstGeom prst="rect">
            <a:avLst/>
          </a:prstGeom>
          <a:noFill/>
          <a:ln>
            <a:solidFill>
              <a:schemeClr val="tx1"/>
            </a:solidFill>
          </a:ln>
        </p:spPr>
        <p:txBody>
          <a:bodyPr wrap="square" rtlCol="0">
            <a:spAutoFit/>
          </a:bodyPr>
          <a:lstStyle/>
          <a:p>
            <a:r>
              <a:rPr lang="en-US" sz="900" dirty="0">
                <a:latin typeface="+mj-lt"/>
              </a:rPr>
              <a:t>Worktable Drafting Team with representatives from Australia, Germany, India, UK, USA, and Industry (OICA/CLEPA), further to the IWG secretariat.</a:t>
            </a:r>
          </a:p>
        </p:txBody>
      </p:sp>
      <p:sp>
        <p:nvSpPr>
          <p:cNvPr id="13" name="Star: 6 Points 12">
            <a:extLst>
              <a:ext uri="{FF2B5EF4-FFF2-40B4-BE49-F238E27FC236}">
                <a16:creationId xmlns:a16="http://schemas.microsoft.com/office/drawing/2014/main" id="{28DBF7DA-B8BD-4D29-9426-B08E59C93B6D}"/>
              </a:ext>
            </a:extLst>
          </p:cNvPr>
          <p:cNvSpPr/>
          <p:nvPr/>
        </p:nvSpPr>
        <p:spPr>
          <a:xfrm>
            <a:off x="8839660" y="2594078"/>
            <a:ext cx="281740" cy="313158"/>
          </a:xfrm>
          <a:prstGeom prst="star6">
            <a:avLst>
              <a:gd name="adj" fmla="val 19777"/>
              <a:gd name="h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mj-lt"/>
            </a:endParaRPr>
          </a:p>
        </p:txBody>
      </p:sp>
      <p:sp>
        <p:nvSpPr>
          <p:cNvPr id="6" name="TextBox 5">
            <a:extLst>
              <a:ext uri="{FF2B5EF4-FFF2-40B4-BE49-F238E27FC236}">
                <a16:creationId xmlns:a16="http://schemas.microsoft.com/office/drawing/2014/main" id="{A298FC9C-5C75-9532-645C-5C6BB8559DC2}"/>
              </a:ext>
            </a:extLst>
          </p:cNvPr>
          <p:cNvSpPr txBox="1"/>
          <p:nvPr/>
        </p:nvSpPr>
        <p:spPr>
          <a:xfrm>
            <a:off x="7675605" y="1924601"/>
            <a:ext cx="1304925" cy="369332"/>
          </a:xfrm>
          <a:prstGeom prst="rect">
            <a:avLst/>
          </a:prstGeom>
          <a:noFill/>
          <a:ln>
            <a:solidFill>
              <a:schemeClr val="tx1"/>
            </a:solidFill>
          </a:ln>
        </p:spPr>
        <p:txBody>
          <a:bodyPr wrap="square" rtlCol="0">
            <a:spAutoFit/>
          </a:bodyPr>
          <a:lstStyle/>
          <a:p>
            <a:pPr algn="r"/>
            <a:r>
              <a:rPr lang="en-US" sz="900" dirty="0">
                <a:latin typeface="+mj-lt"/>
              </a:rPr>
              <a:t>74</a:t>
            </a:r>
            <a:r>
              <a:rPr lang="en-US" sz="900" baseline="30000" dirty="0">
                <a:latin typeface="+mj-lt"/>
              </a:rPr>
              <a:t>th</a:t>
            </a:r>
            <a:r>
              <a:rPr lang="en-US" sz="900" dirty="0">
                <a:latin typeface="+mj-lt"/>
              </a:rPr>
              <a:t> session of GRSP – December 2023</a:t>
            </a:r>
          </a:p>
        </p:txBody>
      </p:sp>
      <p:sp>
        <p:nvSpPr>
          <p:cNvPr id="11" name="Star: 6 Points 10">
            <a:extLst>
              <a:ext uri="{FF2B5EF4-FFF2-40B4-BE49-F238E27FC236}">
                <a16:creationId xmlns:a16="http://schemas.microsoft.com/office/drawing/2014/main" id="{9F179517-8499-59B8-3041-191E150961B5}"/>
              </a:ext>
            </a:extLst>
          </p:cNvPr>
          <p:cNvSpPr/>
          <p:nvPr/>
        </p:nvSpPr>
        <p:spPr>
          <a:xfrm>
            <a:off x="3532203" y="1612005"/>
            <a:ext cx="117434" cy="151233"/>
          </a:xfrm>
          <a:prstGeom prst="star6">
            <a:avLst>
              <a:gd name="adj" fmla="val 19257"/>
              <a:gd name="hf" fmla="val 11547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mj-lt"/>
            </a:endParaRPr>
          </a:p>
        </p:txBody>
      </p:sp>
    </p:spTree>
    <p:extLst>
      <p:ext uri="{BB962C8B-B14F-4D97-AF65-F5344CB8AC3E}">
        <p14:creationId xmlns:p14="http://schemas.microsoft.com/office/powerpoint/2010/main" val="2498320058"/>
      </p:ext>
    </p:extLst>
  </p:cSld>
  <p:clrMapOvr>
    <a:masterClrMapping/>
  </p:clrMapOvr>
</p:sld>
</file>

<file path=ppt/theme/theme1.xml><?xml version="1.0" encoding="utf-8"?>
<a:theme xmlns:a="http://schemas.openxmlformats.org/drawingml/2006/main" name="TS_mall">
  <a:themeElements>
    <a:clrScheme name="Transportstyrelsen">
      <a:dk1>
        <a:srgbClr val="000000"/>
      </a:dk1>
      <a:lt1>
        <a:srgbClr val="FFFFFF"/>
      </a:lt1>
      <a:dk2>
        <a:srgbClr val="1F497D"/>
      </a:dk2>
      <a:lt2>
        <a:srgbClr val="EEECE1"/>
      </a:lt2>
      <a:accent1>
        <a:srgbClr val="005BBB"/>
      </a:accent1>
      <a:accent2>
        <a:srgbClr val="616365"/>
      </a:accent2>
      <a:accent3>
        <a:srgbClr val="00A1DE"/>
      </a:accent3>
      <a:accent4>
        <a:srgbClr val="CF0072"/>
      </a:accent4>
      <a:accent5>
        <a:srgbClr val="E98300"/>
      </a:accent5>
      <a:accent6>
        <a:srgbClr val="B6BF00"/>
      </a:accent6>
      <a:hlink>
        <a:srgbClr val="0000FF"/>
      </a:hlink>
      <a:folHlink>
        <a:srgbClr val="800080"/>
      </a:folHlink>
    </a:clrScheme>
    <a:fontScheme name="T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S_engelsk.potx" id="{9CE90F6F-27E5-49E7-BBE6-AF44E5AC66D2}" vid="{8F2F435B-A959-49C0-B838-789DD84E53B8}"/>
    </a:ext>
  </a:extLst>
</a:theme>
</file>

<file path=ppt/theme/theme2.xml><?xml version="1.0" encoding="utf-8"?>
<a:theme xmlns:a="http://schemas.openxmlformats.org/drawingml/2006/main" name="Autoliv">
  <a:themeElements>
    <a:clrScheme name="Autoliv">
      <a:dk1>
        <a:srgbClr val="474C4F"/>
      </a:dk1>
      <a:lt1>
        <a:srgbClr val="FFFFFF"/>
      </a:lt1>
      <a:dk2>
        <a:srgbClr val="000000"/>
      </a:dk2>
      <a:lt2>
        <a:srgbClr val="7DB03C"/>
      </a:lt2>
      <a:accent1>
        <a:srgbClr val="005496"/>
      </a:accent1>
      <a:accent2>
        <a:srgbClr val="009FE3"/>
      </a:accent2>
      <a:accent3>
        <a:srgbClr val="99D8F4"/>
      </a:accent3>
      <a:accent4>
        <a:srgbClr val="722373"/>
      </a:accent4>
      <a:accent5>
        <a:srgbClr val="E3051B"/>
      </a:accent5>
      <a:accent6>
        <a:srgbClr val="FBBB21"/>
      </a:accent6>
      <a:hlink>
        <a:srgbClr val="009FE3"/>
      </a:hlink>
      <a:folHlink>
        <a:srgbClr val="99BBD5"/>
      </a:folHlink>
    </a:clrScheme>
    <a:fontScheme name="Autoliv Archivo">
      <a:majorFont>
        <a:latin typeface="Archivo"/>
        <a:ea typeface=""/>
        <a:cs typeface=""/>
      </a:majorFont>
      <a:minorFont>
        <a:latin typeface="Archiv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sz="2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nchorCtr="0">
        <a:spAutoFit/>
      </a:bodyPr>
      <a:lstStyle>
        <a:defPPr algn="l">
          <a:lnSpc>
            <a:spcPct val="95000"/>
          </a:lnSpc>
          <a:buClr>
            <a:schemeClr val="accent1"/>
          </a:buClr>
          <a:defRPr sz="2000" dirty="0" smtClean="0">
            <a:solidFill>
              <a:schemeClr val="tx1">
                <a:lumMod val="50000"/>
              </a:schemeClr>
            </a:solidFill>
            <a:latin typeface="Archivo" pitchFamily="2" charset="0"/>
            <a:cs typeface="Archivo" pitchFamily="2" charset="0"/>
          </a:defRPr>
        </a:defPPr>
      </a:lstStyle>
    </a:txDef>
  </a:objectDefaults>
  <a:extraClrSchemeLst/>
  <a:extLst>
    <a:ext uri="{05A4C25C-085E-4340-85A3-A5531E510DB2}">
      <thm15:themeFamily xmlns:thm15="http://schemas.microsoft.com/office/thememl/2012/main" name="ALV empty.potx" id="{CFA87D3A-332F-4ACB-949C-69E4E66CC137}" vid="{9292C272-C7B9-4960-B82E-BE35B1388D13}"/>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584A37-756A-41AA-A67B-FFC00DBF0921}">
  <ds:schemaRefs>
    <ds:schemaRef ds:uri="http://schemas.microsoft.com/sharepoint/v3/contenttype/forms"/>
  </ds:schemaRefs>
</ds:datastoreItem>
</file>

<file path=customXml/itemProps2.xml><?xml version="1.0" encoding="utf-8"?>
<ds:datastoreItem xmlns:ds="http://schemas.openxmlformats.org/officeDocument/2006/customXml" ds:itemID="{63246A65-B751-47A2-8DDA-13032A8CAADC}"/>
</file>

<file path=customXml/itemProps3.xml><?xml version="1.0" encoding="utf-8"?>
<ds:datastoreItem xmlns:ds="http://schemas.openxmlformats.org/officeDocument/2006/customXml" ds:itemID="{DB1B33CE-8711-4E18-9E08-D3CD8CF3C40B}">
  <ds:schemaRefs>
    <ds:schemaRef ds:uri="http://purl.org/dc/elements/1.1/"/>
    <ds:schemaRef ds:uri="http://schemas.microsoft.com/office/2006/documentManagement/types"/>
    <ds:schemaRef ds:uri="http://www.w3.org/XML/1998/namespace"/>
    <ds:schemaRef ds:uri="647ea66a-77ce-420e-a008-8c4d01cfa926"/>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3eb5d5e7-fed5-4d79-a60b-99b6f23d976a"/>
  </ds:schemaRefs>
</ds:datastoreItem>
</file>

<file path=docProps/app.xml><?xml version="1.0" encoding="utf-8"?>
<Properties xmlns="http://schemas.openxmlformats.org/officeDocument/2006/extended-properties" xmlns:vt="http://schemas.openxmlformats.org/officeDocument/2006/docPropsVTypes">
  <Template>TS_engelsk</Template>
  <TotalTime>3</TotalTime>
  <Words>1024</Words>
  <Application>Microsoft Office PowerPoint</Application>
  <PresentationFormat>On-screen Show (16:9)</PresentationFormat>
  <Paragraphs>121</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Archivo</vt:lpstr>
      <vt:lpstr>Archivo SemiBold</vt:lpstr>
      <vt:lpstr>Arial</vt:lpstr>
      <vt:lpstr>Calibri</vt:lpstr>
      <vt:lpstr>Times New Roman</vt:lpstr>
      <vt:lpstr>Wingdings</vt:lpstr>
      <vt:lpstr>TS_mall</vt:lpstr>
      <vt:lpstr>Autoliv</vt:lpstr>
      <vt:lpstr>Equitable Occupant Protection - EqOP</vt:lpstr>
      <vt:lpstr>WP.29</vt:lpstr>
      <vt:lpstr>Definitions</vt:lpstr>
      <vt:lpstr>Secretariat</vt:lpstr>
      <vt:lpstr>Long-term goals</vt:lpstr>
      <vt:lpstr>IWG EqOP Workplan – Reporting format</vt:lpstr>
      <vt:lpstr>IWG EqOP Workplan – General</vt:lpstr>
      <vt:lpstr>IWG EqOP Workplan – Meetings</vt:lpstr>
      <vt:lpstr>IWG EqOP Workplan – 2023</vt:lpstr>
      <vt:lpstr>IWG EqOP Workplan – Worktable</vt:lpstr>
      <vt:lpstr>IWG EqOP Workplan – Ideas for joint workshops to accelerate the work</vt:lpstr>
      <vt:lpstr>PowerPoint Presentation</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Occupant Protection - EqOP</dc:title>
  <dc:creator>Bremer Pernilla</dc:creator>
  <dc:description>TS9000E, v2.0, 2017-01-04</dc:description>
  <cp:lastModifiedBy>E/ECE/324/Rev.2/Add.109/Rev.7</cp:lastModifiedBy>
  <cp:revision>35</cp:revision>
  <cp:lastPrinted>2023-05-12T09:44:17Z</cp:lastPrinted>
  <dcterms:created xsi:type="dcterms:W3CDTF">2023-03-29T13:25:37Z</dcterms:created>
  <dcterms:modified xsi:type="dcterms:W3CDTF">2023-05-15T16:02:36Z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_dlc_DocIdItemGuid">
    <vt:lpwstr>0c0fc3e0-5784-4341-8493-47649e39d12d</vt:lpwstr>
  </property>
  <property fmtid="{D5CDD505-2E9C-101B-9397-08002B2CF9AE}" pid="4" name="Version av Word/uniForm">
    <vt:lpwstr>Office 2016</vt:lpwstr>
  </property>
  <property fmtid="{D5CDD505-2E9C-101B-9397-08002B2CF9AE}" pid="5" name="Migrerad av">
    <vt:lpwstr>4203;#AB Consensis</vt:lpwstr>
  </property>
  <property fmtid="{D5CDD505-2E9C-101B-9397-08002B2CF9AE}" pid="6" name="Klassificering">
    <vt:lpwstr/>
  </property>
  <property fmtid="{D5CDD505-2E9C-101B-9397-08002B2CF9AE}" pid="7" name="Orginal ändrat av">
    <vt:lpwstr>Lindström Bahri</vt:lpwstr>
  </property>
  <property fmtid="{D5CDD505-2E9C-101B-9397-08002B2CF9AE}" pid="8" name="Orginal skapat av">
    <vt:lpwstr>Eriksson Katarina</vt:lpwstr>
  </property>
</Properties>
</file>