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3"/>
  </p:notesMasterIdLst>
  <p:sldIdLst>
    <p:sldId id="260" r:id="rId5"/>
    <p:sldId id="271" r:id="rId6"/>
    <p:sldId id="272" r:id="rId7"/>
    <p:sldId id="273" r:id="rId8"/>
    <p:sldId id="262" r:id="rId9"/>
    <p:sldId id="266" r:id="rId10"/>
    <p:sldId id="269" r:id="rId11"/>
    <p:sldId id="270"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BA046"/>
    <a:srgbClr val="5DBA48"/>
    <a:srgbClr val="3391E5"/>
    <a:srgbClr val="136B9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398" autoAdjust="0"/>
    <p:restoredTop sz="94660"/>
  </p:normalViewPr>
  <p:slideViewPr>
    <p:cSldViewPr snapToGrid="0">
      <p:cViewPr varScale="1">
        <p:scale>
          <a:sx n="104" d="100"/>
          <a:sy n="104" d="100"/>
        </p:scale>
        <p:origin x="654"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2F98EF6-FF84-491C-88B3-7F3F290676EC}" type="datetimeFigureOut">
              <a:rPr lang="en-GB" smtClean="0"/>
              <a:t>05/05/2023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A5EEF2E-2ED0-400A-A485-ECA8BC6C365C}" type="slidenum">
              <a:rPr lang="en-GB" smtClean="0"/>
              <a:t>‹#›</a:t>
            </a:fld>
            <a:endParaRPr lang="en-GB"/>
          </a:p>
        </p:txBody>
      </p:sp>
    </p:spTree>
    <p:extLst>
      <p:ext uri="{BB962C8B-B14F-4D97-AF65-F5344CB8AC3E}">
        <p14:creationId xmlns:p14="http://schemas.microsoft.com/office/powerpoint/2010/main" val="20118288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6A5EEF2E-2ED0-400A-A485-ECA8BC6C365C}" type="slidenum">
              <a:rPr lang="en-GB" smtClean="0"/>
              <a:t>1</a:t>
            </a:fld>
            <a:endParaRPr lang="en-GB"/>
          </a:p>
        </p:txBody>
      </p:sp>
    </p:spTree>
    <p:extLst>
      <p:ext uri="{BB962C8B-B14F-4D97-AF65-F5344CB8AC3E}">
        <p14:creationId xmlns:p14="http://schemas.microsoft.com/office/powerpoint/2010/main" val="42539087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6A5EEF2E-2ED0-400A-A485-ECA8BC6C365C}" type="slidenum">
              <a:rPr lang="en-GB" smtClean="0"/>
              <a:t>2</a:t>
            </a:fld>
            <a:endParaRPr lang="en-GB"/>
          </a:p>
        </p:txBody>
      </p:sp>
    </p:spTree>
    <p:extLst>
      <p:ext uri="{BB962C8B-B14F-4D97-AF65-F5344CB8AC3E}">
        <p14:creationId xmlns:p14="http://schemas.microsoft.com/office/powerpoint/2010/main" val="42462453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6A5EEF2E-2ED0-400A-A485-ECA8BC6C365C}" type="slidenum">
              <a:rPr lang="en-GB" smtClean="0"/>
              <a:t>5</a:t>
            </a:fld>
            <a:endParaRPr lang="en-GB"/>
          </a:p>
        </p:txBody>
      </p:sp>
    </p:spTree>
    <p:extLst>
      <p:ext uri="{BB962C8B-B14F-4D97-AF65-F5344CB8AC3E}">
        <p14:creationId xmlns:p14="http://schemas.microsoft.com/office/powerpoint/2010/main" val="3684523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6A5EEF2E-2ED0-400A-A485-ECA8BC6C365C}" type="slidenum">
              <a:rPr lang="en-GB" smtClean="0"/>
              <a:t>6</a:t>
            </a:fld>
            <a:endParaRPr lang="en-GB"/>
          </a:p>
        </p:txBody>
      </p:sp>
    </p:spTree>
    <p:extLst>
      <p:ext uri="{BB962C8B-B14F-4D97-AF65-F5344CB8AC3E}">
        <p14:creationId xmlns:p14="http://schemas.microsoft.com/office/powerpoint/2010/main" val="312886874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6A5EEF2E-2ED0-400A-A485-ECA8BC6C365C}" type="slidenum">
              <a:rPr lang="en-GB" smtClean="0"/>
              <a:t>7</a:t>
            </a:fld>
            <a:endParaRPr lang="en-GB"/>
          </a:p>
        </p:txBody>
      </p:sp>
    </p:spTree>
    <p:extLst>
      <p:ext uri="{BB962C8B-B14F-4D97-AF65-F5344CB8AC3E}">
        <p14:creationId xmlns:p14="http://schemas.microsoft.com/office/powerpoint/2010/main" val="35487311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6A5EEF2E-2ED0-400A-A485-ECA8BC6C365C}" type="slidenum">
              <a:rPr lang="en-GB" smtClean="0"/>
              <a:t>8</a:t>
            </a:fld>
            <a:endParaRPr lang="en-GB"/>
          </a:p>
        </p:txBody>
      </p:sp>
    </p:spTree>
    <p:extLst>
      <p:ext uri="{BB962C8B-B14F-4D97-AF65-F5344CB8AC3E}">
        <p14:creationId xmlns:p14="http://schemas.microsoft.com/office/powerpoint/2010/main" val="67576191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135179-0E75-F123-3634-40DDD1702F5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FA1E7A0F-5B33-E266-0C80-9D7D129C769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34D3CE1F-7EB0-752C-C5E0-F77CFD01E060}"/>
              </a:ext>
            </a:extLst>
          </p:cNvPr>
          <p:cNvSpPr>
            <a:spLocks noGrp="1"/>
          </p:cNvSpPr>
          <p:nvPr>
            <p:ph type="dt" sz="half" idx="10"/>
          </p:nvPr>
        </p:nvSpPr>
        <p:spPr/>
        <p:txBody>
          <a:bodyPr/>
          <a:lstStyle/>
          <a:p>
            <a:fld id="{12EB5E37-23D8-461A-98F5-4025484B951F}" type="datetimeFigureOut">
              <a:rPr lang="en-GB" smtClean="0"/>
              <a:t>05/05/2023</a:t>
            </a:fld>
            <a:endParaRPr lang="en-GB"/>
          </a:p>
        </p:txBody>
      </p:sp>
      <p:sp>
        <p:nvSpPr>
          <p:cNvPr id="5" name="Footer Placeholder 4">
            <a:extLst>
              <a:ext uri="{FF2B5EF4-FFF2-40B4-BE49-F238E27FC236}">
                <a16:creationId xmlns:a16="http://schemas.microsoft.com/office/drawing/2014/main" id="{F859ECE3-3FA6-FC63-461F-87BD7D14E5E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46C051A-D7F8-0797-1452-DFE6198D02DB}"/>
              </a:ext>
            </a:extLst>
          </p:cNvPr>
          <p:cNvSpPr>
            <a:spLocks noGrp="1"/>
          </p:cNvSpPr>
          <p:nvPr>
            <p:ph type="sldNum" sz="quarter" idx="12"/>
          </p:nvPr>
        </p:nvSpPr>
        <p:spPr/>
        <p:txBody>
          <a:bodyPr/>
          <a:lstStyle/>
          <a:p>
            <a:fld id="{DAB51361-8679-43DC-82E6-860FEB69E300}" type="slidenum">
              <a:rPr lang="en-GB" smtClean="0"/>
              <a:t>‹#›</a:t>
            </a:fld>
            <a:endParaRPr lang="en-GB"/>
          </a:p>
        </p:txBody>
      </p:sp>
    </p:spTree>
    <p:extLst>
      <p:ext uri="{BB962C8B-B14F-4D97-AF65-F5344CB8AC3E}">
        <p14:creationId xmlns:p14="http://schemas.microsoft.com/office/powerpoint/2010/main" val="32537599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426BF6-08AE-EAC3-CA23-2154C09C726A}"/>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5BB7B4DB-99D7-83F2-665E-D9AFDC52ABB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CFCA4E3-A77E-7429-0487-93452D27498C}"/>
              </a:ext>
            </a:extLst>
          </p:cNvPr>
          <p:cNvSpPr>
            <a:spLocks noGrp="1"/>
          </p:cNvSpPr>
          <p:nvPr>
            <p:ph type="dt" sz="half" idx="10"/>
          </p:nvPr>
        </p:nvSpPr>
        <p:spPr/>
        <p:txBody>
          <a:bodyPr/>
          <a:lstStyle/>
          <a:p>
            <a:fld id="{12EB5E37-23D8-461A-98F5-4025484B951F}" type="datetimeFigureOut">
              <a:rPr lang="en-GB" smtClean="0"/>
              <a:t>05/05/2023</a:t>
            </a:fld>
            <a:endParaRPr lang="en-GB"/>
          </a:p>
        </p:txBody>
      </p:sp>
      <p:sp>
        <p:nvSpPr>
          <p:cNvPr id="5" name="Footer Placeholder 4">
            <a:extLst>
              <a:ext uri="{FF2B5EF4-FFF2-40B4-BE49-F238E27FC236}">
                <a16:creationId xmlns:a16="http://schemas.microsoft.com/office/drawing/2014/main" id="{5AFE42C1-A5AA-34A0-5B1F-45AB4A6974A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6226D88-F4E3-8B16-E9F6-BDC62F3E25C7}"/>
              </a:ext>
            </a:extLst>
          </p:cNvPr>
          <p:cNvSpPr>
            <a:spLocks noGrp="1"/>
          </p:cNvSpPr>
          <p:nvPr>
            <p:ph type="sldNum" sz="quarter" idx="12"/>
          </p:nvPr>
        </p:nvSpPr>
        <p:spPr/>
        <p:txBody>
          <a:bodyPr/>
          <a:lstStyle/>
          <a:p>
            <a:fld id="{DAB51361-8679-43DC-82E6-860FEB69E300}" type="slidenum">
              <a:rPr lang="en-GB" smtClean="0"/>
              <a:t>‹#›</a:t>
            </a:fld>
            <a:endParaRPr lang="en-GB"/>
          </a:p>
        </p:txBody>
      </p:sp>
    </p:spTree>
    <p:extLst>
      <p:ext uri="{BB962C8B-B14F-4D97-AF65-F5344CB8AC3E}">
        <p14:creationId xmlns:p14="http://schemas.microsoft.com/office/powerpoint/2010/main" val="29729328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3BAC647-F95E-6721-07EA-6E010A93AFA4}"/>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4181F237-6CCF-E3B6-6C0F-BD3B4C4C189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CD9484E-F902-4737-AE0D-623319B160A8}"/>
              </a:ext>
            </a:extLst>
          </p:cNvPr>
          <p:cNvSpPr>
            <a:spLocks noGrp="1"/>
          </p:cNvSpPr>
          <p:nvPr>
            <p:ph type="dt" sz="half" idx="10"/>
          </p:nvPr>
        </p:nvSpPr>
        <p:spPr/>
        <p:txBody>
          <a:bodyPr/>
          <a:lstStyle/>
          <a:p>
            <a:fld id="{12EB5E37-23D8-461A-98F5-4025484B951F}" type="datetimeFigureOut">
              <a:rPr lang="en-GB" smtClean="0"/>
              <a:t>05/05/2023</a:t>
            </a:fld>
            <a:endParaRPr lang="en-GB"/>
          </a:p>
        </p:txBody>
      </p:sp>
      <p:sp>
        <p:nvSpPr>
          <p:cNvPr id="5" name="Footer Placeholder 4">
            <a:extLst>
              <a:ext uri="{FF2B5EF4-FFF2-40B4-BE49-F238E27FC236}">
                <a16:creationId xmlns:a16="http://schemas.microsoft.com/office/drawing/2014/main" id="{066AF9D7-423D-60FA-4F99-895D32C6265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8740E3F-8C66-C746-2F25-CD1B210F66A2}"/>
              </a:ext>
            </a:extLst>
          </p:cNvPr>
          <p:cNvSpPr>
            <a:spLocks noGrp="1"/>
          </p:cNvSpPr>
          <p:nvPr>
            <p:ph type="sldNum" sz="quarter" idx="12"/>
          </p:nvPr>
        </p:nvSpPr>
        <p:spPr/>
        <p:txBody>
          <a:bodyPr/>
          <a:lstStyle/>
          <a:p>
            <a:fld id="{DAB51361-8679-43DC-82E6-860FEB69E300}" type="slidenum">
              <a:rPr lang="en-GB" smtClean="0"/>
              <a:t>‹#›</a:t>
            </a:fld>
            <a:endParaRPr lang="en-GB"/>
          </a:p>
        </p:txBody>
      </p:sp>
    </p:spTree>
    <p:extLst>
      <p:ext uri="{BB962C8B-B14F-4D97-AF65-F5344CB8AC3E}">
        <p14:creationId xmlns:p14="http://schemas.microsoft.com/office/powerpoint/2010/main" val="15722253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227A83-5F7A-0F67-5F34-329D295E25C6}"/>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2DC5B84F-B77D-6B6E-F41A-2AC4F6C68A8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67890B1-3831-256A-1EDB-C9E0916B7904}"/>
              </a:ext>
            </a:extLst>
          </p:cNvPr>
          <p:cNvSpPr>
            <a:spLocks noGrp="1"/>
          </p:cNvSpPr>
          <p:nvPr>
            <p:ph type="dt" sz="half" idx="10"/>
          </p:nvPr>
        </p:nvSpPr>
        <p:spPr/>
        <p:txBody>
          <a:bodyPr/>
          <a:lstStyle/>
          <a:p>
            <a:fld id="{12EB5E37-23D8-461A-98F5-4025484B951F}" type="datetimeFigureOut">
              <a:rPr lang="en-GB" smtClean="0"/>
              <a:t>05/05/2023</a:t>
            </a:fld>
            <a:endParaRPr lang="en-GB"/>
          </a:p>
        </p:txBody>
      </p:sp>
      <p:sp>
        <p:nvSpPr>
          <p:cNvPr id="5" name="Footer Placeholder 4">
            <a:extLst>
              <a:ext uri="{FF2B5EF4-FFF2-40B4-BE49-F238E27FC236}">
                <a16:creationId xmlns:a16="http://schemas.microsoft.com/office/drawing/2014/main" id="{022BB988-AF58-52AE-12BE-6C7BF7885C0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AB961F9A-A91C-9A58-A942-4A2B438453CE}"/>
              </a:ext>
            </a:extLst>
          </p:cNvPr>
          <p:cNvSpPr>
            <a:spLocks noGrp="1"/>
          </p:cNvSpPr>
          <p:nvPr>
            <p:ph type="sldNum" sz="quarter" idx="12"/>
          </p:nvPr>
        </p:nvSpPr>
        <p:spPr/>
        <p:txBody>
          <a:bodyPr/>
          <a:lstStyle/>
          <a:p>
            <a:fld id="{DAB51361-8679-43DC-82E6-860FEB69E300}" type="slidenum">
              <a:rPr lang="en-GB" smtClean="0"/>
              <a:t>‹#›</a:t>
            </a:fld>
            <a:endParaRPr lang="en-GB"/>
          </a:p>
        </p:txBody>
      </p:sp>
    </p:spTree>
    <p:extLst>
      <p:ext uri="{BB962C8B-B14F-4D97-AF65-F5344CB8AC3E}">
        <p14:creationId xmlns:p14="http://schemas.microsoft.com/office/powerpoint/2010/main" val="40008972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AEC392-0887-39E5-C83F-6B27A89FD1E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7EA07557-2BE0-8390-B5FB-5BC988971A7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24DEDBA-D802-20FE-CA8A-0C3819281DB0}"/>
              </a:ext>
            </a:extLst>
          </p:cNvPr>
          <p:cNvSpPr>
            <a:spLocks noGrp="1"/>
          </p:cNvSpPr>
          <p:nvPr>
            <p:ph type="dt" sz="half" idx="10"/>
          </p:nvPr>
        </p:nvSpPr>
        <p:spPr/>
        <p:txBody>
          <a:bodyPr/>
          <a:lstStyle/>
          <a:p>
            <a:fld id="{12EB5E37-23D8-461A-98F5-4025484B951F}" type="datetimeFigureOut">
              <a:rPr lang="en-GB" smtClean="0"/>
              <a:t>05/05/2023</a:t>
            </a:fld>
            <a:endParaRPr lang="en-GB"/>
          </a:p>
        </p:txBody>
      </p:sp>
      <p:sp>
        <p:nvSpPr>
          <p:cNvPr id="5" name="Footer Placeholder 4">
            <a:extLst>
              <a:ext uri="{FF2B5EF4-FFF2-40B4-BE49-F238E27FC236}">
                <a16:creationId xmlns:a16="http://schemas.microsoft.com/office/drawing/2014/main" id="{5B4B3B1F-4B1D-FE04-1252-0C4D635726A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6169836-02A4-1F8A-CE41-7E13BA262EBE}"/>
              </a:ext>
            </a:extLst>
          </p:cNvPr>
          <p:cNvSpPr>
            <a:spLocks noGrp="1"/>
          </p:cNvSpPr>
          <p:nvPr>
            <p:ph type="sldNum" sz="quarter" idx="12"/>
          </p:nvPr>
        </p:nvSpPr>
        <p:spPr/>
        <p:txBody>
          <a:bodyPr/>
          <a:lstStyle/>
          <a:p>
            <a:fld id="{DAB51361-8679-43DC-82E6-860FEB69E300}" type="slidenum">
              <a:rPr lang="en-GB" smtClean="0"/>
              <a:t>‹#›</a:t>
            </a:fld>
            <a:endParaRPr lang="en-GB"/>
          </a:p>
        </p:txBody>
      </p:sp>
    </p:spTree>
    <p:extLst>
      <p:ext uri="{BB962C8B-B14F-4D97-AF65-F5344CB8AC3E}">
        <p14:creationId xmlns:p14="http://schemas.microsoft.com/office/powerpoint/2010/main" val="17379320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31ADBD-C23F-A153-D3AD-B7A76D4C2F15}"/>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CCF03E79-47F0-4F08-5C01-A069CB2491F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44A813DA-FBA7-BFCA-57ED-ADE4131DAE2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A0477EA1-FD92-BE68-0E80-1D0421FFBC4E}"/>
              </a:ext>
            </a:extLst>
          </p:cNvPr>
          <p:cNvSpPr>
            <a:spLocks noGrp="1"/>
          </p:cNvSpPr>
          <p:nvPr>
            <p:ph type="dt" sz="half" idx="10"/>
          </p:nvPr>
        </p:nvSpPr>
        <p:spPr/>
        <p:txBody>
          <a:bodyPr/>
          <a:lstStyle/>
          <a:p>
            <a:fld id="{12EB5E37-23D8-461A-98F5-4025484B951F}" type="datetimeFigureOut">
              <a:rPr lang="en-GB" smtClean="0"/>
              <a:t>05/05/2023</a:t>
            </a:fld>
            <a:endParaRPr lang="en-GB"/>
          </a:p>
        </p:txBody>
      </p:sp>
      <p:sp>
        <p:nvSpPr>
          <p:cNvPr id="6" name="Footer Placeholder 5">
            <a:extLst>
              <a:ext uri="{FF2B5EF4-FFF2-40B4-BE49-F238E27FC236}">
                <a16:creationId xmlns:a16="http://schemas.microsoft.com/office/drawing/2014/main" id="{F4CF7DEC-3BC9-00C1-15D2-385BA67AE5B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727723F8-FE04-E482-C34E-D53217D40E84}"/>
              </a:ext>
            </a:extLst>
          </p:cNvPr>
          <p:cNvSpPr>
            <a:spLocks noGrp="1"/>
          </p:cNvSpPr>
          <p:nvPr>
            <p:ph type="sldNum" sz="quarter" idx="12"/>
          </p:nvPr>
        </p:nvSpPr>
        <p:spPr/>
        <p:txBody>
          <a:bodyPr/>
          <a:lstStyle/>
          <a:p>
            <a:fld id="{DAB51361-8679-43DC-82E6-860FEB69E300}" type="slidenum">
              <a:rPr lang="en-GB" smtClean="0"/>
              <a:t>‹#›</a:t>
            </a:fld>
            <a:endParaRPr lang="en-GB"/>
          </a:p>
        </p:txBody>
      </p:sp>
    </p:spTree>
    <p:extLst>
      <p:ext uri="{BB962C8B-B14F-4D97-AF65-F5344CB8AC3E}">
        <p14:creationId xmlns:p14="http://schemas.microsoft.com/office/powerpoint/2010/main" val="9828613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6A7F1C-DFDA-B498-1F60-8F3AA4C2957C}"/>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7F866E7E-AF32-176D-A4F9-8FD8231FB92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B265014-0A20-EACE-8AF8-D14C11535A4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BB631760-64C5-DFBD-3A45-C9908A10870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4CC178C-ED91-FCFB-3CC3-702D6A9E310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5DD74727-37E4-1D9C-8814-C97DB8365FB1}"/>
              </a:ext>
            </a:extLst>
          </p:cNvPr>
          <p:cNvSpPr>
            <a:spLocks noGrp="1"/>
          </p:cNvSpPr>
          <p:nvPr>
            <p:ph type="dt" sz="half" idx="10"/>
          </p:nvPr>
        </p:nvSpPr>
        <p:spPr/>
        <p:txBody>
          <a:bodyPr/>
          <a:lstStyle/>
          <a:p>
            <a:fld id="{12EB5E37-23D8-461A-98F5-4025484B951F}" type="datetimeFigureOut">
              <a:rPr lang="en-GB" smtClean="0"/>
              <a:t>05/05/2023</a:t>
            </a:fld>
            <a:endParaRPr lang="en-GB"/>
          </a:p>
        </p:txBody>
      </p:sp>
      <p:sp>
        <p:nvSpPr>
          <p:cNvPr id="8" name="Footer Placeholder 7">
            <a:extLst>
              <a:ext uri="{FF2B5EF4-FFF2-40B4-BE49-F238E27FC236}">
                <a16:creationId xmlns:a16="http://schemas.microsoft.com/office/drawing/2014/main" id="{03840432-6119-BE10-950E-26E5F250F753}"/>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7EEB1141-BB85-CCB7-7B2B-50EECAA2D7DA}"/>
              </a:ext>
            </a:extLst>
          </p:cNvPr>
          <p:cNvSpPr>
            <a:spLocks noGrp="1"/>
          </p:cNvSpPr>
          <p:nvPr>
            <p:ph type="sldNum" sz="quarter" idx="12"/>
          </p:nvPr>
        </p:nvSpPr>
        <p:spPr/>
        <p:txBody>
          <a:bodyPr/>
          <a:lstStyle/>
          <a:p>
            <a:fld id="{DAB51361-8679-43DC-82E6-860FEB69E300}" type="slidenum">
              <a:rPr lang="en-GB" smtClean="0"/>
              <a:t>‹#›</a:t>
            </a:fld>
            <a:endParaRPr lang="en-GB"/>
          </a:p>
        </p:txBody>
      </p:sp>
    </p:spTree>
    <p:extLst>
      <p:ext uri="{BB962C8B-B14F-4D97-AF65-F5344CB8AC3E}">
        <p14:creationId xmlns:p14="http://schemas.microsoft.com/office/powerpoint/2010/main" val="28260865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B261C2-BD3C-0655-E802-CE24239A5837}"/>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0EBA8543-E572-CFF0-8D97-ABC61F4FC531}"/>
              </a:ext>
            </a:extLst>
          </p:cNvPr>
          <p:cNvSpPr>
            <a:spLocks noGrp="1"/>
          </p:cNvSpPr>
          <p:nvPr>
            <p:ph type="dt" sz="half" idx="10"/>
          </p:nvPr>
        </p:nvSpPr>
        <p:spPr/>
        <p:txBody>
          <a:bodyPr/>
          <a:lstStyle/>
          <a:p>
            <a:fld id="{12EB5E37-23D8-461A-98F5-4025484B951F}" type="datetimeFigureOut">
              <a:rPr lang="en-GB" smtClean="0"/>
              <a:t>05/05/2023</a:t>
            </a:fld>
            <a:endParaRPr lang="en-GB"/>
          </a:p>
        </p:txBody>
      </p:sp>
      <p:sp>
        <p:nvSpPr>
          <p:cNvPr id="4" name="Footer Placeholder 3">
            <a:extLst>
              <a:ext uri="{FF2B5EF4-FFF2-40B4-BE49-F238E27FC236}">
                <a16:creationId xmlns:a16="http://schemas.microsoft.com/office/drawing/2014/main" id="{55981675-FB7C-C700-BAF6-FC7F676C0601}"/>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600D6EE6-FEBF-4D1B-37B5-2945D999F170}"/>
              </a:ext>
            </a:extLst>
          </p:cNvPr>
          <p:cNvSpPr>
            <a:spLocks noGrp="1"/>
          </p:cNvSpPr>
          <p:nvPr>
            <p:ph type="sldNum" sz="quarter" idx="12"/>
          </p:nvPr>
        </p:nvSpPr>
        <p:spPr/>
        <p:txBody>
          <a:bodyPr/>
          <a:lstStyle/>
          <a:p>
            <a:fld id="{DAB51361-8679-43DC-82E6-860FEB69E300}" type="slidenum">
              <a:rPr lang="en-GB" smtClean="0"/>
              <a:t>‹#›</a:t>
            </a:fld>
            <a:endParaRPr lang="en-GB"/>
          </a:p>
        </p:txBody>
      </p:sp>
    </p:spTree>
    <p:extLst>
      <p:ext uri="{BB962C8B-B14F-4D97-AF65-F5344CB8AC3E}">
        <p14:creationId xmlns:p14="http://schemas.microsoft.com/office/powerpoint/2010/main" val="15502739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E467AD4-8448-5E8F-4112-B7D88777100A}"/>
              </a:ext>
            </a:extLst>
          </p:cNvPr>
          <p:cNvSpPr>
            <a:spLocks noGrp="1"/>
          </p:cNvSpPr>
          <p:nvPr>
            <p:ph type="dt" sz="half" idx="10"/>
          </p:nvPr>
        </p:nvSpPr>
        <p:spPr/>
        <p:txBody>
          <a:bodyPr/>
          <a:lstStyle/>
          <a:p>
            <a:fld id="{12EB5E37-23D8-461A-98F5-4025484B951F}" type="datetimeFigureOut">
              <a:rPr lang="en-GB" smtClean="0"/>
              <a:t>05/05/2023</a:t>
            </a:fld>
            <a:endParaRPr lang="en-GB"/>
          </a:p>
        </p:txBody>
      </p:sp>
      <p:sp>
        <p:nvSpPr>
          <p:cNvPr id="3" name="Footer Placeholder 2">
            <a:extLst>
              <a:ext uri="{FF2B5EF4-FFF2-40B4-BE49-F238E27FC236}">
                <a16:creationId xmlns:a16="http://schemas.microsoft.com/office/drawing/2014/main" id="{F447BA76-172E-BA53-E19D-451AC25A9DD7}"/>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8D774AD6-1A92-EF21-F575-29349402FB44}"/>
              </a:ext>
            </a:extLst>
          </p:cNvPr>
          <p:cNvSpPr>
            <a:spLocks noGrp="1"/>
          </p:cNvSpPr>
          <p:nvPr>
            <p:ph type="sldNum" sz="quarter" idx="12"/>
          </p:nvPr>
        </p:nvSpPr>
        <p:spPr/>
        <p:txBody>
          <a:bodyPr/>
          <a:lstStyle/>
          <a:p>
            <a:fld id="{DAB51361-8679-43DC-82E6-860FEB69E300}" type="slidenum">
              <a:rPr lang="en-GB" smtClean="0"/>
              <a:t>‹#›</a:t>
            </a:fld>
            <a:endParaRPr lang="en-GB"/>
          </a:p>
        </p:txBody>
      </p:sp>
    </p:spTree>
    <p:extLst>
      <p:ext uri="{BB962C8B-B14F-4D97-AF65-F5344CB8AC3E}">
        <p14:creationId xmlns:p14="http://schemas.microsoft.com/office/powerpoint/2010/main" val="28813123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534FD5-5E89-E8AF-71EE-A9030A3A42E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69A233CE-194F-959A-8FC7-BF891E72871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81D3E6E7-B4CB-BF3C-384C-06C5810EEDD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4DBFDFD-510A-55AD-0CDC-66DCEB7D08FE}"/>
              </a:ext>
            </a:extLst>
          </p:cNvPr>
          <p:cNvSpPr>
            <a:spLocks noGrp="1"/>
          </p:cNvSpPr>
          <p:nvPr>
            <p:ph type="dt" sz="half" idx="10"/>
          </p:nvPr>
        </p:nvSpPr>
        <p:spPr/>
        <p:txBody>
          <a:bodyPr/>
          <a:lstStyle/>
          <a:p>
            <a:fld id="{12EB5E37-23D8-461A-98F5-4025484B951F}" type="datetimeFigureOut">
              <a:rPr lang="en-GB" smtClean="0"/>
              <a:t>05/05/2023</a:t>
            </a:fld>
            <a:endParaRPr lang="en-GB"/>
          </a:p>
        </p:txBody>
      </p:sp>
      <p:sp>
        <p:nvSpPr>
          <p:cNvPr id="6" name="Footer Placeholder 5">
            <a:extLst>
              <a:ext uri="{FF2B5EF4-FFF2-40B4-BE49-F238E27FC236}">
                <a16:creationId xmlns:a16="http://schemas.microsoft.com/office/drawing/2014/main" id="{0F766A82-A4C9-342B-6731-8BD73DBEBB9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F93AB5D4-445B-402F-858B-51896F9B4934}"/>
              </a:ext>
            </a:extLst>
          </p:cNvPr>
          <p:cNvSpPr>
            <a:spLocks noGrp="1"/>
          </p:cNvSpPr>
          <p:nvPr>
            <p:ph type="sldNum" sz="quarter" idx="12"/>
          </p:nvPr>
        </p:nvSpPr>
        <p:spPr/>
        <p:txBody>
          <a:bodyPr/>
          <a:lstStyle/>
          <a:p>
            <a:fld id="{DAB51361-8679-43DC-82E6-860FEB69E300}" type="slidenum">
              <a:rPr lang="en-GB" smtClean="0"/>
              <a:t>‹#›</a:t>
            </a:fld>
            <a:endParaRPr lang="en-GB"/>
          </a:p>
        </p:txBody>
      </p:sp>
    </p:spTree>
    <p:extLst>
      <p:ext uri="{BB962C8B-B14F-4D97-AF65-F5344CB8AC3E}">
        <p14:creationId xmlns:p14="http://schemas.microsoft.com/office/powerpoint/2010/main" val="18468595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C8F87E-BA29-B6F3-7094-3353B488F2D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A73CF56B-5EAC-2ADC-5FF6-D545216E65A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8BCF9366-09A2-59C5-6182-827F48F4979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8155A20-EC16-A184-C1F0-8CBD4FB6C302}"/>
              </a:ext>
            </a:extLst>
          </p:cNvPr>
          <p:cNvSpPr>
            <a:spLocks noGrp="1"/>
          </p:cNvSpPr>
          <p:nvPr>
            <p:ph type="dt" sz="half" idx="10"/>
          </p:nvPr>
        </p:nvSpPr>
        <p:spPr/>
        <p:txBody>
          <a:bodyPr/>
          <a:lstStyle/>
          <a:p>
            <a:fld id="{12EB5E37-23D8-461A-98F5-4025484B951F}" type="datetimeFigureOut">
              <a:rPr lang="en-GB" smtClean="0"/>
              <a:t>05/05/2023</a:t>
            </a:fld>
            <a:endParaRPr lang="en-GB"/>
          </a:p>
        </p:txBody>
      </p:sp>
      <p:sp>
        <p:nvSpPr>
          <p:cNvPr id="6" name="Footer Placeholder 5">
            <a:extLst>
              <a:ext uri="{FF2B5EF4-FFF2-40B4-BE49-F238E27FC236}">
                <a16:creationId xmlns:a16="http://schemas.microsoft.com/office/drawing/2014/main" id="{23FCF99A-FED9-34D6-6C17-CF8DAAEC20A8}"/>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2287E3A-A91C-48B4-A331-68BD13B84A34}"/>
              </a:ext>
            </a:extLst>
          </p:cNvPr>
          <p:cNvSpPr>
            <a:spLocks noGrp="1"/>
          </p:cNvSpPr>
          <p:nvPr>
            <p:ph type="sldNum" sz="quarter" idx="12"/>
          </p:nvPr>
        </p:nvSpPr>
        <p:spPr/>
        <p:txBody>
          <a:bodyPr/>
          <a:lstStyle/>
          <a:p>
            <a:fld id="{DAB51361-8679-43DC-82E6-860FEB69E300}" type="slidenum">
              <a:rPr lang="en-GB" smtClean="0"/>
              <a:t>‹#›</a:t>
            </a:fld>
            <a:endParaRPr lang="en-GB"/>
          </a:p>
        </p:txBody>
      </p:sp>
    </p:spTree>
    <p:extLst>
      <p:ext uri="{BB962C8B-B14F-4D97-AF65-F5344CB8AC3E}">
        <p14:creationId xmlns:p14="http://schemas.microsoft.com/office/powerpoint/2010/main" val="8691957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EE1AE44-D5FE-5985-6DCF-F4E626FD77E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C5F6C0D9-9AF6-D458-DFD1-B059BDA26D7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CDBBD08-BB29-00F4-8FDF-5A9561CD9F0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2EB5E37-23D8-461A-98F5-4025484B951F}" type="datetimeFigureOut">
              <a:rPr lang="en-GB" smtClean="0"/>
              <a:t>05/05/2023</a:t>
            </a:fld>
            <a:endParaRPr lang="en-GB"/>
          </a:p>
        </p:txBody>
      </p:sp>
      <p:sp>
        <p:nvSpPr>
          <p:cNvPr id="5" name="Footer Placeholder 4">
            <a:extLst>
              <a:ext uri="{FF2B5EF4-FFF2-40B4-BE49-F238E27FC236}">
                <a16:creationId xmlns:a16="http://schemas.microsoft.com/office/drawing/2014/main" id="{BDA8B0EC-0F65-DEC2-A5B7-2660325AEFF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8B39CDC1-1F2A-BB13-4074-D6D7BD8DD9F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AB51361-8679-43DC-82E6-860FEB69E300}" type="slidenum">
              <a:rPr lang="en-GB" smtClean="0"/>
              <a:t>‹#›</a:t>
            </a:fld>
            <a:endParaRPr lang="en-GB"/>
          </a:p>
        </p:txBody>
      </p:sp>
    </p:spTree>
    <p:extLst>
      <p:ext uri="{BB962C8B-B14F-4D97-AF65-F5344CB8AC3E}">
        <p14:creationId xmlns:p14="http://schemas.microsoft.com/office/powerpoint/2010/main" val="9665939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1.jpe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4.svg"/><Relationship Id="rId5" Type="http://schemas.openxmlformats.org/officeDocument/2006/relationships/image" Target="../media/image3.png"/><Relationship Id="rId10" Type="http://schemas.openxmlformats.org/officeDocument/2006/relationships/image" Target="../media/image8.png"/><Relationship Id="rId4" Type="http://schemas.openxmlformats.org/officeDocument/2006/relationships/image" Target="../media/image2.jpeg"/><Relationship Id="rId9" Type="http://schemas.openxmlformats.org/officeDocument/2006/relationships/image" Target="../media/image7.svg"/></Relationships>
</file>

<file path=ppt/slides/_rels/slide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 name="Title 4">
            <a:extLst>
              <a:ext uri="{FF2B5EF4-FFF2-40B4-BE49-F238E27FC236}">
                <a16:creationId xmlns:a16="http://schemas.microsoft.com/office/drawing/2014/main" id="{205C3A40-7D8A-45AB-A062-A9C6E2E5BE01}"/>
              </a:ext>
            </a:extLst>
          </p:cNvPr>
          <p:cNvSpPr txBox="1">
            <a:spLocks/>
          </p:cNvSpPr>
          <p:nvPr/>
        </p:nvSpPr>
        <p:spPr>
          <a:xfrm>
            <a:off x="5684722" y="2970720"/>
            <a:ext cx="6193725" cy="3428493"/>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lnSpc>
                <a:spcPct val="140000"/>
              </a:lnSpc>
              <a:spcBef>
                <a:spcPts val="0"/>
              </a:spcBef>
            </a:pPr>
            <a:r>
              <a:rPr lang="en-US" sz="2400" b="1" dirty="0">
                <a:latin typeface="Times New Roman" panose="02020603050405020304" pitchFamily="18" charset="0"/>
                <a:cs typeface="Times New Roman" panose="02020603050405020304" pitchFamily="18" charset="0"/>
              </a:rPr>
              <a:t>Activities until November 2023</a:t>
            </a:r>
          </a:p>
          <a:p>
            <a:pPr algn="l">
              <a:lnSpc>
                <a:spcPct val="140000"/>
              </a:lnSpc>
              <a:spcBef>
                <a:spcPts val="0"/>
              </a:spcBef>
            </a:pPr>
            <a:endParaRPr lang="en-US" sz="2400" b="1" dirty="0">
              <a:latin typeface="Times New Roman" panose="02020603050405020304" pitchFamily="18" charset="0"/>
              <a:cs typeface="Times New Roman" panose="02020603050405020304" pitchFamily="18" charset="0"/>
            </a:endParaRPr>
          </a:p>
        </p:txBody>
      </p:sp>
      <p:pic>
        <p:nvPicPr>
          <p:cNvPr id="61" name="Picture 60" descr="A close up of a logo&#10;&#10;Description automatically generated">
            <a:extLst>
              <a:ext uri="{FF2B5EF4-FFF2-40B4-BE49-F238E27FC236}">
                <a16:creationId xmlns:a16="http://schemas.microsoft.com/office/drawing/2014/main" id="{3071C6A3-EFD7-422C-8AA2-84D38299ACB1}"/>
              </a:ext>
            </a:extLst>
          </p:cNvPr>
          <p:cNvPicPr>
            <a:picLocks noChangeAspect="1"/>
          </p:cNvPicPr>
          <p:nvPr/>
        </p:nvPicPr>
        <p:blipFill>
          <a:blip r:embed="rId3" cstate="hqprint">
            <a:alphaModFix amt="50000"/>
            <a:extLst>
              <a:ext uri="{28A0092B-C50C-407E-A947-70E740481C1C}">
                <a14:useLocalDpi xmlns:a14="http://schemas.microsoft.com/office/drawing/2010/main" val="0"/>
              </a:ext>
            </a:extLst>
          </a:blip>
          <a:stretch>
            <a:fillRect/>
          </a:stretch>
        </p:blipFill>
        <p:spPr>
          <a:xfrm>
            <a:off x="0" y="5470124"/>
            <a:ext cx="5175880" cy="1387876"/>
          </a:xfrm>
          <a:prstGeom prst="rect">
            <a:avLst/>
          </a:prstGeom>
        </p:spPr>
      </p:pic>
      <p:pic>
        <p:nvPicPr>
          <p:cNvPr id="57" name="Picture 56" descr="A close up of a logo&#10;&#10;Description automatically generated">
            <a:extLst>
              <a:ext uri="{FF2B5EF4-FFF2-40B4-BE49-F238E27FC236}">
                <a16:creationId xmlns:a16="http://schemas.microsoft.com/office/drawing/2014/main" id="{004D8CF7-7A4C-4082-921F-3521D62469DD}"/>
              </a:ext>
            </a:extLst>
          </p:cNvPr>
          <p:cNvPicPr>
            <a:picLocks noChangeAspect="1"/>
          </p:cNvPicPr>
          <p:nvPr/>
        </p:nvPicPr>
        <p:blipFill>
          <a:blip r:embed="rId4">
            <a:alphaModFix amt="50000"/>
            <a:extLst>
              <a:ext uri="{28A0092B-C50C-407E-A947-70E740481C1C}">
                <a14:useLocalDpi xmlns:a14="http://schemas.microsoft.com/office/drawing/2010/main" val="0"/>
              </a:ext>
            </a:extLst>
          </a:blip>
          <a:stretch>
            <a:fillRect/>
          </a:stretch>
        </p:blipFill>
        <p:spPr>
          <a:xfrm>
            <a:off x="0" y="-8413"/>
            <a:ext cx="5176948" cy="4585303"/>
          </a:xfrm>
          <a:prstGeom prst="rect">
            <a:avLst/>
          </a:prstGeom>
        </p:spPr>
      </p:pic>
      <p:grpSp>
        <p:nvGrpSpPr>
          <p:cNvPr id="8" name="Group 7">
            <a:extLst>
              <a:ext uri="{FF2B5EF4-FFF2-40B4-BE49-F238E27FC236}">
                <a16:creationId xmlns:a16="http://schemas.microsoft.com/office/drawing/2014/main" id="{07537314-7D5E-4F3D-AD80-3288E2732937}"/>
              </a:ext>
            </a:extLst>
          </p:cNvPr>
          <p:cNvGrpSpPr/>
          <p:nvPr/>
        </p:nvGrpSpPr>
        <p:grpSpPr>
          <a:xfrm>
            <a:off x="-1068" y="4587337"/>
            <a:ext cx="5176948" cy="869533"/>
            <a:chOff x="-1068" y="4587337"/>
            <a:chExt cx="4571999" cy="869533"/>
          </a:xfrm>
        </p:grpSpPr>
        <p:grpSp>
          <p:nvGrpSpPr>
            <p:cNvPr id="14" name="Group 13">
              <a:extLst>
                <a:ext uri="{FF2B5EF4-FFF2-40B4-BE49-F238E27FC236}">
                  <a16:creationId xmlns:a16="http://schemas.microsoft.com/office/drawing/2014/main" id="{A07C52CF-530B-4501-A413-F147E25F6FF3}"/>
                </a:ext>
              </a:extLst>
            </p:cNvPr>
            <p:cNvGrpSpPr/>
            <p:nvPr/>
          </p:nvGrpSpPr>
          <p:grpSpPr>
            <a:xfrm flipV="1">
              <a:off x="-1068" y="5359240"/>
              <a:ext cx="4571999" cy="97630"/>
              <a:chOff x="0" y="1472508"/>
              <a:chExt cx="9601200" cy="257953"/>
            </a:xfrm>
          </p:grpSpPr>
          <p:sp>
            <p:nvSpPr>
              <p:cNvPr id="15" name="Rectangle 14">
                <a:extLst>
                  <a:ext uri="{FF2B5EF4-FFF2-40B4-BE49-F238E27FC236}">
                    <a16:creationId xmlns:a16="http://schemas.microsoft.com/office/drawing/2014/main" id="{55AE6906-CEBA-48DE-ABC0-E5EAE5710154}"/>
                  </a:ext>
                </a:extLst>
              </p:cNvPr>
              <p:cNvSpPr/>
              <p:nvPr/>
            </p:nvSpPr>
            <p:spPr>
              <a:xfrm>
                <a:off x="0" y="1472508"/>
                <a:ext cx="9601200" cy="2579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nvGrpSpPr>
              <p:cNvPr id="16" name="Group 15">
                <a:extLst>
                  <a:ext uri="{FF2B5EF4-FFF2-40B4-BE49-F238E27FC236}">
                    <a16:creationId xmlns:a16="http://schemas.microsoft.com/office/drawing/2014/main" id="{0516D584-A653-4344-ACCA-23E67AB8159A}"/>
                  </a:ext>
                </a:extLst>
              </p:cNvPr>
              <p:cNvGrpSpPr/>
              <p:nvPr/>
            </p:nvGrpSpPr>
            <p:grpSpPr>
              <a:xfrm>
                <a:off x="0" y="1533803"/>
                <a:ext cx="9601200" cy="142344"/>
                <a:chOff x="-10048" y="1395274"/>
                <a:chExt cx="9611247" cy="142344"/>
              </a:xfrm>
            </p:grpSpPr>
            <p:sp>
              <p:nvSpPr>
                <p:cNvPr id="17" name="Rectangle 16">
                  <a:extLst>
                    <a:ext uri="{FF2B5EF4-FFF2-40B4-BE49-F238E27FC236}">
                      <a16:creationId xmlns:a16="http://schemas.microsoft.com/office/drawing/2014/main" id="{ED7DD03D-4AF4-4B78-BB0B-24C08D607D71}"/>
                    </a:ext>
                  </a:extLst>
                </p:cNvPr>
                <p:cNvSpPr/>
                <p:nvPr/>
              </p:nvSpPr>
              <p:spPr>
                <a:xfrm>
                  <a:off x="-10048" y="1402000"/>
                  <a:ext cx="517013" cy="135618"/>
                </a:xfrm>
                <a:prstGeom prst="rect">
                  <a:avLst/>
                </a:prstGeom>
                <a:solidFill>
                  <a:srgbClr val="1449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B3E14AAC-F04F-4CD5-8777-935913714A2B}"/>
                    </a:ext>
                  </a:extLst>
                </p:cNvPr>
                <p:cNvSpPr/>
                <p:nvPr/>
              </p:nvSpPr>
              <p:spPr>
                <a:xfrm>
                  <a:off x="599026" y="1399408"/>
                  <a:ext cx="489986" cy="135618"/>
                </a:xfrm>
                <a:prstGeom prst="rect">
                  <a:avLst/>
                </a:prstGeom>
                <a:solidFill>
                  <a:srgbClr val="E822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BEF7E3DF-2D47-46B2-A87E-9635417398EE}"/>
                    </a:ext>
                  </a:extLst>
                </p:cNvPr>
                <p:cNvSpPr/>
                <p:nvPr/>
              </p:nvSpPr>
              <p:spPr>
                <a:xfrm>
                  <a:off x="1166753" y="1397808"/>
                  <a:ext cx="489986" cy="135618"/>
                </a:xfrm>
                <a:prstGeom prst="rect">
                  <a:avLst/>
                </a:prstGeom>
                <a:solidFill>
                  <a:srgbClr val="E4B5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86A5ABD5-50B2-4777-8EF3-F7B6A36793B5}"/>
                    </a:ext>
                  </a:extLst>
                </p:cNvPr>
                <p:cNvSpPr/>
                <p:nvPr/>
              </p:nvSpPr>
              <p:spPr>
                <a:xfrm>
                  <a:off x="1744316" y="1397808"/>
                  <a:ext cx="489986" cy="135618"/>
                </a:xfrm>
                <a:prstGeom prst="rect">
                  <a:avLst/>
                </a:prstGeom>
                <a:solidFill>
                  <a:srgbClr val="4BA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D389C650-EA6E-409B-8E8B-E5281BFEAC3A}"/>
                    </a:ext>
                  </a:extLst>
                </p:cNvPr>
                <p:cNvSpPr/>
                <p:nvPr/>
              </p:nvSpPr>
              <p:spPr>
                <a:xfrm>
                  <a:off x="2320550" y="1396592"/>
                  <a:ext cx="489986" cy="135618"/>
                </a:xfrm>
                <a:prstGeom prst="rect">
                  <a:avLst/>
                </a:prstGeom>
                <a:solidFill>
                  <a:srgbClr val="C520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86EAFE09-41E6-4AF8-82BA-F3E78138680B}"/>
                    </a:ext>
                  </a:extLst>
                </p:cNvPr>
                <p:cNvSpPr/>
                <p:nvPr/>
              </p:nvSpPr>
              <p:spPr>
                <a:xfrm>
                  <a:off x="2894090" y="1397808"/>
                  <a:ext cx="489986" cy="135618"/>
                </a:xfrm>
                <a:prstGeom prst="rect">
                  <a:avLst/>
                </a:prstGeom>
                <a:solidFill>
                  <a:srgbClr val="EF402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779BD087-4A45-463D-B0D7-678EB4F4AC0F}"/>
                    </a:ext>
                  </a:extLst>
                </p:cNvPr>
                <p:cNvSpPr/>
                <p:nvPr/>
              </p:nvSpPr>
              <p:spPr>
                <a:xfrm>
                  <a:off x="3467187" y="1397808"/>
                  <a:ext cx="489986" cy="135618"/>
                </a:xfrm>
                <a:prstGeom prst="rect">
                  <a:avLst/>
                </a:prstGeom>
                <a:solidFill>
                  <a:srgbClr val="27BE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21870644-6D04-48CD-BCA7-7EF87F7B4FCD}"/>
                    </a:ext>
                  </a:extLst>
                </p:cNvPr>
                <p:cNvSpPr/>
                <p:nvPr/>
              </p:nvSpPr>
              <p:spPr>
                <a:xfrm>
                  <a:off x="4034914" y="1397808"/>
                  <a:ext cx="489986" cy="135618"/>
                </a:xfrm>
                <a:prstGeom prst="rect">
                  <a:avLst/>
                </a:prstGeom>
                <a:solidFill>
                  <a:srgbClr val="FAC21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4B2C62CE-2985-4E0C-9E38-2CC2F201FC8E}"/>
                    </a:ext>
                  </a:extLst>
                </p:cNvPr>
                <p:cNvSpPr/>
                <p:nvPr/>
              </p:nvSpPr>
              <p:spPr>
                <a:xfrm>
                  <a:off x="4605679" y="1397808"/>
                  <a:ext cx="489986" cy="135618"/>
                </a:xfrm>
                <a:prstGeom prst="rect">
                  <a:avLst/>
                </a:prstGeom>
                <a:solidFill>
                  <a:srgbClr val="A21C4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B4E1DCB0-B17C-4699-9BDF-D80503A587C1}"/>
                    </a:ext>
                  </a:extLst>
                </p:cNvPr>
                <p:cNvSpPr/>
                <p:nvPr/>
              </p:nvSpPr>
              <p:spPr>
                <a:xfrm>
                  <a:off x="5170368" y="1396409"/>
                  <a:ext cx="489986" cy="135618"/>
                </a:xfrm>
                <a:prstGeom prst="rect">
                  <a:avLst/>
                </a:prstGeom>
                <a:solidFill>
                  <a:srgbClr val="F26B2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250A4B79-7EE5-4D52-AA70-99A97233D06D}"/>
                    </a:ext>
                  </a:extLst>
                </p:cNvPr>
                <p:cNvSpPr/>
                <p:nvPr/>
              </p:nvSpPr>
              <p:spPr>
                <a:xfrm>
                  <a:off x="5735057" y="1397808"/>
                  <a:ext cx="489986" cy="135618"/>
                </a:xfrm>
                <a:prstGeom prst="rect">
                  <a:avLst/>
                </a:prstGeom>
                <a:solidFill>
                  <a:srgbClr val="DC17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a:extLst>
                    <a:ext uri="{FF2B5EF4-FFF2-40B4-BE49-F238E27FC236}">
                      <a16:creationId xmlns:a16="http://schemas.microsoft.com/office/drawing/2014/main" id="{9C938F45-45AB-4D16-9E76-6C38FBD4076C}"/>
                    </a:ext>
                  </a:extLst>
                </p:cNvPr>
                <p:cNvSpPr/>
                <p:nvPr/>
              </p:nvSpPr>
              <p:spPr>
                <a:xfrm>
                  <a:off x="6299746" y="1397808"/>
                  <a:ext cx="489986" cy="135618"/>
                </a:xfrm>
                <a:prstGeom prst="rect">
                  <a:avLst/>
                </a:prstGeom>
                <a:solidFill>
                  <a:srgbClr val="F99F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6811807B-B2DC-4353-9A1C-886BC72E9E8D}"/>
                    </a:ext>
                  </a:extLst>
                </p:cNvPr>
                <p:cNvSpPr/>
                <p:nvPr/>
              </p:nvSpPr>
              <p:spPr>
                <a:xfrm>
                  <a:off x="6859519" y="1398202"/>
                  <a:ext cx="489986" cy="135618"/>
                </a:xfrm>
                <a:prstGeom prst="rect">
                  <a:avLst/>
                </a:prstGeom>
                <a:solidFill>
                  <a:srgbClr val="C6982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a:extLst>
                    <a:ext uri="{FF2B5EF4-FFF2-40B4-BE49-F238E27FC236}">
                      <a16:creationId xmlns:a16="http://schemas.microsoft.com/office/drawing/2014/main" id="{CF6A362A-61EF-409E-A9A2-D2515C550085}"/>
                    </a:ext>
                  </a:extLst>
                </p:cNvPr>
                <p:cNvSpPr/>
                <p:nvPr/>
              </p:nvSpPr>
              <p:spPr>
                <a:xfrm>
                  <a:off x="7419292" y="1397808"/>
                  <a:ext cx="489986" cy="135618"/>
                </a:xfrm>
                <a:prstGeom prst="rect">
                  <a:avLst/>
                </a:prstGeom>
                <a:solidFill>
                  <a:srgbClr val="408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a:extLst>
                    <a:ext uri="{FF2B5EF4-FFF2-40B4-BE49-F238E27FC236}">
                      <a16:creationId xmlns:a16="http://schemas.microsoft.com/office/drawing/2014/main" id="{735B4CE9-E191-4076-A1E0-E4DBB1A192EE}"/>
                    </a:ext>
                  </a:extLst>
                </p:cNvPr>
                <p:cNvSpPr/>
                <p:nvPr/>
              </p:nvSpPr>
              <p:spPr>
                <a:xfrm>
                  <a:off x="7971818" y="1395274"/>
                  <a:ext cx="489986" cy="135618"/>
                </a:xfrm>
                <a:prstGeom prst="rect">
                  <a:avLst/>
                </a:prstGeom>
                <a:solidFill>
                  <a:srgbClr val="1F95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31">
                  <a:extLst>
                    <a:ext uri="{FF2B5EF4-FFF2-40B4-BE49-F238E27FC236}">
                      <a16:creationId xmlns:a16="http://schemas.microsoft.com/office/drawing/2014/main" id="{0D5BB19A-4A14-4B8D-934F-EF97A34B5FA6}"/>
                    </a:ext>
                  </a:extLst>
                </p:cNvPr>
                <p:cNvSpPr/>
                <p:nvPr/>
              </p:nvSpPr>
              <p:spPr>
                <a:xfrm>
                  <a:off x="8531591" y="1395274"/>
                  <a:ext cx="489986" cy="135618"/>
                </a:xfrm>
                <a:prstGeom prst="rect">
                  <a:avLst/>
                </a:prstGeom>
                <a:solidFill>
                  <a:srgbClr val="5DBA4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a:extLst>
                    <a:ext uri="{FF2B5EF4-FFF2-40B4-BE49-F238E27FC236}">
                      <a16:creationId xmlns:a16="http://schemas.microsoft.com/office/drawing/2014/main" id="{1F39AA97-9035-4571-821B-87875C6A9429}"/>
                    </a:ext>
                  </a:extLst>
                </p:cNvPr>
                <p:cNvSpPr/>
                <p:nvPr/>
              </p:nvSpPr>
              <p:spPr>
                <a:xfrm>
                  <a:off x="9087074" y="1395274"/>
                  <a:ext cx="514125" cy="135618"/>
                </a:xfrm>
                <a:prstGeom prst="rect">
                  <a:avLst/>
                </a:prstGeom>
                <a:solidFill>
                  <a:srgbClr val="136B9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nvGrpSpPr>
            <p:cNvPr id="34" name="Group 33">
              <a:extLst>
                <a:ext uri="{FF2B5EF4-FFF2-40B4-BE49-F238E27FC236}">
                  <a16:creationId xmlns:a16="http://schemas.microsoft.com/office/drawing/2014/main" id="{26C2EBE0-D969-45AC-801F-7D61B350731B}"/>
                </a:ext>
              </a:extLst>
            </p:cNvPr>
            <p:cNvGrpSpPr/>
            <p:nvPr/>
          </p:nvGrpSpPr>
          <p:grpSpPr>
            <a:xfrm flipV="1">
              <a:off x="-1068" y="4587337"/>
              <a:ext cx="4571999" cy="97630"/>
              <a:chOff x="0" y="1472506"/>
              <a:chExt cx="9601200" cy="257953"/>
            </a:xfrm>
          </p:grpSpPr>
          <p:sp>
            <p:nvSpPr>
              <p:cNvPr id="35" name="Rectangle 34">
                <a:extLst>
                  <a:ext uri="{FF2B5EF4-FFF2-40B4-BE49-F238E27FC236}">
                    <a16:creationId xmlns:a16="http://schemas.microsoft.com/office/drawing/2014/main" id="{04B6D012-1FAE-49B5-B57D-2C1E272BE001}"/>
                  </a:ext>
                </a:extLst>
              </p:cNvPr>
              <p:cNvSpPr/>
              <p:nvPr/>
            </p:nvSpPr>
            <p:spPr>
              <a:xfrm>
                <a:off x="0" y="1472506"/>
                <a:ext cx="9601200" cy="2579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nvGrpSpPr>
              <p:cNvPr id="36" name="Group 35">
                <a:extLst>
                  <a:ext uri="{FF2B5EF4-FFF2-40B4-BE49-F238E27FC236}">
                    <a16:creationId xmlns:a16="http://schemas.microsoft.com/office/drawing/2014/main" id="{C50E163E-13C7-4669-8248-A1DAA41071AF}"/>
                  </a:ext>
                </a:extLst>
              </p:cNvPr>
              <p:cNvGrpSpPr/>
              <p:nvPr/>
            </p:nvGrpSpPr>
            <p:grpSpPr>
              <a:xfrm>
                <a:off x="0" y="1533803"/>
                <a:ext cx="9601200" cy="142344"/>
                <a:chOff x="-10048" y="1395274"/>
                <a:chExt cx="9611247" cy="142344"/>
              </a:xfrm>
            </p:grpSpPr>
            <p:sp>
              <p:nvSpPr>
                <p:cNvPr id="37" name="Rectangle 36">
                  <a:extLst>
                    <a:ext uri="{FF2B5EF4-FFF2-40B4-BE49-F238E27FC236}">
                      <a16:creationId xmlns:a16="http://schemas.microsoft.com/office/drawing/2014/main" id="{EF85AB49-E3EA-44AD-942C-4D0E7443A9D8}"/>
                    </a:ext>
                  </a:extLst>
                </p:cNvPr>
                <p:cNvSpPr/>
                <p:nvPr/>
              </p:nvSpPr>
              <p:spPr>
                <a:xfrm>
                  <a:off x="-10048" y="1402000"/>
                  <a:ext cx="517013" cy="135618"/>
                </a:xfrm>
                <a:prstGeom prst="rect">
                  <a:avLst/>
                </a:prstGeom>
                <a:solidFill>
                  <a:srgbClr val="1449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a:extLst>
                    <a:ext uri="{FF2B5EF4-FFF2-40B4-BE49-F238E27FC236}">
                      <a16:creationId xmlns:a16="http://schemas.microsoft.com/office/drawing/2014/main" id="{A680C479-C74C-4122-B90D-F7B44BD03C78}"/>
                    </a:ext>
                  </a:extLst>
                </p:cNvPr>
                <p:cNvSpPr/>
                <p:nvPr/>
              </p:nvSpPr>
              <p:spPr>
                <a:xfrm>
                  <a:off x="599026" y="1399408"/>
                  <a:ext cx="489986" cy="135618"/>
                </a:xfrm>
                <a:prstGeom prst="rect">
                  <a:avLst/>
                </a:prstGeom>
                <a:solidFill>
                  <a:srgbClr val="E822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a:extLst>
                    <a:ext uri="{FF2B5EF4-FFF2-40B4-BE49-F238E27FC236}">
                      <a16:creationId xmlns:a16="http://schemas.microsoft.com/office/drawing/2014/main" id="{BD9D617C-1DAB-4B55-99CE-17F5E8E313EA}"/>
                    </a:ext>
                  </a:extLst>
                </p:cNvPr>
                <p:cNvSpPr/>
                <p:nvPr/>
              </p:nvSpPr>
              <p:spPr>
                <a:xfrm>
                  <a:off x="1166753" y="1397808"/>
                  <a:ext cx="489986" cy="135618"/>
                </a:xfrm>
                <a:prstGeom prst="rect">
                  <a:avLst/>
                </a:prstGeom>
                <a:solidFill>
                  <a:srgbClr val="E4B5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39">
                  <a:extLst>
                    <a:ext uri="{FF2B5EF4-FFF2-40B4-BE49-F238E27FC236}">
                      <a16:creationId xmlns:a16="http://schemas.microsoft.com/office/drawing/2014/main" id="{EFCCD40D-00E9-45E4-A28A-9EB0CD20A180}"/>
                    </a:ext>
                  </a:extLst>
                </p:cNvPr>
                <p:cNvSpPr/>
                <p:nvPr/>
              </p:nvSpPr>
              <p:spPr>
                <a:xfrm>
                  <a:off x="1744316" y="1397808"/>
                  <a:ext cx="489986" cy="135618"/>
                </a:xfrm>
                <a:prstGeom prst="rect">
                  <a:avLst/>
                </a:prstGeom>
                <a:solidFill>
                  <a:srgbClr val="4BA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a:extLst>
                    <a:ext uri="{FF2B5EF4-FFF2-40B4-BE49-F238E27FC236}">
                      <a16:creationId xmlns:a16="http://schemas.microsoft.com/office/drawing/2014/main" id="{2A090A2E-E959-40D1-AB23-6F74FEDCABB1}"/>
                    </a:ext>
                  </a:extLst>
                </p:cNvPr>
                <p:cNvSpPr/>
                <p:nvPr/>
              </p:nvSpPr>
              <p:spPr>
                <a:xfrm>
                  <a:off x="2320550" y="1396592"/>
                  <a:ext cx="489986" cy="135618"/>
                </a:xfrm>
                <a:prstGeom prst="rect">
                  <a:avLst/>
                </a:prstGeom>
                <a:solidFill>
                  <a:srgbClr val="C520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a:extLst>
                    <a:ext uri="{FF2B5EF4-FFF2-40B4-BE49-F238E27FC236}">
                      <a16:creationId xmlns:a16="http://schemas.microsoft.com/office/drawing/2014/main" id="{AE7EE842-F9DD-4E85-95F0-EE2CB63017BE}"/>
                    </a:ext>
                  </a:extLst>
                </p:cNvPr>
                <p:cNvSpPr/>
                <p:nvPr/>
              </p:nvSpPr>
              <p:spPr>
                <a:xfrm>
                  <a:off x="2894090" y="1397808"/>
                  <a:ext cx="489986" cy="135618"/>
                </a:xfrm>
                <a:prstGeom prst="rect">
                  <a:avLst/>
                </a:prstGeom>
                <a:solidFill>
                  <a:srgbClr val="EF402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a:extLst>
                    <a:ext uri="{FF2B5EF4-FFF2-40B4-BE49-F238E27FC236}">
                      <a16:creationId xmlns:a16="http://schemas.microsoft.com/office/drawing/2014/main" id="{F5FBB0C6-08E3-4149-8883-14B6136292E7}"/>
                    </a:ext>
                  </a:extLst>
                </p:cNvPr>
                <p:cNvSpPr/>
                <p:nvPr/>
              </p:nvSpPr>
              <p:spPr>
                <a:xfrm>
                  <a:off x="3467187" y="1397808"/>
                  <a:ext cx="489986" cy="135618"/>
                </a:xfrm>
                <a:prstGeom prst="rect">
                  <a:avLst/>
                </a:prstGeom>
                <a:solidFill>
                  <a:srgbClr val="27BE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43">
                  <a:extLst>
                    <a:ext uri="{FF2B5EF4-FFF2-40B4-BE49-F238E27FC236}">
                      <a16:creationId xmlns:a16="http://schemas.microsoft.com/office/drawing/2014/main" id="{B3388109-6302-40BA-95AD-C3A90F42E727}"/>
                    </a:ext>
                  </a:extLst>
                </p:cNvPr>
                <p:cNvSpPr/>
                <p:nvPr/>
              </p:nvSpPr>
              <p:spPr>
                <a:xfrm>
                  <a:off x="4034914" y="1397808"/>
                  <a:ext cx="489986" cy="135618"/>
                </a:xfrm>
                <a:prstGeom prst="rect">
                  <a:avLst/>
                </a:prstGeom>
                <a:solidFill>
                  <a:srgbClr val="FAC21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44">
                  <a:extLst>
                    <a:ext uri="{FF2B5EF4-FFF2-40B4-BE49-F238E27FC236}">
                      <a16:creationId xmlns:a16="http://schemas.microsoft.com/office/drawing/2014/main" id="{027701E7-D083-4BCD-8AC9-51038281B1B8}"/>
                    </a:ext>
                  </a:extLst>
                </p:cNvPr>
                <p:cNvSpPr/>
                <p:nvPr/>
              </p:nvSpPr>
              <p:spPr>
                <a:xfrm>
                  <a:off x="4605679" y="1397808"/>
                  <a:ext cx="489986" cy="135618"/>
                </a:xfrm>
                <a:prstGeom prst="rect">
                  <a:avLst/>
                </a:prstGeom>
                <a:solidFill>
                  <a:srgbClr val="A21C4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45">
                  <a:extLst>
                    <a:ext uri="{FF2B5EF4-FFF2-40B4-BE49-F238E27FC236}">
                      <a16:creationId xmlns:a16="http://schemas.microsoft.com/office/drawing/2014/main" id="{211A6E97-176C-4668-986E-BEB8C429F501}"/>
                    </a:ext>
                  </a:extLst>
                </p:cNvPr>
                <p:cNvSpPr/>
                <p:nvPr/>
              </p:nvSpPr>
              <p:spPr>
                <a:xfrm>
                  <a:off x="5170368" y="1396409"/>
                  <a:ext cx="489986" cy="135618"/>
                </a:xfrm>
                <a:prstGeom prst="rect">
                  <a:avLst/>
                </a:prstGeom>
                <a:solidFill>
                  <a:srgbClr val="F26B2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a:extLst>
                    <a:ext uri="{FF2B5EF4-FFF2-40B4-BE49-F238E27FC236}">
                      <a16:creationId xmlns:a16="http://schemas.microsoft.com/office/drawing/2014/main" id="{C3B9BE65-AECF-4220-80B5-08BB4B8B8B93}"/>
                    </a:ext>
                  </a:extLst>
                </p:cNvPr>
                <p:cNvSpPr/>
                <p:nvPr/>
              </p:nvSpPr>
              <p:spPr>
                <a:xfrm>
                  <a:off x="5735057" y="1397808"/>
                  <a:ext cx="489986" cy="135618"/>
                </a:xfrm>
                <a:prstGeom prst="rect">
                  <a:avLst/>
                </a:prstGeom>
                <a:solidFill>
                  <a:srgbClr val="DC17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47">
                  <a:extLst>
                    <a:ext uri="{FF2B5EF4-FFF2-40B4-BE49-F238E27FC236}">
                      <a16:creationId xmlns:a16="http://schemas.microsoft.com/office/drawing/2014/main" id="{980E45B5-454D-4D3F-BEB7-3B39E6B180ED}"/>
                    </a:ext>
                  </a:extLst>
                </p:cNvPr>
                <p:cNvSpPr/>
                <p:nvPr/>
              </p:nvSpPr>
              <p:spPr>
                <a:xfrm>
                  <a:off x="6299746" y="1397808"/>
                  <a:ext cx="489986" cy="135618"/>
                </a:xfrm>
                <a:prstGeom prst="rect">
                  <a:avLst/>
                </a:prstGeom>
                <a:solidFill>
                  <a:srgbClr val="F99F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tangle 49">
                  <a:extLst>
                    <a:ext uri="{FF2B5EF4-FFF2-40B4-BE49-F238E27FC236}">
                      <a16:creationId xmlns:a16="http://schemas.microsoft.com/office/drawing/2014/main" id="{9C126F13-9B4E-4B10-B9F4-2B216950608E}"/>
                    </a:ext>
                  </a:extLst>
                </p:cNvPr>
                <p:cNvSpPr/>
                <p:nvPr/>
              </p:nvSpPr>
              <p:spPr>
                <a:xfrm>
                  <a:off x="6859519" y="1398202"/>
                  <a:ext cx="489986" cy="135618"/>
                </a:xfrm>
                <a:prstGeom prst="rect">
                  <a:avLst/>
                </a:prstGeom>
                <a:solidFill>
                  <a:srgbClr val="C6982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ectangle 50">
                  <a:extLst>
                    <a:ext uri="{FF2B5EF4-FFF2-40B4-BE49-F238E27FC236}">
                      <a16:creationId xmlns:a16="http://schemas.microsoft.com/office/drawing/2014/main" id="{F010CA9F-C012-407C-8FF3-56F3F5F6132B}"/>
                    </a:ext>
                  </a:extLst>
                </p:cNvPr>
                <p:cNvSpPr/>
                <p:nvPr/>
              </p:nvSpPr>
              <p:spPr>
                <a:xfrm>
                  <a:off x="7419292" y="1397808"/>
                  <a:ext cx="489986" cy="135618"/>
                </a:xfrm>
                <a:prstGeom prst="rect">
                  <a:avLst/>
                </a:prstGeom>
                <a:solidFill>
                  <a:srgbClr val="408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ectangle 52">
                  <a:extLst>
                    <a:ext uri="{FF2B5EF4-FFF2-40B4-BE49-F238E27FC236}">
                      <a16:creationId xmlns:a16="http://schemas.microsoft.com/office/drawing/2014/main" id="{F50F56C7-7677-4668-9B1C-A648197DCEB0}"/>
                    </a:ext>
                  </a:extLst>
                </p:cNvPr>
                <p:cNvSpPr/>
                <p:nvPr/>
              </p:nvSpPr>
              <p:spPr>
                <a:xfrm>
                  <a:off x="7971818" y="1395274"/>
                  <a:ext cx="489986" cy="135618"/>
                </a:xfrm>
                <a:prstGeom prst="rect">
                  <a:avLst/>
                </a:prstGeom>
                <a:solidFill>
                  <a:srgbClr val="1F95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Rectangle 53">
                  <a:extLst>
                    <a:ext uri="{FF2B5EF4-FFF2-40B4-BE49-F238E27FC236}">
                      <a16:creationId xmlns:a16="http://schemas.microsoft.com/office/drawing/2014/main" id="{40DA41CA-961E-4A07-9D22-F48FDA33052A}"/>
                    </a:ext>
                  </a:extLst>
                </p:cNvPr>
                <p:cNvSpPr/>
                <p:nvPr/>
              </p:nvSpPr>
              <p:spPr>
                <a:xfrm>
                  <a:off x="8531591" y="1395274"/>
                  <a:ext cx="489986" cy="135618"/>
                </a:xfrm>
                <a:prstGeom prst="rect">
                  <a:avLst/>
                </a:prstGeom>
                <a:solidFill>
                  <a:srgbClr val="5DBA4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Rectangle 54">
                  <a:extLst>
                    <a:ext uri="{FF2B5EF4-FFF2-40B4-BE49-F238E27FC236}">
                      <a16:creationId xmlns:a16="http://schemas.microsoft.com/office/drawing/2014/main" id="{06C017C7-EFED-47AB-BBB4-3FBDBBB61349}"/>
                    </a:ext>
                  </a:extLst>
                </p:cNvPr>
                <p:cNvSpPr/>
                <p:nvPr/>
              </p:nvSpPr>
              <p:spPr>
                <a:xfrm>
                  <a:off x="9087074" y="1395274"/>
                  <a:ext cx="514125" cy="135618"/>
                </a:xfrm>
                <a:prstGeom prst="rect">
                  <a:avLst/>
                </a:prstGeom>
                <a:solidFill>
                  <a:srgbClr val="136B9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grpSp>
      <p:sp>
        <p:nvSpPr>
          <p:cNvPr id="52" name="TextBox 51">
            <a:extLst>
              <a:ext uri="{FF2B5EF4-FFF2-40B4-BE49-F238E27FC236}">
                <a16:creationId xmlns:a16="http://schemas.microsoft.com/office/drawing/2014/main" id="{3BA58784-675A-471F-9D92-2A312BD27CA2}"/>
              </a:ext>
            </a:extLst>
          </p:cNvPr>
          <p:cNvSpPr txBox="1"/>
          <p:nvPr/>
        </p:nvSpPr>
        <p:spPr>
          <a:xfrm>
            <a:off x="315591" y="4795976"/>
            <a:ext cx="4571999" cy="461665"/>
          </a:xfrm>
          <a:prstGeom prst="rect">
            <a:avLst/>
          </a:prstGeom>
          <a:noFill/>
        </p:spPr>
        <p:txBody>
          <a:bodyPr wrap="square" rtlCol="0">
            <a:spAutoFit/>
          </a:bodyPr>
          <a:lstStyle/>
          <a:p>
            <a:pPr algn="ctr"/>
            <a:r>
              <a:rPr lang="en-US" sz="2400" b="1" spc="70" err="1">
                <a:solidFill>
                  <a:srgbClr val="4E9EE5"/>
                </a:solidFill>
                <a:latin typeface="Arial Narrow" panose="020B0606020202030204" pitchFamily="34" charset="0"/>
              </a:rPr>
              <a:t>GoE</a:t>
            </a:r>
            <a:r>
              <a:rPr lang="en-US" sz="2400" b="1" spc="70">
                <a:solidFill>
                  <a:srgbClr val="4E9EE5"/>
                </a:solidFill>
                <a:latin typeface="Arial Narrow" panose="020B0606020202030204" pitchFamily="34" charset="0"/>
              </a:rPr>
              <a:t> on LIAV – WP.1/GE.3</a:t>
            </a:r>
          </a:p>
        </p:txBody>
      </p:sp>
      <p:pic>
        <p:nvPicPr>
          <p:cNvPr id="3" name="Graphic 2" descr="Wi-Fi outline">
            <a:extLst>
              <a:ext uri="{FF2B5EF4-FFF2-40B4-BE49-F238E27FC236}">
                <a16:creationId xmlns:a16="http://schemas.microsoft.com/office/drawing/2014/main" id="{8927D534-BD5C-40C1-FF2B-BB8A87FF5541}"/>
              </a:ext>
            </a:extLst>
          </p:cNvPr>
          <p:cNvPicPr>
            <a:picLocks noChangeAspect="1"/>
          </p:cNvPicPr>
          <p:nvPr/>
        </p:nvPicPr>
        <p:blipFill>
          <a:blip r:embed="rId5" cstate="hqprint">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p:blipFill>
        <p:spPr>
          <a:xfrm>
            <a:off x="4334643" y="866798"/>
            <a:ext cx="432000" cy="432000"/>
          </a:xfrm>
          <a:prstGeom prst="rect">
            <a:avLst/>
          </a:prstGeom>
        </p:spPr>
      </p:pic>
      <p:sp>
        <p:nvSpPr>
          <p:cNvPr id="5" name="Rectangle 4">
            <a:extLst>
              <a:ext uri="{FF2B5EF4-FFF2-40B4-BE49-F238E27FC236}">
                <a16:creationId xmlns:a16="http://schemas.microsoft.com/office/drawing/2014/main" id="{04D65160-FC29-D8B3-1188-C513A71C47E1}"/>
              </a:ext>
            </a:extLst>
          </p:cNvPr>
          <p:cNvSpPr/>
          <p:nvPr/>
        </p:nvSpPr>
        <p:spPr>
          <a:xfrm>
            <a:off x="366074" y="794611"/>
            <a:ext cx="2240961" cy="2262111"/>
          </a:xfrm>
          <a:prstGeom prst="rect">
            <a:avLst/>
          </a:prstGeom>
          <a:solidFill>
            <a:schemeClr val="bg1"/>
          </a:solidFill>
          <a:ln>
            <a:solidFill>
              <a:srgbClr val="318DD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99" name="Picture 98">
            <a:extLst>
              <a:ext uri="{FF2B5EF4-FFF2-40B4-BE49-F238E27FC236}">
                <a16:creationId xmlns:a16="http://schemas.microsoft.com/office/drawing/2014/main" id="{EC409E76-FB29-4BD4-85F8-60491132D6FF}"/>
              </a:ext>
            </a:extLst>
          </p:cNvPr>
          <p:cNvPicPr>
            <a:picLocks noChangeAspect="1"/>
          </p:cNvPicPr>
          <p:nvPr/>
        </p:nvPicPr>
        <p:blipFill rotWithShape="1">
          <a:blip r:embed="rId7">
            <a:extLst>
              <a:ext uri="{28A0092B-C50C-407E-A947-70E740481C1C}">
                <a14:useLocalDpi xmlns:a14="http://schemas.microsoft.com/office/drawing/2010/main" val="0"/>
              </a:ext>
            </a:extLst>
          </a:blip>
          <a:srcRect r="61816"/>
          <a:stretch/>
        </p:blipFill>
        <p:spPr>
          <a:xfrm>
            <a:off x="386895" y="1053806"/>
            <a:ext cx="2169493" cy="1744358"/>
          </a:xfrm>
          <a:prstGeom prst="rect">
            <a:avLst/>
          </a:prstGeom>
        </p:spPr>
      </p:pic>
      <p:pic>
        <p:nvPicPr>
          <p:cNvPr id="10" name="Graphic 9" descr="Bar chart with solid fill">
            <a:extLst>
              <a:ext uri="{FF2B5EF4-FFF2-40B4-BE49-F238E27FC236}">
                <a16:creationId xmlns:a16="http://schemas.microsoft.com/office/drawing/2014/main" id="{ED977C00-61B7-7FD2-0C19-8E3D3B8C7FC6}"/>
              </a:ext>
            </a:extLst>
          </p:cNvPr>
          <p:cNvPicPr>
            <a:picLocks noChangeAspect="1"/>
          </p:cNvPicPr>
          <p:nvPr/>
        </p:nvPicPr>
        <p:blipFill>
          <a:blip r:embed="rId8" cstate="hqprint">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2741680" y="1697220"/>
            <a:ext cx="432000" cy="432000"/>
          </a:xfrm>
          <a:prstGeom prst="rect">
            <a:avLst/>
          </a:prstGeom>
        </p:spPr>
      </p:pic>
      <p:pic>
        <p:nvPicPr>
          <p:cNvPr id="6" name="Picture 5">
            <a:extLst>
              <a:ext uri="{FF2B5EF4-FFF2-40B4-BE49-F238E27FC236}">
                <a16:creationId xmlns:a16="http://schemas.microsoft.com/office/drawing/2014/main" id="{89451201-9F8A-1C8E-96CC-36E7E1525E0E}"/>
              </a:ext>
            </a:extLst>
          </p:cNvPr>
          <p:cNvPicPr>
            <a:picLocks noChangeAspect="1"/>
          </p:cNvPicPr>
          <p:nvPr/>
        </p:nvPicPr>
        <p:blipFill rotWithShape="1">
          <a:blip r:embed="rId10" cstate="hqprint">
            <a:extLst>
              <a:ext uri="{28A0092B-C50C-407E-A947-70E740481C1C}">
                <a14:useLocalDpi xmlns:a14="http://schemas.microsoft.com/office/drawing/2010/main" val="0"/>
              </a:ext>
            </a:extLst>
          </a:blip>
          <a:srcRect l="50275"/>
          <a:stretch/>
        </p:blipFill>
        <p:spPr>
          <a:xfrm>
            <a:off x="2681179" y="796439"/>
            <a:ext cx="2312989" cy="2262111"/>
          </a:xfrm>
          <a:prstGeom prst="rect">
            <a:avLst/>
          </a:prstGeom>
        </p:spPr>
      </p:pic>
      <p:sp>
        <p:nvSpPr>
          <p:cNvPr id="9" name="Title 4">
            <a:extLst>
              <a:ext uri="{FF2B5EF4-FFF2-40B4-BE49-F238E27FC236}">
                <a16:creationId xmlns:a16="http://schemas.microsoft.com/office/drawing/2014/main" id="{1E4F5223-6D30-F0EE-6587-E119AED60669}"/>
              </a:ext>
            </a:extLst>
          </p:cNvPr>
          <p:cNvSpPr txBox="1">
            <a:spLocks/>
          </p:cNvSpPr>
          <p:nvPr/>
        </p:nvSpPr>
        <p:spPr>
          <a:xfrm>
            <a:off x="295342" y="300588"/>
            <a:ext cx="2003085" cy="477297"/>
          </a:xfrm>
          <a:prstGeom prst="rect">
            <a:avLst/>
          </a:prstGeom>
        </p:spPr>
        <p:txBody>
          <a:bodyPr>
            <a:normAutofit fontScale="3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lnSpc>
                <a:spcPct val="120000"/>
              </a:lnSpc>
              <a:spcBef>
                <a:spcPts val="0"/>
              </a:spcBef>
            </a:pPr>
            <a:r>
              <a:rPr lang="en-US" dirty="0">
                <a:latin typeface="Times New Roman" panose="02020603050405020304" pitchFamily="18" charset="0"/>
                <a:cs typeface="Times New Roman" panose="02020603050405020304" pitchFamily="18" charset="0"/>
              </a:rPr>
              <a:t>Note by the secretariat</a:t>
            </a:r>
          </a:p>
        </p:txBody>
      </p:sp>
      <p:sp>
        <p:nvSpPr>
          <p:cNvPr id="11" name="Title 4">
            <a:extLst>
              <a:ext uri="{FF2B5EF4-FFF2-40B4-BE49-F238E27FC236}">
                <a16:creationId xmlns:a16="http://schemas.microsoft.com/office/drawing/2014/main" id="{EB641E48-B970-90C4-F48E-2BCB63BF7081}"/>
              </a:ext>
            </a:extLst>
          </p:cNvPr>
          <p:cNvSpPr txBox="1">
            <a:spLocks/>
          </p:cNvSpPr>
          <p:nvPr/>
        </p:nvSpPr>
        <p:spPr>
          <a:xfrm>
            <a:off x="9356587" y="283468"/>
            <a:ext cx="2604512" cy="908804"/>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lnSpc>
                <a:spcPct val="120000"/>
              </a:lnSpc>
              <a:spcBef>
                <a:spcPts val="0"/>
              </a:spcBef>
            </a:pPr>
            <a:r>
              <a:rPr lang="en-US" sz="1400" b="1" dirty="0">
                <a:latin typeface="Times New Roman" panose="02020603050405020304" pitchFamily="18" charset="0"/>
                <a:cs typeface="Times New Roman" panose="02020603050405020304" pitchFamily="18" charset="0"/>
              </a:rPr>
              <a:t>Presentation 6 (GE.3-06-10)</a:t>
            </a:r>
          </a:p>
          <a:p>
            <a:pPr algn="l">
              <a:lnSpc>
                <a:spcPct val="120000"/>
              </a:lnSpc>
              <a:spcBef>
                <a:spcPts val="0"/>
              </a:spcBef>
            </a:pPr>
            <a:r>
              <a:rPr lang="en-US" sz="1400" dirty="0">
                <a:latin typeface="Times New Roman" panose="02020603050405020304" pitchFamily="18" charset="0"/>
                <a:cs typeface="Times New Roman" panose="02020603050405020304" pitchFamily="18" charset="0"/>
              </a:rPr>
              <a:t>6th GE.3, 4-5 May 2023</a:t>
            </a:r>
          </a:p>
          <a:p>
            <a:pPr algn="l">
              <a:lnSpc>
                <a:spcPct val="120000"/>
              </a:lnSpc>
              <a:spcBef>
                <a:spcPts val="0"/>
              </a:spcBef>
            </a:pPr>
            <a:r>
              <a:rPr lang="en-US" sz="1400" dirty="0">
                <a:latin typeface="Times New Roman" panose="02020603050405020304" pitchFamily="18" charset="0"/>
                <a:cs typeface="Times New Roman" panose="02020603050405020304" pitchFamily="18" charset="0"/>
              </a:rPr>
              <a:t>Agenda item 5(a)</a:t>
            </a:r>
          </a:p>
        </p:txBody>
      </p:sp>
    </p:spTree>
    <p:extLst>
      <p:ext uri="{BB962C8B-B14F-4D97-AF65-F5344CB8AC3E}">
        <p14:creationId xmlns:p14="http://schemas.microsoft.com/office/powerpoint/2010/main" val="11031675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5">
            <a:extLst>
              <a:ext uri="{FF2B5EF4-FFF2-40B4-BE49-F238E27FC236}">
                <a16:creationId xmlns:a16="http://schemas.microsoft.com/office/drawing/2014/main" id="{C8322CC9-10FD-1A59-1060-26E3284EE91B}"/>
              </a:ext>
            </a:extLst>
          </p:cNvPr>
          <p:cNvGrpSpPr/>
          <p:nvPr/>
        </p:nvGrpSpPr>
        <p:grpSpPr>
          <a:xfrm>
            <a:off x="174514" y="980357"/>
            <a:ext cx="10897752" cy="5944317"/>
            <a:chOff x="610065" y="1412560"/>
            <a:chExt cx="10897752" cy="5244716"/>
          </a:xfrm>
        </p:grpSpPr>
        <p:grpSp>
          <p:nvGrpSpPr>
            <p:cNvPr id="7" name="Group 6">
              <a:extLst>
                <a:ext uri="{FF2B5EF4-FFF2-40B4-BE49-F238E27FC236}">
                  <a16:creationId xmlns:a16="http://schemas.microsoft.com/office/drawing/2014/main" id="{AAAF1D5C-37B3-7547-DCE6-B18485B9DE39}"/>
                </a:ext>
              </a:extLst>
            </p:cNvPr>
            <p:cNvGrpSpPr/>
            <p:nvPr/>
          </p:nvGrpSpPr>
          <p:grpSpPr>
            <a:xfrm rot="10800000" flipV="1">
              <a:off x="1843728" y="1468498"/>
              <a:ext cx="9664089" cy="224269"/>
              <a:chOff x="0" y="1472506"/>
              <a:chExt cx="9601200" cy="257953"/>
            </a:xfrm>
          </p:grpSpPr>
          <p:sp>
            <p:nvSpPr>
              <p:cNvPr id="10" name="Rectangle 9">
                <a:extLst>
                  <a:ext uri="{FF2B5EF4-FFF2-40B4-BE49-F238E27FC236}">
                    <a16:creationId xmlns:a16="http://schemas.microsoft.com/office/drawing/2014/main" id="{C7394FE6-F19A-4C8B-F02A-A4117ADBD623}"/>
                  </a:ext>
                </a:extLst>
              </p:cNvPr>
              <p:cNvSpPr/>
              <p:nvPr/>
            </p:nvSpPr>
            <p:spPr>
              <a:xfrm>
                <a:off x="0" y="1472506"/>
                <a:ext cx="9601200" cy="2579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nvGrpSpPr>
              <p:cNvPr id="11" name="Group 10">
                <a:extLst>
                  <a:ext uri="{FF2B5EF4-FFF2-40B4-BE49-F238E27FC236}">
                    <a16:creationId xmlns:a16="http://schemas.microsoft.com/office/drawing/2014/main" id="{2A2BBEBC-88FE-D1E0-0853-0C54B8D6C815}"/>
                  </a:ext>
                </a:extLst>
              </p:cNvPr>
              <p:cNvGrpSpPr/>
              <p:nvPr/>
            </p:nvGrpSpPr>
            <p:grpSpPr>
              <a:xfrm>
                <a:off x="0" y="1533801"/>
                <a:ext cx="9600715" cy="142346"/>
                <a:chOff x="-10048" y="1395272"/>
                <a:chExt cx="9610762" cy="142346"/>
              </a:xfrm>
            </p:grpSpPr>
            <p:sp>
              <p:nvSpPr>
                <p:cNvPr id="12" name="Rectangle 11">
                  <a:extLst>
                    <a:ext uri="{FF2B5EF4-FFF2-40B4-BE49-F238E27FC236}">
                      <a16:creationId xmlns:a16="http://schemas.microsoft.com/office/drawing/2014/main" id="{B57CCB15-684B-F1C1-C4FD-8C69082D7339}"/>
                    </a:ext>
                  </a:extLst>
                </p:cNvPr>
                <p:cNvSpPr/>
                <p:nvPr/>
              </p:nvSpPr>
              <p:spPr>
                <a:xfrm>
                  <a:off x="-10048" y="1402000"/>
                  <a:ext cx="517013" cy="135618"/>
                </a:xfrm>
                <a:prstGeom prst="rect">
                  <a:avLst/>
                </a:prstGeom>
                <a:solidFill>
                  <a:srgbClr val="1449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FEB52F77-63DB-9428-4C91-D2069EB72958}"/>
                    </a:ext>
                  </a:extLst>
                </p:cNvPr>
                <p:cNvSpPr/>
                <p:nvPr/>
              </p:nvSpPr>
              <p:spPr>
                <a:xfrm>
                  <a:off x="599026" y="1399408"/>
                  <a:ext cx="489986" cy="135618"/>
                </a:xfrm>
                <a:prstGeom prst="rect">
                  <a:avLst/>
                </a:prstGeom>
                <a:solidFill>
                  <a:srgbClr val="E822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B9CAA949-33D3-E833-B7B6-89A3B1526739}"/>
                    </a:ext>
                  </a:extLst>
                </p:cNvPr>
                <p:cNvSpPr/>
                <p:nvPr/>
              </p:nvSpPr>
              <p:spPr>
                <a:xfrm>
                  <a:off x="1166753" y="1397808"/>
                  <a:ext cx="489986" cy="135618"/>
                </a:xfrm>
                <a:prstGeom prst="rect">
                  <a:avLst/>
                </a:prstGeom>
                <a:solidFill>
                  <a:srgbClr val="E4B5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50380262-723C-0E67-7471-3E067D0558B6}"/>
                    </a:ext>
                  </a:extLst>
                </p:cNvPr>
                <p:cNvSpPr/>
                <p:nvPr/>
              </p:nvSpPr>
              <p:spPr>
                <a:xfrm>
                  <a:off x="1744316" y="1397808"/>
                  <a:ext cx="489986" cy="135618"/>
                </a:xfrm>
                <a:prstGeom prst="rect">
                  <a:avLst/>
                </a:prstGeom>
                <a:solidFill>
                  <a:srgbClr val="4BA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37189D86-7F6C-A226-4B95-0582E5369EF8}"/>
                    </a:ext>
                  </a:extLst>
                </p:cNvPr>
                <p:cNvSpPr/>
                <p:nvPr/>
              </p:nvSpPr>
              <p:spPr>
                <a:xfrm>
                  <a:off x="2320550" y="1396592"/>
                  <a:ext cx="489986" cy="135618"/>
                </a:xfrm>
                <a:prstGeom prst="rect">
                  <a:avLst/>
                </a:prstGeom>
                <a:solidFill>
                  <a:srgbClr val="C520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C5461403-28B8-52ED-2CE6-66AA2779B2A1}"/>
                    </a:ext>
                  </a:extLst>
                </p:cNvPr>
                <p:cNvSpPr/>
                <p:nvPr/>
              </p:nvSpPr>
              <p:spPr>
                <a:xfrm>
                  <a:off x="2894090" y="1397808"/>
                  <a:ext cx="489986" cy="135618"/>
                </a:xfrm>
                <a:prstGeom prst="rect">
                  <a:avLst/>
                </a:prstGeom>
                <a:solidFill>
                  <a:srgbClr val="EF402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8F51C1E0-42B1-B037-D563-2A60C7B34371}"/>
                    </a:ext>
                  </a:extLst>
                </p:cNvPr>
                <p:cNvSpPr/>
                <p:nvPr/>
              </p:nvSpPr>
              <p:spPr>
                <a:xfrm>
                  <a:off x="3467187" y="1397808"/>
                  <a:ext cx="489986" cy="135618"/>
                </a:xfrm>
                <a:prstGeom prst="rect">
                  <a:avLst/>
                </a:prstGeom>
                <a:solidFill>
                  <a:srgbClr val="27BE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615D9114-F77E-074C-BB5C-27A91CC6496F}"/>
                    </a:ext>
                  </a:extLst>
                </p:cNvPr>
                <p:cNvSpPr/>
                <p:nvPr/>
              </p:nvSpPr>
              <p:spPr>
                <a:xfrm>
                  <a:off x="4034914" y="1397808"/>
                  <a:ext cx="489986" cy="135618"/>
                </a:xfrm>
                <a:prstGeom prst="rect">
                  <a:avLst/>
                </a:prstGeom>
                <a:solidFill>
                  <a:srgbClr val="FAC21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6E3FC0AD-7088-FB43-8A64-30D9CA31DDDF}"/>
                    </a:ext>
                  </a:extLst>
                </p:cNvPr>
                <p:cNvSpPr/>
                <p:nvPr/>
              </p:nvSpPr>
              <p:spPr>
                <a:xfrm>
                  <a:off x="4605679" y="1397808"/>
                  <a:ext cx="489986" cy="135618"/>
                </a:xfrm>
                <a:prstGeom prst="rect">
                  <a:avLst/>
                </a:prstGeom>
                <a:solidFill>
                  <a:srgbClr val="A21C4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42FF57A8-ABB3-56E4-934E-BC525A1A7C5E}"/>
                    </a:ext>
                  </a:extLst>
                </p:cNvPr>
                <p:cNvSpPr/>
                <p:nvPr/>
              </p:nvSpPr>
              <p:spPr>
                <a:xfrm>
                  <a:off x="5170368" y="1396409"/>
                  <a:ext cx="489986" cy="135618"/>
                </a:xfrm>
                <a:prstGeom prst="rect">
                  <a:avLst/>
                </a:prstGeom>
                <a:solidFill>
                  <a:srgbClr val="F26B2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5B820767-D506-CEDB-942F-92892BB3F26F}"/>
                    </a:ext>
                  </a:extLst>
                </p:cNvPr>
                <p:cNvSpPr/>
                <p:nvPr/>
              </p:nvSpPr>
              <p:spPr>
                <a:xfrm>
                  <a:off x="5735057" y="1397808"/>
                  <a:ext cx="489986" cy="135618"/>
                </a:xfrm>
                <a:prstGeom prst="rect">
                  <a:avLst/>
                </a:prstGeom>
                <a:solidFill>
                  <a:srgbClr val="DC17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54E20305-553E-5A64-D1E0-C2D9F4BAB6BF}"/>
                    </a:ext>
                  </a:extLst>
                </p:cNvPr>
                <p:cNvSpPr/>
                <p:nvPr/>
              </p:nvSpPr>
              <p:spPr>
                <a:xfrm>
                  <a:off x="6299746" y="1397808"/>
                  <a:ext cx="489986" cy="135618"/>
                </a:xfrm>
                <a:prstGeom prst="rect">
                  <a:avLst/>
                </a:prstGeom>
                <a:solidFill>
                  <a:srgbClr val="F99F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376669E9-5DD9-02F4-0D1D-1A4A58CDE4C4}"/>
                    </a:ext>
                  </a:extLst>
                </p:cNvPr>
                <p:cNvSpPr/>
                <p:nvPr/>
              </p:nvSpPr>
              <p:spPr>
                <a:xfrm>
                  <a:off x="6859519" y="1398202"/>
                  <a:ext cx="489986" cy="135618"/>
                </a:xfrm>
                <a:prstGeom prst="rect">
                  <a:avLst/>
                </a:prstGeom>
                <a:solidFill>
                  <a:srgbClr val="C6982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5D8377AC-3F97-21E8-410F-9A85482E03D3}"/>
                    </a:ext>
                  </a:extLst>
                </p:cNvPr>
                <p:cNvSpPr/>
                <p:nvPr/>
              </p:nvSpPr>
              <p:spPr>
                <a:xfrm>
                  <a:off x="7419292" y="1397808"/>
                  <a:ext cx="489986" cy="135618"/>
                </a:xfrm>
                <a:prstGeom prst="rect">
                  <a:avLst/>
                </a:prstGeom>
                <a:solidFill>
                  <a:srgbClr val="408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6FD046FC-C66F-B0AB-238A-BD778D99A724}"/>
                    </a:ext>
                  </a:extLst>
                </p:cNvPr>
                <p:cNvSpPr/>
                <p:nvPr/>
              </p:nvSpPr>
              <p:spPr>
                <a:xfrm>
                  <a:off x="7971818" y="1395274"/>
                  <a:ext cx="489986" cy="135618"/>
                </a:xfrm>
                <a:prstGeom prst="rect">
                  <a:avLst/>
                </a:prstGeom>
                <a:solidFill>
                  <a:srgbClr val="1F95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0F5DD001-C5DD-26B6-B130-A3771D416C15}"/>
                    </a:ext>
                  </a:extLst>
                </p:cNvPr>
                <p:cNvSpPr/>
                <p:nvPr/>
              </p:nvSpPr>
              <p:spPr>
                <a:xfrm>
                  <a:off x="8532101" y="1395274"/>
                  <a:ext cx="489986" cy="135618"/>
                </a:xfrm>
                <a:prstGeom prst="rect">
                  <a:avLst/>
                </a:prstGeom>
                <a:solidFill>
                  <a:srgbClr val="5DBA4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a:extLst>
                    <a:ext uri="{FF2B5EF4-FFF2-40B4-BE49-F238E27FC236}">
                      <a16:creationId xmlns:a16="http://schemas.microsoft.com/office/drawing/2014/main" id="{9ECAB92C-4DED-7202-C2CF-F1C5F6BC3B90}"/>
                    </a:ext>
                  </a:extLst>
                </p:cNvPr>
                <p:cNvSpPr/>
                <p:nvPr/>
              </p:nvSpPr>
              <p:spPr>
                <a:xfrm>
                  <a:off x="9086589" y="1395272"/>
                  <a:ext cx="514125" cy="135618"/>
                </a:xfrm>
                <a:prstGeom prst="rect">
                  <a:avLst/>
                </a:prstGeom>
                <a:solidFill>
                  <a:srgbClr val="136B9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pic>
          <p:nvPicPr>
            <p:cNvPr id="8" name="Picture 7">
              <a:extLst>
                <a:ext uri="{FF2B5EF4-FFF2-40B4-BE49-F238E27FC236}">
                  <a16:creationId xmlns:a16="http://schemas.microsoft.com/office/drawing/2014/main" id="{77A13CA5-68BE-D286-5B78-55DF64778101}"/>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670470" y="1412560"/>
              <a:ext cx="1077698" cy="330872"/>
            </a:xfrm>
            <a:prstGeom prst="rect">
              <a:avLst/>
            </a:prstGeom>
          </p:spPr>
        </p:pic>
        <p:sp>
          <p:nvSpPr>
            <p:cNvPr id="9" name="TextBox 8">
              <a:extLst>
                <a:ext uri="{FF2B5EF4-FFF2-40B4-BE49-F238E27FC236}">
                  <a16:creationId xmlns:a16="http://schemas.microsoft.com/office/drawing/2014/main" id="{A7BABBF8-DD59-7C4F-09AF-DAC3EF4B4B47}"/>
                </a:ext>
              </a:extLst>
            </p:cNvPr>
            <p:cNvSpPr txBox="1"/>
            <p:nvPr/>
          </p:nvSpPr>
          <p:spPr>
            <a:xfrm>
              <a:off x="610065" y="6418742"/>
              <a:ext cx="10377896" cy="238534"/>
            </a:xfrm>
            <a:prstGeom prst="rect">
              <a:avLst/>
            </a:prstGeom>
            <a:noFill/>
          </p:spPr>
          <p:txBody>
            <a:bodyPr wrap="square" rtlCol="0">
              <a:spAutoFit/>
            </a:bodyPr>
            <a:lstStyle/>
            <a:p>
              <a:r>
                <a:rPr lang="en-US" sz="1200" b="1">
                  <a:solidFill>
                    <a:srgbClr val="0070C0"/>
                  </a:solidFill>
                  <a:latin typeface="Arial Narrow" panose="020B0606020202030204" pitchFamily="34" charset="0"/>
                </a:rPr>
                <a:t>6</a:t>
              </a:r>
              <a:r>
                <a:rPr lang="en-US" sz="1200" b="1" baseline="30000">
                  <a:solidFill>
                    <a:srgbClr val="0070C0"/>
                  </a:solidFill>
                  <a:latin typeface="Arial Narrow" panose="020B0606020202030204" pitchFamily="34" charset="0"/>
                </a:rPr>
                <a:t>th</a:t>
              </a:r>
              <a:r>
                <a:rPr lang="en-US" sz="1200" b="1">
                  <a:solidFill>
                    <a:srgbClr val="0070C0"/>
                  </a:solidFill>
                  <a:latin typeface="Arial Narrow" panose="020B0606020202030204" pitchFamily="34" charset="0"/>
                </a:rPr>
                <a:t> Session of GE.3  </a:t>
              </a:r>
              <a:r>
                <a:rPr lang="en-US" sz="1200">
                  <a:solidFill>
                    <a:srgbClr val="0070C0"/>
                  </a:solidFill>
                  <a:latin typeface="Arial Narrow" panose="020B0606020202030204" pitchFamily="34" charset="0"/>
                </a:rPr>
                <a:t>|</a:t>
              </a:r>
              <a:r>
                <a:rPr lang="en-US" sz="1200" b="1">
                  <a:solidFill>
                    <a:srgbClr val="0070C0"/>
                  </a:solidFill>
                  <a:latin typeface="Arial Narrow" panose="020B0606020202030204" pitchFamily="34" charset="0"/>
                </a:rPr>
                <a:t>  </a:t>
              </a:r>
              <a:r>
                <a:rPr lang="en-US" sz="1200">
                  <a:solidFill>
                    <a:srgbClr val="0070C0"/>
                  </a:solidFill>
                  <a:latin typeface="Arial Narrow" panose="020B0606020202030204" pitchFamily="34" charset="0"/>
                </a:rPr>
                <a:t>May</a:t>
              </a:r>
              <a:r>
                <a:rPr lang="en-US" sz="1200" b="1">
                  <a:solidFill>
                    <a:srgbClr val="0070C0"/>
                  </a:solidFill>
                  <a:latin typeface="Arial Narrow" panose="020B0606020202030204" pitchFamily="34" charset="0"/>
                </a:rPr>
                <a:t> </a:t>
              </a:r>
              <a:r>
                <a:rPr lang="en-US" sz="1200">
                  <a:solidFill>
                    <a:srgbClr val="0070C0"/>
                  </a:solidFill>
                  <a:latin typeface="Arial Narrow" panose="020B0606020202030204" pitchFamily="34" charset="0"/>
                </a:rPr>
                <a:t>2023  |</a:t>
              </a:r>
              <a:r>
                <a:rPr lang="en-US" sz="1200" b="1">
                  <a:solidFill>
                    <a:srgbClr val="0070C0"/>
                  </a:solidFill>
                  <a:latin typeface="Arial Narrow" panose="020B0606020202030204" pitchFamily="34" charset="0"/>
                </a:rPr>
                <a:t>  </a:t>
              </a:r>
              <a:r>
                <a:rPr lang="en-US" sz="1200">
                  <a:solidFill>
                    <a:srgbClr val="0070C0"/>
                  </a:solidFill>
                  <a:latin typeface="Arial Narrow" panose="020B0606020202030204" pitchFamily="34" charset="0"/>
                </a:rPr>
                <a:t>Geneva</a:t>
              </a:r>
            </a:p>
          </p:txBody>
        </p:sp>
      </p:grpSp>
      <p:sp>
        <p:nvSpPr>
          <p:cNvPr id="80" name="Title 4">
            <a:extLst>
              <a:ext uri="{FF2B5EF4-FFF2-40B4-BE49-F238E27FC236}">
                <a16:creationId xmlns:a16="http://schemas.microsoft.com/office/drawing/2014/main" id="{D8841C52-ED55-BB7F-2976-950CA786CADB}"/>
              </a:ext>
            </a:extLst>
          </p:cNvPr>
          <p:cNvSpPr txBox="1">
            <a:spLocks/>
          </p:cNvSpPr>
          <p:nvPr/>
        </p:nvSpPr>
        <p:spPr>
          <a:xfrm>
            <a:off x="706831" y="174717"/>
            <a:ext cx="11203631" cy="854410"/>
          </a:xfrm>
          <a:prstGeom prst="rect">
            <a:avLst/>
          </a:prstGeom>
        </p:spPr>
        <p:txBody>
          <a:bodyPr lIns="91440" tIns="45720" rIns="91440" bIns="4572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2400" b="1" spc="50" dirty="0">
                <a:latin typeface="Arial" panose="020B0604020202020204" pitchFamily="34" charset="0"/>
                <a:cs typeface="Arial" panose="020B0604020202020204" pitchFamily="34" charset="0"/>
              </a:rPr>
              <a:t>Workplan until November 2023 (based on inf. 2 and inf. 4)</a:t>
            </a:r>
            <a:endParaRPr lang="en-US" sz="2000" spc="50" dirty="0">
              <a:solidFill>
                <a:srgbClr val="4389C8"/>
              </a:solidFill>
              <a:latin typeface="Arial" panose="020B0604020202020204" pitchFamily="34" charset="0"/>
              <a:cs typeface="Arial" panose="020B0604020202020204" pitchFamily="34" charset="0"/>
            </a:endParaRPr>
          </a:p>
        </p:txBody>
      </p:sp>
      <p:sp>
        <p:nvSpPr>
          <p:cNvPr id="2" name="Content Placeholder 10">
            <a:extLst>
              <a:ext uri="{FF2B5EF4-FFF2-40B4-BE49-F238E27FC236}">
                <a16:creationId xmlns:a16="http://schemas.microsoft.com/office/drawing/2014/main" id="{161C0AEF-E259-C954-C150-C85D0D7A3FD0}"/>
              </a:ext>
            </a:extLst>
          </p:cNvPr>
          <p:cNvSpPr txBox="1">
            <a:spLocks/>
          </p:cNvSpPr>
          <p:nvPr/>
        </p:nvSpPr>
        <p:spPr>
          <a:xfrm>
            <a:off x="0" y="1478748"/>
            <a:ext cx="7333673" cy="5222240"/>
          </a:xfrm>
          <a:prstGeom prst="rect">
            <a:avLst/>
          </a:prstGeom>
          <a:solidFill>
            <a:schemeClr val="bg1">
              <a:lumMod val="75000"/>
              <a:alpha val="15000"/>
            </a:schemeClr>
          </a:solidFill>
        </p:spPr>
        <p:txBody>
          <a:bodyPr vert="horz" lIns="91440" tIns="45720" rIns="91440" bIns="45720" rtlCol="0" anchor="t">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114300" algn="l">
              <a:lnSpc>
                <a:spcPct val="150000"/>
              </a:lnSpc>
              <a:buClr>
                <a:srgbClr val="3E8EDE"/>
              </a:buClr>
            </a:pPr>
            <a:r>
              <a:rPr lang="en-US" sz="1700" b="1" dirty="0">
                <a:latin typeface="Arial" panose="020B0604020202020204" pitchFamily="34" charset="0"/>
                <a:cs typeface="Arial" panose="020B0604020202020204" pitchFamily="34" charset="0"/>
              </a:rPr>
              <a:t>Group 1 </a:t>
            </a:r>
            <a:r>
              <a:rPr lang="en-US" sz="1700" dirty="0">
                <a:latin typeface="Arial" panose="020B0604020202020204" pitchFamily="34" charset="0"/>
                <a:cs typeface="Arial" panose="020B0604020202020204" pitchFamily="34" charset="0"/>
              </a:rPr>
              <a:t>(items 1,2,3 from Inf. 4 and questions A,B,D,E,F,H from inf. 2) </a:t>
            </a:r>
          </a:p>
          <a:p>
            <a:pPr marL="114300" algn="l">
              <a:lnSpc>
                <a:spcPct val="150000"/>
              </a:lnSpc>
              <a:buClr>
                <a:srgbClr val="3E8EDE"/>
              </a:buClr>
            </a:pPr>
            <a:r>
              <a:rPr lang="en-US" sz="1700" dirty="0">
                <a:latin typeface="Arial" panose="020B0604020202020204" pitchFamily="34" charset="0"/>
                <a:cs typeface="Arial" panose="020B0604020202020204" pitchFamily="34" charset="0"/>
              </a:rPr>
              <a:t>– Gaps related to safe </a:t>
            </a:r>
            <a:r>
              <a:rPr lang="en-US" sz="1700" b="1" dirty="0">
                <a:latin typeface="Arial" panose="020B0604020202020204" pitchFamily="34" charset="0"/>
                <a:cs typeface="Arial" panose="020B0604020202020204" pitchFamily="34" charset="0"/>
              </a:rPr>
              <a:t>deployment and use</a:t>
            </a:r>
            <a:r>
              <a:rPr lang="en-US" sz="1700" dirty="0">
                <a:latin typeface="Arial" panose="020B0604020202020204" pitchFamily="34" charset="0"/>
                <a:cs typeface="Arial" panose="020B0604020202020204" pitchFamily="34" charset="0"/>
              </a:rPr>
              <a:t> of automated vehicles in road traffic</a:t>
            </a:r>
          </a:p>
          <a:p>
            <a:pPr marL="114300" algn="l">
              <a:lnSpc>
                <a:spcPct val="150000"/>
              </a:lnSpc>
              <a:buClr>
                <a:srgbClr val="3E8EDE"/>
              </a:buClr>
            </a:pPr>
            <a:r>
              <a:rPr lang="en-US" sz="1700" dirty="0">
                <a:latin typeface="Arial" panose="020B0604020202020204" pitchFamily="34" charset="0"/>
                <a:cs typeface="Arial" panose="020B0604020202020204" pitchFamily="34" charset="0"/>
              </a:rPr>
              <a:t>– Gaps related to entities responsible for automated driving.</a:t>
            </a:r>
          </a:p>
          <a:p>
            <a:pPr marL="114300" algn="l">
              <a:lnSpc>
                <a:spcPct val="150000"/>
              </a:lnSpc>
              <a:buClr>
                <a:srgbClr val="3E8EDE"/>
              </a:buClr>
            </a:pPr>
            <a:r>
              <a:rPr lang="en-US" sz="1700" b="1" dirty="0">
                <a:latin typeface="Arial" panose="020B0604020202020204" pitchFamily="34" charset="0"/>
                <a:cs typeface="Arial" panose="020B0604020202020204" pitchFamily="34" charset="0"/>
              </a:rPr>
              <a:t>Group 2 </a:t>
            </a:r>
            <a:r>
              <a:rPr lang="en-US" sz="1700" dirty="0">
                <a:latin typeface="Arial" panose="020B0604020202020204" pitchFamily="34" charset="0"/>
                <a:cs typeface="Arial" panose="020B0604020202020204" pitchFamily="34" charset="0"/>
              </a:rPr>
              <a:t>(items 1,2,3 and questions A,B,C,E,F,G,H) </a:t>
            </a:r>
          </a:p>
          <a:p>
            <a:pPr marL="114300" algn="l">
              <a:lnSpc>
                <a:spcPct val="150000"/>
              </a:lnSpc>
              <a:buClr>
                <a:srgbClr val="3E8EDE"/>
              </a:buClr>
            </a:pPr>
            <a:r>
              <a:rPr lang="en-US" sz="1700" dirty="0">
                <a:latin typeface="Arial" panose="020B0604020202020204" pitchFamily="34" charset="0"/>
                <a:cs typeface="Arial" panose="020B0604020202020204" pitchFamily="34" charset="0"/>
              </a:rPr>
              <a:t>– Gaps related to automated vehicles with a driver in the vehicle (issues from the scoping draft – road safety outcomes)</a:t>
            </a:r>
          </a:p>
          <a:p>
            <a:pPr marL="114300" algn="l">
              <a:lnSpc>
                <a:spcPct val="150000"/>
              </a:lnSpc>
              <a:buClr>
                <a:srgbClr val="3E8EDE"/>
              </a:buClr>
            </a:pPr>
            <a:r>
              <a:rPr lang="en-US" sz="1700" dirty="0">
                <a:latin typeface="Arial" panose="020B0604020202020204" pitchFamily="34" charset="0"/>
                <a:cs typeface="Arial" panose="020B0604020202020204" pitchFamily="34" charset="0"/>
              </a:rPr>
              <a:t>– Gaps related to automated vehicles without a driver</a:t>
            </a:r>
            <a:endParaRPr lang="en-US" sz="1700" b="1" dirty="0">
              <a:latin typeface="Arial" panose="020B0604020202020204" pitchFamily="34" charset="0"/>
              <a:cs typeface="Arial" panose="020B0604020202020204" pitchFamily="34" charset="0"/>
            </a:endParaRPr>
          </a:p>
          <a:p>
            <a:pPr marL="114300" algn="l">
              <a:lnSpc>
                <a:spcPct val="150000"/>
              </a:lnSpc>
              <a:buClr>
                <a:srgbClr val="3E8EDE"/>
              </a:buClr>
            </a:pPr>
            <a:r>
              <a:rPr lang="en-US" sz="1700" b="1" dirty="0">
                <a:latin typeface="Arial" panose="020B0604020202020204" pitchFamily="34" charset="0"/>
                <a:cs typeface="Arial" panose="020B0604020202020204" pitchFamily="34" charset="0"/>
              </a:rPr>
              <a:t>Informal GE.3 </a:t>
            </a:r>
            <a:r>
              <a:rPr lang="en-US" sz="1700" dirty="0">
                <a:latin typeface="Arial" panose="020B0604020202020204" pitchFamily="34" charset="0"/>
                <a:cs typeface="Arial" panose="020B0604020202020204" pitchFamily="34" charset="0"/>
              </a:rPr>
              <a:t>– </a:t>
            </a:r>
            <a:r>
              <a:rPr lang="en-US" sz="1700" dirty="0">
                <a:solidFill>
                  <a:srgbClr val="FF0000"/>
                </a:solidFill>
                <a:latin typeface="Arial" panose="020B0604020202020204" pitchFamily="34" charset="0"/>
                <a:cs typeface="Arial" panose="020B0604020202020204" pitchFamily="34" charset="0"/>
              </a:rPr>
              <a:t>prepare a template (within a month – June 5</a:t>
            </a:r>
            <a:r>
              <a:rPr lang="en-US" sz="1700" baseline="30000" dirty="0">
                <a:solidFill>
                  <a:srgbClr val="FF0000"/>
                </a:solidFill>
                <a:latin typeface="Arial" panose="020B0604020202020204" pitchFamily="34" charset="0"/>
                <a:cs typeface="Arial" panose="020B0604020202020204" pitchFamily="34" charset="0"/>
              </a:rPr>
              <a:t>th</a:t>
            </a:r>
            <a:r>
              <a:rPr lang="en-US" sz="1700" dirty="0">
                <a:solidFill>
                  <a:srgbClr val="FF0000"/>
                </a:solidFill>
                <a:latin typeface="Arial" panose="020B0604020202020204" pitchFamily="34" charset="0"/>
                <a:cs typeface="Arial" panose="020B0604020202020204" pitchFamily="34" charset="0"/>
              </a:rPr>
              <a:t>), </a:t>
            </a:r>
            <a:br>
              <a:rPr lang="en-US" sz="1700" dirty="0">
                <a:solidFill>
                  <a:srgbClr val="FF0000"/>
                </a:solidFill>
                <a:latin typeface="Arial" panose="020B0604020202020204" pitchFamily="34" charset="0"/>
                <a:cs typeface="Arial" panose="020B0604020202020204" pitchFamily="34" charset="0"/>
              </a:rPr>
            </a:br>
            <a:r>
              <a:rPr lang="en-US" sz="1700" dirty="0">
                <a:solidFill>
                  <a:srgbClr val="FF0000"/>
                </a:solidFill>
                <a:latin typeface="Arial" panose="020B0604020202020204" pitchFamily="34" charset="0"/>
                <a:cs typeface="Arial" panose="020B0604020202020204" pitchFamily="34" charset="0"/>
              </a:rPr>
              <a:t>(Background facts to to be used in introduction, cost benefit analysis, explaining the rationalities, contextualize  etc</a:t>
            </a:r>
            <a:r>
              <a:rPr lang="en-US" sz="1700" dirty="0">
                <a:latin typeface="Arial" panose="020B0604020202020204" pitchFamily="34" charset="0"/>
                <a:cs typeface="Arial" panose="020B0604020202020204" pitchFamily="34" charset="0"/>
              </a:rPr>
              <a:t>.</a:t>
            </a:r>
            <a:r>
              <a:rPr lang="en-US" sz="1700" dirty="0">
                <a:solidFill>
                  <a:srgbClr val="FF0000"/>
                </a:solidFill>
                <a:latin typeface="Arial" panose="020B0604020202020204" pitchFamily="34" charset="0"/>
                <a:cs typeface="Arial" panose="020B0604020202020204" pitchFamily="34" charset="0"/>
              </a:rPr>
              <a:t>)</a:t>
            </a:r>
            <a:r>
              <a:rPr lang="en-US" sz="1700" dirty="0">
                <a:latin typeface="Arial" panose="020B0604020202020204" pitchFamily="34" charset="0"/>
                <a:cs typeface="Arial" panose="020B0604020202020204" pitchFamily="34" charset="0"/>
              </a:rPr>
              <a:t> items </a:t>
            </a:r>
            <a:r>
              <a:rPr lang="en-US" sz="1700" b="1" dirty="0">
                <a:solidFill>
                  <a:srgbClr val="FF0000"/>
                </a:solidFill>
                <a:latin typeface="Arial" panose="020B0604020202020204" pitchFamily="34" charset="0"/>
                <a:cs typeface="Arial" panose="020B0604020202020204" pitchFamily="34" charset="0"/>
              </a:rPr>
              <a:t>4</a:t>
            </a:r>
            <a:r>
              <a:rPr lang="en-US" sz="1700" dirty="0">
                <a:solidFill>
                  <a:srgbClr val="FF0000"/>
                </a:solidFill>
                <a:latin typeface="Arial" panose="020B0604020202020204" pitchFamily="34" charset="0"/>
                <a:cs typeface="Arial" panose="020B0604020202020204" pitchFamily="34" charset="0"/>
              </a:rPr>
              <a:t>&amp;above</a:t>
            </a:r>
            <a:r>
              <a:rPr lang="en-US" sz="1700" dirty="0">
                <a:latin typeface="Arial" panose="020B0604020202020204" pitchFamily="34" charset="0"/>
                <a:cs typeface="Arial" panose="020B0604020202020204" pitchFamily="34" charset="0"/>
              </a:rPr>
              <a:t>…) </a:t>
            </a:r>
          </a:p>
          <a:p>
            <a:pPr marL="114300" algn="l">
              <a:lnSpc>
                <a:spcPct val="150000"/>
              </a:lnSpc>
              <a:buClr>
                <a:srgbClr val="3E8EDE"/>
              </a:buClr>
            </a:pPr>
            <a:endParaRPr lang="en-US" sz="2000" dirty="0">
              <a:latin typeface="Arial" panose="020B0604020202020204" pitchFamily="34" charset="0"/>
              <a:cs typeface="Arial" panose="020B0604020202020204" pitchFamily="34" charset="0"/>
            </a:endParaRPr>
          </a:p>
          <a:p>
            <a:pPr marL="114300" algn="l">
              <a:lnSpc>
                <a:spcPct val="150000"/>
              </a:lnSpc>
              <a:buClr>
                <a:srgbClr val="3E8EDE"/>
              </a:buClr>
            </a:pPr>
            <a:endParaRPr lang="en-US" sz="2000" dirty="0">
              <a:latin typeface="Arial" panose="020B0604020202020204" pitchFamily="34" charset="0"/>
              <a:cs typeface="Arial" panose="020B0604020202020204" pitchFamily="34" charset="0"/>
            </a:endParaRPr>
          </a:p>
        </p:txBody>
      </p:sp>
      <p:sp>
        <p:nvSpPr>
          <p:cNvPr id="4" name="textruta 3"/>
          <p:cNvSpPr txBox="1"/>
          <p:nvPr/>
        </p:nvSpPr>
        <p:spPr>
          <a:xfrm>
            <a:off x="7462634" y="1172675"/>
            <a:ext cx="4882306" cy="369332"/>
          </a:xfrm>
          <a:prstGeom prst="rect">
            <a:avLst/>
          </a:prstGeom>
          <a:noFill/>
          <a:ln>
            <a:solidFill>
              <a:schemeClr val="bg2">
                <a:lumMod val="75000"/>
              </a:schemeClr>
            </a:solidFill>
          </a:ln>
        </p:spPr>
        <p:txBody>
          <a:bodyPr wrap="square" rtlCol="0">
            <a:spAutoFit/>
          </a:bodyPr>
          <a:lstStyle/>
          <a:p>
            <a:pPr algn="ctr"/>
            <a:r>
              <a:rPr lang="sv-SE" dirty="0"/>
              <a:t>With a special focus on potential risks as:</a:t>
            </a:r>
          </a:p>
        </p:txBody>
      </p:sp>
      <p:sp>
        <p:nvSpPr>
          <p:cNvPr id="29" name="Rektangel 28"/>
          <p:cNvSpPr/>
          <p:nvPr/>
        </p:nvSpPr>
        <p:spPr>
          <a:xfrm>
            <a:off x="7731591" y="1604847"/>
            <a:ext cx="4543408" cy="5262979"/>
          </a:xfrm>
          <a:prstGeom prst="rect">
            <a:avLst/>
          </a:prstGeom>
        </p:spPr>
        <p:txBody>
          <a:bodyPr wrap="square">
            <a:spAutoFit/>
          </a:bodyPr>
          <a:lstStyle/>
          <a:p>
            <a:r>
              <a:rPr lang="en-GB" sz="1600" b="1" dirty="0">
                <a:latin typeface="Calibri" panose="020F0502020204030204" pitchFamily="34" charset="0"/>
                <a:ea typeface="DengXian" panose="02010600030101010101" pitchFamily="2" charset="-122"/>
              </a:rPr>
              <a:t>1) Interaction with other road users (especially </a:t>
            </a:r>
            <a:r>
              <a:rPr lang="en-GB" sz="1600" b="1" u="sng" dirty="0">
                <a:latin typeface="Calibri" panose="020F0502020204030204" pitchFamily="34" charset="0"/>
                <a:ea typeface="DengXian" panose="02010600030101010101" pitchFamily="2" charset="-122"/>
              </a:rPr>
              <a:t>vulnerable road users</a:t>
            </a:r>
            <a:r>
              <a:rPr lang="en-GB" sz="1600" b="1" dirty="0">
                <a:latin typeface="Calibri" panose="020F0502020204030204" pitchFamily="34" charset="0"/>
                <a:ea typeface="DengXian" panose="02010600030101010101" pitchFamily="2" charset="-122"/>
              </a:rPr>
              <a:t>) </a:t>
            </a:r>
            <a:r>
              <a:rPr lang="en-GB" sz="1600" b="1" dirty="0">
                <a:highlight>
                  <a:srgbClr val="00FF00"/>
                </a:highlight>
                <a:latin typeface="Calibri" panose="020F0502020204030204" pitchFamily="34" charset="0"/>
                <a:ea typeface="DengXian" panose="02010600030101010101" pitchFamily="2" charset="-122"/>
              </a:rPr>
              <a:t>- </a:t>
            </a:r>
            <a:r>
              <a:rPr lang="en-GB" sz="1600" b="1" dirty="0" err="1">
                <a:highlight>
                  <a:srgbClr val="00FF00"/>
                </a:highlight>
                <a:latin typeface="Calibri" panose="020F0502020204030204" pitchFamily="34" charset="0"/>
                <a:ea typeface="DengXian" panose="02010600030101010101" pitchFamily="2" charset="-122"/>
              </a:rPr>
              <a:t>Prio</a:t>
            </a:r>
            <a:r>
              <a:rPr lang="en-GB" sz="1600" b="1" dirty="0">
                <a:highlight>
                  <a:srgbClr val="00FF00"/>
                </a:highlight>
                <a:latin typeface="Calibri" panose="020F0502020204030204" pitchFamily="34" charset="0"/>
                <a:ea typeface="DengXian" panose="02010600030101010101" pitchFamily="2" charset="-122"/>
              </a:rPr>
              <a:t> 1 (</a:t>
            </a:r>
            <a:r>
              <a:rPr lang="en-GB" sz="1600" b="1" dirty="0" err="1">
                <a:highlight>
                  <a:srgbClr val="00FF00"/>
                </a:highlight>
                <a:latin typeface="Calibri" panose="020F0502020204030204" pitchFamily="34" charset="0"/>
                <a:ea typeface="DengXian" panose="02010600030101010101" pitchFamily="2" charset="-122"/>
              </a:rPr>
              <a:t>ToR</a:t>
            </a:r>
            <a:r>
              <a:rPr lang="en-GB" sz="1600" b="1" dirty="0">
                <a:highlight>
                  <a:srgbClr val="00FF00"/>
                </a:highlight>
                <a:latin typeface="Calibri" panose="020F0502020204030204" pitchFamily="34" charset="0"/>
                <a:ea typeface="DengXian" panose="02010600030101010101" pitchFamily="2" charset="-122"/>
              </a:rPr>
              <a:t>)</a:t>
            </a:r>
          </a:p>
          <a:p>
            <a:endParaRPr lang="en-GB" sz="1600" b="1" dirty="0">
              <a:latin typeface="Calibri" panose="020F0502020204030204" pitchFamily="34" charset="0"/>
              <a:ea typeface="DengXian" panose="02010600030101010101" pitchFamily="2" charset="-122"/>
            </a:endParaRPr>
          </a:p>
          <a:p>
            <a:r>
              <a:rPr lang="en-GB" sz="1600" b="1" dirty="0">
                <a:latin typeface="Calibri" panose="020F0502020204030204" pitchFamily="34" charset="0"/>
                <a:ea typeface="DengXian" panose="02010600030101010101" pitchFamily="2" charset="-122"/>
              </a:rPr>
              <a:t>2) Interaction with vehicle users (optional)</a:t>
            </a:r>
          </a:p>
          <a:p>
            <a:r>
              <a:rPr lang="en-GB" sz="1600" b="1" dirty="0">
                <a:latin typeface="Calibri" panose="020F0502020204030204" pitchFamily="34" charset="0"/>
                <a:ea typeface="DengXian" panose="02010600030101010101" pitchFamily="2" charset="-122"/>
              </a:rPr>
              <a:t>  </a:t>
            </a:r>
          </a:p>
          <a:p>
            <a:r>
              <a:rPr lang="en-GB" sz="1600" b="1" dirty="0">
                <a:latin typeface="Calibri" panose="020F0502020204030204" pitchFamily="34" charset="0"/>
                <a:ea typeface="DengXian" panose="02010600030101010101" pitchFamily="2" charset="-122"/>
              </a:rPr>
              <a:t>3) Interaction with traffic authorities, first responders, and other special actors (optional)</a:t>
            </a:r>
          </a:p>
          <a:p>
            <a:r>
              <a:rPr lang="en-GB" sz="1600" b="1" dirty="0">
                <a:latin typeface="Calibri" panose="020F0502020204030204" pitchFamily="34" charset="0"/>
                <a:ea typeface="DengXian" panose="02010600030101010101" pitchFamily="2" charset="-122"/>
              </a:rPr>
              <a:t> </a:t>
            </a:r>
          </a:p>
          <a:p>
            <a:r>
              <a:rPr lang="en-GB" sz="1600" b="1" dirty="0">
                <a:latin typeface="Calibri" panose="020F0502020204030204" pitchFamily="34" charset="0"/>
                <a:ea typeface="DengXian" panose="02010600030101010101" pitchFamily="2" charset="-122"/>
              </a:rPr>
              <a:t>4) Special issues of international traffic (optional)</a:t>
            </a:r>
          </a:p>
          <a:p>
            <a:endParaRPr lang="en-GB" sz="1600" b="1" dirty="0">
              <a:latin typeface="Calibri" panose="020F0502020204030204" pitchFamily="34" charset="0"/>
              <a:ea typeface="DengXian" panose="02010600030101010101" pitchFamily="2" charset="-122"/>
            </a:endParaRPr>
          </a:p>
          <a:p>
            <a:r>
              <a:rPr lang="en-GB" sz="1600" b="1" dirty="0">
                <a:highlight>
                  <a:srgbClr val="FFFF00"/>
                </a:highlight>
                <a:latin typeface="Calibri" panose="020F0502020204030204" pitchFamily="34" charset="0"/>
                <a:ea typeface="DengXian" panose="02010600030101010101" pitchFamily="2" charset="-122"/>
              </a:rPr>
              <a:t>5) New findings that would require GE.3 involvement </a:t>
            </a:r>
            <a:r>
              <a:rPr lang="en-GB" sz="1600" b="1" dirty="0">
                <a:latin typeface="Calibri" panose="020F0502020204030204" pitchFamily="34" charset="0"/>
                <a:ea typeface="DengXian" panose="02010600030101010101" pitchFamily="2" charset="-122"/>
              </a:rPr>
              <a:t>(optional)</a:t>
            </a:r>
            <a:endParaRPr lang="en-GB" sz="1600" b="1" dirty="0">
              <a:highlight>
                <a:srgbClr val="FFFF00"/>
              </a:highlight>
              <a:latin typeface="Calibri" panose="020F0502020204030204" pitchFamily="34" charset="0"/>
              <a:ea typeface="DengXian" panose="02010600030101010101" pitchFamily="2" charset="-122"/>
            </a:endParaRPr>
          </a:p>
          <a:p>
            <a:endParaRPr lang="en-GB" sz="1600" b="1" dirty="0">
              <a:latin typeface="Calibri" panose="020F0502020204030204" pitchFamily="34" charset="0"/>
              <a:ea typeface="DengXian" panose="02010600030101010101" pitchFamily="2" charset="-122"/>
            </a:endParaRPr>
          </a:p>
          <a:p>
            <a:r>
              <a:rPr lang="en-US" sz="1600" u="sng" dirty="0"/>
              <a:t>Later, for GE.3: </a:t>
            </a:r>
          </a:p>
          <a:p>
            <a:r>
              <a:rPr lang="en-US" sz="1600" dirty="0"/>
              <a:t>7) What is the optimal instrument to address each of these individual challenges (e.g. conventions, protocols, resolutions? guidance etc.)?</a:t>
            </a:r>
          </a:p>
          <a:p>
            <a:endParaRPr lang="en-US" sz="1600" dirty="0"/>
          </a:p>
          <a:p>
            <a:r>
              <a:rPr lang="en-GB" sz="1600" dirty="0">
                <a:latin typeface="Calibri" panose="020F0502020204030204" pitchFamily="34" charset="0"/>
                <a:ea typeface="DengXian" panose="02010600030101010101" pitchFamily="2" charset="-122"/>
              </a:rPr>
              <a:t>8)</a:t>
            </a:r>
            <a:r>
              <a:rPr lang="en-US" sz="1600" dirty="0"/>
              <a:t> How can we “future proof” a potential instrument </a:t>
            </a:r>
            <a:r>
              <a:rPr lang="en-US" sz="1600" dirty="0">
                <a:solidFill>
                  <a:srgbClr val="FF0000"/>
                </a:solidFill>
              </a:rPr>
              <a:t>related to each GAP  </a:t>
            </a:r>
            <a:r>
              <a:rPr lang="en-US" sz="1600" dirty="0"/>
              <a:t>to ensure it is flexible, agile, and responsive to ongoing change?</a:t>
            </a:r>
            <a:endParaRPr lang="en-US" sz="1600" b="1" dirty="0"/>
          </a:p>
        </p:txBody>
      </p:sp>
    </p:spTree>
    <p:extLst>
      <p:ext uri="{BB962C8B-B14F-4D97-AF65-F5344CB8AC3E}">
        <p14:creationId xmlns:p14="http://schemas.microsoft.com/office/powerpoint/2010/main" val="22690828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4D6C7C-96B9-C64F-42FF-F000C24335D4}"/>
              </a:ext>
            </a:extLst>
          </p:cNvPr>
          <p:cNvSpPr>
            <a:spLocks noGrp="1"/>
          </p:cNvSpPr>
          <p:nvPr>
            <p:ph type="title"/>
          </p:nvPr>
        </p:nvSpPr>
        <p:spPr>
          <a:xfrm>
            <a:off x="762000" y="3175"/>
            <a:ext cx="10515600" cy="1325563"/>
          </a:xfrm>
        </p:spPr>
        <p:txBody>
          <a:bodyPr/>
          <a:lstStyle/>
          <a:p>
            <a:r>
              <a:rPr lang="en-US" sz="2400" b="1" spc="50" dirty="0">
                <a:latin typeface="Arial" panose="020B0604020202020204" pitchFamily="34" charset="0"/>
                <a:cs typeface="Arial" panose="020B0604020202020204" pitchFamily="34" charset="0"/>
              </a:rPr>
              <a:t>List of questions taken from inf. 2 and their assignment to </a:t>
            </a:r>
            <a:br>
              <a:rPr lang="en-US" sz="2400" b="1" spc="50" dirty="0">
                <a:latin typeface="Arial" panose="020B0604020202020204" pitchFamily="34" charset="0"/>
                <a:cs typeface="Arial" panose="020B0604020202020204" pitchFamily="34" charset="0"/>
              </a:rPr>
            </a:br>
            <a:r>
              <a:rPr lang="en-US" sz="2400" b="1" spc="50" dirty="0">
                <a:latin typeface="Arial" panose="020B0604020202020204" pitchFamily="34" charset="0"/>
                <a:cs typeface="Arial" panose="020B0604020202020204" pitchFamily="34" charset="0"/>
              </a:rPr>
              <a:t>Groups 1 and 2</a:t>
            </a:r>
          </a:p>
        </p:txBody>
      </p:sp>
      <p:sp>
        <p:nvSpPr>
          <p:cNvPr id="3" name="Content Placeholder 2">
            <a:extLst>
              <a:ext uri="{FF2B5EF4-FFF2-40B4-BE49-F238E27FC236}">
                <a16:creationId xmlns:a16="http://schemas.microsoft.com/office/drawing/2014/main" id="{A4890D88-4497-7B60-7122-FFD9B3FC07D8}"/>
              </a:ext>
            </a:extLst>
          </p:cNvPr>
          <p:cNvSpPr>
            <a:spLocks noGrp="1"/>
          </p:cNvSpPr>
          <p:nvPr>
            <p:ph idx="1"/>
          </p:nvPr>
        </p:nvSpPr>
        <p:spPr>
          <a:xfrm>
            <a:off x="838200" y="1825625"/>
            <a:ext cx="11277600" cy="4351338"/>
          </a:xfrm>
        </p:spPr>
        <p:txBody>
          <a:bodyPr>
            <a:normAutofit fontScale="92500" lnSpcReduction="20000"/>
          </a:bodyPr>
          <a:lstStyle/>
          <a:p>
            <a:pPr marL="342900" marR="359410" lvl="0" indent="-342900" algn="just" rtl="0">
              <a:spcAft>
                <a:spcPts val="0"/>
              </a:spcAft>
              <a:buFont typeface="+mj-lt"/>
              <a:buAutoNum type="alphaUcPeriod"/>
            </a:pPr>
            <a:r>
              <a:rPr lang="en-US" sz="1800" dirty="0">
                <a:effectLst/>
                <a:latin typeface="Times New Roman" panose="02020603050405020304" pitchFamily="18" charset="0"/>
                <a:ea typeface="Times New Roman" panose="02020603050405020304" pitchFamily="18" charset="0"/>
              </a:rPr>
              <a:t>Are there any conditions for when the driver can delegate the dynamic control to the Automated Driving System (ADS)? </a:t>
            </a:r>
            <a:r>
              <a:rPr lang="en-US" sz="1800" dirty="0">
                <a:solidFill>
                  <a:srgbClr val="FF0000"/>
                </a:solidFill>
                <a:effectLst/>
                <a:latin typeface="Times New Roman" panose="02020603050405020304" pitchFamily="18" charset="0"/>
                <a:ea typeface="Times New Roman" panose="02020603050405020304" pitchFamily="18" charset="0"/>
              </a:rPr>
              <a:t>Groups 1 and 2</a:t>
            </a:r>
            <a:endParaRPr lang="en-GB" sz="1800" dirty="0">
              <a:effectLst/>
              <a:latin typeface="Times New Roman" panose="02020603050405020304" pitchFamily="18" charset="0"/>
              <a:ea typeface="Times New Roman" panose="02020603050405020304" pitchFamily="18" charset="0"/>
            </a:endParaRPr>
          </a:p>
          <a:p>
            <a:pPr marL="342900" marR="359410" lvl="0" indent="-342900" algn="just">
              <a:spcAft>
                <a:spcPts val="0"/>
              </a:spcAft>
              <a:buFont typeface="+mj-lt"/>
              <a:buAutoNum type="alphaUcPeriod"/>
            </a:pPr>
            <a:r>
              <a:rPr lang="en-US" sz="1800" dirty="0">
                <a:effectLst/>
                <a:latin typeface="Times New Roman" panose="02020603050405020304" pitchFamily="18" charset="0"/>
                <a:ea typeface="Times New Roman" panose="02020603050405020304" pitchFamily="18" charset="0"/>
              </a:rPr>
              <a:t>How can it be determined who has or had responsibility for the dynamic control of the automated vehicle at any given time? </a:t>
            </a:r>
            <a:r>
              <a:rPr lang="en-US" sz="1800" dirty="0">
                <a:solidFill>
                  <a:srgbClr val="FF0000"/>
                </a:solidFill>
                <a:effectLst/>
                <a:latin typeface="Times New Roman" panose="02020603050405020304" pitchFamily="18" charset="0"/>
                <a:ea typeface="Times New Roman" panose="02020603050405020304" pitchFamily="18" charset="0"/>
              </a:rPr>
              <a:t>Groups 1 and 2</a:t>
            </a:r>
            <a:endParaRPr lang="en-GB" sz="1800" dirty="0">
              <a:effectLst/>
              <a:latin typeface="Times New Roman" panose="02020603050405020304" pitchFamily="18" charset="0"/>
              <a:ea typeface="Times New Roman" panose="02020603050405020304" pitchFamily="18" charset="0"/>
            </a:endParaRPr>
          </a:p>
          <a:p>
            <a:pPr marL="342900" marR="359410" lvl="0" indent="-342900" algn="just">
              <a:spcAft>
                <a:spcPts val="0"/>
              </a:spcAft>
              <a:buFont typeface="+mj-lt"/>
              <a:buAutoNum type="alphaUcPeriod"/>
            </a:pPr>
            <a:r>
              <a:rPr lang="en-US" sz="1800" dirty="0">
                <a:effectLst/>
                <a:highlight>
                  <a:srgbClr val="FFFF00"/>
                </a:highlight>
                <a:latin typeface="Times New Roman" panose="02020603050405020304" pitchFamily="18" charset="0"/>
                <a:ea typeface="Times New Roman" panose="02020603050405020304" pitchFamily="18" charset="0"/>
              </a:rPr>
              <a:t>What are the role and responsibilities of the driver when the ADS is engaged, if there still is a driver in the vehicle? </a:t>
            </a:r>
            <a:r>
              <a:rPr lang="en-US" sz="1800" dirty="0">
                <a:solidFill>
                  <a:srgbClr val="FF0000"/>
                </a:solidFill>
                <a:effectLst/>
                <a:highlight>
                  <a:srgbClr val="FFFF00"/>
                </a:highlight>
                <a:latin typeface="Times New Roman" panose="02020603050405020304" pitchFamily="18" charset="0"/>
                <a:ea typeface="Times New Roman" panose="02020603050405020304" pitchFamily="18" charset="0"/>
              </a:rPr>
              <a:t>Group 2</a:t>
            </a:r>
            <a:endParaRPr lang="en-GB" sz="1800" dirty="0">
              <a:effectLst/>
              <a:highlight>
                <a:srgbClr val="FFFF00"/>
              </a:highlight>
              <a:latin typeface="Times New Roman" panose="02020603050405020304" pitchFamily="18" charset="0"/>
              <a:ea typeface="Times New Roman" panose="02020603050405020304" pitchFamily="18" charset="0"/>
            </a:endParaRPr>
          </a:p>
          <a:p>
            <a:pPr marL="342900" marR="359410" lvl="0" indent="-342900" algn="just">
              <a:spcAft>
                <a:spcPts val="0"/>
              </a:spcAft>
              <a:buFont typeface="+mj-lt"/>
              <a:buAutoNum type="alphaUcPeriod"/>
            </a:pPr>
            <a:r>
              <a:rPr lang="en-US" sz="1800" dirty="0">
                <a:effectLst/>
                <a:highlight>
                  <a:srgbClr val="FFFF00"/>
                </a:highlight>
                <a:latin typeface="Times New Roman" panose="02020603050405020304" pitchFamily="18" charset="0"/>
                <a:ea typeface="Times New Roman" panose="02020603050405020304" pitchFamily="18" charset="0"/>
              </a:rPr>
              <a:t>If some or all of the responsibilities normally attributed to the driver are not borne by the driver anymore, then who should bear these responsibilities as the ADS does not have legal personhood? </a:t>
            </a:r>
            <a:r>
              <a:rPr lang="en-US" sz="1800" dirty="0">
                <a:solidFill>
                  <a:srgbClr val="FF0000"/>
                </a:solidFill>
                <a:effectLst/>
                <a:highlight>
                  <a:srgbClr val="FFFF00"/>
                </a:highlight>
                <a:latin typeface="Times New Roman" panose="02020603050405020304" pitchFamily="18" charset="0"/>
                <a:ea typeface="Times New Roman" panose="02020603050405020304" pitchFamily="18" charset="0"/>
              </a:rPr>
              <a:t>Group 1</a:t>
            </a:r>
            <a:endParaRPr lang="en-GB" sz="1800" dirty="0">
              <a:effectLst/>
              <a:highlight>
                <a:srgbClr val="FFFF00"/>
              </a:highlight>
              <a:latin typeface="Times New Roman" panose="02020603050405020304" pitchFamily="18" charset="0"/>
              <a:ea typeface="Times New Roman" panose="02020603050405020304" pitchFamily="18" charset="0"/>
            </a:endParaRPr>
          </a:p>
          <a:p>
            <a:pPr marL="342900" marR="359410" lvl="0" indent="-342900" algn="just">
              <a:spcAft>
                <a:spcPts val="0"/>
              </a:spcAft>
              <a:buFont typeface="+mj-lt"/>
              <a:buAutoNum type="alphaUcPeriod"/>
            </a:pPr>
            <a:r>
              <a:rPr lang="en-US" sz="1800" dirty="0">
                <a:effectLst/>
                <a:latin typeface="Times New Roman" panose="02020603050405020304" pitchFamily="18" charset="0"/>
                <a:ea typeface="Times New Roman" panose="02020603050405020304" pitchFamily="18" charset="0"/>
              </a:rPr>
              <a:t>How do we identify possible new entities which bear responsibilities normally attributed to the driver? </a:t>
            </a:r>
            <a:r>
              <a:rPr lang="en-US" sz="1800" dirty="0">
                <a:solidFill>
                  <a:srgbClr val="FF0000"/>
                </a:solidFill>
                <a:effectLst/>
                <a:latin typeface="Times New Roman" panose="02020603050405020304" pitchFamily="18" charset="0"/>
                <a:ea typeface="Times New Roman" panose="02020603050405020304" pitchFamily="18" charset="0"/>
              </a:rPr>
              <a:t>Groups 1 and 2</a:t>
            </a:r>
            <a:endParaRPr lang="en-GB" sz="1800" dirty="0">
              <a:effectLst/>
              <a:latin typeface="Times New Roman" panose="02020603050405020304" pitchFamily="18" charset="0"/>
              <a:ea typeface="Times New Roman" panose="02020603050405020304" pitchFamily="18" charset="0"/>
            </a:endParaRPr>
          </a:p>
          <a:p>
            <a:pPr marL="342900" marR="359410" lvl="0" indent="-342900" algn="just">
              <a:spcAft>
                <a:spcPts val="0"/>
              </a:spcAft>
              <a:buFont typeface="+mj-lt"/>
              <a:buAutoNum type="alphaUcPeriod"/>
            </a:pPr>
            <a:r>
              <a:rPr lang="en-US" sz="1800" dirty="0">
                <a:effectLst/>
                <a:latin typeface="Times New Roman" panose="02020603050405020304" pitchFamily="18" charset="0"/>
                <a:ea typeface="Times New Roman" panose="02020603050405020304" pitchFamily="18" charset="0"/>
              </a:rPr>
              <a:t>How do we make the necessary information about these entities available between different jurisdictions to enable enforcement of traffic rules? </a:t>
            </a:r>
            <a:r>
              <a:rPr lang="en-US" sz="1800" dirty="0">
                <a:solidFill>
                  <a:srgbClr val="FF0000"/>
                </a:solidFill>
                <a:effectLst/>
                <a:latin typeface="Times New Roman" panose="02020603050405020304" pitchFamily="18" charset="0"/>
                <a:ea typeface="Times New Roman" panose="02020603050405020304" pitchFamily="18" charset="0"/>
              </a:rPr>
              <a:t>Groups 1 and 2</a:t>
            </a:r>
            <a:endParaRPr lang="en-GB" sz="1800" dirty="0">
              <a:effectLst/>
              <a:latin typeface="Times New Roman" panose="02020603050405020304" pitchFamily="18" charset="0"/>
              <a:ea typeface="Times New Roman" panose="02020603050405020304" pitchFamily="18" charset="0"/>
            </a:endParaRPr>
          </a:p>
          <a:p>
            <a:pPr marL="342900" marR="359410" lvl="0" indent="-342900" algn="just">
              <a:spcAft>
                <a:spcPts val="0"/>
              </a:spcAft>
              <a:buFont typeface="+mj-lt"/>
              <a:buAutoNum type="alphaUcPeriod"/>
            </a:pPr>
            <a:r>
              <a:rPr lang="en-US" sz="1800" dirty="0">
                <a:effectLst/>
                <a:latin typeface="Times New Roman" panose="02020603050405020304" pitchFamily="18" charset="0"/>
                <a:ea typeface="Times New Roman" panose="02020603050405020304" pitchFamily="18" charset="0"/>
              </a:rPr>
              <a:t>Who has responsibilities for vehicles where there is no driver in the vehicle? How can their safety in operation be ensured? </a:t>
            </a:r>
            <a:r>
              <a:rPr lang="en-US" sz="1800" dirty="0">
                <a:solidFill>
                  <a:srgbClr val="FF0000"/>
                </a:solidFill>
                <a:effectLst/>
                <a:latin typeface="Times New Roman" panose="02020603050405020304" pitchFamily="18" charset="0"/>
                <a:ea typeface="Times New Roman" panose="02020603050405020304" pitchFamily="18" charset="0"/>
              </a:rPr>
              <a:t>Group 2</a:t>
            </a:r>
            <a:endParaRPr lang="en-GB" sz="1800" dirty="0">
              <a:effectLst/>
              <a:latin typeface="Times New Roman" panose="02020603050405020304" pitchFamily="18" charset="0"/>
              <a:ea typeface="Times New Roman" panose="02020603050405020304" pitchFamily="18" charset="0"/>
            </a:endParaRPr>
          </a:p>
          <a:p>
            <a:pPr marL="342900" marR="359410" lvl="0" indent="-342900" algn="just">
              <a:spcAft>
                <a:spcPts val="0"/>
              </a:spcAft>
              <a:buFont typeface="+mj-lt"/>
              <a:buAutoNum type="alphaUcPeriod"/>
            </a:pPr>
            <a:r>
              <a:rPr lang="en-US" sz="1800" dirty="0">
                <a:effectLst/>
                <a:latin typeface="Times New Roman" panose="02020603050405020304" pitchFamily="18" charset="0"/>
                <a:ea typeface="Times New Roman" panose="02020603050405020304" pitchFamily="18" charset="0"/>
              </a:rPr>
              <a:t>Is there a need to define new concepts/terms? </a:t>
            </a:r>
            <a:r>
              <a:rPr lang="en-US" sz="1800" dirty="0">
                <a:solidFill>
                  <a:srgbClr val="FF0000"/>
                </a:solidFill>
                <a:effectLst/>
                <a:latin typeface="Times New Roman" panose="02020603050405020304" pitchFamily="18" charset="0"/>
                <a:ea typeface="Times New Roman" panose="02020603050405020304" pitchFamily="18" charset="0"/>
              </a:rPr>
              <a:t>Groups 1 and 2</a:t>
            </a:r>
            <a:endParaRPr lang="en-GB" sz="1800" dirty="0">
              <a:effectLst/>
              <a:latin typeface="Times New Roman" panose="02020603050405020304" pitchFamily="18" charset="0"/>
              <a:ea typeface="Times New Roman" panose="02020603050405020304" pitchFamily="18" charset="0"/>
            </a:endParaRPr>
          </a:p>
          <a:p>
            <a:pPr marL="342900" marR="359410" lvl="0" indent="-342900" algn="just">
              <a:spcAft>
                <a:spcPts val="0"/>
              </a:spcAft>
              <a:buFont typeface="+mj-lt"/>
              <a:buAutoNum type="alphaUcPeriod"/>
            </a:pPr>
            <a:r>
              <a:rPr lang="en-US" sz="1800" dirty="0">
                <a:effectLst/>
                <a:latin typeface="Times New Roman" panose="02020603050405020304" pitchFamily="18" charset="0"/>
                <a:ea typeface="Times New Roman" panose="02020603050405020304" pitchFamily="18" charset="0"/>
              </a:rPr>
              <a:t>How to support international cooperation and data sharing especially between relevant authorities? </a:t>
            </a:r>
            <a:r>
              <a:rPr lang="en-US" sz="1800" dirty="0">
                <a:solidFill>
                  <a:srgbClr val="FF0000"/>
                </a:solidFill>
                <a:effectLst/>
                <a:latin typeface="Times New Roman" panose="02020603050405020304" pitchFamily="18" charset="0"/>
                <a:ea typeface="Times New Roman" panose="02020603050405020304" pitchFamily="18" charset="0"/>
              </a:rPr>
              <a:t>Later / GE.3?</a:t>
            </a:r>
          </a:p>
          <a:p>
            <a:pPr marL="342900" marR="359410" indent="-342900" algn="just">
              <a:buFont typeface="+mj-lt"/>
              <a:buAutoNum type="alphaUcPeriod"/>
            </a:pPr>
            <a:r>
              <a:rPr lang="en-US" sz="1800" dirty="0">
                <a:effectLst/>
                <a:latin typeface="Times New Roman" panose="02020603050405020304" pitchFamily="18" charset="0"/>
                <a:ea typeface="Times New Roman" panose="02020603050405020304" pitchFamily="18" charset="0"/>
              </a:rPr>
              <a:t>How do we support the determination of liabilities in an accident involving an automated vehicle on national level? </a:t>
            </a:r>
            <a:r>
              <a:rPr lang="en-US" sz="1800" dirty="0">
                <a:solidFill>
                  <a:srgbClr val="FF0000"/>
                </a:solidFill>
                <a:effectLst/>
                <a:latin typeface="Times New Roman" panose="02020603050405020304" pitchFamily="18" charset="0"/>
                <a:ea typeface="Times New Roman" panose="02020603050405020304" pitchFamily="18" charset="0"/>
              </a:rPr>
              <a:t>Later / GE.3?</a:t>
            </a:r>
            <a:endParaRPr lang="en-GB" sz="1800" dirty="0">
              <a:effectLst/>
              <a:latin typeface="Times New Roman" panose="02020603050405020304" pitchFamily="18" charset="0"/>
              <a:ea typeface="Times New Roman" panose="02020603050405020304" pitchFamily="18" charset="0"/>
            </a:endParaRPr>
          </a:p>
          <a:p>
            <a:pPr marL="342900" marR="359410" lvl="0" indent="-342900" algn="just">
              <a:spcAft>
                <a:spcPts val="0"/>
              </a:spcAft>
              <a:buFont typeface="+mj-lt"/>
              <a:buAutoNum type="alphaUcPeriod"/>
            </a:pPr>
            <a:endParaRPr lang="en-GB" sz="1800" dirty="0">
              <a:effectLst/>
              <a:latin typeface="Times New Roman" panose="02020603050405020304" pitchFamily="18" charset="0"/>
              <a:ea typeface="Times New Roman" panose="02020603050405020304" pitchFamily="18" charset="0"/>
            </a:endParaRPr>
          </a:p>
          <a:p>
            <a:endParaRPr lang="en-US" dirty="0"/>
          </a:p>
        </p:txBody>
      </p:sp>
      <p:grpSp>
        <p:nvGrpSpPr>
          <p:cNvPr id="4" name="Group 3">
            <a:extLst>
              <a:ext uri="{FF2B5EF4-FFF2-40B4-BE49-F238E27FC236}">
                <a16:creationId xmlns:a16="http://schemas.microsoft.com/office/drawing/2014/main" id="{52A00311-0516-23BC-24D8-A135B97E6D88}"/>
              </a:ext>
            </a:extLst>
          </p:cNvPr>
          <p:cNvGrpSpPr/>
          <p:nvPr/>
        </p:nvGrpSpPr>
        <p:grpSpPr>
          <a:xfrm>
            <a:off x="174514" y="980358"/>
            <a:ext cx="10897752" cy="5720630"/>
            <a:chOff x="610065" y="1412560"/>
            <a:chExt cx="10897752" cy="5244716"/>
          </a:xfrm>
        </p:grpSpPr>
        <p:grpSp>
          <p:nvGrpSpPr>
            <p:cNvPr id="5" name="Group 4">
              <a:extLst>
                <a:ext uri="{FF2B5EF4-FFF2-40B4-BE49-F238E27FC236}">
                  <a16:creationId xmlns:a16="http://schemas.microsoft.com/office/drawing/2014/main" id="{14757206-A661-1B27-E8D0-666F19E7203F}"/>
                </a:ext>
              </a:extLst>
            </p:cNvPr>
            <p:cNvGrpSpPr/>
            <p:nvPr/>
          </p:nvGrpSpPr>
          <p:grpSpPr>
            <a:xfrm rot="10800000" flipV="1">
              <a:off x="1843728" y="1468498"/>
              <a:ext cx="9664089" cy="224269"/>
              <a:chOff x="0" y="1472506"/>
              <a:chExt cx="9601200" cy="257953"/>
            </a:xfrm>
          </p:grpSpPr>
          <p:sp>
            <p:nvSpPr>
              <p:cNvPr id="8" name="Rectangle 7">
                <a:extLst>
                  <a:ext uri="{FF2B5EF4-FFF2-40B4-BE49-F238E27FC236}">
                    <a16:creationId xmlns:a16="http://schemas.microsoft.com/office/drawing/2014/main" id="{12FF0262-BDE6-AAE6-F72E-8B3307FA593E}"/>
                  </a:ext>
                </a:extLst>
              </p:cNvPr>
              <p:cNvSpPr/>
              <p:nvPr/>
            </p:nvSpPr>
            <p:spPr>
              <a:xfrm>
                <a:off x="0" y="1472506"/>
                <a:ext cx="9601200" cy="2579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nvGrpSpPr>
              <p:cNvPr id="9" name="Group 8">
                <a:extLst>
                  <a:ext uri="{FF2B5EF4-FFF2-40B4-BE49-F238E27FC236}">
                    <a16:creationId xmlns:a16="http://schemas.microsoft.com/office/drawing/2014/main" id="{C9CEA8DF-2C1B-7477-D713-DC2CFA02F461}"/>
                  </a:ext>
                </a:extLst>
              </p:cNvPr>
              <p:cNvGrpSpPr/>
              <p:nvPr/>
            </p:nvGrpSpPr>
            <p:grpSpPr>
              <a:xfrm>
                <a:off x="0" y="1533801"/>
                <a:ext cx="9600715" cy="142346"/>
                <a:chOff x="-10048" y="1395272"/>
                <a:chExt cx="9610762" cy="142346"/>
              </a:xfrm>
            </p:grpSpPr>
            <p:sp>
              <p:nvSpPr>
                <p:cNvPr id="10" name="Rectangle 9">
                  <a:extLst>
                    <a:ext uri="{FF2B5EF4-FFF2-40B4-BE49-F238E27FC236}">
                      <a16:creationId xmlns:a16="http://schemas.microsoft.com/office/drawing/2014/main" id="{0CAD575C-4E68-5955-979E-A0DA296261AF}"/>
                    </a:ext>
                  </a:extLst>
                </p:cNvPr>
                <p:cNvSpPr/>
                <p:nvPr/>
              </p:nvSpPr>
              <p:spPr>
                <a:xfrm>
                  <a:off x="-10048" y="1402000"/>
                  <a:ext cx="517013" cy="135618"/>
                </a:xfrm>
                <a:prstGeom prst="rect">
                  <a:avLst/>
                </a:prstGeom>
                <a:solidFill>
                  <a:srgbClr val="1449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2ECD1460-0A88-A157-2CB5-355644EFADA7}"/>
                    </a:ext>
                  </a:extLst>
                </p:cNvPr>
                <p:cNvSpPr/>
                <p:nvPr/>
              </p:nvSpPr>
              <p:spPr>
                <a:xfrm>
                  <a:off x="599026" y="1399408"/>
                  <a:ext cx="489986" cy="135618"/>
                </a:xfrm>
                <a:prstGeom prst="rect">
                  <a:avLst/>
                </a:prstGeom>
                <a:solidFill>
                  <a:srgbClr val="E822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8D9CDF7B-20DD-A1D3-BDB8-1C56ED311329}"/>
                    </a:ext>
                  </a:extLst>
                </p:cNvPr>
                <p:cNvSpPr/>
                <p:nvPr/>
              </p:nvSpPr>
              <p:spPr>
                <a:xfrm>
                  <a:off x="1166753" y="1397808"/>
                  <a:ext cx="489986" cy="135618"/>
                </a:xfrm>
                <a:prstGeom prst="rect">
                  <a:avLst/>
                </a:prstGeom>
                <a:solidFill>
                  <a:srgbClr val="E4B5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DAE6BE06-979A-C73D-D4DB-F418EC36E19C}"/>
                    </a:ext>
                  </a:extLst>
                </p:cNvPr>
                <p:cNvSpPr/>
                <p:nvPr/>
              </p:nvSpPr>
              <p:spPr>
                <a:xfrm>
                  <a:off x="1744316" y="1397808"/>
                  <a:ext cx="489986" cy="135618"/>
                </a:xfrm>
                <a:prstGeom prst="rect">
                  <a:avLst/>
                </a:prstGeom>
                <a:solidFill>
                  <a:srgbClr val="4BA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96530699-78A7-14E7-A062-EF9A18E2F727}"/>
                    </a:ext>
                  </a:extLst>
                </p:cNvPr>
                <p:cNvSpPr/>
                <p:nvPr/>
              </p:nvSpPr>
              <p:spPr>
                <a:xfrm>
                  <a:off x="2320550" y="1396592"/>
                  <a:ext cx="489986" cy="135618"/>
                </a:xfrm>
                <a:prstGeom prst="rect">
                  <a:avLst/>
                </a:prstGeom>
                <a:solidFill>
                  <a:srgbClr val="C520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CEB44710-870E-6643-F3F2-13538B07CAF3}"/>
                    </a:ext>
                  </a:extLst>
                </p:cNvPr>
                <p:cNvSpPr/>
                <p:nvPr/>
              </p:nvSpPr>
              <p:spPr>
                <a:xfrm>
                  <a:off x="2894090" y="1397808"/>
                  <a:ext cx="489986" cy="135618"/>
                </a:xfrm>
                <a:prstGeom prst="rect">
                  <a:avLst/>
                </a:prstGeom>
                <a:solidFill>
                  <a:srgbClr val="EF402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096B18F6-3E50-D327-60DA-3DAB82FD19DC}"/>
                    </a:ext>
                  </a:extLst>
                </p:cNvPr>
                <p:cNvSpPr/>
                <p:nvPr/>
              </p:nvSpPr>
              <p:spPr>
                <a:xfrm>
                  <a:off x="3467187" y="1397808"/>
                  <a:ext cx="489986" cy="135618"/>
                </a:xfrm>
                <a:prstGeom prst="rect">
                  <a:avLst/>
                </a:prstGeom>
                <a:solidFill>
                  <a:srgbClr val="27BE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28ABD028-902C-480D-ED5A-FF5CEE0CABB6}"/>
                    </a:ext>
                  </a:extLst>
                </p:cNvPr>
                <p:cNvSpPr/>
                <p:nvPr/>
              </p:nvSpPr>
              <p:spPr>
                <a:xfrm>
                  <a:off x="4034914" y="1397808"/>
                  <a:ext cx="489986" cy="135618"/>
                </a:xfrm>
                <a:prstGeom prst="rect">
                  <a:avLst/>
                </a:prstGeom>
                <a:solidFill>
                  <a:srgbClr val="FAC21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1112BFBD-219B-7DE0-AF84-6FD0C1F18236}"/>
                    </a:ext>
                  </a:extLst>
                </p:cNvPr>
                <p:cNvSpPr/>
                <p:nvPr/>
              </p:nvSpPr>
              <p:spPr>
                <a:xfrm>
                  <a:off x="4605679" y="1397808"/>
                  <a:ext cx="489986" cy="135618"/>
                </a:xfrm>
                <a:prstGeom prst="rect">
                  <a:avLst/>
                </a:prstGeom>
                <a:solidFill>
                  <a:srgbClr val="A21C4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766244C6-87CA-3EA6-1485-A54F5D15F086}"/>
                    </a:ext>
                  </a:extLst>
                </p:cNvPr>
                <p:cNvSpPr/>
                <p:nvPr/>
              </p:nvSpPr>
              <p:spPr>
                <a:xfrm>
                  <a:off x="5170368" y="1396409"/>
                  <a:ext cx="489986" cy="135618"/>
                </a:xfrm>
                <a:prstGeom prst="rect">
                  <a:avLst/>
                </a:prstGeom>
                <a:solidFill>
                  <a:srgbClr val="F26B2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E73BE247-9455-4E3A-513F-DE2CD40DC431}"/>
                    </a:ext>
                  </a:extLst>
                </p:cNvPr>
                <p:cNvSpPr/>
                <p:nvPr/>
              </p:nvSpPr>
              <p:spPr>
                <a:xfrm>
                  <a:off x="5735057" y="1397808"/>
                  <a:ext cx="489986" cy="135618"/>
                </a:xfrm>
                <a:prstGeom prst="rect">
                  <a:avLst/>
                </a:prstGeom>
                <a:solidFill>
                  <a:srgbClr val="DC17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C3D30055-145D-84EC-FE89-AC73DC50D94B}"/>
                    </a:ext>
                  </a:extLst>
                </p:cNvPr>
                <p:cNvSpPr/>
                <p:nvPr/>
              </p:nvSpPr>
              <p:spPr>
                <a:xfrm>
                  <a:off x="6299746" y="1397808"/>
                  <a:ext cx="489986" cy="135618"/>
                </a:xfrm>
                <a:prstGeom prst="rect">
                  <a:avLst/>
                </a:prstGeom>
                <a:solidFill>
                  <a:srgbClr val="F99F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B9EF9ACC-C97D-1C21-2ED5-1D5A22FA4586}"/>
                    </a:ext>
                  </a:extLst>
                </p:cNvPr>
                <p:cNvSpPr/>
                <p:nvPr/>
              </p:nvSpPr>
              <p:spPr>
                <a:xfrm>
                  <a:off x="6859519" y="1398202"/>
                  <a:ext cx="489986" cy="135618"/>
                </a:xfrm>
                <a:prstGeom prst="rect">
                  <a:avLst/>
                </a:prstGeom>
                <a:solidFill>
                  <a:srgbClr val="C6982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83FE97D3-DC7A-CE27-66F0-362BF6CF57D4}"/>
                    </a:ext>
                  </a:extLst>
                </p:cNvPr>
                <p:cNvSpPr/>
                <p:nvPr/>
              </p:nvSpPr>
              <p:spPr>
                <a:xfrm>
                  <a:off x="7419292" y="1397808"/>
                  <a:ext cx="489986" cy="135618"/>
                </a:xfrm>
                <a:prstGeom prst="rect">
                  <a:avLst/>
                </a:prstGeom>
                <a:solidFill>
                  <a:srgbClr val="408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9E078C5D-C285-DA0D-2309-02D05DAFE7CD}"/>
                    </a:ext>
                  </a:extLst>
                </p:cNvPr>
                <p:cNvSpPr/>
                <p:nvPr/>
              </p:nvSpPr>
              <p:spPr>
                <a:xfrm>
                  <a:off x="7971818" y="1395274"/>
                  <a:ext cx="489986" cy="135618"/>
                </a:xfrm>
                <a:prstGeom prst="rect">
                  <a:avLst/>
                </a:prstGeom>
                <a:solidFill>
                  <a:srgbClr val="1F95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CED4E941-48B6-C0E3-1C54-11B787A4BA78}"/>
                    </a:ext>
                  </a:extLst>
                </p:cNvPr>
                <p:cNvSpPr/>
                <p:nvPr/>
              </p:nvSpPr>
              <p:spPr>
                <a:xfrm>
                  <a:off x="8532101" y="1395274"/>
                  <a:ext cx="489986" cy="135618"/>
                </a:xfrm>
                <a:prstGeom prst="rect">
                  <a:avLst/>
                </a:prstGeom>
                <a:solidFill>
                  <a:srgbClr val="5DBA4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BA5A73FF-0756-8CC3-7578-AD552A05DF5F}"/>
                    </a:ext>
                  </a:extLst>
                </p:cNvPr>
                <p:cNvSpPr/>
                <p:nvPr/>
              </p:nvSpPr>
              <p:spPr>
                <a:xfrm>
                  <a:off x="9086589" y="1395272"/>
                  <a:ext cx="514125" cy="135618"/>
                </a:xfrm>
                <a:prstGeom prst="rect">
                  <a:avLst/>
                </a:prstGeom>
                <a:solidFill>
                  <a:srgbClr val="136B9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pic>
          <p:nvPicPr>
            <p:cNvPr id="6" name="Picture 5">
              <a:extLst>
                <a:ext uri="{FF2B5EF4-FFF2-40B4-BE49-F238E27FC236}">
                  <a16:creationId xmlns:a16="http://schemas.microsoft.com/office/drawing/2014/main" id="{1E499AFB-9770-FDAC-3CE0-0F9D8D2E3665}"/>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670470" y="1412560"/>
              <a:ext cx="1077698" cy="330872"/>
            </a:xfrm>
            <a:prstGeom prst="rect">
              <a:avLst/>
            </a:prstGeom>
          </p:spPr>
        </p:pic>
        <p:sp>
          <p:nvSpPr>
            <p:cNvPr id="7" name="TextBox 6">
              <a:extLst>
                <a:ext uri="{FF2B5EF4-FFF2-40B4-BE49-F238E27FC236}">
                  <a16:creationId xmlns:a16="http://schemas.microsoft.com/office/drawing/2014/main" id="{5DC21DC5-3EE5-C6C3-0FD1-D99BAEF23723}"/>
                </a:ext>
              </a:extLst>
            </p:cNvPr>
            <p:cNvSpPr txBox="1"/>
            <p:nvPr/>
          </p:nvSpPr>
          <p:spPr>
            <a:xfrm>
              <a:off x="610065" y="6418742"/>
              <a:ext cx="10377896" cy="238534"/>
            </a:xfrm>
            <a:prstGeom prst="rect">
              <a:avLst/>
            </a:prstGeom>
            <a:noFill/>
          </p:spPr>
          <p:txBody>
            <a:bodyPr wrap="square" rtlCol="0">
              <a:spAutoFit/>
            </a:bodyPr>
            <a:lstStyle/>
            <a:p>
              <a:r>
                <a:rPr lang="en-US" sz="1200" b="1">
                  <a:solidFill>
                    <a:srgbClr val="0070C0"/>
                  </a:solidFill>
                  <a:latin typeface="Arial Narrow" panose="020B0606020202030204" pitchFamily="34" charset="0"/>
                </a:rPr>
                <a:t>6</a:t>
              </a:r>
              <a:r>
                <a:rPr lang="en-US" sz="1200" b="1" baseline="30000">
                  <a:solidFill>
                    <a:srgbClr val="0070C0"/>
                  </a:solidFill>
                  <a:latin typeface="Arial Narrow" panose="020B0606020202030204" pitchFamily="34" charset="0"/>
                </a:rPr>
                <a:t>th</a:t>
              </a:r>
              <a:r>
                <a:rPr lang="en-US" sz="1200" b="1">
                  <a:solidFill>
                    <a:srgbClr val="0070C0"/>
                  </a:solidFill>
                  <a:latin typeface="Arial Narrow" panose="020B0606020202030204" pitchFamily="34" charset="0"/>
                </a:rPr>
                <a:t> Session of GE.3  </a:t>
              </a:r>
              <a:r>
                <a:rPr lang="en-US" sz="1200">
                  <a:solidFill>
                    <a:srgbClr val="0070C0"/>
                  </a:solidFill>
                  <a:latin typeface="Arial Narrow" panose="020B0606020202030204" pitchFamily="34" charset="0"/>
                </a:rPr>
                <a:t>|</a:t>
              </a:r>
              <a:r>
                <a:rPr lang="en-US" sz="1200" b="1">
                  <a:solidFill>
                    <a:srgbClr val="0070C0"/>
                  </a:solidFill>
                  <a:latin typeface="Arial Narrow" panose="020B0606020202030204" pitchFamily="34" charset="0"/>
                </a:rPr>
                <a:t>  </a:t>
              </a:r>
              <a:r>
                <a:rPr lang="en-US" sz="1200">
                  <a:solidFill>
                    <a:srgbClr val="0070C0"/>
                  </a:solidFill>
                  <a:latin typeface="Arial Narrow" panose="020B0606020202030204" pitchFamily="34" charset="0"/>
                </a:rPr>
                <a:t>May</a:t>
              </a:r>
              <a:r>
                <a:rPr lang="en-US" sz="1200" b="1">
                  <a:solidFill>
                    <a:srgbClr val="0070C0"/>
                  </a:solidFill>
                  <a:latin typeface="Arial Narrow" panose="020B0606020202030204" pitchFamily="34" charset="0"/>
                </a:rPr>
                <a:t> </a:t>
              </a:r>
              <a:r>
                <a:rPr lang="en-US" sz="1200">
                  <a:solidFill>
                    <a:srgbClr val="0070C0"/>
                  </a:solidFill>
                  <a:latin typeface="Arial Narrow" panose="020B0606020202030204" pitchFamily="34" charset="0"/>
                </a:rPr>
                <a:t>2023  |</a:t>
              </a:r>
              <a:r>
                <a:rPr lang="en-US" sz="1200" b="1">
                  <a:solidFill>
                    <a:srgbClr val="0070C0"/>
                  </a:solidFill>
                  <a:latin typeface="Arial Narrow" panose="020B0606020202030204" pitchFamily="34" charset="0"/>
                </a:rPr>
                <a:t>  </a:t>
              </a:r>
              <a:r>
                <a:rPr lang="en-US" sz="1200">
                  <a:solidFill>
                    <a:srgbClr val="0070C0"/>
                  </a:solidFill>
                  <a:latin typeface="Arial Narrow" panose="020B0606020202030204" pitchFamily="34" charset="0"/>
                </a:rPr>
                <a:t>Geneva</a:t>
              </a:r>
            </a:p>
          </p:txBody>
        </p:sp>
      </p:grpSp>
    </p:spTree>
    <p:extLst>
      <p:ext uri="{BB962C8B-B14F-4D97-AF65-F5344CB8AC3E}">
        <p14:creationId xmlns:p14="http://schemas.microsoft.com/office/powerpoint/2010/main" val="18599426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E0943D-AA65-F07B-BC74-4439C395C3D8}"/>
              </a:ext>
            </a:extLst>
          </p:cNvPr>
          <p:cNvSpPr>
            <a:spLocks noGrp="1"/>
          </p:cNvSpPr>
          <p:nvPr>
            <p:ph type="title"/>
          </p:nvPr>
        </p:nvSpPr>
        <p:spPr/>
        <p:txBody>
          <a:bodyPr/>
          <a:lstStyle/>
          <a:p>
            <a:r>
              <a:rPr lang="en-US" dirty="0"/>
              <a:t>Legacy slides</a:t>
            </a:r>
          </a:p>
        </p:txBody>
      </p:sp>
      <p:sp>
        <p:nvSpPr>
          <p:cNvPr id="3" name="Content Placeholder 2">
            <a:extLst>
              <a:ext uri="{FF2B5EF4-FFF2-40B4-BE49-F238E27FC236}">
                <a16:creationId xmlns:a16="http://schemas.microsoft.com/office/drawing/2014/main" id="{3BCB710A-26F3-DD9C-4C8B-CB8919C6EF4B}"/>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23610018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5">
            <a:extLst>
              <a:ext uri="{FF2B5EF4-FFF2-40B4-BE49-F238E27FC236}">
                <a16:creationId xmlns:a16="http://schemas.microsoft.com/office/drawing/2014/main" id="{C8322CC9-10FD-1A59-1060-26E3284EE91B}"/>
              </a:ext>
            </a:extLst>
          </p:cNvPr>
          <p:cNvGrpSpPr/>
          <p:nvPr/>
        </p:nvGrpSpPr>
        <p:grpSpPr>
          <a:xfrm>
            <a:off x="298339" y="1048970"/>
            <a:ext cx="10897752" cy="5720630"/>
            <a:chOff x="610065" y="1412560"/>
            <a:chExt cx="10897752" cy="5244716"/>
          </a:xfrm>
        </p:grpSpPr>
        <p:grpSp>
          <p:nvGrpSpPr>
            <p:cNvPr id="7" name="Group 6">
              <a:extLst>
                <a:ext uri="{FF2B5EF4-FFF2-40B4-BE49-F238E27FC236}">
                  <a16:creationId xmlns:a16="http://schemas.microsoft.com/office/drawing/2014/main" id="{AAAF1D5C-37B3-7547-DCE6-B18485B9DE39}"/>
                </a:ext>
              </a:extLst>
            </p:cNvPr>
            <p:cNvGrpSpPr/>
            <p:nvPr/>
          </p:nvGrpSpPr>
          <p:grpSpPr>
            <a:xfrm rot="10800000" flipV="1">
              <a:off x="1843728" y="1468498"/>
              <a:ext cx="9664089" cy="224269"/>
              <a:chOff x="0" y="1472506"/>
              <a:chExt cx="9601200" cy="257953"/>
            </a:xfrm>
          </p:grpSpPr>
          <p:sp>
            <p:nvSpPr>
              <p:cNvPr id="10" name="Rectangle 9">
                <a:extLst>
                  <a:ext uri="{FF2B5EF4-FFF2-40B4-BE49-F238E27FC236}">
                    <a16:creationId xmlns:a16="http://schemas.microsoft.com/office/drawing/2014/main" id="{C7394FE6-F19A-4C8B-F02A-A4117ADBD623}"/>
                  </a:ext>
                </a:extLst>
              </p:cNvPr>
              <p:cNvSpPr/>
              <p:nvPr/>
            </p:nvSpPr>
            <p:spPr>
              <a:xfrm>
                <a:off x="0" y="1472506"/>
                <a:ext cx="9601200" cy="2579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nvGrpSpPr>
              <p:cNvPr id="11" name="Group 10">
                <a:extLst>
                  <a:ext uri="{FF2B5EF4-FFF2-40B4-BE49-F238E27FC236}">
                    <a16:creationId xmlns:a16="http://schemas.microsoft.com/office/drawing/2014/main" id="{2A2BBEBC-88FE-D1E0-0853-0C54B8D6C815}"/>
                  </a:ext>
                </a:extLst>
              </p:cNvPr>
              <p:cNvGrpSpPr/>
              <p:nvPr/>
            </p:nvGrpSpPr>
            <p:grpSpPr>
              <a:xfrm>
                <a:off x="0" y="1533803"/>
                <a:ext cx="9601200" cy="142344"/>
                <a:chOff x="-10048" y="1395274"/>
                <a:chExt cx="9611247" cy="142344"/>
              </a:xfrm>
            </p:grpSpPr>
            <p:sp>
              <p:nvSpPr>
                <p:cNvPr id="12" name="Rectangle 11">
                  <a:extLst>
                    <a:ext uri="{FF2B5EF4-FFF2-40B4-BE49-F238E27FC236}">
                      <a16:creationId xmlns:a16="http://schemas.microsoft.com/office/drawing/2014/main" id="{B57CCB15-684B-F1C1-C4FD-8C69082D7339}"/>
                    </a:ext>
                  </a:extLst>
                </p:cNvPr>
                <p:cNvSpPr/>
                <p:nvPr/>
              </p:nvSpPr>
              <p:spPr>
                <a:xfrm>
                  <a:off x="-10048" y="1402000"/>
                  <a:ext cx="517013" cy="135618"/>
                </a:xfrm>
                <a:prstGeom prst="rect">
                  <a:avLst/>
                </a:prstGeom>
                <a:solidFill>
                  <a:srgbClr val="1449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FEB52F77-63DB-9428-4C91-D2069EB72958}"/>
                    </a:ext>
                  </a:extLst>
                </p:cNvPr>
                <p:cNvSpPr/>
                <p:nvPr/>
              </p:nvSpPr>
              <p:spPr>
                <a:xfrm>
                  <a:off x="599026" y="1399408"/>
                  <a:ext cx="489986" cy="135618"/>
                </a:xfrm>
                <a:prstGeom prst="rect">
                  <a:avLst/>
                </a:prstGeom>
                <a:solidFill>
                  <a:srgbClr val="E822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B9CAA949-33D3-E833-B7B6-89A3B1526739}"/>
                    </a:ext>
                  </a:extLst>
                </p:cNvPr>
                <p:cNvSpPr/>
                <p:nvPr/>
              </p:nvSpPr>
              <p:spPr>
                <a:xfrm>
                  <a:off x="1166753" y="1397808"/>
                  <a:ext cx="489986" cy="135618"/>
                </a:xfrm>
                <a:prstGeom prst="rect">
                  <a:avLst/>
                </a:prstGeom>
                <a:solidFill>
                  <a:srgbClr val="E4B5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50380262-723C-0E67-7471-3E067D0558B6}"/>
                    </a:ext>
                  </a:extLst>
                </p:cNvPr>
                <p:cNvSpPr/>
                <p:nvPr/>
              </p:nvSpPr>
              <p:spPr>
                <a:xfrm>
                  <a:off x="1744316" y="1397808"/>
                  <a:ext cx="489986" cy="135618"/>
                </a:xfrm>
                <a:prstGeom prst="rect">
                  <a:avLst/>
                </a:prstGeom>
                <a:solidFill>
                  <a:srgbClr val="4BA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37189D86-7F6C-A226-4B95-0582E5369EF8}"/>
                    </a:ext>
                  </a:extLst>
                </p:cNvPr>
                <p:cNvSpPr/>
                <p:nvPr/>
              </p:nvSpPr>
              <p:spPr>
                <a:xfrm>
                  <a:off x="2320550" y="1396592"/>
                  <a:ext cx="489986" cy="135618"/>
                </a:xfrm>
                <a:prstGeom prst="rect">
                  <a:avLst/>
                </a:prstGeom>
                <a:solidFill>
                  <a:srgbClr val="C520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C5461403-28B8-52ED-2CE6-66AA2779B2A1}"/>
                    </a:ext>
                  </a:extLst>
                </p:cNvPr>
                <p:cNvSpPr/>
                <p:nvPr/>
              </p:nvSpPr>
              <p:spPr>
                <a:xfrm>
                  <a:off x="2894090" y="1397808"/>
                  <a:ext cx="489986" cy="135618"/>
                </a:xfrm>
                <a:prstGeom prst="rect">
                  <a:avLst/>
                </a:prstGeom>
                <a:solidFill>
                  <a:srgbClr val="EF402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8F51C1E0-42B1-B037-D563-2A60C7B34371}"/>
                    </a:ext>
                  </a:extLst>
                </p:cNvPr>
                <p:cNvSpPr/>
                <p:nvPr/>
              </p:nvSpPr>
              <p:spPr>
                <a:xfrm>
                  <a:off x="3467187" y="1397808"/>
                  <a:ext cx="489986" cy="135618"/>
                </a:xfrm>
                <a:prstGeom prst="rect">
                  <a:avLst/>
                </a:prstGeom>
                <a:solidFill>
                  <a:srgbClr val="27BE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615D9114-F77E-074C-BB5C-27A91CC6496F}"/>
                    </a:ext>
                  </a:extLst>
                </p:cNvPr>
                <p:cNvSpPr/>
                <p:nvPr/>
              </p:nvSpPr>
              <p:spPr>
                <a:xfrm>
                  <a:off x="4034914" y="1397808"/>
                  <a:ext cx="489986" cy="135618"/>
                </a:xfrm>
                <a:prstGeom prst="rect">
                  <a:avLst/>
                </a:prstGeom>
                <a:solidFill>
                  <a:srgbClr val="FAC21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6E3FC0AD-7088-FB43-8A64-30D9CA31DDDF}"/>
                    </a:ext>
                  </a:extLst>
                </p:cNvPr>
                <p:cNvSpPr/>
                <p:nvPr/>
              </p:nvSpPr>
              <p:spPr>
                <a:xfrm>
                  <a:off x="4605679" y="1397808"/>
                  <a:ext cx="489986" cy="135618"/>
                </a:xfrm>
                <a:prstGeom prst="rect">
                  <a:avLst/>
                </a:prstGeom>
                <a:solidFill>
                  <a:srgbClr val="A21C4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42FF57A8-ABB3-56E4-934E-BC525A1A7C5E}"/>
                    </a:ext>
                  </a:extLst>
                </p:cNvPr>
                <p:cNvSpPr/>
                <p:nvPr/>
              </p:nvSpPr>
              <p:spPr>
                <a:xfrm>
                  <a:off x="5170368" y="1396409"/>
                  <a:ext cx="489986" cy="135618"/>
                </a:xfrm>
                <a:prstGeom prst="rect">
                  <a:avLst/>
                </a:prstGeom>
                <a:solidFill>
                  <a:srgbClr val="F26B2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5B820767-D506-CEDB-942F-92892BB3F26F}"/>
                    </a:ext>
                  </a:extLst>
                </p:cNvPr>
                <p:cNvSpPr/>
                <p:nvPr/>
              </p:nvSpPr>
              <p:spPr>
                <a:xfrm>
                  <a:off x="5735057" y="1397808"/>
                  <a:ext cx="489986" cy="135618"/>
                </a:xfrm>
                <a:prstGeom prst="rect">
                  <a:avLst/>
                </a:prstGeom>
                <a:solidFill>
                  <a:srgbClr val="DC17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54E20305-553E-5A64-D1E0-C2D9F4BAB6BF}"/>
                    </a:ext>
                  </a:extLst>
                </p:cNvPr>
                <p:cNvSpPr/>
                <p:nvPr/>
              </p:nvSpPr>
              <p:spPr>
                <a:xfrm>
                  <a:off x="6299746" y="1397808"/>
                  <a:ext cx="489986" cy="135618"/>
                </a:xfrm>
                <a:prstGeom prst="rect">
                  <a:avLst/>
                </a:prstGeom>
                <a:solidFill>
                  <a:srgbClr val="F99F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376669E9-5DD9-02F4-0D1D-1A4A58CDE4C4}"/>
                    </a:ext>
                  </a:extLst>
                </p:cNvPr>
                <p:cNvSpPr/>
                <p:nvPr/>
              </p:nvSpPr>
              <p:spPr>
                <a:xfrm>
                  <a:off x="6859519" y="1398202"/>
                  <a:ext cx="489986" cy="135618"/>
                </a:xfrm>
                <a:prstGeom prst="rect">
                  <a:avLst/>
                </a:prstGeom>
                <a:solidFill>
                  <a:srgbClr val="C6982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5D8377AC-3F97-21E8-410F-9A85482E03D3}"/>
                    </a:ext>
                  </a:extLst>
                </p:cNvPr>
                <p:cNvSpPr/>
                <p:nvPr/>
              </p:nvSpPr>
              <p:spPr>
                <a:xfrm>
                  <a:off x="7419292" y="1397808"/>
                  <a:ext cx="489986" cy="135618"/>
                </a:xfrm>
                <a:prstGeom prst="rect">
                  <a:avLst/>
                </a:prstGeom>
                <a:solidFill>
                  <a:srgbClr val="408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6FD046FC-C66F-B0AB-238A-BD778D99A724}"/>
                    </a:ext>
                  </a:extLst>
                </p:cNvPr>
                <p:cNvSpPr/>
                <p:nvPr/>
              </p:nvSpPr>
              <p:spPr>
                <a:xfrm>
                  <a:off x="7971818" y="1395274"/>
                  <a:ext cx="489986" cy="135618"/>
                </a:xfrm>
                <a:prstGeom prst="rect">
                  <a:avLst/>
                </a:prstGeom>
                <a:solidFill>
                  <a:srgbClr val="1F95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0F5DD001-C5DD-26B6-B130-A3771D416C15}"/>
                    </a:ext>
                  </a:extLst>
                </p:cNvPr>
                <p:cNvSpPr/>
                <p:nvPr/>
              </p:nvSpPr>
              <p:spPr>
                <a:xfrm>
                  <a:off x="8531591" y="1395274"/>
                  <a:ext cx="489986" cy="135618"/>
                </a:xfrm>
                <a:prstGeom prst="rect">
                  <a:avLst/>
                </a:prstGeom>
                <a:solidFill>
                  <a:srgbClr val="5DBA4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a:extLst>
                    <a:ext uri="{FF2B5EF4-FFF2-40B4-BE49-F238E27FC236}">
                      <a16:creationId xmlns:a16="http://schemas.microsoft.com/office/drawing/2014/main" id="{9ECAB92C-4DED-7202-C2CF-F1C5F6BC3B90}"/>
                    </a:ext>
                  </a:extLst>
                </p:cNvPr>
                <p:cNvSpPr/>
                <p:nvPr/>
              </p:nvSpPr>
              <p:spPr>
                <a:xfrm>
                  <a:off x="9087074" y="1395274"/>
                  <a:ext cx="514125" cy="135618"/>
                </a:xfrm>
                <a:prstGeom prst="rect">
                  <a:avLst/>
                </a:prstGeom>
                <a:solidFill>
                  <a:srgbClr val="136B9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pic>
          <p:nvPicPr>
            <p:cNvPr id="8" name="Picture 7">
              <a:extLst>
                <a:ext uri="{FF2B5EF4-FFF2-40B4-BE49-F238E27FC236}">
                  <a16:creationId xmlns:a16="http://schemas.microsoft.com/office/drawing/2014/main" id="{77A13CA5-68BE-D286-5B78-55DF64778101}"/>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669983" y="1412560"/>
              <a:ext cx="1077698" cy="330872"/>
            </a:xfrm>
            <a:prstGeom prst="rect">
              <a:avLst/>
            </a:prstGeom>
          </p:spPr>
        </p:pic>
        <p:sp>
          <p:nvSpPr>
            <p:cNvPr id="9" name="TextBox 8">
              <a:extLst>
                <a:ext uri="{FF2B5EF4-FFF2-40B4-BE49-F238E27FC236}">
                  <a16:creationId xmlns:a16="http://schemas.microsoft.com/office/drawing/2014/main" id="{A7BABBF8-DD59-7C4F-09AF-DAC3EF4B4B47}"/>
                </a:ext>
              </a:extLst>
            </p:cNvPr>
            <p:cNvSpPr txBox="1"/>
            <p:nvPr/>
          </p:nvSpPr>
          <p:spPr>
            <a:xfrm>
              <a:off x="610065" y="6418742"/>
              <a:ext cx="10377896" cy="238534"/>
            </a:xfrm>
            <a:prstGeom prst="rect">
              <a:avLst/>
            </a:prstGeom>
            <a:noFill/>
          </p:spPr>
          <p:txBody>
            <a:bodyPr wrap="square" rtlCol="0">
              <a:spAutoFit/>
            </a:bodyPr>
            <a:lstStyle/>
            <a:p>
              <a:r>
                <a:rPr lang="en-US" sz="1200" b="1">
                  <a:solidFill>
                    <a:srgbClr val="0070C0"/>
                  </a:solidFill>
                  <a:latin typeface="Arial Narrow" panose="020B0606020202030204" pitchFamily="34" charset="0"/>
                </a:rPr>
                <a:t>6</a:t>
              </a:r>
              <a:r>
                <a:rPr lang="en-US" sz="1200" b="1" baseline="30000">
                  <a:solidFill>
                    <a:srgbClr val="0070C0"/>
                  </a:solidFill>
                  <a:latin typeface="Arial Narrow" panose="020B0606020202030204" pitchFamily="34" charset="0"/>
                </a:rPr>
                <a:t>th</a:t>
              </a:r>
              <a:r>
                <a:rPr lang="en-US" sz="1200" b="1">
                  <a:solidFill>
                    <a:srgbClr val="0070C0"/>
                  </a:solidFill>
                  <a:latin typeface="Arial Narrow" panose="020B0606020202030204" pitchFamily="34" charset="0"/>
                </a:rPr>
                <a:t> Session of GE.3  </a:t>
              </a:r>
              <a:r>
                <a:rPr lang="en-US" sz="1200">
                  <a:solidFill>
                    <a:srgbClr val="0070C0"/>
                  </a:solidFill>
                  <a:latin typeface="Arial Narrow" panose="020B0606020202030204" pitchFamily="34" charset="0"/>
                </a:rPr>
                <a:t>|</a:t>
              </a:r>
              <a:r>
                <a:rPr lang="en-US" sz="1200" b="1">
                  <a:solidFill>
                    <a:srgbClr val="0070C0"/>
                  </a:solidFill>
                  <a:latin typeface="Arial Narrow" panose="020B0606020202030204" pitchFamily="34" charset="0"/>
                </a:rPr>
                <a:t>  </a:t>
              </a:r>
              <a:r>
                <a:rPr lang="en-US" sz="1200">
                  <a:solidFill>
                    <a:srgbClr val="0070C0"/>
                  </a:solidFill>
                  <a:latin typeface="Arial Narrow" panose="020B0606020202030204" pitchFamily="34" charset="0"/>
                </a:rPr>
                <a:t>May</a:t>
              </a:r>
              <a:r>
                <a:rPr lang="en-US" sz="1200" b="1">
                  <a:solidFill>
                    <a:srgbClr val="0070C0"/>
                  </a:solidFill>
                  <a:latin typeface="Arial Narrow" panose="020B0606020202030204" pitchFamily="34" charset="0"/>
                </a:rPr>
                <a:t> </a:t>
              </a:r>
              <a:r>
                <a:rPr lang="en-US" sz="1200">
                  <a:solidFill>
                    <a:srgbClr val="0070C0"/>
                  </a:solidFill>
                  <a:latin typeface="Arial Narrow" panose="020B0606020202030204" pitchFamily="34" charset="0"/>
                </a:rPr>
                <a:t>2023  |</a:t>
              </a:r>
              <a:r>
                <a:rPr lang="en-US" sz="1200" b="1">
                  <a:solidFill>
                    <a:srgbClr val="0070C0"/>
                  </a:solidFill>
                  <a:latin typeface="Arial Narrow" panose="020B0606020202030204" pitchFamily="34" charset="0"/>
                </a:rPr>
                <a:t>  </a:t>
              </a:r>
              <a:r>
                <a:rPr lang="en-US" sz="1200">
                  <a:solidFill>
                    <a:srgbClr val="0070C0"/>
                  </a:solidFill>
                  <a:latin typeface="Arial Narrow" panose="020B0606020202030204" pitchFamily="34" charset="0"/>
                </a:rPr>
                <a:t>Geneva</a:t>
              </a:r>
            </a:p>
          </p:txBody>
        </p:sp>
      </p:grpSp>
      <p:sp>
        <p:nvSpPr>
          <p:cNvPr id="80" name="Title 4">
            <a:extLst>
              <a:ext uri="{FF2B5EF4-FFF2-40B4-BE49-F238E27FC236}">
                <a16:creationId xmlns:a16="http://schemas.microsoft.com/office/drawing/2014/main" id="{D8841C52-ED55-BB7F-2976-950CA786CADB}"/>
              </a:ext>
            </a:extLst>
          </p:cNvPr>
          <p:cNvSpPr txBox="1">
            <a:spLocks/>
          </p:cNvSpPr>
          <p:nvPr/>
        </p:nvSpPr>
        <p:spPr>
          <a:xfrm>
            <a:off x="706831" y="174717"/>
            <a:ext cx="11203631" cy="854410"/>
          </a:xfrm>
          <a:prstGeom prst="rect">
            <a:avLst/>
          </a:prstGeom>
        </p:spPr>
        <p:txBody>
          <a:bodyPr lIns="91440" tIns="45720" rIns="91440" bIns="4572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2400" b="1" spc="50" dirty="0">
                <a:latin typeface="Arial" panose="020B0604020202020204" pitchFamily="34" charset="0"/>
                <a:cs typeface="Arial" panose="020B0604020202020204" pitchFamily="34" charset="0"/>
              </a:rPr>
              <a:t>Proposal 1</a:t>
            </a:r>
            <a:endParaRPr lang="en-US" sz="2000" spc="50" dirty="0">
              <a:solidFill>
                <a:srgbClr val="4389C8"/>
              </a:solidFill>
              <a:latin typeface="Arial" panose="020B0604020202020204" pitchFamily="34" charset="0"/>
              <a:cs typeface="Arial" panose="020B0604020202020204" pitchFamily="34" charset="0"/>
            </a:endParaRPr>
          </a:p>
        </p:txBody>
      </p:sp>
      <p:sp>
        <p:nvSpPr>
          <p:cNvPr id="2" name="Content Placeholder 10">
            <a:extLst>
              <a:ext uri="{FF2B5EF4-FFF2-40B4-BE49-F238E27FC236}">
                <a16:creationId xmlns:a16="http://schemas.microsoft.com/office/drawing/2014/main" id="{161C0AEF-E259-C954-C150-C85D0D7A3FD0}"/>
              </a:ext>
            </a:extLst>
          </p:cNvPr>
          <p:cNvSpPr txBox="1">
            <a:spLocks/>
          </p:cNvSpPr>
          <p:nvPr/>
        </p:nvSpPr>
        <p:spPr>
          <a:xfrm>
            <a:off x="795130" y="1502797"/>
            <a:ext cx="10400961" cy="4853554"/>
          </a:xfrm>
          <a:prstGeom prst="rect">
            <a:avLst/>
          </a:prstGeom>
          <a:solidFill>
            <a:schemeClr val="bg1">
              <a:lumMod val="75000"/>
              <a:alpha val="15000"/>
            </a:schemeClr>
          </a:solidFill>
        </p:spPr>
        <p:txBody>
          <a:bodyPr vert="horz" lIns="91440" tIns="45720" rIns="91440" bIns="45720" rtlCol="0" anchor="t">
            <a:normAutofit fontScale="92500" lnSpcReduction="2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114300" algn="l">
              <a:lnSpc>
                <a:spcPct val="150000"/>
              </a:lnSpc>
              <a:buClr>
                <a:srgbClr val="3E8EDE"/>
              </a:buClr>
            </a:pPr>
            <a:r>
              <a:rPr lang="en-US" sz="2000" b="1" dirty="0">
                <a:latin typeface="Arial" panose="020B0604020202020204" pitchFamily="34" charset="0"/>
                <a:cs typeface="Arial" panose="020B0604020202020204" pitchFamily="34" charset="0"/>
              </a:rPr>
              <a:t>Group 1 </a:t>
            </a:r>
            <a:r>
              <a:rPr lang="en-US" sz="2000" dirty="0">
                <a:latin typeface="Arial" panose="020B0604020202020204" pitchFamily="34" charset="0"/>
                <a:cs typeface="Arial" panose="020B0604020202020204" pitchFamily="34" charset="0"/>
              </a:rPr>
              <a:t>– Risk related to the lack of clarity on roles and responsibilities</a:t>
            </a:r>
          </a:p>
          <a:p>
            <a:pPr marL="114300" algn="l">
              <a:lnSpc>
                <a:spcPct val="150000"/>
              </a:lnSpc>
              <a:buClr>
                <a:srgbClr val="3E8EDE"/>
              </a:buClr>
            </a:pPr>
            <a:r>
              <a:rPr lang="en-US" sz="2000" dirty="0">
                <a:latin typeface="Arial" panose="020B0604020202020204" pitchFamily="34" charset="0"/>
                <a:cs typeface="Arial" panose="020B0604020202020204" pitchFamily="34" charset="0"/>
              </a:rPr>
              <a:t> - Apply the items as appropriate from informal 4: 1, 2, 3, 4, 6, 7, 8, 10 and 11 (tbc)</a:t>
            </a:r>
          </a:p>
          <a:p>
            <a:pPr marL="114300" algn="l">
              <a:lnSpc>
                <a:spcPct val="150000"/>
              </a:lnSpc>
              <a:buClr>
                <a:srgbClr val="3E8EDE"/>
              </a:buClr>
            </a:pPr>
            <a:r>
              <a:rPr lang="en-US" sz="2000" b="1" dirty="0">
                <a:latin typeface="Arial" panose="020B0604020202020204" pitchFamily="34" charset="0"/>
                <a:cs typeface="Arial" panose="020B0604020202020204" pitchFamily="34" charset="0"/>
              </a:rPr>
              <a:t>Group 2 </a:t>
            </a:r>
            <a:r>
              <a:rPr lang="en-US" sz="2000" dirty="0">
                <a:latin typeface="Arial" panose="020B0604020202020204" pitchFamily="34" charset="0"/>
                <a:cs typeface="Arial" panose="020B0604020202020204" pitchFamily="34" charset="0"/>
              </a:rPr>
              <a:t>– Risk related to take over request and fallback user expectations during transition demands</a:t>
            </a:r>
          </a:p>
          <a:p>
            <a:pPr marL="114300" algn="l">
              <a:lnSpc>
                <a:spcPct val="150000"/>
              </a:lnSpc>
              <a:buClr>
                <a:srgbClr val="3E8EDE"/>
              </a:buClr>
            </a:pPr>
            <a:r>
              <a:rPr lang="en-US" sz="2000" dirty="0">
                <a:latin typeface="Arial" panose="020B0604020202020204" pitchFamily="34" charset="0"/>
                <a:cs typeface="Arial" panose="020B0604020202020204" pitchFamily="34" charset="0"/>
              </a:rPr>
              <a:t>- Apply the items as appropriate from informal 4: 2, 3, 4, 7 and 8 (tbc)</a:t>
            </a:r>
          </a:p>
          <a:p>
            <a:pPr marL="114300" algn="l">
              <a:lnSpc>
                <a:spcPct val="150000"/>
              </a:lnSpc>
              <a:buClr>
                <a:srgbClr val="3E8EDE"/>
              </a:buClr>
            </a:pPr>
            <a:r>
              <a:rPr lang="en-US" sz="2000" b="1" dirty="0">
                <a:latin typeface="Arial" panose="020B0604020202020204" pitchFamily="34" charset="0"/>
                <a:cs typeface="Arial" panose="020B0604020202020204" pitchFamily="34" charset="0"/>
              </a:rPr>
              <a:t>Group 3 </a:t>
            </a:r>
            <a:r>
              <a:rPr lang="en-US" sz="2000" dirty="0">
                <a:latin typeface="Arial" panose="020B0604020202020204" pitchFamily="34" charset="0"/>
                <a:cs typeface="Arial" panose="020B0604020202020204" pitchFamily="34" charset="0"/>
              </a:rPr>
              <a:t>– Risk related to technical performance and skill of the vehicle automation, mode awareness and data protection and hacking.</a:t>
            </a:r>
          </a:p>
          <a:p>
            <a:pPr marL="114300" algn="l">
              <a:lnSpc>
                <a:spcPct val="150000"/>
              </a:lnSpc>
              <a:buClr>
                <a:srgbClr val="3E8EDE"/>
              </a:buClr>
            </a:pPr>
            <a:r>
              <a:rPr lang="en-US" sz="2000" dirty="0">
                <a:latin typeface="Arial" panose="020B0604020202020204" pitchFamily="34" charset="0"/>
                <a:cs typeface="Arial" panose="020B0604020202020204" pitchFamily="34" charset="0"/>
              </a:rPr>
              <a:t>- Apply the items as appropriate from informal 4:  2, 3, 4, 7, 8, 11 (tbc)</a:t>
            </a:r>
          </a:p>
          <a:p>
            <a:pPr marL="114300" algn="l">
              <a:lnSpc>
                <a:spcPct val="150000"/>
              </a:lnSpc>
              <a:buClr>
                <a:srgbClr val="3E8EDE"/>
              </a:buClr>
            </a:pPr>
            <a:r>
              <a:rPr lang="en-US" sz="2000" b="1" dirty="0">
                <a:latin typeface="Arial" panose="020B0604020202020204" pitchFamily="34" charset="0"/>
                <a:cs typeface="Arial" panose="020B0604020202020204" pitchFamily="34" charset="0"/>
              </a:rPr>
              <a:t>Potential Group 4 </a:t>
            </a:r>
            <a:r>
              <a:rPr lang="en-US" sz="2000" dirty="0">
                <a:latin typeface="Arial" panose="020B0604020202020204" pitchFamily="34" charset="0"/>
                <a:cs typeface="Arial" panose="020B0604020202020204" pitchFamily="34" charset="0"/>
              </a:rPr>
              <a:t>– </a:t>
            </a:r>
            <a:r>
              <a:rPr lang="en-US" sz="2000" i="1" dirty="0">
                <a:latin typeface="Arial" panose="020B0604020202020204" pitchFamily="34" charset="0"/>
                <a:cs typeface="Arial" panose="020B0604020202020204" pitchFamily="34" charset="0"/>
              </a:rPr>
              <a:t>focus on a new item to be identified (tour de table)</a:t>
            </a:r>
          </a:p>
          <a:p>
            <a:pPr marL="114300" algn="l">
              <a:lnSpc>
                <a:spcPct val="150000"/>
              </a:lnSpc>
              <a:buClr>
                <a:srgbClr val="3E8EDE"/>
              </a:buClr>
            </a:pPr>
            <a:r>
              <a:rPr lang="en-US" sz="2000" dirty="0">
                <a:latin typeface="Arial" panose="020B0604020202020204" pitchFamily="34" charset="0"/>
                <a:cs typeface="Arial" panose="020B0604020202020204" pitchFamily="34" charset="0"/>
              </a:rPr>
              <a:t>- Apply the items as appropriate from informal 4: 5, 6 and 11 (tbc) </a:t>
            </a:r>
          </a:p>
          <a:p>
            <a:pPr marL="114300" algn="l">
              <a:lnSpc>
                <a:spcPct val="150000"/>
              </a:lnSpc>
              <a:buClr>
                <a:srgbClr val="3E8EDE"/>
              </a:buClr>
            </a:pPr>
            <a:endParaRPr lang="en-US" sz="2000" dirty="0">
              <a:latin typeface="Arial" panose="020B0604020202020204" pitchFamily="34" charset="0"/>
              <a:cs typeface="Arial" panose="020B0604020202020204" pitchFamily="34" charset="0"/>
            </a:endParaRPr>
          </a:p>
          <a:p>
            <a:pPr marL="114300" algn="l">
              <a:lnSpc>
                <a:spcPct val="150000"/>
              </a:lnSpc>
              <a:buClr>
                <a:srgbClr val="3E8EDE"/>
              </a:buClr>
            </a:pPr>
            <a:endParaRPr lang="en-US"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918888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5">
            <a:extLst>
              <a:ext uri="{FF2B5EF4-FFF2-40B4-BE49-F238E27FC236}">
                <a16:creationId xmlns:a16="http://schemas.microsoft.com/office/drawing/2014/main" id="{C8322CC9-10FD-1A59-1060-26E3284EE91B}"/>
              </a:ext>
            </a:extLst>
          </p:cNvPr>
          <p:cNvGrpSpPr/>
          <p:nvPr/>
        </p:nvGrpSpPr>
        <p:grpSpPr>
          <a:xfrm>
            <a:off x="298339" y="1048970"/>
            <a:ext cx="10897752" cy="5720630"/>
            <a:chOff x="610065" y="1412560"/>
            <a:chExt cx="10897752" cy="5244716"/>
          </a:xfrm>
        </p:grpSpPr>
        <p:grpSp>
          <p:nvGrpSpPr>
            <p:cNvPr id="7" name="Group 6">
              <a:extLst>
                <a:ext uri="{FF2B5EF4-FFF2-40B4-BE49-F238E27FC236}">
                  <a16:creationId xmlns:a16="http://schemas.microsoft.com/office/drawing/2014/main" id="{AAAF1D5C-37B3-7547-DCE6-B18485B9DE39}"/>
                </a:ext>
              </a:extLst>
            </p:cNvPr>
            <p:cNvGrpSpPr/>
            <p:nvPr/>
          </p:nvGrpSpPr>
          <p:grpSpPr>
            <a:xfrm rot="10800000" flipV="1">
              <a:off x="1843728" y="1468498"/>
              <a:ext cx="9664089" cy="224269"/>
              <a:chOff x="0" y="1472506"/>
              <a:chExt cx="9601200" cy="257953"/>
            </a:xfrm>
          </p:grpSpPr>
          <p:sp>
            <p:nvSpPr>
              <p:cNvPr id="10" name="Rectangle 9">
                <a:extLst>
                  <a:ext uri="{FF2B5EF4-FFF2-40B4-BE49-F238E27FC236}">
                    <a16:creationId xmlns:a16="http://schemas.microsoft.com/office/drawing/2014/main" id="{C7394FE6-F19A-4C8B-F02A-A4117ADBD623}"/>
                  </a:ext>
                </a:extLst>
              </p:cNvPr>
              <p:cNvSpPr/>
              <p:nvPr/>
            </p:nvSpPr>
            <p:spPr>
              <a:xfrm>
                <a:off x="0" y="1472506"/>
                <a:ext cx="9601200" cy="2579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nvGrpSpPr>
              <p:cNvPr id="11" name="Group 10">
                <a:extLst>
                  <a:ext uri="{FF2B5EF4-FFF2-40B4-BE49-F238E27FC236}">
                    <a16:creationId xmlns:a16="http://schemas.microsoft.com/office/drawing/2014/main" id="{2A2BBEBC-88FE-D1E0-0853-0C54B8D6C815}"/>
                  </a:ext>
                </a:extLst>
              </p:cNvPr>
              <p:cNvGrpSpPr/>
              <p:nvPr/>
            </p:nvGrpSpPr>
            <p:grpSpPr>
              <a:xfrm>
                <a:off x="0" y="1533803"/>
                <a:ext cx="9601200" cy="142344"/>
                <a:chOff x="-10048" y="1395274"/>
                <a:chExt cx="9611247" cy="142344"/>
              </a:xfrm>
            </p:grpSpPr>
            <p:sp>
              <p:nvSpPr>
                <p:cNvPr id="12" name="Rectangle 11">
                  <a:extLst>
                    <a:ext uri="{FF2B5EF4-FFF2-40B4-BE49-F238E27FC236}">
                      <a16:creationId xmlns:a16="http://schemas.microsoft.com/office/drawing/2014/main" id="{B57CCB15-684B-F1C1-C4FD-8C69082D7339}"/>
                    </a:ext>
                  </a:extLst>
                </p:cNvPr>
                <p:cNvSpPr/>
                <p:nvPr/>
              </p:nvSpPr>
              <p:spPr>
                <a:xfrm>
                  <a:off x="-10048" y="1402000"/>
                  <a:ext cx="517013" cy="135618"/>
                </a:xfrm>
                <a:prstGeom prst="rect">
                  <a:avLst/>
                </a:prstGeom>
                <a:solidFill>
                  <a:srgbClr val="1449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FEB52F77-63DB-9428-4C91-D2069EB72958}"/>
                    </a:ext>
                  </a:extLst>
                </p:cNvPr>
                <p:cNvSpPr/>
                <p:nvPr/>
              </p:nvSpPr>
              <p:spPr>
                <a:xfrm>
                  <a:off x="599026" y="1399408"/>
                  <a:ext cx="489986" cy="135618"/>
                </a:xfrm>
                <a:prstGeom prst="rect">
                  <a:avLst/>
                </a:prstGeom>
                <a:solidFill>
                  <a:srgbClr val="E822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B9CAA949-33D3-E833-B7B6-89A3B1526739}"/>
                    </a:ext>
                  </a:extLst>
                </p:cNvPr>
                <p:cNvSpPr/>
                <p:nvPr/>
              </p:nvSpPr>
              <p:spPr>
                <a:xfrm>
                  <a:off x="1166753" y="1397808"/>
                  <a:ext cx="489986" cy="135618"/>
                </a:xfrm>
                <a:prstGeom prst="rect">
                  <a:avLst/>
                </a:prstGeom>
                <a:solidFill>
                  <a:srgbClr val="E4B5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50380262-723C-0E67-7471-3E067D0558B6}"/>
                    </a:ext>
                  </a:extLst>
                </p:cNvPr>
                <p:cNvSpPr/>
                <p:nvPr/>
              </p:nvSpPr>
              <p:spPr>
                <a:xfrm>
                  <a:off x="1744316" y="1397808"/>
                  <a:ext cx="489986" cy="135618"/>
                </a:xfrm>
                <a:prstGeom prst="rect">
                  <a:avLst/>
                </a:prstGeom>
                <a:solidFill>
                  <a:srgbClr val="4BA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37189D86-7F6C-A226-4B95-0582E5369EF8}"/>
                    </a:ext>
                  </a:extLst>
                </p:cNvPr>
                <p:cNvSpPr/>
                <p:nvPr/>
              </p:nvSpPr>
              <p:spPr>
                <a:xfrm>
                  <a:off x="2320550" y="1396592"/>
                  <a:ext cx="489986" cy="135618"/>
                </a:xfrm>
                <a:prstGeom prst="rect">
                  <a:avLst/>
                </a:prstGeom>
                <a:solidFill>
                  <a:srgbClr val="C520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C5461403-28B8-52ED-2CE6-66AA2779B2A1}"/>
                    </a:ext>
                  </a:extLst>
                </p:cNvPr>
                <p:cNvSpPr/>
                <p:nvPr/>
              </p:nvSpPr>
              <p:spPr>
                <a:xfrm>
                  <a:off x="2894090" y="1397808"/>
                  <a:ext cx="489986" cy="135618"/>
                </a:xfrm>
                <a:prstGeom prst="rect">
                  <a:avLst/>
                </a:prstGeom>
                <a:solidFill>
                  <a:srgbClr val="EF402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8F51C1E0-42B1-B037-D563-2A60C7B34371}"/>
                    </a:ext>
                  </a:extLst>
                </p:cNvPr>
                <p:cNvSpPr/>
                <p:nvPr/>
              </p:nvSpPr>
              <p:spPr>
                <a:xfrm>
                  <a:off x="3467187" y="1397808"/>
                  <a:ext cx="489986" cy="135618"/>
                </a:xfrm>
                <a:prstGeom prst="rect">
                  <a:avLst/>
                </a:prstGeom>
                <a:solidFill>
                  <a:srgbClr val="27BE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615D9114-F77E-074C-BB5C-27A91CC6496F}"/>
                    </a:ext>
                  </a:extLst>
                </p:cNvPr>
                <p:cNvSpPr/>
                <p:nvPr/>
              </p:nvSpPr>
              <p:spPr>
                <a:xfrm>
                  <a:off x="4034914" y="1397808"/>
                  <a:ext cx="489986" cy="135618"/>
                </a:xfrm>
                <a:prstGeom prst="rect">
                  <a:avLst/>
                </a:prstGeom>
                <a:solidFill>
                  <a:srgbClr val="FAC21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6E3FC0AD-7088-FB43-8A64-30D9CA31DDDF}"/>
                    </a:ext>
                  </a:extLst>
                </p:cNvPr>
                <p:cNvSpPr/>
                <p:nvPr/>
              </p:nvSpPr>
              <p:spPr>
                <a:xfrm>
                  <a:off x="4605679" y="1397808"/>
                  <a:ext cx="489986" cy="135618"/>
                </a:xfrm>
                <a:prstGeom prst="rect">
                  <a:avLst/>
                </a:prstGeom>
                <a:solidFill>
                  <a:srgbClr val="A21C4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42FF57A8-ABB3-56E4-934E-BC525A1A7C5E}"/>
                    </a:ext>
                  </a:extLst>
                </p:cNvPr>
                <p:cNvSpPr/>
                <p:nvPr/>
              </p:nvSpPr>
              <p:spPr>
                <a:xfrm>
                  <a:off x="5170368" y="1396409"/>
                  <a:ext cx="489986" cy="135618"/>
                </a:xfrm>
                <a:prstGeom prst="rect">
                  <a:avLst/>
                </a:prstGeom>
                <a:solidFill>
                  <a:srgbClr val="F26B2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5B820767-D506-CEDB-942F-92892BB3F26F}"/>
                    </a:ext>
                  </a:extLst>
                </p:cNvPr>
                <p:cNvSpPr/>
                <p:nvPr/>
              </p:nvSpPr>
              <p:spPr>
                <a:xfrm>
                  <a:off x="5735057" y="1397808"/>
                  <a:ext cx="489986" cy="135618"/>
                </a:xfrm>
                <a:prstGeom prst="rect">
                  <a:avLst/>
                </a:prstGeom>
                <a:solidFill>
                  <a:srgbClr val="DC17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54E20305-553E-5A64-D1E0-C2D9F4BAB6BF}"/>
                    </a:ext>
                  </a:extLst>
                </p:cNvPr>
                <p:cNvSpPr/>
                <p:nvPr/>
              </p:nvSpPr>
              <p:spPr>
                <a:xfrm>
                  <a:off x="6299746" y="1397808"/>
                  <a:ext cx="489986" cy="135618"/>
                </a:xfrm>
                <a:prstGeom prst="rect">
                  <a:avLst/>
                </a:prstGeom>
                <a:solidFill>
                  <a:srgbClr val="F99F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376669E9-5DD9-02F4-0D1D-1A4A58CDE4C4}"/>
                    </a:ext>
                  </a:extLst>
                </p:cNvPr>
                <p:cNvSpPr/>
                <p:nvPr/>
              </p:nvSpPr>
              <p:spPr>
                <a:xfrm>
                  <a:off x="6859519" y="1398202"/>
                  <a:ext cx="489986" cy="135618"/>
                </a:xfrm>
                <a:prstGeom prst="rect">
                  <a:avLst/>
                </a:prstGeom>
                <a:solidFill>
                  <a:srgbClr val="C6982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5D8377AC-3F97-21E8-410F-9A85482E03D3}"/>
                    </a:ext>
                  </a:extLst>
                </p:cNvPr>
                <p:cNvSpPr/>
                <p:nvPr/>
              </p:nvSpPr>
              <p:spPr>
                <a:xfrm>
                  <a:off x="7419292" y="1397808"/>
                  <a:ext cx="489986" cy="135618"/>
                </a:xfrm>
                <a:prstGeom prst="rect">
                  <a:avLst/>
                </a:prstGeom>
                <a:solidFill>
                  <a:srgbClr val="408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6FD046FC-C66F-B0AB-238A-BD778D99A724}"/>
                    </a:ext>
                  </a:extLst>
                </p:cNvPr>
                <p:cNvSpPr/>
                <p:nvPr/>
              </p:nvSpPr>
              <p:spPr>
                <a:xfrm>
                  <a:off x="7971818" y="1395274"/>
                  <a:ext cx="489986" cy="135618"/>
                </a:xfrm>
                <a:prstGeom prst="rect">
                  <a:avLst/>
                </a:prstGeom>
                <a:solidFill>
                  <a:srgbClr val="1F95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0F5DD001-C5DD-26B6-B130-A3771D416C15}"/>
                    </a:ext>
                  </a:extLst>
                </p:cNvPr>
                <p:cNvSpPr/>
                <p:nvPr/>
              </p:nvSpPr>
              <p:spPr>
                <a:xfrm>
                  <a:off x="8531591" y="1395274"/>
                  <a:ext cx="489986" cy="135618"/>
                </a:xfrm>
                <a:prstGeom prst="rect">
                  <a:avLst/>
                </a:prstGeom>
                <a:solidFill>
                  <a:srgbClr val="5DBA4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a:extLst>
                    <a:ext uri="{FF2B5EF4-FFF2-40B4-BE49-F238E27FC236}">
                      <a16:creationId xmlns:a16="http://schemas.microsoft.com/office/drawing/2014/main" id="{9ECAB92C-4DED-7202-C2CF-F1C5F6BC3B90}"/>
                    </a:ext>
                  </a:extLst>
                </p:cNvPr>
                <p:cNvSpPr/>
                <p:nvPr/>
              </p:nvSpPr>
              <p:spPr>
                <a:xfrm>
                  <a:off x="9087074" y="1395274"/>
                  <a:ext cx="514125" cy="135618"/>
                </a:xfrm>
                <a:prstGeom prst="rect">
                  <a:avLst/>
                </a:prstGeom>
                <a:solidFill>
                  <a:srgbClr val="136B9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pic>
          <p:nvPicPr>
            <p:cNvPr id="8" name="Picture 7">
              <a:extLst>
                <a:ext uri="{FF2B5EF4-FFF2-40B4-BE49-F238E27FC236}">
                  <a16:creationId xmlns:a16="http://schemas.microsoft.com/office/drawing/2014/main" id="{77A13CA5-68BE-D286-5B78-55DF64778101}"/>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669983" y="1412560"/>
              <a:ext cx="1077698" cy="330872"/>
            </a:xfrm>
            <a:prstGeom prst="rect">
              <a:avLst/>
            </a:prstGeom>
          </p:spPr>
        </p:pic>
        <p:sp>
          <p:nvSpPr>
            <p:cNvPr id="9" name="TextBox 8">
              <a:extLst>
                <a:ext uri="{FF2B5EF4-FFF2-40B4-BE49-F238E27FC236}">
                  <a16:creationId xmlns:a16="http://schemas.microsoft.com/office/drawing/2014/main" id="{A7BABBF8-DD59-7C4F-09AF-DAC3EF4B4B47}"/>
                </a:ext>
              </a:extLst>
            </p:cNvPr>
            <p:cNvSpPr txBox="1"/>
            <p:nvPr/>
          </p:nvSpPr>
          <p:spPr>
            <a:xfrm>
              <a:off x="610065" y="6418742"/>
              <a:ext cx="10377896" cy="238534"/>
            </a:xfrm>
            <a:prstGeom prst="rect">
              <a:avLst/>
            </a:prstGeom>
            <a:noFill/>
          </p:spPr>
          <p:txBody>
            <a:bodyPr wrap="square" rtlCol="0">
              <a:spAutoFit/>
            </a:bodyPr>
            <a:lstStyle/>
            <a:p>
              <a:r>
                <a:rPr lang="en-US" sz="1200" b="1">
                  <a:solidFill>
                    <a:srgbClr val="0070C0"/>
                  </a:solidFill>
                  <a:latin typeface="Arial Narrow" panose="020B0606020202030204" pitchFamily="34" charset="0"/>
                </a:rPr>
                <a:t>6</a:t>
              </a:r>
              <a:r>
                <a:rPr lang="en-US" sz="1200" b="1" baseline="30000">
                  <a:solidFill>
                    <a:srgbClr val="0070C0"/>
                  </a:solidFill>
                  <a:latin typeface="Arial Narrow" panose="020B0606020202030204" pitchFamily="34" charset="0"/>
                </a:rPr>
                <a:t>th</a:t>
              </a:r>
              <a:r>
                <a:rPr lang="en-US" sz="1200" b="1">
                  <a:solidFill>
                    <a:srgbClr val="0070C0"/>
                  </a:solidFill>
                  <a:latin typeface="Arial Narrow" panose="020B0606020202030204" pitchFamily="34" charset="0"/>
                </a:rPr>
                <a:t> Session of GE.3  </a:t>
              </a:r>
              <a:r>
                <a:rPr lang="en-US" sz="1200">
                  <a:solidFill>
                    <a:srgbClr val="0070C0"/>
                  </a:solidFill>
                  <a:latin typeface="Arial Narrow" panose="020B0606020202030204" pitchFamily="34" charset="0"/>
                </a:rPr>
                <a:t>|</a:t>
              </a:r>
              <a:r>
                <a:rPr lang="en-US" sz="1200" b="1">
                  <a:solidFill>
                    <a:srgbClr val="0070C0"/>
                  </a:solidFill>
                  <a:latin typeface="Arial Narrow" panose="020B0606020202030204" pitchFamily="34" charset="0"/>
                </a:rPr>
                <a:t>  </a:t>
              </a:r>
              <a:r>
                <a:rPr lang="en-US" sz="1200">
                  <a:solidFill>
                    <a:srgbClr val="0070C0"/>
                  </a:solidFill>
                  <a:latin typeface="Arial Narrow" panose="020B0606020202030204" pitchFamily="34" charset="0"/>
                </a:rPr>
                <a:t>May</a:t>
              </a:r>
              <a:r>
                <a:rPr lang="en-US" sz="1200" b="1">
                  <a:solidFill>
                    <a:srgbClr val="0070C0"/>
                  </a:solidFill>
                  <a:latin typeface="Arial Narrow" panose="020B0606020202030204" pitchFamily="34" charset="0"/>
                </a:rPr>
                <a:t> </a:t>
              </a:r>
              <a:r>
                <a:rPr lang="en-US" sz="1200">
                  <a:solidFill>
                    <a:srgbClr val="0070C0"/>
                  </a:solidFill>
                  <a:latin typeface="Arial Narrow" panose="020B0606020202030204" pitchFamily="34" charset="0"/>
                </a:rPr>
                <a:t>2023  |</a:t>
              </a:r>
              <a:r>
                <a:rPr lang="en-US" sz="1200" b="1">
                  <a:solidFill>
                    <a:srgbClr val="0070C0"/>
                  </a:solidFill>
                  <a:latin typeface="Arial Narrow" panose="020B0606020202030204" pitchFamily="34" charset="0"/>
                </a:rPr>
                <a:t>  </a:t>
              </a:r>
              <a:r>
                <a:rPr lang="en-US" sz="1200">
                  <a:solidFill>
                    <a:srgbClr val="0070C0"/>
                  </a:solidFill>
                  <a:latin typeface="Arial Narrow" panose="020B0606020202030204" pitchFamily="34" charset="0"/>
                </a:rPr>
                <a:t>Geneva</a:t>
              </a:r>
            </a:p>
          </p:txBody>
        </p:sp>
      </p:grpSp>
      <p:sp>
        <p:nvSpPr>
          <p:cNvPr id="80" name="Title 4">
            <a:extLst>
              <a:ext uri="{FF2B5EF4-FFF2-40B4-BE49-F238E27FC236}">
                <a16:creationId xmlns:a16="http://schemas.microsoft.com/office/drawing/2014/main" id="{D8841C52-ED55-BB7F-2976-950CA786CADB}"/>
              </a:ext>
            </a:extLst>
          </p:cNvPr>
          <p:cNvSpPr txBox="1">
            <a:spLocks/>
          </p:cNvSpPr>
          <p:nvPr/>
        </p:nvSpPr>
        <p:spPr>
          <a:xfrm>
            <a:off x="706831" y="174717"/>
            <a:ext cx="11203631" cy="854410"/>
          </a:xfrm>
          <a:prstGeom prst="rect">
            <a:avLst/>
          </a:prstGeom>
        </p:spPr>
        <p:txBody>
          <a:bodyPr lIns="91440" tIns="45720" rIns="91440" bIns="4572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2400" b="1" spc="50" dirty="0">
                <a:latin typeface="Arial" panose="020B0604020202020204" pitchFamily="34" charset="0"/>
                <a:cs typeface="Arial" panose="020B0604020202020204" pitchFamily="34" charset="0"/>
              </a:rPr>
              <a:t>Proposal 1 </a:t>
            </a:r>
            <a:r>
              <a:rPr lang="en-US" sz="2400" b="1" spc="50" dirty="0">
                <a:highlight>
                  <a:srgbClr val="FFFF00"/>
                </a:highlight>
                <a:latin typeface="Arial" panose="020B0604020202020204" pitchFamily="34" charset="0"/>
                <a:cs typeface="Arial" panose="020B0604020202020204" pitchFamily="34" charset="0"/>
              </a:rPr>
              <a:t>- new (not presented) </a:t>
            </a:r>
            <a:r>
              <a:rPr lang="en-US" sz="2400" b="1" spc="50" dirty="0">
                <a:latin typeface="Arial" panose="020B0604020202020204" pitchFamily="34" charset="0"/>
                <a:cs typeface="Arial" panose="020B0604020202020204" pitchFamily="34" charset="0"/>
              </a:rPr>
              <a:t>(based on inf. 2 and inf. 4)</a:t>
            </a:r>
            <a:endParaRPr lang="en-US" sz="2000" spc="50" dirty="0">
              <a:solidFill>
                <a:srgbClr val="4389C8"/>
              </a:solidFill>
              <a:latin typeface="Arial" panose="020B0604020202020204" pitchFamily="34" charset="0"/>
              <a:cs typeface="Arial" panose="020B0604020202020204" pitchFamily="34" charset="0"/>
            </a:endParaRPr>
          </a:p>
        </p:txBody>
      </p:sp>
      <p:sp>
        <p:nvSpPr>
          <p:cNvPr id="2" name="Content Placeholder 10">
            <a:extLst>
              <a:ext uri="{FF2B5EF4-FFF2-40B4-BE49-F238E27FC236}">
                <a16:creationId xmlns:a16="http://schemas.microsoft.com/office/drawing/2014/main" id="{161C0AEF-E259-C954-C150-C85D0D7A3FD0}"/>
              </a:ext>
            </a:extLst>
          </p:cNvPr>
          <p:cNvSpPr txBox="1">
            <a:spLocks/>
          </p:cNvSpPr>
          <p:nvPr/>
        </p:nvSpPr>
        <p:spPr>
          <a:xfrm>
            <a:off x="795130" y="1502797"/>
            <a:ext cx="10400961" cy="4853554"/>
          </a:xfrm>
          <a:prstGeom prst="rect">
            <a:avLst/>
          </a:prstGeom>
          <a:solidFill>
            <a:schemeClr val="bg1">
              <a:lumMod val="75000"/>
              <a:alpha val="15000"/>
            </a:schemeClr>
          </a:solidFill>
        </p:spPr>
        <p:txBody>
          <a:bodyPr vert="horz" lIns="91440" tIns="45720" rIns="91440" bIns="45720" rtlCol="0" anchor="t">
            <a:normAutofit fontScale="92500" lnSpcReduction="1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114300" algn="l">
              <a:lnSpc>
                <a:spcPct val="150000"/>
              </a:lnSpc>
              <a:buClr>
                <a:srgbClr val="3E8EDE"/>
              </a:buClr>
            </a:pPr>
            <a:r>
              <a:rPr lang="en-US" sz="2000" b="1" dirty="0">
                <a:latin typeface="Arial" panose="020B0604020202020204" pitchFamily="34" charset="0"/>
                <a:cs typeface="Arial" panose="020B0604020202020204" pitchFamily="34" charset="0"/>
              </a:rPr>
              <a:t>Group 1 </a:t>
            </a:r>
            <a:r>
              <a:rPr lang="en-US" sz="2000" dirty="0">
                <a:latin typeface="Arial" panose="020B0604020202020204" pitchFamily="34" charset="0"/>
                <a:cs typeface="Arial" panose="020B0604020202020204" pitchFamily="34" charset="0"/>
              </a:rPr>
              <a:t>– Gaps related to safe </a:t>
            </a:r>
            <a:r>
              <a:rPr lang="en-US" sz="2000" dirty="0" err="1">
                <a:latin typeface="Arial" panose="020B0604020202020204" pitchFamily="34" charset="0"/>
                <a:cs typeface="Arial" panose="020B0604020202020204" pitchFamily="34" charset="0"/>
              </a:rPr>
              <a:t>behaviour</a:t>
            </a:r>
            <a:r>
              <a:rPr lang="en-US" sz="2000" dirty="0">
                <a:latin typeface="Arial" panose="020B0604020202020204" pitchFamily="34" charset="0"/>
                <a:cs typeface="Arial" panose="020B0604020202020204" pitchFamily="34" charset="0"/>
              </a:rPr>
              <a:t> of automated vehicles in road traffic </a:t>
            </a:r>
          </a:p>
          <a:p>
            <a:pPr marL="114300" algn="l">
              <a:lnSpc>
                <a:spcPct val="150000"/>
              </a:lnSpc>
              <a:buClr>
                <a:srgbClr val="3E8EDE"/>
              </a:buClr>
            </a:pPr>
            <a:r>
              <a:rPr lang="en-US" sz="2000" dirty="0">
                <a:latin typeface="Arial" panose="020B0604020202020204" pitchFamily="34" charset="0"/>
                <a:cs typeface="Arial" panose="020B0604020202020204" pitchFamily="34" charset="0"/>
              </a:rPr>
              <a:t>- Apply the items as appropriate from informal 4: … (tbc)</a:t>
            </a:r>
          </a:p>
          <a:p>
            <a:pPr marL="114300" algn="l">
              <a:lnSpc>
                <a:spcPct val="150000"/>
              </a:lnSpc>
              <a:buClr>
                <a:srgbClr val="3E8EDE"/>
              </a:buClr>
            </a:pPr>
            <a:r>
              <a:rPr lang="en-US" sz="2000" b="1" dirty="0">
                <a:latin typeface="Arial" panose="020B0604020202020204" pitchFamily="34" charset="0"/>
                <a:cs typeface="Arial" panose="020B0604020202020204" pitchFamily="34" charset="0"/>
              </a:rPr>
              <a:t>Group 2 </a:t>
            </a:r>
            <a:r>
              <a:rPr lang="en-US" sz="2000" dirty="0">
                <a:latin typeface="Arial" panose="020B0604020202020204" pitchFamily="34" charset="0"/>
                <a:cs typeface="Arial" panose="020B0604020202020204" pitchFamily="34" charset="0"/>
              </a:rPr>
              <a:t>– Gaps related to automated vehicles with a driver in the vehicle</a:t>
            </a:r>
          </a:p>
          <a:p>
            <a:pPr marL="114300" algn="l">
              <a:lnSpc>
                <a:spcPct val="150000"/>
              </a:lnSpc>
              <a:buClr>
                <a:srgbClr val="3E8EDE"/>
              </a:buClr>
            </a:pPr>
            <a:r>
              <a:rPr lang="en-US" sz="2000" dirty="0">
                <a:latin typeface="Arial" panose="020B0604020202020204" pitchFamily="34" charset="0"/>
                <a:cs typeface="Arial" panose="020B0604020202020204" pitchFamily="34" charset="0"/>
              </a:rPr>
              <a:t>- Apply the items as appropriate from informal 4: … (tbc)</a:t>
            </a:r>
          </a:p>
          <a:p>
            <a:pPr marL="114300" algn="l">
              <a:lnSpc>
                <a:spcPct val="150000"/>
              </a:lnSpc>
              <a:buClr>
                <a:srgbClr val="3E8EDE"/>
              </a:buClr>
            </a:pPr>
            <a:r>
              <a:rPr lang="en-US" sz="2000" b="1" dirty="0">
                <a:latin typeface="Arial" panose="020B0604020202020204" pitchFamily="34" charset="0"/>
                <a:cs typeface="Arial" panose="020B0604020202020204" pitchFamily="34" charset="0"/>
              </a:rPr>
              <a:t>Group 3 </a:t>
            </a:r>
            <a:r>
              <a:rPr lang="en-US" sz="2000" dirty="0">
                <a:latin typeface="Arial" panose="020B0604020202020204" pitchFamily="34" charset="0"/>
                <a:cs typeface="Arial" panose="020B0604020202020204" pitchFamily="34" charset="0"/>
              </a:rPr>
              <a:t>– Gaps related to entities responsible for automated driving.</a:t>
            </a:r>
          </a:p>
          <a:p>
            <a:pPr marL="114300" algn="l">
              <a:lnSpc>
                <a:spcPct val="150000"/>
              </a:lnSpc>
              <a:buClr>
                <a:srgbClr val="3E8EDE"/>
              </a:buClr>
            </a:pPr>
            <a:r>
              <a:rPr lang="en-US" sz="2000" dirty="0">
                <a:latin typeface="Arial" panose="020B0604020202020204" pitchFamily="34" charset="0"/>
                <a:cs typeface="Arial" panose="020B0604020202020204" pitchFamily="34" charset="0"/>
              </a:rPr>
              <a:t>- Apply the items as appropriate from informal 4:  … (tbc)</a:t>
            </a:r>
          </a:p>
          <a:p>
            <a:pPr marL="114300" algn="l">
              <a:lnSpc>
                <a:spcPct val="150000"/>
              </a:lnSpc>
              <a:buClr>
                <a:srgbClr val="3E8EDE"/>
              </a:buClr>
            </a:pPr>
            <a:r>
              <a:rPr lang="en-US" sz="2000" b="1" dirty="0">
                <a:latin typeface="Arial" panose="020B0604020202020204" pitchFamily="34" charset="0"/>
                <a:cs typeface="Arial" panose="020B0604020202020204" pitchFamily="34" charset="0"/>
              </a:rPr>
              <a:t>Group 4 </a:t>
            </a:r>
            <a:r>
              <a:rPr lang="en-US" sz="2000" dirty="0">
                <a:latin typeface="Arial" panose="020B0604020202020204" pitchFamily="34" charset="0"/>
                <a:cs typeface="Arial" panose="020B0604020202020204" pitchFamily="34" charset="0"/>
              </a:rPr>
              <a:t>– Gaps related to automated vehicles without a driver</a:t>
            </a:r>
            <a:endParaRPr lang="en-US" sz="2000" b="1" dirty="0">
              <a:latin typeface="Arial" panose="020B0604020202020204" pitchFamily="34" charset="0"/>
              <a:cs typeface="Arial" panose="020B0604020202020204" pitchFamily="34" charset="0"/>
            </a:endParaRPr>
          </a:p>
          <a:p>
            <a:pPr marL="114300" algn="l">
              <a:lnSpc>
                <a:spcPct val="150000"/>
              </a:lnSpc>
              <a:buClr>
                <a:srgbClr val="3E8EDE"/>
              </a:buClr>
            </a:pPr>
            <a:r>
              <a:rPr lang="en-US" sz="2000" b="1" dirty="0">
                <a:latin typeface="Arial" panose="020B0604020202020204" pitchFamily="34" charset="0"/>
                <a:cs typeface="Arial" panose="020B0604020202020204" pitchFamily="34" charset="0"/>
              </a:rPr>
              <a:t>Potential Group 5 </a:t>
            </a:r>
            <a:r>
              <a:rPr lang="en-US" sz="2000" dirty="0">
                <a:latin typeface="Arial" panose="020B0604020202020204" pitchFamily="34" charset="0"/>
                <a:cs typeface="Arial" panose="020B0604020202020204" pitchFamily="34" charset="0"/>
              </a:rPr>
              <a:t>– </a:t>
            </a:r>
            <a:r>
              <a:rPr lang="en-US" sz="2000" i="1" dirty="0">
                <a:latin typeface="Arial" panose="020B0604020202020204" pitchFamily="34" charset="0"/>
                <a:cs typeface="Arial" panose="020B0604020202020204" pitchFamily="34" charset="0"/>
              </a:rPr>
              <a:t>focus on a new item to be identified (tour de table)</a:t>
            </a:r>
          </a:p>
          <a:p>
            <a:pPr marL="114300" algn="l">
              <a:lnSpc>
                <a:spcPct val="150000"/>
              </a:lnSpc>
              <a:buClr>
                <a:srgbClr val="3E8EDE"/>
              </a:buClr>
            </a:pPr>
            <a:r>
              <a:rPr lang="en-US" sz="2000" dirty="0">
                <a:latin typeface="Arial" panose="020B0604020202020204" pitchFamily="34" charset="0"/>
                <a:cs typeface="Arial" panose="020B0604020202020204" pitchFamily="34" charset="0"/>
              </a:rPr>
              <a:t>- Apply the items as appropriate from informal 4: … (tbc) </a:t>
            </a:r>
          </a:p>
          <a:p>
            <a:pPr marL="114300" algn="l">
              <a:lnSpc>
                <a:spcPct val="150000"/>
              </a:lnSpc>
              <a:buClr>
                <a:srgbClr val="3E8EDE"/>
              </a:buClr>
            </a:pPr>
            <a:endParaRPr lang="en-US" sz="2000" dirty="0">
              <a:latin typeface="Arial" panose="020B0604020202020204" pitchFamily="34" charset="0"/>
              <a:cs typeface="Arial" panose="020B0604020202020204" pitchFamily="34" charset="0"/>
            </a:endParaRPr>
          </a:p>
          <a:p>
            <a:pPr marL="114300" algn="l">
              <a:lnSpc>
                <a:spcPct val="150000"/>
              </a:lnSpc>
              <a:buClr>
                <a:srgbClr val="3E8EDE"/>
              </a:buClr>
            </a:pPr>
            <a:endParaRPr lang="en-US"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192383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5">
            <a:extLst>
              <a:ext uri="{FF2B5EF4-FFF2-40B4-BE49-F238E27FC236}">
                <a16:creationId xmlns:a16="http://schemas.microsoft.com/office/drawing/2014/main" id="{C8322CC9-10FD-1A59-1060-26E3284EE91B}"/>
              </a:ext>
            </a:extLst>
          </p:cNvPr>
          <p:cNvGrpSpPr/>
          <p:nvPr/>
        </p:nvGrpSpPr>
        <p:grpSpPr>
          <a:xfrm>
            <a:off x="298339" y="1048970"/>
            <a:ext cx="10897752" cy="5720630"/>
            <a:chOff x="610065" y="1412560"/>
            <a:chExt cx="10897752" cy="5244716"/>
          </a:xfrm>
        </p:grpSpPr>
        <p:grpSp>
          <p:nvGrpSpPr>
            <p:cNvPr id="7" name="Group 6">
              <a:extLst>
                <a:ext uri="{FF2B5EF4-FFF2-40B4-BE49-F238E27FC236}">
                  <a16:creationId xmlns:a16="http://schemas.microsoft.com/office/drawing/2014/main" id="{AAAF1D5C-37B3-7547-DCE6-B18485B9DE39}"/>
                </a:ext>
              </a:extLst>
            </p:cNvPr>
            <p:cNvGrpSpPr/>
            <p:nvPr/>
          </p:nvGrpSpPr>
          <p:grpSpPr>
            <a:xfrm rot="10800000" flipV="1">
              <a:off x="1843728" y="1468498"/>
              <a:ext cx="9664089" cy="224269"/>
              <a:chOff x="0" y="1472506"/>
              <a:chExt cx="9601200" cy="257953"/>
            </a:xfrm>
          </p:grpSpPr>
          <p:sp>
            <p:nvSpPr>
              <p:cNvPr id="10" name="Rectangle 9">
                <a:extLst>
                  <a:ext uri="{FF2B5EF4-FFF2-40B4-BE49-F238E27FC236}">
                    <a16:creationId xmlns:a16="http://schemas.microsoft.com/office/drawing/2014/main" id="{C7394FE6-F19A-4C8B-F02A-A4117ADBD623}"/>
                  </a:ext>
                </a:extLst>
              </p:cNvPr>
              <p:cNvSpPr/>
              <p:nvPr/>
            </p:nvSpPr>
            <p:spPr>
              <a:xfrm>
                <a:off x="0" y="1472506"/>
                <a:ext cx="9601200" cy="2579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nvGrpSpPr>
              <p:cNvPr id="11" name="Group 10">
                <a:extLst>
                  <a:ext uri="{FF2B5EF4-FFF2-40B4-BE49-F238E27FC236}">
                    <a16:creationId xmlns:a16="http://schemas.microsoft.com/office/drawing/2014/main" id="{2A2BBEBC-88FE-D1E0-0853-0C54B8D6C815}"/>
                  </a:ext>
                </a:extLst>
              </p:cNvPr>
              <p:cNvGrpSpPr/>
              <p:nvPr/>
            </p:nvGrpSpPr>
            <p:grpSpPr>
              <a:xfrm>
                <a:off x="0" y="1533803"/>
                <a:ext cx="9601200" cy="142344"/>
                <a:chOff x="-10048" y="1395274"/>
                <a:chExt cx="9611247" cy="142344"/>
              </a:xfrm>
            </p:grpSpPr>
            <p:sp>
              <p:nvSpPr>
                <p:cNvPr id="12" name="Rectangle 11">
                  <a:extLst>
                    <a:ext uri="{FF2B5EF4-FFF2-40B4-BE49-F238E27FC236}">
                      <a16:creationId xmlns:a16="http://schemas.microsoft.com/office/drawing/2014/main" id="{B57CCB15-684B-F1C1-C4FD-8C69082D7339}"/>
                    </a:ext>
                  </a:extLst>
                </p:cNvPr>
                <p:cNvSpPr/>
                <p:nvPr/>
              </p:nvSpPr>
              <p:spPr>
                <a:xfrm>
                  <a:off x="-10048" y="1402000"/>
                  <a:ext cx="517013" cy="135618"/>
                </a:xfrm>
                <a:prstGeom prst="rect">
                  <a:avLst/>
                </a:prstGeom>
                <a:solidFill>
                  <a:srgbClr val="1449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FEB52F77-63DB-9428-4C91-D2069EB72958}"/>
                    </a:ext>
                  </a:extLst>
                </p:cNvPr>
                <p:cNvSpPr/>
                <p:nvPr/>
              </p:nvSpPr>
              <p:spPr>
                <a:xfrm>
                  <a:off x="599026" y="1399408"/>
                  <a:ext cx="489986" cy="135618"/>
                </a:xfrm>
                <a:prstGeom prst="rect">
                  <a:avLst/>
                </a:prstGeom>
                <a:solidFill>
                  <a:srgbClr val="E822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B9CAA949-33D3-E833-B7B6-89A3B1526739}"/>
                    </a:ext>
                  </a:extLst>
                </p:cNvPr>
                <p:cNvSpPr/>
                <p:nvPr/>
              </p:nvSpPr>
              <p:spPr>
                <a:xfrm>
                  <a:off x="1166753" y="1397808"/>
                  <a:ext cx="489986" cy="135618"/>
                </a:xfrm>
                <a:prstGeom prst="rect">
                  <a:avLst/>
                </a:prstGeom>
                <a:solidFill>
                  <a:srgbClr val="E4B5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50380262-723C-0E67-7471-3E067D0558B6}"/>
                    </a:ext>
                  </a:extLst>
                </p:cNvPr>
                <p:cNvSpPr/>
                <p:nvPr/>
              </p:nvSpPr>
              <p:spPr>
                <a:xfrm>
                  <a:off x="1744316" y="1397808"/>
                  <a:ext cx="489986" cy="135618"/>
                </a:xfrm>
                <a:prstGeom prst="rect">
                  <a:avLst/>
                </a:prstGeom>
                <a:solidFill>
                  <a:srgbClr val="4BA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37189D86-7F6C-A226-4B95-0582E5369EF8}"/>
                    </a:ext>
                  </a:extLst>
                </p:cNvPr>
                <p:cNvSpPr/>
                <p:nvPr/>
              </p:nvSpPr>
              <p:spPr>
                <a:xfrm>
                  <a:off x="2320550" y="1396592"/>
                  <a:ext cx="489986" cy="135618"/>
                </a:xfrm>
                <a:prstGeom prst="rect">
                  <a:avLst/>
                </a:prstGeom>
                <a:solidFill>
                  <a:srgbClr val="C520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C5461403-28B8-52ED-2CE6-66AA2779B2A1}"/>
                    </a:ext>
                  </a:extLst>
                </p:cNvPr>
                <p:cNvSpPr/>
                <p:nvPr/>
              </p:nvSpPr>
              <p:spPr>
                <a:xfrm>
                  <a:off x="2894090" y="1397808"/>
                  <a:ext cx="489986" cy="135618"/>
                </a:xfrm>
                <a:prstGeom prst="rect">
                  <a:avLst/>
                </a:prstGeom>
                <a:solidFill>
                  <a:srgbClr val="EF402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8F51C1E0-42B1-B037-D563-2A60C7B34371}"/>
                    </a:ext>
                  </a:extLst>
                </p:cNvPr>
                <p:cNvSpPr/>
                <p:nvPr/>
              </p:nvSpPr>
              <p:spPr>
                <a:xfrm>
                  <a:off x="3467187" y="1397808"/>
                  <a:ext cx="489986" cy="135618"/>
                </a:xfrm>
                <a:prstGeom prst="rect">
                  <a:avLst/>
                </a:prstGeom>
                <a:solidFill>
                  <a:srgbClr val="27BE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615D9114-F77E-074C-BB5C-27A91CC6496F}"/>
                    </a:ext>
                  </a:extLst>
                </p:cNvPr>
                <p:cNvSpPr/>
                <p:nvPr/>
              </p:nvSpPr>
              <p:spPr>
                <a:xfrm>
                  <a:off x="4034914" y="1397808"/>
                  <a:ext cx="489986" cy="135618"/>
                </a:xfrm>
                <a:prstGeom prst="rect">
                  <a:avLst/>
                </a:prstGeom>
                <a:solidFill>
                  <a:srgbClr val="FAC21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6E3FC0AD-7088-FB43-8A64-30D9CA31DDDF}"/>
                    </a:ext>
                  </a:extLst>
                </p:cNvPr>
                <p:cNvSpPr/>
                <p:nvPr/>
              </p:nvSpPr>
              <p:spPr>
                <a:xfrm>
                  <a:off x="4605679" y="1397808"/>
                  <a:ext cx="489986" cy="135618"/>
                </a:xfrm>
                <a:prstGeom prst="rect">
                  <a:avLst/>
                </a:prstGeom>
                <a:solidFill>
                  <a:srgbClr val="A21C4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42FF57A8-ABB3-56E4-934E-BC525A1A7C5E}"/>
                    </a:ext>
                  </a:extLst>
                </p:cNvPr>
                <p:cNvSpPr/>
                <p:nvPr/>
              </p:nvSpPr>
              <p:spPr>
                <a:xfrm>
                  <a:off x="5170368" y="1396409"/>
                  <a:ext cx="489986" cy="135618"/>
                </a:xfrm>
                <a:prstGeom prst="rect">
                  <a:avLst/>
                </a:prstGeom>
                <a:solidFill>
                  <a:srgbClr val="F26B2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5B820767-D506-CEDB-942F-92892BB3F26F}"/>
                    </a:ext>
                  </a:extLst>
                </p:cNvPr>
                <p:cNvSpPr/>
                <p:nvPr/>
              </p:nvSpPr>
              <p:spPr>
                <a:xfrm>
                  <a:off x="5735057" y="1397808"/>
                  <a:ext cx="489986" cy="135618"/>
                </a:xfrm>
                <a:prstGeom prst="rect">
                  <a:avLst/>
                </a:prstGeom>
                <a:solidFill>
                  <a:srgbClr val="DC17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54E20305-553E-5A64-D1E0-C2D9F4BAB6BF}"/>
                    </a:ext>
                  </a:extLst>
                </p:cNvPr>
                <p:cNvSpPr/>
                <p:nvPr/>
              </p:nvSpPr>
              <p:spPr>
                <a:xfrm>
                  <a:off x="6299746" y="1397808"/>
                  <a:ext cx="489986" cy="135618"/>
                </a:xfrm>
                <a:prstGeom prst="rect">
                  <a:avLst/>
                </a:prstGeom>
                <a:solidFill>
                  <a:srgbClr val="F99F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376669E9-5DD9-02F4-0D1D-1A4A58CDE4C4}"/>
                    </a:ext>
                  </a:extLst>
                </p:cNvPr>
                <p:cNvSpPr/>
                <p:nvPr/>
              </p:nvSpPr>
              <p:spPr>
                <a:xfrm>
                  <a:off x="6859519" y="1398202"/>
                  <a:ext cx="489986" cy="135618"/>
                </a:xfrm>
                <a:prstGeom prst="rect">
                  <a:avLst/>
                </a:prstGeom>
                <a:solidFill>
                  <a:srgbClr val="C6982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5D8377AC-3F97-21E8-410F-9A85482E03D3}"/>
                    </a:ext>
                  </a:extLst>
                </p:cNvPr>
                <p:cNvSpPr/>
                <p:nvPr/>
              </p:nvSpPr>
              <p:spPr>
                <a:xfrm>
                  <a:off x="7419292" y="1397808"/>
                  <a:ext cx="489986" cy="135618"/>
                </a:xfrm>
                <a:prstGeom prst="rect">
                  <a:avLst/>
                </a:prstGeom>
                <a:solidFill>
                  <a:srgbClr val="408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6FD046FC-C66F-B0AB-238A-BD778D99A724}"/>
                    </a:ext>
                  </a:extLst>
                </p:cNvPr>
                <p:cNvSpPr/>
                <p:nvPr/>
              </p:nvSpPr>
              <p:spPr>
                <a:xfrm>
                  <a:off x="7971818" y="1395274"/>
                  <a:ext cx="489986" cy="135618"/>
                </a:xfrm>
                <a:prstGeom prst="rect">
                  <a:avLst/>
                </a:prstGeom>
                <a:solidFill>
                  <a:srgbClr val="1F95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0F5DD001-C5DD-26B6-B130-A3771D416C15}"/>
                    </a:ext>
                  </a:extLst>
                </p:cNvPr>
                <p:cNvSpPr/>
                <p:nvPr/>
              </p:nvSpPr>
              <p:spPr>
                <a:xfrm>
                  <a:off x="8531591" y="1395274"/>
                  <a:ext cx="489986" cy="135618"/>
                </a:xfrm>
                <a:prstGeom prst="rect">
                  <a:avLst/>
                </a:prstGeom>
                <a:solidFill>
                  <a:srgbClr val="5DBA4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a:extLst>
                    <a:ext uri="{FF2B5EF4-FFF2-40B4-BE49-F238E27FC236}">
                      <a16:creationId xmlns:a16="http://schemas.microsoft.com/office/drawing/2014/main" id="{9ECAB92C-4DED-7202-C2CF-F1C5F6BC3B90}"/>
                    </a:ext>
                  </a:extLst>
                </p:cNvPr>
                <p:cNvSpPr/>
                <p:nvPr/>
              </p:nvSpPr>
              <p:spPr>
                <a:xfrm>
                  <a:off x="9087074" y="1395274"/>
                  <a:ext cx="514125" cy="135618"/>
                </a:xfrm>
                <a:prstGeom prst="rect">
                  <a:avLst/>
                </a:prstGeom>
                <a:solidFill>
                  <a:srgbClr val="136B9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pic>
          <p:nvPicPr>
            <p:cNvPr id="8" name="Picture 7">
              <a:extLst>
                <a:ext uri="{FF2B5EF4-FFF2-40B4-BE49-F238E27FC236}">
                  <a16:creationId xmlns:a16="http://schemas.microsoft.com/office/drawing/2014/main" id="{77A13CA5-68BE-D286-5B78-55DF64778101}"/>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669983" y="1412560"/>
              <a:ext cx="1077698" cy="330872"/>
            </a:xfrm>
            <a:prstGeom prst="rect">
              <a:avLst/>
            </a:prstGeom>
          </p:spPr>
        </p:pic>
        <p:sp>
          <p:nvSpPr>
            <p:cNvPr id="9" name="TextBox 8">
              <a:extLst>
                <a:ext uri="{FF2B5EF4-FFF2-40B4-BE49-F238E27FC236}">
                  <a16:creationId xmlns:a16="http://schemas.microsoft.com/office/drawing/2014/main" id="{A7BABBF8-DD59-7C4F-09AF-DAC3EF4B4B47}"/>
                </a:ext>
              </a:extLst>
            </p:cNvPr>
            <p:cNvSpPr txBox="1"/>
            <p:nvPr/>
          </p:nvSpPr>
          <p:spPr>
            <a:xfrm>
              <a:off x="610065" y="6418742"/>
              <a:ext cx="10377896" cy="238534"/>
            </a:xfrm>
            <a:prstGeom prst="rect">
              <a:avLst/>
            </a:prstGeom>
            <a:noFill/>
          </p:spPr>
          <p:txBody>
            <a:bodyPr wrap="square" rtlCol="0">
              <a:spAutoFit/>
            </a:bodyPr>
            <a:lstStyle/>
            <a:p>
              <a:r>
                <a:rPr lang="en-US" sz="1200" b="1">
                  <a:solidFill>
                    <a:srgbClr val="0070C0"/>
                  </a:solidFill>
                  <a:latin typeface="Arial Narrow" panose="020B0606020202030204" pitchFamily="34" charset="0"/>
                </a:rPr>
                <a:t>6</a:t>
              </a:r>
              <a:r>
                <a:rPr lang="en-US" sz="1200" b="1" baseline="30000">
                  <a:solidFill>
                    <a:srgbClr val="0070C0"/>
                  </a:solidFill>
                  <a:latin typeface="Arial Narrow" panose="020B0606020202030204" pitchFamily="34" charset="0"/>
                </a:rPr>
                <a:t>th</a:t>
              </a:r>
              <a:r>
                <a:rPr lang="en-US" sz="1200" b="1">
                  <a:solidFill>
                    <a:srgbClr val="0070C0"/>
                  </a:solidFill>
                  <a:latin typeface="Arial Narrow" panose="020B0606020202030204" pitchFamily="34" charset="0"/>
                </a:rPr>
                <a:t> Session of GE.3  </a:t>
              </a:r>
              <a:r>
                <a:rPr lang="en-US" sz="1200">
                  <a:solidFill>
                    <a:srgbClr val="0070C0"/>
                  </a:solidFill>
                  <a:latin typeface="Arial Narrow" panose="020B0606020202030204" pitchFamily="34" charset="0"/>
                </a:rPr>
                <a:t>|</a:t>
              </a:r>
              <a:r>
                <a:rPr lang="en-US" sz="1200" b="1">
                  <a:solidFill>
                    <a:srgbClr val="0070C0"/>
                  </a:solidFill>
                  <a:latin typeface="Arial Narrow" panose="020B0606020202030204" pitchFamily="34" charset="0"/>
                </a:rPr>
                <a:t>  </a:t>
              </a:r>
              <a:r>
                <a:rPr lang="en-US" sz="1200">
                  <a:solidFill>
                    <a:srgbClr val="0070C0"/>
                  </a:solidFill>
                  <a:latin typeface="Arial Narrow" panose="020B0606020202030204" pitchFamily="34" charset="0"/>
                </a:rPr>
                <a:t>May</a:t>
              </a:r>
              <a:r>
                <a:rPr lang="en-US" sz="1200" b="1">
                  <a:solidFill>
                    <a:srgbClr val="0070C0"/>
                  </a:solidFill>
                  <a:latin typeface="Arial Narrow" panose="020B0606020202030204" pitchFamily="34" charset="0"/>
                </a:rPr>
                <a:t> </a:t>
              </a:r>
              <a:r>
                <a:rPr lang="en-US" sz="1200">
                  <a:solidFill>
                    <a:srgbClr val="0070C0"/>
                  </a:solidFill>
                  <a:latin typeface="Arial Narrow" panose="020B0606020202030204" pitchFamily="34" charset="0"/>
                </a:rPr>
                <a:t>2023  |</a:t>
              </a:r>
              <a:r>
                <a:rPr lang="en-US" sz="1200" b="1">
                  <a:solidFill>
                    <a:srgbClr val="0070C0"/>
                  </a:solidFill>
                  <a:latin typeface="Arial Narrow" panose="020B0606020202030204" pitchFamily="34" charset="0"/>
                </a:rPr>
                <a:t>  </a:t>
              </a:r>
              <a:r>
                <a:rPr lang="en-US" sz="1200">
                  <a:solidFill>
                    <a:srgbClr val="0070C0"/>
                  </a:solidFill>
                  <a:latin typeface="Arial Narrow" panose="020B0606020202030204" pitchFamily="34" charset="0"/>
                </a:rPr>
                <a:t>Geneva</a:t>
              </a:r>
            </a:p>
          </p:txBody>
        </p:sp>
      </p:grpSp>
      <p:sp>
        <p:nvSpPr>
          <p:cNvPr id="80" name="Title 4">
            <a:extLst>
              <a:ext uri="{FF2B5EF4-FFF2-40B4-BE49-F238E27FC236}">
                <a16:creationId xmlns:a16="http://schemas.microsoft.com/office/drawing/2014/main" id="{D8841C52-ED55-BB7F-2976-950CA786CADB}"/>
              </a:ext>
            </a:extLst>
          </p:cNvPr>
          <p:cNvSpPr txBox="1">
            <a:spLocks/>
          </p:cNvSpPr>
          <p:nvPr/>
        </p:nvSpPr>
        <p:spPr>
          <a:xfrm>
            <a:off x="706831" y="174717"/>
            <a:ext cx="11203631" cy="854410"/>
          </a:xfrm>
          <a:prstGeom prst="rect">
            <a:avLst/>
          </a:prstGeom>
        </p:spPr>
        <p:txBody>
          <a:bodyPr lIns="91440" tIns="45720" rIns="91440" bIns="4572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2400" b="1" spc="50" dirty="0">
                <a:latin typeface="Arial" panose="020B0604020202020204" pitchFamily="34" charset="0"/>
                <a:cs typeface="Arial" panose="020B0604020202020204" pitchFamily="34" charset="0"/>
              </a:rPr>
              <a:t>Other categories (proposed by University of South Carolina)</a:t>
            </a:r>
            <a:endParaRPr lang="en-US" sz="2000" spc="50" dirty="0">
              <a:solidFill>
                <a:srgbClr val="4389C8"/>
              </a:solidFill>
              <a:latin typeface="Arial" panose="020B0604020202020204" pitchFamily="34" charset="0"/>
              <a:cs typeface="Arial" panose="020B0604020202020204" pitchFamily="34" charset="0"/>
            </a:endParaRPr>
          </a:p>
        </p:txBody>
      </p:sp>
      <p:sp>
        <p:nvSpPr>
          <p:cNvPr id="2" name="Content Placeholder 10">
            <a:extLst>
              <a:ext uri="{FF2B5EF4-FFF2-40B4-BE49-F238E27FC236}">
                <a16:creationId xmlns:a16="http://schemas.microsoft.com/office/drawing/2014/main" id="{161C0AEF-E259-C954-C150-C85D0D7A3FD0}"/>
              </a:ext>
            </a:extLst>
          </p:cNvPr>
          <p:cNvSpPr txBox="1">
            <a:spLocks/>
          </p:cNvSpPr>
          <p:nvPr/>
        </p:nvSpPr>
        <p:spPr>
          <a:xfrm>
            <a:off x="795130" y="1502797"/>
            <a:ext cx="10400961" cy="4853554"/>
          </a:xfrm>
          <a:prstGeom prst="rect">
            <a:avLst/>
          </a:prstGeom>
          <a:solidFill>
            <a:schemeClr val="bg1">
              <a:lumMod val="75000"/>
              <a:alpha val="15000"/>
            </a:schemeClr>
          </a:solidFill>
        </p:spPr>
        <p:txBody>
          <a:bodyPr vert="horz" lIns="91440" tIns="45720" rIns="91440" bIns="45720" rtlCol="0" anchor="t">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GB" sz="1800" b="1" dirty="0">
                <a:effectLst/>
                <a:latin typeface="Calibri" panose="020F0502020204030204" pitchFamily="34" charset="0"/>
                <a:ea typeface="DengXian" panose="02010600030101010101" pitchFamily="2" charset="-122"/>
              </a:rPr>
              <a:t>Discrete and manageable categories of potential risks to road traffic safety and corresponding gaps in international conventions. </a:t>
            </a:r>
          </a:p>
          <a:p>
            <a:pPr algn="l"/>
            <a:endParaRPr lang="en-GB" sz="1800" dirty="0">
              <a:effectLst/>
              <a:latin typeface="Calibri" panose="020F0502020204030204" pitchFamily="34" charset="0"/>
              <a:ea typeface="DengXian" panose="02010600030101010101" pitchFamily="2" charset="-122"/>
            </a:endParaRPr>
          </a:p>
          <a:p>
            <a:pPr algn="l"/>
            <a:r>
              <a:rPr lang="en-GB" sz="1800" dirty="0">
                <a:effectLst/>
                <a:latin typeface="Calibri" panose="020F0502020204030204" pitchFamily="34" charset="0"/>
                <a:ea typeface="DengXian" panose="02010600030101010101" pitchFamily="2" charset="-122"/>
              </a:rPr>
              <a:t>These might include:</a:t>
            </a:r>
          </a:p>
          <a:p>
            <a:pPr algn="l"/>
            <a:r>
              <a:rPr lang="en-GB" sz="1800" dirty="0">
                <a:effectLst/>
                <a:latin typeface="Calibri" panose="020F0502020204030204" pitchFamily="34" charset="0"/>
                <a:ea typeface="DengXian" panose="02010600030101010101" pitchFamily="2" charset="-122"/>
              </a:rPr>
              <a:t> </a:t>
            </a:r>
          </a:p>
          <a:p>
            <a:pPr algn="l"/>
            <a:r>
              <a:rPr lang="en-GB" sz="1800" dirty="0">
                <a:effectLst/>
                <a:latin typeface="Calibri" panose="020F0502020204030204" pitchFamily="34" charset="0"/>
                <a:ea typeface="DengXian" panose="02010600030101010101" pitchFamily="2" charset="-122"/>
              </a:rPr>
              <a:t>1) Interaction with vehicle users</a:t>
            </a:r>
          </a:p>
          <a:p>
            <a:pPr algn="l"/>
            <a:r>
              <a:rPr lang="en-GB" sz="1800" dirty="0">
                <a:effectLst/>
                <a:latin typeface="Calibri" panose="020F0502020204030204" pitchFamily="34" charset="0"/>
                <a:ea typeface="DengXian" panose="02010600030101010101" pitchFamily="2" charset="-122"/>
              </a:rPr>
              <a:t> </a:t>
            </a:r>
          </a:p>
          <a:p>
            <a:pPr algn="l"/>
            <a:r>
              <a:rPr lang="en-GB" sz="1800" dirty="0">
                <a:effectLst/>
                <a:latin typeface="Calibri" panose="020F0502020204030204" pitchFamily="34" charset="0"/>
                <a:ea typeface="DengXian" panose="02010600030101010101" pitchFamily="2" charset="-122"/>
              </a:rPr>
              <a:t>2) Interaction with other road users (especially vulnerable road users) </a:t>
            </a:r>
          </a:p>
          <a:p>
            <a:pPr algn="l"/>
            <a:r>
              <a:rPr lang="en-GB" sz="1800" dirty="0">
                <a:effectLst/>
                <a:latin typeface="Calibri" panose="020F0502020204030204" pitchFamily="34" charset="0"/>
                <a:ea typeface="DengXian" panose="02010600030101010101" pitchFamily="2" charset="-122"/>
              </a:rPr>
              <a:t> </a:t>
            </a:r>
          </a:p>
          <a:p>
            <a:pPr algn="l"/>
            <a:r>
              <a:rPr lang="en-GB" sz="1800" dirty="0">
                <a:effectLst/>
                <a:latin typeface="Calibri" panose="020F0502020204030204" pitchFamily="34" charset="0"/>
                <a:ea typeface="DengXian" panose="02010600030101010101" pitchFamily="2" charset="-122"/>
              </a:rPr>
              <a:t>3) Interaction with traffic authorities, first responders, and other special actors</a:t>
            </a:r>
          </a:p>
          <a:p>
            <a:pPr algn="l"/>
            <a:r>
              <a:rPr lang="en-GB" sz="1800" dirty="0">
                <a:effectLst/>
                <a:latin typeface="Calibri" panose="020F0502020204030204" pitchFamily="34" charset="0"/>
                <a:ea typeface="DengXian" panose="02010600030101010101" pitchFamily="2" charset="-122"/>
              </a:rPr>
              <a:t> </a:t>
            </a:r>
          </a:p>
          <a:p>
            <a:pPr algn="l"/>
            <a:r>
              <a:rPr lang="en-GB" sz="1800" dirty="0">
                <a:effectLst/>
                <a:latin typeface="Calibri" panose="020F0502020204030204" pitchFamily="34" charset="0"/>
                <a:ea typeface="DengXian" panose="02010600030101010101" pitchFamily="2" charset="-122"/>
              </a:rPr>
              <a:t>4) Special issues of international traffic</a:t>
            </a:r>
          </a:p>
          <a:p>
            <a:pPr marL="114300" algn="l">
              <a:lnSpc>
                <a:spcPct val="150000"/>
              </a:lnSpc>
              <a:buClr>
                <a:srgbClr val="3E8EDE"/>
              </a:buClr>
            </a:pPr>
            <a:endParaRPr lang="en-US" sz="2000" dirty="0">
              <a:latin typeface="Arial" panose="020B0604020202020204" pitchFamily="34" charset="0"/>
              <a:cs typeface="Arial" panose="020B0604020202020204" pitchFamily="34" charset="0"/>
            </a:endParaRPr>
          </a:p>
          <a:p>
            <a:pPr marL="114300" algn="l">
              <a:lnSpc>
                <a:spcPct val="150000"/>
              </a:lnSpc>
              <a:buClr>
                <a:srgbClr val="3E8EDE"/>
              </a:buClr>
            </a:pPr>
            <a:endParaRPr lang="en-US" sz="2000" dirty="0">
              <a:latin typeface="Arial" panose="020B0604020202020204" pitchFamily="34" charset="0"/>
              <a:cs typeface="Arial" panose="020B0604020202020204" pitchFamily="34" charset="0"/>
            </a:endParaRPr>
          </a:p>
          <a:p>
            <a:pPr marL="114300" algn="l">
              <a:lnSpc>
                <a:spcPct val="150000"/>
              </a:lnSpc>
              <a:buClr>
                <a:srgbClr val="3E8EDE"/>
              </a:buClr>
            </a:pPr>
            <a:endParaRPr lang="en-US"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6772560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5">
            <a:extLst>
              <a:ext uri="{FF2B5EF4-FFF2-40B4-BE49-F238E27FC236}">
                <a16:creationId xmlns:a16="http://schemas.microsoft.com/office/drawing/2014/main" id="{C8322CC9-10FD-1A59-1060-26E3284EE91B}"/>
              </a:ext>
            </a:extLst>
          </p:cNvPr>
          <p:cNvGrpSpPr/>
          <p:nvPr/>
        </p:nvGrpSpPr>
        <p:grpSpPr>
          <a:xfrm>
            <a:off x="298339" y="1048970"/>
            <a:ext cx="10897752" cy="5720630"/>
            <a:chOff x="610065" y="1412560"/>
            <a:chExt cx="10897752" cy="5244716"/>
          </a:xfrm>
        </p:grpSpPr>
        <p:grpSp>
          <p:nvGrpSpPr>
            <p:cNvPr id="7" name="Group 6">
              <a:extLst>
                <a:ext uri="{FF2B5EF4-FFF2-40B4-BE49-F238E27FC236}">
                  <a16:creationId xmlns:a16="http://schemas.microsoft.com/office/drawing/2014/main" id="{AAAF1D5C-37B3-7547-DCE6-B18485B9DE39}"/>
                </a:ext>
              </a:extLst>
            </p:cNvPr>
            <p:cNvGrpSpPr/>
            <p:nvPr/>
          </p:nvGrpSpPr>
          <p:grpSpPr>
            <a:xfrm rot="10800000" flipV="1">
              <a:off x="1843728" y="1468498"/>
              <a:ext cx="9664089" cy="224269"/>
              <a:chOff x="0" y="1472506"/>
              <a:chExt cx="9601200" cy="257953"/>
            </a:xfrm>
          </p:grpSpPr>
          <p:sp>
            <p:nvSpPr>
              <p:cNvPr id="10" name="Rectangle 9">
                <a:extLst>
                  <a:ext uri="{FF2B5EF4-FFF2-40B4-BE49-F238E27FC236}">
                    <a16:creationId xmlns:a16="http://schemas.microsoft.com/office/drawing/2014/main" id="{C7394FE6-F19A-4C8B-F02A-A4117ADBD623}"/>
                  </a:ext>
                </a:extLst>
              </p:cNvPr>
              <p:cNvSpPr/>
              <p:nvPr/>
            </p:nvSpPr>
            <p:spPr>
              <a:xfrm>
                <a:off x="0" y="1472506"/>
                <a:ext cx="9601200" cy="25795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nvGrpSpPr>
              <p:cNvPr id="11" name="Group 10">
                <a:extLst>
                  <a:ext uri="{FF2B5EF4-FFF2-40B4-BE49-F238E27FC236}">
                    <a16:creationId xmlns:a16="http://schemas.microsoft.com/office/drawing/2014/main" id="{2A2BBEBC-88FE-D1E0-0853-0C54B8D6C815}"/>
                  </a:ext>
                </a:extLst>
              </p:cNvPr>
              <p:cNvGrpSpPr/>
              <p:nvPr/>
            </p:nvGrpSpPr>
            <p:grpSpPr>
              <a:xfrm>
                <a:off x="0" y="1533803"/>
                <a:ext cx="9601200" cy="142344"/>
                <a:chOff x="-10048" y="1395274"/>
                <a:chExt cx="9611247" cy="142344"/>
              </a:xfrm>
            </p:grpSpPr>
            <p:sp>
              <p:nvSpPr>
                <p:cNvPr id="12" name="Rectangle 11">
                  <a:extLst>
                    <a:ext uri="{FF2B5EF4-FFF2-40B4-BE49-F238E27FC236}">
                      <a16:creationId xmlns:a16="http://schemas.microsoft.com/office/drawing/2014/main" id="{B57CCB15-684B-F1C1-C4FD-8C69082D7339}"/>
                    </a:ext>
                  </a:extLst>
                </p:cNvPr>
                <p:cNvSpPr/>
                <p:nvPr/>
              </p:nvSpPr>
              <p:spPr>
                <a:xfrm>
                  <a:off x="-10048" y="1402000"/>
                  <a:ext cx="517013" cy="135618"/>
                </a:xfrm>
                <a:prstGeom prst="rect">
                  <a:avLst/>
                </a:prstGeom>
                <a:solidFill>
                  <a:srgbClr val="14496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FEB52F77-63DB-9428-4C91-D2069EB72958}"/>
                    </a:ext>
                  </a:extLst>
                </p:cNvPr>
                <p:cNvSpPr/>
                <p:nvPr/>
              </p:nvSpPr>
              <p:spPr>
                <a:xfrm>
                  <a:off x="599026" y="1399408"/>
                  <a:ext cx="489986" cy="135618"/>
                </a:xfrm>
                <a:prstGeom prst="rect">
                  <a:avLst/>
                </a:prstGeom>
                <a:solidFill>
                  <a:srgbClr val="E8223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B9CAA949-33D3-E833-B7B6-89A3B1526739}"/>
                    </a:ext>
                  </a:extLst>
                </p:cNvPr>
                <p:cNvSpPr/>
                <p:nvPr/>
              </p:nvSpPr>
              <p:spPr>
                <a:xfrm>
                  <a:off x="1166753" y="1397808"/>
                  <a:ext cx="489986" cy="135618"/>
                </a:xfrm>
                <a:prstGeom prst="rect">
                  <a:avLst/>
                </a:prstGeom>
                <a:solidFill>
                  <a:srgbClr val="E4B53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50380262-723C-0E67-7471-3E067D0558B6}"/>
                    </a:ext>
                  </a:extLst>
                </p:cNvPr>
                <p:cNvSpPr/>
                <p:nvPr/>
              </p:nvSpPr>
              <p:spPr>
                <a:xfrm>
                  <a:off x="1744316" y="1397808"/>
                  <a:ext cx="489986" cy="135618"/>
                </a:xfrm>
                <a:prstGeom prst="rect">
                  <a:avLst/>
                </a:prstGeom>
                <a:solidFill>
                  <a:srgbClr val="4BA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37189D86-7F6C-A226-4B95-0582E5369EF8}"/>
                    </a:ext>
                  </a:extLst>
                </p:cNvPr>
                <p:cNvSpPr/>
                <p:nvPr/>
              </p:nvSpPr>
              <p:spPr>
                <a:xfrm>
                  <a:off x="2320550" y="1396592"/>
                  <a:ext cx="489986" cy="135618"/>
                </a:xfrm>
                <a:prstGeom prst="rect">
                  <a:avLst/>
                </a:prstGeom>
                <a:solidFill>
                  <a:srgbClr val="C5202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C5461403-28B8-52ED-2CE6-66AA2779B2A1}"/>
                    </a:ext>
                  </a:extLst>
                </p:cNvPr>
                <p:cNvSpPr/>
                <p:nvPr/>
              </p:nvSpPr>
              <p:spPr>
                <a:xfrm>
                  <a:off x="2894090" y="1397808"/>
                  <a:ext cx="489986" cy="135618"/>
                </a:xfrm>
                <a:prstGeom prst="rect">
                  <a:avLst/>
                </a:prstGeom>
                <a:solidFill>
                  <a:srgbClr val="EF402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8F51C1E0-42B1-B037-D563-2A60C7B34371}"/>
                    </a:ext>
                  </a:extLst>
                </p:cNvPr>
                <p:cNvSpPr/>
                <p:nvPr/>
              </p:nvSpPr>
              <p:spPr>
                <a:xfrm>
                  <a:off x="3467187" y="1397808"/>
                  <a:ext cx="489986" cy="135618"/>
                </a:xfrm>
                <a:prstGeom prst="rect">
                  <a:avLst/>
                </a:prstGeom>
                <a:solidFill>
                  <a:srgbClr val="27BE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615D9114-F77E-074C-BB5C-27A91CC6496F}"/>
                    </a:ext>
                  </a:extLst>
                </p:cNvPr>
                <p:cNvSpPr/>
                <p:nvPr/>
              </p:nvSpPr>
              <p:spPr>
                <a:xfrm>
                  <a:off x="4034914" y="1397808"/>
                  <a:ext cx="489986" cy="135618"/>
                </a:xfrm>
                <a:prstGeom prst="rect">
                  <a:avLst/>
                </a:prstGeom>
                <a:solidFill>
                  <a:srgbClr val="FAC21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6E3FC0AD-7088-FB43-8A64-30D9CA31DDDF}"/>
                    </a:ext>
                  </a:extLst>
                </p:cNvPr>
                <p:cNvSpPr/>
                <p:nvPr/>
              </p:nvSpPr>
              <p:spPr>
                <a:xfrm>
                  <a:off x="4605679" y="1397808"/>
                  <a:ext cx="489986" cy="135618"/>
                </a:xfrm>
                <a:prstGeom prst="rect">
                  <a:avLst/>
                </a:prstGeom>
                <a:solidFill>
                  <a:srgbClr val="A21C4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42FF57A8-ABB3-56E4-934E-BC525A1A7C5E}"/>
                    </a:ext>
                  </a:extLst>
                </p:cNvPr>
                <p:cNvSpPr/>
                <p:nvPr/>
              </p:nvSpPr>
              <p:spPr>
                <a:xfrm>
                  <a:off x="5170368" y="1396409"/>
                  <a:ext cx="489986" cy="135618"/>
                </a:xfrm>
                <a:prstGeom prst="rect">
                  <a:avLst/>
                </a:prstGeom>
                <a:solidFill>
                  <a:srgbClr val="F26B2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5B820767-D506-CEDB-942F-92892BB3F26F}"/>
                    </a:ext>
                  </a:extLst>
                </p:cNvPr>
                <p:cNvSpPr/>
                <p:nvPr/>
              </p:nvSpPr>
              <p:spPr>
                <a:xfrm>
                  <a:off x="5735057" y="1397808"/>
                  <a:ext cx="489986" cy="135618"/>
                </a:xfrm>
                <a:prstGeom prst="rect">
                  <a:avLst/>
                </a:prstGeom>
                <a:solidFill>
                  <a:srgbClr val="DC176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a:extLst>
                    <a:ext uri="{FF2B5EF4-FFF2-40B4-BE49-F238E27FC236}">
                      <a16:creationId xmlns:a16="http://schemas.microsoft.com/office/drawing/2014/main" id="{54E20305-553E-5A64-D1E0-C2D9F4BAB6BF}"/>
                    </a:ext>
                  </a:extLst>
                </p:cNvPr>
                <p:cNvSpPr/>
                <p:nvPr/>
              </p:nvSpPr>
              <p:spPr>
                <a:xfrm>
                  <a:off x="6299746" y="1397808"/>
                  <a:ext cx="489986" cy="135618"/>
                </a:xfrm>
                <a:prstGeom prst="rect">
                  <a:avLst/>
                </a:prstGeom>
                <a:solidFill>
                  <a:srgbClr val="F99F2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376669E9-5DD9-02F4-0D1D-1A4A58CDE4C4}"/>
                    </a:ext>
                  </a:extLst>
                </p:cNvPr>
                <p:cNvSpPr/>
                <p:nvPr/>
              </p:nvSpPr>
              <p:spPr>
                <a:xfrm>
                  <a:off x="6859519" y="1398202"/>
                  <a:ext cx="489986" cy="135618"/>
                </a:xfrm>
                <a:prstGeom prst="rect">
                  <a:avLst/>
                </a:prstGeom>
                <a:solidFill>
                  <a:srgbClr val="C6982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a:extLst>
                    <a:ext uri="{FF2B5EF4-FFF2-40B4-BE49-F238E27FC236}">
                      <a16:creationId xmlns:a16="http://schemas.microsoft.com/office/drawing/2014/main" id="{5D8377AC-3F97-21E8-410F-9A85482E03D3}"/>
                    </a:ext>
                  </a:extLst>
                </p:cNvPr>
                <p:cNvSpPr/>
                <p:nvPr/>
              </p:nvSpPr>
              <p:spPr>
                <a:xfrm>
                  <a:off x="7419292" y="1397808"/>
                  <a:ext cx="489986" cy="135618"/>
                </a:xfrm>
                <a:prstGeom prst="rect">
                  <a:avLst/>
                </a:prstGeom>
                <a:solidFill>
                  <a:srgbClr val="40804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6FD046FC-C66F-B0AB-238A-BD778D99A724}"/>
                    </a:ext>
                  </a:extLst>
                </p:cNvPr>
                <p:cNvSpPr/>
                <p:nvPr/>
              </p:nvSpPr>
              <p:spPr>
                <a:xfrm>
                  <a:off x="7971818" y="1395274"/>
                  <a:ext cx="489986" cy="135618"/>
                </a:xfrm>
                <a:prstGeom prst="rect">
                  <a:avLst/>
                </a:prstGeom>
                <a:solidFill>
                  <a:srgbClr val="1F95D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0F5DD001-C5DD-26B6-B130-A3771D416C15}"/>
                    </a:ext>
                  </a:extLst>
                </p:cNvPr>
                <p:cNvSpPr/>
                <p:nvPr/>
              </p:nvSpPr>
              <p:spPr>
                <a:xfrm>
                  <a:off x="8531591" y="1395274"/>
                  <a:ext cx="489986" cy="135618"/>
                </a:xfrm>
                <a:prstGeom prst="rect">
                  <a:avLst/>
                </a:prstGeom>
                <a:solidFill>
                  <a:srgbClr val="5DBA4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a:extLst>
                    <a:ext uri="{FF2B5EF4-FFF2-40B4-BE49-F238E27FC236}">
                      <a16:creationId xmlns:a16="http://schemas.microsoft.com/office/drawing/2014/main" id="{9ECAB92C-4DED-7202-C2CF-F1C5F6BC3B90}"/>
                    </a:ext>
                  </a:extLst>
                </p:cNvPr>
                <p:cNvSpPr/>
                <p:nvPr/>
              </p:nvSpPr>
              <p:spPr>
                <a:xfrm>
                  <a:off x="9087074" y="1395274"/>
                  <a:ext cx="514125" cy="135618"/>
                </a:xfrm>
                <a:prstGeom prst="rect">
                  <a:avLst/>
                </a:prstGeom>
                <a:solidFill>
                  <a:srgbClr val="136B9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pic>
          <p:nvPicPr>
            <p:cNvPr id="8" name="Picture 7">
              <a:extLst>
                <a:ext uri="{FF2B5EF4-FFF2-40B4-BE49-F238E27FC236}">
                  <a16:creationId xmlns:a16="http://schemas.microsoft.com/office/drawing/2014/main" id="{77A13CA5-68BE-D286-5B78-55DF64778101}"/>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669983" y="1412560"/>
              <a:ext cx="1077698" cy="330872"/>
            </a:xfrm>
            <a:prstGeom prst="rect">
              <a:avLst/>
            </a:prstGeom>
          </p:spPr>
        </p:pic>
        <p:sp>
          <p:nvSpPr>
            <p:cNvPr id="9" name="TextBox 8">
              <a:extLst>
                <a:ext uri="{FF2B5EF4-FFF2-40B4-BE49-F238E27FC236}">
                  <a16:creationId xmlns:a16="http://schemas.microsoft.com/office/drawing/2014/main" id="{A7BABBF8-DD59-7C4F-09AF-DAC3EF4B4B47}"/>
                </a:ext>
              </a:extLst>
            </p:cNvPr>
            <p:cNvSpPr txBox="1"/>
            <p:nvPr/>
          </p:nvSpPr>
          <p:spPr>
            <a:xfrm>
              <a:off x="610065" y="6418742"/>
              <a:ext cx="10377896" cy="238534"/>
            </a:xfrm>
            <a:prstGeom prst="rect">
              <a:avLst/>
            </a:prstGeom>
            <a:noFill/>
          </p:spPr>
          <p:txBody>
            <a:bodyPr wrap="square" rtlCol="0">
              <a:spAutoFit/>
            </a:bodyPr>
            <a:lstStyle/>
            <a:p>
              <a:r>
                <a:rPr lang="en-US" sz="1200" b="1">
                  <a:solidFill>
                    <a:srgbClr val="0070C0"/>
                  </a:solidFill>
                  <a:latin typeface="Arial Narrow" panose="020B0606020202030204" pitchFamily="34" charset="0"/>
                </a:rPr>
                <a:t>6</a:t>
              </a:r>
              <a:r>
                <a:rPr lang="en-US" sz="1200" b="1" baseline="30000">
                  <a:solidFill>
                    <a:srgbClr val="0070C0"/>
                  </a:solidFill>
                  <a:latin typeface="Arial Narrow" panose="020B0606020202030204" pitchFamily="34" charset="0"/>
                </a:rPr>
                <a:t>th</a:t>
              </a:r>
              <a:r>
                <a:rPr lang="en-US" sz="1200" b="1">
                  <a:solidFill>
                    <a:srgbClr val="0070C0"/>
                  </a:solidFill>
                  <a:latin typeface="Arial Narrow" panose="020B0606020202030204" pitchFamily="34" charset="0"/>
                </a:rPr>
                <a:t> Session of GE.3  </a:t>
              </a:r>
              <a:r>
                <a:rPr lang="en-US" sz="1200">
                  <a:solidFill>
                    <a:srgbClr val="0070C0"/>
                  </a:solidFill>
                  <a:latin typeface="Arial Narrow" panose="020B0606020202030204" pitchFamily="34" charset="0"/>
                </a:rPr>
                <a:t>|</a:t>
              </a:r>
              <a:r>
                <a:rPr lang="en-US" sz="1200" b="1">
                  <a:solidFill>
                    <a:srgbClr val="0070C0"/>
                  </a:solidFill>
                  <a:latin typeface="Arial Narrow" panose="020B0606020202030204" pitchFamily="34" charset="0"/>
                </a:rPr>
                <a:t>  </a:t>
              </a:r>
              <a:r>
                <a:rPr lang="en-US" sz="1200">
                  <a:solidFill>
                    <a:srgbClr val="0070C0"/>
                  </a:solidFill>
                  <a:latin typeface="Arial Narrow" panose="020B0606020202030204" pitchFamily="34" charset="0"/>
                </a:rPr>
                <a:t>May</a:t>
              </a:r>
              <a:r>
                <a:rPr lang="en-US" sz="1200" b="1">
                  <a:solidFill>
                    <a:srgbClr val="0070C0"/>
                  </a:solidFill>
                  <a:latin typeface="Arial Narrow" panose="020B0606020202030204" pitchFamily="34" charset="0"/>
                </a:rPr>
                <a:t> </a:t>
              </a:r>
              <a:r>
                <a:rPr lang="en-US" sz="1200">
                  <a:solidFill>
                    <a:srgbClr val="0070C0"/>
                  </a:solidFill>
                  <a:latin typeface="Arial Narrow" panose="020B0606020202030204" pitchFamily="34" charset="0"/>
                </a:rPr>
                <a:t>2023  |</a:t>
              </a:r>
              <a:r>
                <a:rPr lang="en-US" sz="1200" b="1">
                  <a:solidFill>
                    <a:srgbClr val="0070C0"/>
                  </a:solidFill>
                  <a:latin typeface="Arial Narrow" panose="020B0606020202030204" pitchFamily="34" charset="0"/>
                </a:rPr>
                <a:t>  </a:t>
              </a:r>
              <a:r>
                <a:rPr lang="en-US" sz="1200">
                  <a:solidFill>
                    <a:srgbClr val="0070C0"/>
                  </a:solidFill>
                  <a:latin typeface="Arial Narrow" panose="020B0606020202030204" pitchFamily="34" charset="0"/>
                </a:rPr>
                <a:t>Geneva</a:t>
              </a:r>
            </a:p>
          </p:txBody>
        </p:sp>
      </p:grpSp>
      <p:sp>
        <p:nvSpPr>
          <p:cNvPr id="80" name="Title 4">
            <a:extLst>
              <a:ext uri="{FF2B5EF4-FFF2-40B4-BE49-F238E27FC236}">
                <a16:creationId xmlns:a16="http://schemas.microsoft.com/office/drawing/2014/main" id="{D8841C52-ED55-BB7F-2976-950CA786CADB}"/>
              </a:ext>
            </a:extLst>
          </p:cNvPr>
          <p:cNvSpPr txBox="1">
            <a:spLocks/>
          </p:cNvSpPr>
          <p:nvPr/>
        </p:nvSpPr>
        <p:spPr>
          <a:xfrm>
            <a:off x="706831" y="174717"/>
            <a:ext cx="11203631" cy="854410"/>
          </a:xfrm>
          <a:prstGeom prst="rect">
            <a:avLst/>
          </a:prstGeom>
        </p:spPr>
        <p:txBody>
          <a:bodyPr lIns="91440" tIns="45720" rIns="91440" bIns="4572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2400" b="1" spc="50" dirty="0">
                <a:latin typeface="Arial" panose="020B0604020202020204" pitchFamily="34" charset="0"/>
                <a:cs typeface="Arial" panose="020B0604020202020204" pitchFamily="34" charset="0"/>
              </a:rPr>
              <a:t>Proposal 2</a:t>
            </a:r>
            <a:endParaRPr lang="en-US" sz="2000" spc="50" dirty="0">
              <a:solidFill>
                <a:srgbClr val="4389C8"/>
              </a:solidFill>
              <a:latin typeface="Arial" panose="020B0604020202020204" pitchFamily="34" charset="0"/>
              <a:cs typeface="Arial" panose="020B0604020202020204" pitchFamily="34" charset="0"/>
            </a:endParaRPr>
          </a:p>
        </p:txBody>
      </p:sp>
      <p:sp>
        <p:nvSpPr>
          <p:cNvPr id="2" name="Content Placeholder 10">
            <a:extLst>
              <a:ext uri="{FF2B5EF4-FFF2-40B4-BE49-F238E27FC236}">
                <a16:creationId xmlns:a16="http://schemas.microsoft.com/office/drawing/2014/main" id="{161C0AEF-E259-C954-C150-C85D0D7A3FD0}"/>
              </a:ext>
            </a:extLst>
          </p:cNvPr>
          <p:cNvSpPr txBox="1">
            <a:spLocks/>
          </p:cNvSpPr>
          <p:nvPr/>
        </p:nvSpPr>
        <p:spPr>
          <a:xfrm>
            <a:off x="795130" y="1502797"/>
            <a:ext cx="10400961" cy="4853554"/>
          </a:xfrm>
          <a:prstGeom prst="rect">
            <a:avLst/>
          </a:prstGeom>
          <a:solidFill>
            <a:schemeClr val="bg1">
              <a:lumMod val="75000"/>
              <a:alpha val="15000"/>
            </a:schemeClr>
          </a:solidFill>
        </p:spPr>
        <p:txBody>
          <a:bodyPr vert="horz" lIns="91440" tIns="45720" rIns="91440" bIns="45720" rtlCol="0" anchor="t">
            <a:normAutofit lnSpcReduction="10000"/>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en-US" sz="2000" b="1" dirty="0"/>
              <a:t>Group 1:</a:t>
            </a:r>
          </a:p>
          <a:p>
            <a:pPr algn="l"/>
            <a:r>
              <a:rPr lang="en-US" sz="2000" dirty="0"/>
              <a:t>Use the previous survey to develop a paper which identifies risks and barriers for </a:t>
            </a:r>
            <a:r>
              <a:rPr lang="en-US" sz="2000" dirty="0" err="1"/>
              <a:t>int</a:t>
            </a:r>
            <a:r>
              <a:rPr lang="en-US" sz="2000" baseline="30000" dirty="0" err="1"/>
              <a:t>al</a:t>
            </a:r>
            <a:r>
              <a:rPr lang="en-US" sz="2000" dirty="0"/>
              <a:t> traffic, identifying impacts, need for common rules and time scales.</a:t>
            </a:r>
          </a:p>
          <a:p>
            <a:pPr algn="l"/>
            <a:endParaRPr lang="en-US" sz="2000" dirty="0"/>
          </a:p>
          <a:p>
            <a:pPr algn="l"/>
            <a:r>
              <a:rPr lang="en-US" sz="2000" b="1" dirty="0"/>
              <a:t>Group 2:</a:t>
            </a:r>
          </a:p>
          <a:p>
            <a:pPr algn="l"/>
            <a:r>
              <a:rPr lang="en-US" sz="2000" dirty="0"/>
              <a:t>Country experience: have countries regulations and why, key issues intended to be addressed in domestic regulations and approaches?</a:t>
            </a:r>
          </a:p>
          <a:p>
            <a:pPr algn="l"/>
            <a:endParaRPr lang="en-US" sz="2000" dirty="0"/>
          </a:p>
          <a:p>
            <a:pPr algn="l"/>
            <a:r>
              <a:rPr lang="en-US" sz="2000" b="1" dirty="0"/>
              <a:t>Group 3:</a:t>
            </a:r>
          </a:p>
          <a:p>
            <a:pPr algn="l"/>
            <a:r>
              <a:rPr lang="en-US" sz="2000" dirty="0"/>
              <a:t>Listen to industry and other stakeholders – what do they perceive as barriers to deployment of ADS and risks/issues to be addressed.</a:t>
            </a:r>
          </a:p>
          <a:p>
            <a:pPr algn="l"/>
            <a:endParaRPr lang="en-US" sz="2000" dirty="0"/>
          </a:p>
          <a:p>
            <a:pPr algn="l"/>
            <a:r>
              <a:rPr lang="en-US" sz="2000" b="1" dirty="0"/>
              <a:t>Group 4:</a:t>
            </a:r>
          </a:p>
          <a:p>
            <a:pPr algn="l"/>
            <a:r>
              <a:rPr lang="en-US" sz="2000" dirty="0"/>
              <a:t>Compile an assessment of needs derived from the three above.</a:t>
            </a:r>
          </a:p>
          <a:p>
            <a:pPr marL="114300" algn="l">
              <a:lnSpc>
                <a:spcPct val="150000"/>
              </a:lnSpc>
              <a:buClr>
                <a:srgbClr val="3E8EDE"/>
              </a:buClr>
            </a:pPr>
            <a:endParaRPr lang="en-US" sz="2000" dirty="0">
              <a:latin typeface="Arial" panose="020B0604020202020204" pitchFamily="34" charset="0"/>
              <a:cs typeface="Arial" panose="020B0604020202020204" pitchFamily="34" charset="0"/>
            </a:endParaRPr>
          </a:p>
          <a:p>
            <a:pPr marL="114300" algn="l">
              <a:lnSpc>
                <a:spcPct val="150000"/>
              </a:lnSpc>
              <a:buClr>
                <a:srgbClr val="3E8EDE"/>
              </a:buClr>
            </a:pPr>
            <a:endParaRPr lang="en-US" sz="2000" dirty="0">
              <a:latin typeface="Arial" panose="020B0604020202020204" pitchFamily="34" charset="0"/>
              <a:cs typeface="Arial" panose="020B0604020202020204" pitchFamily="34" charset="0"/>
            </a:endParaRPr>
          </a:p>
          <a:p>
            <a:pPr marL="114300" algn="l">
              <a:lnSpc>
                <a:spcPct val="150000"/>
              </a:lnSpc>
              <a:buClr>
                <a:srgbClr val="3E8EDE"/>
              </a:buClr>
            </a:pPr>
            <a:endParaRPr lang="en-US"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4240869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B8422D08C252547BB1CFA7F78E2CB83" ma:contentTypeVersion="17" ma:contentTypeDescription="Create a new document." ma:contentTypeScope="" ma:versionID="3dda9090b5883dd13a17919601bc9337">
  <xsd:schema xmlns:xsd="http://www.w3.org/2001/XMLSchema" xmlns:xs="http://www.w3.org/2001/XMLSchema" xmlns:p="http://schemas.microsoft.com/office/2006/metadata/properties" xmlns:ns2="4b4a1c0d-4a69-4996-a84a-fc699b9f49de" xmlns:ns3="acccb6d4-dbe5-46d2-b4d3-5733603d8cc6" xmlns:ns4="985ec44e-1bab-4c0b-9df0-6ba128686fc9" targetNamespace="http://schemas.microsoft.com/office/2006/metadata/properties" ma:root="true" ma:fieldsID="ded5af2ee258f7c0b7926b0cd9be3d49" ns2:_="" ns3:_="" ns4:_="">
    <xsd:import namespace="4b4a1c0d-4a69-4996-a84a-fc699b9f49de"/>
    <xsd:import namespace="acccb6d4-dbe5-46d2-b4d3-5733603d8cc6"/>
    <xsd:import namespace="985ec44e-1bab-4c0b-9df0-6ba128686fc9"/>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AutoKeyPoints" minOccurs="0"/>
                <xsd:element ref="ns3:MediaServiceKeyPoints" minOccurs="0"/>
                <xsd:element ref="ns3:MediaServiceAutoTags" minOccurs="0"/>
                <xsd:element ref="ns3:MediaServiceOCR" minOccurs="0"/>
                <xsd:element ref="ns3:MediaServiceGenerationTime" minOccurs="0"/>
                <xsd:element ref="ns3:MediaServiceEventHashCode" minOccurs="0"/>
                <xsd:element ref="ns3:MediaServiceDateTaken" minOccurs="0"/>
                <xsd:element ref="ns3:MediaServiceLocation" minOccurs="0"/>
                <xsd:element ref="ns3:MediaLengthInSeconds" minOccurs="0"/>
                <xsd:element ref="ns3:lcf76f155ced4ddcb4097134ff3c332f" minOccurs="0"/>
                <xsd:element ref="ns4: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b4a1c0d-4a69-4996-a84a-fc699b9f49de"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acccb6d4-dbe5-46d2-b4d3-5733603d8cc6"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78175662-8596-484a-92c7-351d01561e22"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985ec44e-1bab-4c0b-9df0-6ba128686fc9"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02cb41a6-c265-4598-b948-df01c7e084ec}" ma:internalName="TaxCatchAll" ma:showField="CatchAllData" ma:web="4b4a1c0d-4a69-4996-a84a-fc699b9f49de">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acccb6d4-dbe5-46d2-b4d3-5733603d8cc6">
      <Terms xmlns="http://schemas.microsoft.com/office/infopath/2007/PartnerControls"/>
    </lcf76f155ced4ddcb4097134ff3c332f>
    <TaxCatchAll xmlns="985ec44e-1bab-4c0b-9df0-6ba128686fc9" xsi:nil="true"/>
  </documentManagement>
</p:properties>
</file>

<file path=customXml/itemProps1.xml><?xml version="1.0" encoding="utf-8"?>
<ds:datastoreItem xmlns:ds="http://schemas.openxmlformats.org/officeDocument/2006/customXml" ds:itemID="{31D7D0C5-2D5D-40C5-BA3E-E8848BFF9C19}">
  <ds:schemaRefs>
    <ds:schemaRef ds:uri="4b4a1c0d-4a69-4996-a84a-fc699b9f49de"/>
    <ds:schemaRef ds:uri="985ec44e-1bab-4c0b-9df0-6ba128686fc9"/>
    <ds:schemaRef ds:uri="acccb6d4-dbe5-46d2-b4d3-5733603d8cc6"/>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7742B0EB-F900-4D88-94FE-4CD4DC2C755F}">
  <ds:schemaRefs>
    <ds:schemaRef ds:uri="http://schemas.microsoft.com/sharepoint/v3/contenttype/forms"/>
  </ds:schemaRefs>
</ds:datastoreItem>
</file>

<file path=customXml/itemProps3.xml><?xml version="1.0" encoding="utf-8"?>
<ds:datastoreItem xmlns:ds="http://schemas.openxmlformats.org/officeDocument/2006/customXml" ds:itemID="{16276536-EB32-4717-86D6-BC8C95AD6EBD}">
  <ds:schemaRefs>
    <ds:schemaRef ds:uri="4b4a1c0d-4a69-4996-a84a-fc699b9f49de"/>
    <ds:schemaRef ds:uri="http://purl.org/dc/terms/"/>
    <ds:schemaRef ds:uri="985ec44e-1bab-4c0b-9df0-6ba128686fc9"/>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acccb6d4-dbe5-46d2-b4d3-5733603d8cc6"/>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539</TotalTime>
  <Words>1168</Words>
  <Application>Microsoft Office PowerPoint</Application>
  <PresentationFormat>Widescreen</PresentationFormat>
  <Paragraphs>98</Paragraphs>
  <Slides>8</Slides>
  <Notes>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Arial</vt:lpstr>
      <vt:lpstr>Arial Narrow</vt:lpstr>
      <vt:lpstr>Calibri</vt:lpstr>
      <vt:lpstr>Calibri Light</vt:lpstr>
      <vt:lpstr>Times New Roman</vt:lpstr>
      <vt:lpstr>Office Theme</vt:lpstr>
      <vt:lpstr>PowerPoint Presentation</vt:lpstr>
      <vt:lpstr>PowerPoint Presentation</vt:lpstr>
      <vt:lpstr>List of questions taken from inf. 2 and their assignment to  Groups 1 and 2</vt:lpstr>
      <vt:lpstr>Legacy slides</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4</dc:title>
  <dc:creator>Laura Mueller</dc:creator>
  <cp:lastModifiedBy>Francois</cp:lastModifiedBy>
  <cp:revision>17</cp:revision>
  <dcterms:created xsi:type="dcterms:W3CDTF">2023-04-25T14:19:16Z</dcterms:created>
  <dcterms:modified xsi:type="dcterms:W3CDTF">2023-05-05T15:41:16Z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0x0101003B8422D08C252547BB1CFA7F78E2CB83</vt:lpwstr>
  </property>
  <property fmtid="{D5CDD505-2E9C-101B-9397-08002B2CF9AE}" pid="3" name="Office_x0020_of_x0020_Origin">
    <vt:lpwstr/>
  </property>
  <property fmtid="{D5CDD505-2E9C-101B-9397-08002B2CF9AE}" pid="4" name="MediaServiceImageTags">
    <vt:lpwstr/>
  </property>
  <property fmtid="{D5CDD505-2E9C-101B-9397-08002B2CF9AE}" pid="5" name="gba66df640194346a5267c50f24d4797">
    <vt:lpwstr/>
  </property>
  <property fmtid="{D5CDD505-2E9C-101B-9397-08002B2CF9AE}" pid="6" name="Office of Origin">
    <vt:lpwstr/>
  </property>
</Properties>
</file>