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
  </p:notesMasterIdLst>
  <p:sldIdLst>
    <p:sldId id="260" r:id="rId5"/>
    <p:sldId id="262" r:id="rId6"/>
    <p:sldId id="256" r:id="rId7"/>
    <p:sldId id="26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A046"/>
    <a:srgbClr val="5DBA48"/>
    <a:srgbClr val="3391E5"/>
    <a:srgbClr val="136B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AC0BA8-B295-46D7-BEA3-2DB4210BDA7D}" v="1" vWet="5" dt="2023-05-02T13:30:20.517"/>
    <p1510:client id="{F383A03E-3DA6-411A-8371-E8A4BE33D031}" v="288" dt="2023-05-02T13:36:38.9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Mueller" userId="b8b87b2b-eda4-44e0-9f77-97a24730064b" providerId="ADAL" clId="{17AC0BA8-B295-46D7-BEA3-2DB4210BDA7D}"/>
    <pc:docChg chg="undo redo custSel modSld">
      <pc:chgData name="Laura Mueller" userId="b8b87b2b-eda4-44e0-9f77-97a24730064b" providerId="ADAL" clId="{17AC0BA8-B295-46D7-BEA3-2DB4210BDA7D}" dt="2023-05-02T13:02:52.728" v="113" actId="20577"/>
      <pc:docMkLst>
        <pc:docMk/>
      </pc:docMkLst>
      <pc:sldChg chg="modSp mod">
        <pc:chgData name="Laura Mueller" userId="b8b87b2b-eda4-44e0-9f77-97a24730064b" providerId="ADAL" clId="{17AC0BA8-B295-46D7-BEA3-2DB4210BDA7D}" dt="2023-05-02T13:02:52.728" v="113" actId="20577"/>
        <pc:sldMkLst>
          <pc:docMk/>
          <pc:sldMk cId="950282888" sldId="256"/>
        </pc:sldMkLst>
        <pc:spChg chg="mod">
          <ac:chgData name="Laura Mueller" userId="b8b87b2b-eda4-44e0-9f77-97a24730064b" providerId="ADAL" clId="{17AC0BA8-B295-46D7-BEA3-2DB4210BDA7D}" dt="2023-05-02T13:02:52.728" v="113" actId="20577"/>
          <ac:spMkLst>
            <pc:docMk/>
            <pc:sldMk cId="950282888" sldId="256"/>
            <ac:spMk id="2" creationId="{161C0AEF-E259-C954-C150-C85D0D7A3FD0}"/>
          </ac:spMkLst>
        </pc:spChg>
        <pc:spChg chg="mod">
          <ac:chgData name="Laura Mueller" userId="b8b87b2b-eda4-44e0-9f77-97a24730064b" providerId="ADAL" clId="{17AC0BA8-B295-46D7-BEA3-2DB4210BDA7D}" dt="2023-05-02T13:02:46.567" v="82" actId="20577"/>
          <ac:spMkLst>
            <pc:docMk/>
            <pc:sldMk cId="950282888" sldId="256"/>
            <ac:spMk id="80" creationId="{D8841C52-ED55-BB7F-2976-950CA786CADB}"/>
          </ac:spMkLst>
        </pc:spChg>
      </pc:sldChg>
    </pc:docChg>
  </pc:docChgLst>
  <pc:docChgLst>
    <pc:chgData name="Laura Mueller" userId="b8b87b2b-eda4-44e0-9f77-97a24730064b" providerId="ADAL" clId="{3E50F468-4516-4AA7-B6DC-09B10B6F7116}"/>
    <pc:docChg chg="undo custSel addSld delSld modSld sldOrd">
      <pc:chgData name="Laura Mueller" userId="b8b87b2b-eda4-44e0-9f77-97a24730064b" providerId="ADAL" clId="{3E50F468-4516-4AA7-B6DC-09B10B6F7116}" dt="2023-05-01T07:56:08.421" v="834" actId="20577"/>
      <pc:docMkLst>
        <pc:docMk/>
      </pc:docMkLst>
      <pc:sldChg chg="addSp delSp modSp add del mod">
        <pc:chgData name="Laura Mueller" userId="b8b87b2b-eda4-44e0-9f77-97a24730064b" providerId="ADAL" clId="{3E50F468-4516-4AA7-B6DC-09B10B6F7116}" dt="2023-04-26T13:04:13.358" v="816" actId="403"/>
        <pc:sldMkLst>
          <pc:docMk/>
          <pc:sldMk cId="950282888" sldId="256"/>
        </pc:sldMkLst>
        <pc:spChg chg="add mod">
          <ac:chgData name="Laura Mueller" userId="b8b87b2b-eda4-44e0-9f77-97a24730064b" providerId="ADAL" clId="{3E50F468-4516-4AA7-B6DC-09B10B6F7116}" dt="2023-04-26T13:04:13.358" v="816" actId="403"/>
          <ac:spMkLst>
            <pc:docMk/>
            <pc:sldMk cId="950282888" sldId="256"/>
            <ac:spMk id="2" creationId="{161C0AEF-E259-C954-C150-C85D0D7A3FD0}"/>
          </ac:spMkLst>
        </pc:spChg>
        <pc:spChg chg="mod">
          <ac:chgData name="Laura Mueller" userId="b8b87b2b-eda4-44e0-9f77-97a24730064b" providerId="ADAL" clId="{3E50F468-4516-4AA7-B6DC-09B10B6F7116}" dt="2023-04-26T12:47:02.889" v="496" actId="20577"/>
          <ac:spMkLst>
            <pc:docMk/>
            <pc:sldMk cId="950282888" sldId="256"/>
            <ac:spMk id="80" creationId="{D8841C52-ED55-BB7F-2976-950CA786CADB}"/>
          </ac:spMkLst>
        </pc:spChg>
        <pc:grpChg chg="mod">
          <ac:chgData name="Laura Mueller" userId="b8b87b2b-eda4-44e0-9f77-97a24730064b" providerId="ADAL" clId="{3E50F468-4516-4AA7-B6DC-09B10B6F7116}" dt="2023-04-26T12:40:04.742" v="309" actId="14100"/>
          <ac:grpSpMkLst>
            <pc:docMk/>
            <pc:sldMk cId="950282888" sldId="256"/>
            <ac:grpSpMk id="6" creationId="{C8322CC9-10FD-1A59-1060-26E3284EE91B}"/>
          </ac:grpSpMkLst>
        </pc:grpChg>
        <pc:graphicFrameChg chg="del">
          <ac:chgData name="Laura Mueller" userId="b8b87b2b-eda4-44e0-9f77-97a24730064b" providerId="ADAL" clId="{3E50F468-4516-4AA7-B6DC-09B10B6F7116}" dt="2023-04-26T12:29:05.793" v="3" actId="478"/>
          <ac:graphicFrameMkLst>
            <pc:docMk/>
            <pc:sldMk cId="950282888" sldId="256"/>
            <ac:graphicFrameMk id="4" creationId="{235F0516-B42E-CCDD-B91E-8D435F759430}"/>
          </ac:graphicFrameMkLst>
        </pc:graphicFrameChg>
        <pc:graphicFrameChg chg="del">
          <ac:chgData name="Laura Mueller" userId="b8b87b2b-eda4-44e0-9f77-97a24730064b" providerId="ADAL" clId="{3E50F468-4516-4AA7-B6DC-09B10B6F7116}" dt="2023-04-26T12:29:00.364" v="0" actId="478"/>
          <ac:graphicFrameMkLst>
            <pc:docMk/>
            <pc:sldMk cId="950282888" sldId="256"/>
            <ac:graphicFrameMk id="5" creationId="{CC9D8EA7-E409-213C-DC8F-7217C4BAB8F3}"/>
          </ac:graphicFrameMkLst>
        </pc:graphicFrameChg>
        <pc:cxnChg chg="del">
          <ac:chgData name="Laura Mueller" userId="b8b87b2b-eda4-44e0-9f77-97a24730064b" providerId="ADAL" clId="{3E50F468-4516-4AA7-B6DC-09B10B6F7116}" dt="2023-04-26T12:29:04.185" v="2" actId="478"/>
          <ac:cxnSpMkLst>
            <pc:docMk/>
            <pc:sldMk cId="950282888" sldId="256"/>
            <ac:cxnSpMk id="30" creationId="{95336242-D5EC-853F-C04E-5C578D79349D}"/>
          </ac:cxnSpMkLst>
        </pc:cxnChg>
        <pc:cxnChg chg="del">
          <ac:chgData name="Laura Mueller" userId="b8b87b2b-eda4-44e0-9f77-97a24730064b" providerId="ADAL" clId="{3E50F468-4516-4AA7-B6DC-09B10B6F7116}" dt="2023-04-26T12:29:04.185" v="2" actId="478"/>
          <ac:cxnSpMkLst>
            <pc:docMk/>
            <pc:sldMk cId="950282888" sldId="256"/>
            <ac:cxnSpMk id="33" creationId="{F33D812B-6690-2F2E-4F70-D9842C174166}"/>
          </ac:cxnSpMkLst>
        </pc:cxnChg>
        <pc:cxnChg chg="del">
          <ac:chgData name="Laura Mueller" userId="b8b87b2b-eda4-44e0-9f77-97a24730064b" providerId="ADAL" clId="{3E50F468-4516-4AA7-B6DC-09B10B6F7116}" dt="2023-04-26T12:29:04.185" v="2" actId="478"/>
          <ac:cxnSpMkLst>
            <pc:docMk/>
            <pc:sldMk cId="950282888" sldId="256"/>
            <ac:cxnSpMk id="42" creationId="{CCC2B881-75CB-F510-9549-A32A5278817A}"/>
          </ac:cxnSpMkLst>
        </pc:cxnChg>
        <pc:cxnChg chg="del">
          <ac:chgData name="Laura Mueller" userId="b8b87b2b-eda4-44e0-9f77-97a24730064b" providerId="ADAL" clId="{3E50F468-4516-4AA7-B6DC-09B10B6F7116}" dt="2023-04-26T12:29:04.185" v="2" actId="478"/>
          <ac:cxnSpMkLst>
            <pc:docMk/>
            <pc:sldMk cId="950282888" sldId="256"/>
            <ac:cxnSpMk id="48" creationId="{A11FED3C-6C58-B8BC-D328-1F82CD221416}"/>
          </ac:cxnSpMkLst>
        </pc:cxnChg>
        <pc:cxnChg chg="del">
          <ac:chgData name="Laura Mueller" userId="b8b87b2b-eda4-44e0-9f77-97a24730064b" providerId="ADAL" clId="{3E50F468-4516-4AA7-B6DC-09B10B6F7116}" dt="2023-04-26T12:29:04.185" v="2" actId="478"/>
          <ac:cxnSpMkLst>
            <pc:docMk/>
            <pc:sldMk cId="950282888" sldId="256"/>
            <ac:cxnSpMk id="53" creationId="{BB1D03F6-6AEF-FB2E-A946-33AEFE9A12B9}"/>
          </ac:cxnSpMkLst>
        </pc:cxnChg>
        <pc:cxnChg chg="del">
          <ac:chgData name="Laura Mueller" userId="b8b87b2b-eda4-44e0-9f77-97a24730064b" providerId="ADAL" clId="{3E50F468-4516-4AA7-B6DC-09B10B6F7116}" dt="2023-04-26T12:29:04.185" v="2" actId="478"/>
          <ac:cxnSpMkLst>
            <pc:docMk/>
            <pc:sldMk cId="950282888" sldId="256"/>
            <ac:cxnSpMk id="56" creationId="{70D3241F-AAAF-F689-F9D8-562BD0D65FB0}"/>
          </ac:cxnSpMkLst>
        </pc:cxnChg>
        <pc:cxnChg chg="del">
          <ac:chgData name="Laura Mueller" userId="b8b87b2b-eda4-44e0-9f77-97a24730064b" providerId="ADAL" clId="{3E50F468-4516-4AA7-B6DC-09B10B6F7116}" dt="2023-04-26T12:29:01.904" v="1" actId="478"/>
          <ac:cxnSpMkLst>
            <pc:docMk/>
            <pc:sldMk cId="950282888" sldId="256"/>
            <ac:cxnSpMk id="81" creationId="{59291C11-35A7-AB85-5BFA-EA527ACADEA0}"/>
          </ac:cxnSpMkLst>
        </pc:cxnChg>
        <pc:cxnChg chg="del">
          <ac:chgData name="Laura Mueller" userId="b8b87b2b-eda4-44e0-9f77-97a24730064b" providerId="ADAL" clId="{3E50F468-4516-4AA7-B6DC-09B10B6F7116}" dt="2023-04-26T12:29:04.185" v="2" actId="478"/>
          <ac:cxnSpMkLst>
            <pc:docMk/>
            <pc:sldMk cId="950282888" sldId="256"/>
            <ac:cxnSpMk id="90" creationId="{A33410C3-DB59-2542-E166-7C8E633A2572}"/>
          </ac:cxnSpMkLst>
        </pc:cxnChg>
      </pc:sldChg>
      <pc:sldChg chg="add del">
        <pc:chgData name="Laura Mueller" userId="b8b87b2b-eda4-44e0-9f77-97a24730064b" providerId="ADAL" clId="{3E50F468-4516-4AA7-B6DC-09B10B6F7116}" dt="2023-04-26T12:38:43.717" v="274" actId="47"/>
        <pc:sldMkLst>
          <pc:docMk/>
          <pc:sldMk cId="732516583" sldId="257"/>
        </pc:sldMkLst>
      </pc:sldChg>
      <pc:sldChg chg="modSp add del mod ord">
        <pc:chgData name="Laura Mueller" userId="b8b87b2b-eda4-44e0-9f77-97a24730064b" providerId="ADAL" clId="{3E50F468-4516-4AA7-B6DC-09B10B6F7116}" dt="2023-04-26T12:32:44.844" v="17" actId="47"/>
        <pc:sldMkLst>
          <pc:docMk/>
          <pc:sldMk cId="2615290848" sldId="258"/>
        </pc:sldMkLst>
        <pc:spChg chg="mod">
          <ac:chgData name="Laura Mueller" userId="b8b87b2b-eda4-44e0-9f77-97a24730064b" providerId="ADAL" clId="{3E50F468-4516-4AA7-B6DC-09B10B6F7116}" dt="2023-04-26T12:31:25.178" v="11" actId="20577"/>
          <ac:spMkLst>
            <pc:docMk/>
            <pc:sldMk cId="2615290848" sldId="258"/>
            <ac:spMk id="52" creationId="{3BA58784-675A-471F-9D92-2A312BD27CA2}"/>
          </ac:spMkLst>
        </pc:spChg>
      </pc:sldChg>
      <pc:sldChg chg="add del">
        <pc:chgData name="Laura Mueller" userId="b8b87b2b-eda4-44e0-9f77-97a24730064b" providerId="ADAL" clId="{3E50F468-4516-4AA7-B6DC-09B10B6F7116}" dt="2023-04-26T12:38:43.717" v="274" actId="47"/>
        <pc:sldMkLst>
          <pc:docMk/>
          <pc:sldMk cId="2082474534" sldId="259"/>
        </pc:sldMkLst>
      </pc:sldChg>
      <pc:sldChg chg="addSp delSp modSp add mod">
        <pc:chgData name="Laura Mueller" userId="b8b87b2b-eda4-44e0-9f77-97a24730064b" providerId="ADAL" clId="{3E50F468-4516-4AA7-B6DC-09B10B6F7116}" dt="2023-05-01T07:56:08.421" v="834" actId="20577"/>
        <pc:sldMkLst>
          <pc:docMk/>
          <pc:sldMk cId="1103167543" sldId="260"/>
        </pc:sldMkLst>
        <pc:spChg chg="mod">
          <ac:chgData name="Laura Mueller" userId="b8b87b2b-eda4-44e0-9f77-97a24730064b" providerId="ADAL" clId="{3E50F468-4516-4AA7-B6DC-09B10B6F7116}" dt="2023-04-26T12:59:46.398" v="647" actId="14100"/>
          <ac:spMkLst>
            <pc:docMk/>
            <pc:sldMk cId="1103167543" sldId="260"/>
            <ac:spMk id="5" creationId="{04D65160-FC29-D8B3-1188-C513A71C47E1}"/>
          </ac:spMkLst>
        </pc:spChg>
        <pc:spChg chg="add mod">
          <ac:chgData name="Laura Mueller" userId="b8b87b2b-eda4-44e0-9f77-97a24730064b" providerId="ADAL" clId="{3E50F468-4516-4AA7-B6DC-09B10B6F7116}" dt="2023-04-26T13:03:34.907" v="812" actId="27636"/>
          <ac:spMkLst>
            <pc:docMk/>
            <pc:sldMk cId="1103167543" sldId="260"/>
            <ac:spMk id="9" creationId="{1E4F5223-6D30-F0EE-6587-E119AED60669}"/>
          </ac:spMkLst>
        </pc:spChg>
        <pc:spChg chg="add mod">
          <ac:chgData name="Laura Mueller" userId="b8b87b2b-eda4-44e0-9f77-97a24730064b" providerId="ADAL" clId="{3E50F468-4516-4AA7-B6DC-09B10B6F7116}" dt="2023-05-01T07:56:08.421" v="834" actId="20577"/>
          <ac:spMkLst>
            <pc:docMk/>
            <pc:sldMk cId="1103167543" sldId="260"/>
            <ac:spMk id="11" creationId="{EB641E48-B970-90C4-F48E-2BCB63BF7081}"/>
          </ac:spMkLst>
        </pc:spChg>
        <pc:spChg chg="mod">
          <ac:chgData name="Laura Mueller" userId="b8b87b2b-eda4-44e0-9f77-97a24730064b" providerId="ADAL" clId="{3E50F468-4516-4AA7-B6DC-09B10B6F7116}" dt="2023-04-26T12:32:58.774" v="21" actId="20577"/>
          <ac:spMkLst>
            <pc:docMk/>
            <pc:sldMk cId="1103167543" sldId="260"/>
            <ac:spMk id="52" creationId="{3BA58784-675A-471F-9D92-2A312BD27CA2}"/>
          </ac:spMkLst>
        </pc:spChg>
        <pc:spChg chg="del mod topLvl">
          <ac:chgData name="Laura Mueller" userId="b8b87b2b-eda4-44e0-9f77-97a24730064b" providerId="ADAL" clId="{3E50F468-4516-4AA7-B6DC-09B10B6F7116}" dt="2023-04-26T12:58:43.045" v="640" actId="478"/>
          <ac:spMkLst>
            <pc:docMk/>
            <pc:sldMk cId="1103167543" sldId="260"/>
            <ac:spMk id="66" creationId="{A7548644-AD09-0938-F1FE-B60627642F89}"/>
          </ac:spMkLst>
        </pc:spChg>
        <pc:spChg chg="del mod topLvl">
          <ac:chgData name="Laura Mueller" userId="b8b87b2b-eda4-44e0-9f77-97a24730064b" providerId="ADAL" clId="{3E50F468-4516-4AA7-B6DC-09B10B6F7116}" dt="2023-04-26T12:58:43.045" v="640" actId="478"/>
          <ac:spMkLst>
            <pc:docMk/>
            <pc:sldMk cId="1103167543" sldId="260"/>
            <ac:spMk id="67" creationId="{DA9F4D87-9BEB-AD91-E2AB-C0C5011F9168}"/>
          </ac:spMkLst>
        </pc:spChg>
        <pc:spChg chg="del mod topLvl">
          <ac:chgData name="Laura Mueller" userId="b8b87b2b-eda4-44e0-9f77-97a24730064b" providerId="ADAL" clId="{3E50F468-4516-4AA7-B6DC-09B10B6F7116}" dt="2023-04-26T12:58:43.045" v="640" actId="478"/>
          <ac:spMkLst>
            <pc:docMk/>
            <pc:sldMk cId="1103167543" sldId="260"/>
            <ac:spMk id="68" creationId="{A292CF60-C3E1-461E-935F-CC158ED79F4A}"/>
          </ac:spMkLst>
        </pc:spChg>
        <pc:spChg chg="del mod topLvl">
          <ac:chgData name="Laura Mueller" userId="b8b87b2b-eda4-44e0-9f77-97a24730064b" providerId="ADAL" clId="{3E50F468-4516-4AA7-B6DC-09B10B6F7116}" dt="2023-04-26T12:58:43.045" v="640" actId="478"/>
          <ac:spMkLst>
            <pc:docMk/>
            <pc:sldMk cId="1103167543" sldId="260"/>
            <ac:spMk id="69" creationId="{D3484DF2-95E7-12D8-3567-298C88028775}"/>
          </ac:spMkLst>
        </pc:spChg>
        <pc:spChg chg="del mod topLvl">
          <ac:chgData name="Laura Mueller" userId="b8b87b2b-eda4-44e0-9f77-97a24730064b" providerId="ADAL" clId="{3E50F468-4516-4AA7-B6DC-09B10B6F7116}" dt="2023-04-26T12:58:43.045" v="640" actId="478"/>
          <ac:spMkLst>
            <pc:docMk/>
            <pc:sldMk cId="1103167543" sldId="260"/>
            <ac:spMk id="70" creationId="{E8652078-ACBE-1623-E94D-4CB8AE523756}"/>
          </ac:spMkLst>
        </pc:spChg>
        <pc:spChg chg="del mod topLvl">
          <ac:chgData name="Laura Mueller" userId="b8b87b2b-eda4-44e0-9f77-97a24730064b" providerId="ADAL" clId="{3E50F468-4516-4AA7-B6DC-09B10B6F7116}" dt="2023-04-26T12:58:43.045" v="640" actId="478"/>
          <ac:spMkLst>
            <pc:docMk/>
            <pc:sldMk cId="1103167543" sldId="260"/>
            <ac:spMk id="71" creationId="{37022F34-533C-E78F-0D80-7347430A3437}"/>
          </ac:spMkLst>
        </pc:spChg>
        <pc:spChg chg="del mod topLvl">
          <ac:chgData name="Laura Mueller" userId="b8b87b2b-eda4-44e0-9f77-97a24730064b" providerId="ADAL" clId="{3E50F468-4516-4AA7-B6DC-09B10B6F7116}" dt="2023-04-26T12:58:43.045" v="640" actId="478"/>
          <ac:spMkLst>
            <pc:docMk/>
            <pc:sldMk cId="1103167543" sldId="260"/>
            <ac:spMk id="72" creationId="{A6B07E8C-C6FC-D771-394A-E4454989A053}"/>
          </ac:spMkLst>
        </pc:spChg>
        <pc:spChg chg="del mod topLvl">
          <ac:chgData name="Laura Mueller" userId="b8b87b2b-eda4-44e0-9f77-97a24730064b" providerId="ADAL" clId="{3E50F468-4516-4AA7-B6DC-09B10B6F7116}" dt="2023-04-26T12:58:43.045" v="640" actId="478"/>
          <ac:spMkLst>
            <pc:docMk/>
            <pc:sldMk cId="1103167543" sldId="260"/>
            <ac:spMk id="73" creationId="{42A0898D-F8D2-C99B-78FF-E5C2FC88AF04}"/>
          </ac:spMkLst>
        </pc:spChg>
        <pc:spChg chg="mod">
          <ac:chgData name="Laura Mueller" userId="b8b87b2b-eda4-44e0-9f77-97a24730064b" providerId="ADAL" clId="{3E50F468-4516-4AA7-B6DC-09B10B6F7116}" dt="2023-04-26T13:00:04.714" v="670" actId="1035"/>
          <ac:spMkLst>
            <pc:docMk/>
            <pc:sldMk cId="1103167543" sldId="260"/>
            <ac:spMk id="74" creationId="{205C3A40-7D8A-45AB-A062-A9C6E2E5BE01}"/>
          </ac:spMkLst>
        </pc:spChg>
        <pc:spChg chg="del mod topLvl">
          <ac:chgData name="Laura Mueller" userId="b8b87b2b-eda4-44e0-9f77-97a24730064b" providerId="ADAL" clId="{3E50F468-4516-4AA7-B6DC-09B10B6F7116}" dt="2023-04-26T12:58:43.045" v="640" actId="478"/>
          <ac:spMkLst>
            <pc:docMk/>
            <pc:sldMk cId="1103167543" sldId="260"/>
            <ac:spMk id="75" creationId="{DD5ECDBB-70BA-79E7-47C5-0204398A0DEA}"/>
          </ac:spMkLst>
        </pc:spChg>
        <pc:grpChg chg="del mod">
          <ac:chgData name="Laura Mueller" userId="b8b87b2b-eda4-44e0-9f77-97a24730064b" providerId="ADAL" clId="{3E50F468-4516-4AA7-B6DC-09B10B6F7116}" dt="2023-04-26T12:58:42.209" v="639" actId="165"/>
          <ac:grpSpMkLst>
            <pc:docMk/>
            <pc:sldMk cId="1103167543" sldId="260"/>
            <ac:grpSpMk id="86" creationId="{2E535F07-E5DF-0AC7-F3B5-D0BB36335B70}"/>
          </ac:grpSpMkLst>
        </pc:grpChg>
        <pc:picChg chg="add del mod">
          <ac:chgData name="Laura Mueller" userId="b8b87b2b-eda4-44e0-9f77-97a24730064b" providerId="ADAL" clId="{3E50F468-4516-4AA7-B6DC-09B10B6F7116}" dt="2023-04-26T12:58:37.211" v="638" actId="478"/>
          <ac:picMkLst>
            <pc:docMk/>
            <pc:sldMk cId="1103167543" sldId="260"/>
            <ac:picMk id="2" creationId="{6CB6BFC8-05FD-008B-6C27-BF1B66E68B37}"/>
          </ac:picMkLst>
        </pc:picChg>
        <pc:picChg chg="del mod topLvl">
          <ac:chgData name="Laura Mueller" userId="b8b87b2b-eda4-44e0-9f77-97a24730064b" providerId="ADAL" clId="{3E50F468-4516-4AA7-B6DC-09B10B6F7116}" dt="2023-04-26T12:58:43.045" v="640" actId="478"/>
          <ac:picMkLst>
            <pc:docMk/>
            <pc:sldMk cId="1103167543" sldId="260"/>
            <ac:picMk id="4" creationId="{EA9B89DD-3F17-F1DC-36CC-904EF8EA47A9}"/>
          </ac:picMkLst>
        </pc:picChg>
        <pc:picChg chg="add mod modCrop">
          <ac:chgData name="Laura Mueller" userId="b8b87b2b-eda4-44e0-9f77-97a24730064b" providerId="ADAL" clId="{3E50F468-4516-4AA7-B6DC-09B10B6F7116}" dt="2023-04-26T12:59:53.817" v="651" actId="1038"/>
          <ac:picMkLst>
            <pc:docMk/>
            <pc:sldMk cId="1103167543" sldId="260"/>
            <ac:picMk id="6" creationId="{89451201-9F8A-1C8E-96CC-36E7E1525E0E}"/>
          </ac:picMkLst>
        </pc:picChg>
        <pc:picChg chg="del mod topLvl">
          <ac:chgData name="Laura Mueller" userId="b8b87b2b-eda4-44e0-9f77-97a24730064b" providerId="ADAL" clId="{3E50F468-4516-4AA7-B6DC-09B10B6F7116}" dt="2023-04-26T12:58:43.045" v="640" actId="478"/>
          <ac:picMkLst>
            <pc:docMk/>
            <pc:sldMk cId="1103167543" sldId="260"/>
            <ac:picMk id="7" creationId="{DAFECBF2-26BA-3F4E-A7C8-1C798799CF1A}"/>
          </ac:picMkLst>
        </pc:picChg>
        <pc:picChg chg="del">
          <ac:chgData name="Laura Mueller" userId="b8b87b2b-eda4-44e0-9f77-97a24730064b" providerId="ADAL" clId="{3E50F468-4516-4AA7-B6DC-09B10B6F7116}" dt="2023-04-26T12:57:22.307" v="632" actId="478"/>
          <ac:picMkLst>
            <pc:docMk/>
            <pc:sldMk cId="1103167543" sldId="260"/>
            <ac:picMk id="13" creationId="{2CA4063E-5267-432C-9DAB-A61733273E55}"/>
          </ac:picMkLst>
        </pc:picChg>
        <pc:picChg chg="del mod topLvl">
          <ac:chgData name="Laura Mueller" userId="b8b87b2b-eda4-44e0-9f77-97a24730064b" providerId="ADAL" clId="{3E50F468-4516-4AA7-B6DC-09B10B6F7116}" dt="2023-04-26T12:58:43.045" v="640" actId="478"/>
          <ac:picMkLst>
            <pc:docMk/>
            <pc:sldMk cId="1103167543" sldId="260"/>
            <ac:picMk id="59" creationId="{77956945-51B0-6F5B-2118-B7BBDE0353C5}"/>
          </ac:picMkLst>
        </pc:picChg>
        <pc:picChg chg="del mod topLvl">
          <ac:chgData name="Laura Mueller" userId="b8b87b2b-eda4-44e0-9f77-97a24730064b" providerId="ADAL" clId="{3E50F468-4516-4AA7-B6DC-09B10B6F7116}" dt="2023-04-26T12:58:43.045" v="640" actId="478"/>
          <ac:picMkLst>
            <pc:docMk/>
            <pc:sldMk cId="1103167543" sldId="260"/>
            <ac:picMk id="79" creationId="{0378ED67-B6DA-9AA4-6701-2C61A199AE64}"/>
          </ac:picMkLst>
        </pc:picChg>
        <pc:picChg chg="del mod topLvl">
          <ac:chgData name="Laura Mueller" userId="b8b87b2b-eda4-44e0-9f77-97a24730064b" providerId="ADAL" clId="{3E50F468-4516-4AA7-B6DC-09B10B6F7116}" dt="2023-04-26T12:58:43.045" v="640" actId="478"/>
          <ac:picMkLst>
            <pc:docMk/>
            <pc:sldMk cId="1103167543" sldId="260"/>
            <ac:picMk id="83" creationId="{D10579B1-92BB-AD39-688A-6A52AED6CA7C}"/>
          </ac:picMkLst>
        </pc:picChg>
        <pc:picChg chg="del mod topLvl">
          <ac:chgData name="Laura Mueller" userId="b8b87b2b-eda4-44e0-9f77-97a24730064b" providerId="ADAL" clId="{3E50F468-4516-4AA7-B6DC-09B10B6F7116}" dt="2023-04-26T12:58:43.045" v="640" actId="478"/>
          <ac:picMkLst>
            <pc:docMk/>
            <pc:sldMk cId="1103167543" sldId="260"/>
            <ac:picMk id="85" creationId="{BC4ACBD1-7FFF-396E-05AB-770666BCAD5B}"/>
          </ac:picMkLst>
        </pc:picChg>
        <pc:picChg chg="mod">
          <ac:chgData name="Laura Mueller" userId="b8b87b2b-eda4-44e0-9f77-97a24730064b" providerId="ADAL" clId="{3E50F468-4516-4AA7-B6DC-09B10B6F7116}" dt="2023-04-26T12:59:17.285" v="645" actId="12789"/>
          <ac:picMkLst>
            <pc:docMk/>
            <pc:sldMk cId="1103167543" sldId="260"/>
            <ac:picMk id="99" creationId="{EC409E76-FB29-4BD4-85F8-60491132D6FF}"/>
          </ac:picMkLst>
        </pc:picChg>
      </pc:sldChg>
      <pc:sldChg chg="modSp add mod">
        <pc:chgData name="Laura Mueller" userId="b8b87b2b-eda4-44e0-9f77-97a24730064b" providerId="ADAL" clId="{3E50F468-4516-4AA7-B6DC-09B10B6F7116}" dt="2023-04-26T12:51:47.458" v="612" actId="313"/>
        <pc:sldMkLst>
          <pc:docMk/>
          <pc:sldMk cId="1767651965" sldId="261"/>
        </pc:sldMkLst>
        <pc:spChg chg="mod">
          <ac:chgData name="Laura Mueller" userId="b8b87b2b-eda4-44e0-9f77-97a24730064b" providerId="ADAL" clId="{3E50F468-4516-4AA7-B6DC-09B10B6F7116}" dt="2023-04-26T12:51:47.458" v="612" actId="313"/>
          <ac:spMkLst>
            <pc:docMk/>
            <pc:sldMk cId="1767651965" sldId="261"/>
            <ac:spMk id="2" creationId="{161C0AEF-E259-C954-C150-C85D0D7A3FD0}"/>
          </ac:spMkLst>
        </pc:spChg>
        <pc:spChg chg="mod">
          <ac:chgData name="Laura Mueller" userId="b8b87b2b-eda4-44e0-9f77-97a24730064b" providerId="ADAL" clId="{3E50F468-4516-4AA7-B6DC-09B10B6F7116}" dt="2023-04-26T12:47:52.146" v="528" actId="6549"/>
          <ac:spMkLst>
            <pc:docMk/>
            <pc:sldMk cId="1767651965" sldId="261"/>
            <ac:spMk id="80" creationId="{D8841C52-ED55-BB7F-2976-950CA786CADB}"/>
          </ac:spMkLst>
        </pc:spChg>
      </pc:sldChg>
      <pc:sldChg chg="addSp delSp modSp new del mod">
        <pc:chgData name="Laura Mueller" userId="b8b87b2b-eda4-44e0-9f77-97a24730064b" providerId="ADAL" clId="{3E50F468-4516-4AA7-B6DC-09B10B6F7116}" dt="2023-04-26T13:03:50.972" v="813" actId="47"/>
        <pc:sldMkLst>
          <pc:docMk/>
          <pc:sldMk cId="2450847838" sldId="262"/>
        </pc:sldMkLst>
        <pc:spChg chg="del">
          <ac:chgData name="Laura Mueller" userId="b8b87b2b-eda4-44e0-9f77-97a24730064b" providerId="ADAL" clId="{3E50F468-4516-4AA7-B6DC-09B10B6F7116}" dt="2023-04-26T12:56:35.910" v="617" actId="478"/>
          <ac:spMkLst>
            <pc:docMk/>
            <pc:sldMk cId="2450847838" sldId="262"/>
            <ac:spMk id="2" creationId="{4620F1E2-5E69-08D3-6CD3-11E33D25216C}"/>
          </ac:spMkLst>
        </pc:spChg>
        <pc:spChg chg="del">
          <ac:chgData name="Laura Mueller" userId="b8b87b2b-eda4-44e0-9f77-97a24730064b" providerId="ADAL" clId="{3E50F468-4516-4AA7-B6DC-09B10B6F7116}" dt="2023-04-26T12:56:36.857" v="618" actId="478"/>
          <ac:spMkLst>
            <pc:docMk/>
            <pc:sldMk cId="2450847838" sldId="262"/>
            <ac:spMk id="3" creationId="{466D67A0-F38B-E948-61EB-469964928C06}"/>
          </ac:spMkLst>
        </pc:spChg>
        <pc:picChg chg="add del mod modCrop">
          <ac:chgData name="Laura Mueller" userId="b8b87b2b-eda4-44e0-9f77-97a24730064b" providerId="ADAL" clId="{3E50F468-4516-4AA7-B6DC-09B10B6F7116}" dt="2023-04-26T12:56:59.816" v="625" actId="21"/>
          <ac:picMkLst>
            <pc:docMk/>
            <pc:sldMk cId="2450847838" sldId="262"/>
            <ac:picMk id="5" creationId="{E6889845-F8C6-B4DE-C5B4-B6070594DBDB}"/>
          </ac:picMkLst>
        </pc:picChg>
      </pc:sldChg>
    </pc:docChg>
  </pc:docChgLst>
  <pc:docChgLst>
    <pc:chgData name="Francois Guichard" userId="b25862a6-b641-4ece-b9f9-9230f3cdb908" providerId="ADAL" clId="{F383A03E-3DA6-411A-8371-E8A4BE33D031}"/>
    <pc:docChg chg="undo custSel addSld modSld">
      <pc:chgData name="Francois Guichard" userId="b25862a6-b641-4ece-b9f9-9230f3cdb908" providerId="ADAL" clId="{F383A03E-3DA6-411A-8371-E8A4BE33D031}" dt="2023-05-02T13:36:38.940" v="287" actId="20577"/>
      <pc:docMkLst>
        <pc:docMk/>
      </pc:docMkLst>
      <pc:sldChg chg="modSp mod">
        <pc:chgData name="Francois Guichard" userId="b25862a6-b641-4ece-b9f9-9230f3cdb908" providerId="ADAL" clId="{F383A03E-3DA6-411A-8371-E8A4BE33D031}" dt="2023-05-02T13:36:38.940" v="287" actId="20577"/>
        <pc:sldMkLst>
          <pc:docMk/>
          <pc:sldMk cId="950282888" sldId="256"/>
        </pc:sldMkLst>
        <pc:spChg chg="mod">
          <ac:chgData name="Francois Guichard" userId="b25862a6-b641-4ece-b9f9-9230f3cdb908" providerId="ADAL" clId="{F383A03E-3DA6-411A-8371-E8A4BE33D031}" dt="2023-05-02T13:36:38.940" v="287" actId="20577"/>
          <ac:spMkLst>
            <pc:docMk/>
            <pc:sldMk cId="950282888" sldId="256"/>
            <ac:spMk id="80" creationId="{D8841C52-ED55-BB7F-2976-950CA786CADB}"/>
          </ac:spMkLst>
        </pc:spChg>
      </pc:sldChg>
      <pc:sldChg chg="modSp mod">
        <pc:chgData name="Francois Guichard" userId="b25862a6-b641-4ece-b9f9-9230f3cdb908" providerId="ADAL" clId="{F383A03E-3DA6-411A-8371-E8A4BE33D031}" dt="2023-05-02T13:36:25.027" v="285" actId="403"/>
        <pc:sldMkLst>
          <pc:docMk/>
          <pc:sldMk cId="1103167543" sldId="260"/>
        </pc:sldMkLst>
        <pc:spChg chg="mod">
          <ac:chgData name="Francois Guichard" userId="b25862a6-b641-4ece-b9f9-9230f3cdb908" providerId="ADAL" clId="{F383A03E-3DA6-411A-8371-E8A4BE33D031}" dt="2023-05-02T13:35:33.165" v="253" actId="1076"/>
          <ac:spMkLst>
            <pc:docMk/>
            <pc:sldMk cId="1103167543" sldId="260"/>
            <ac:spMk id="9" creationId="{1E4F5223-6D30-F0EE-6587-E119AED60669}"/>
          </ac:spMkLst>
        </pc:spChg>
        <pc:spChg chg="mod">
          <ac:chgData name="Francois Guichard" userId="b25862a6-b641-4ece-b9f9-9230f3cdb908" providerId="ADAL" clId="{F383A03E-3DA6-411A-8371-E8A4BE33D031}" dt="2023-05-02T13:35:45.596" v="267" actId="20577"/>
          <ac:spMkLst>
            <pc:docMk/>
            <pc:sldMk cId="1103167543" sldId="260"/>
            <ac:spMk id="11" creationId="{EB641E48-B970-90C4-F48E-2BCB63BF7081}"/>
          </ac:spMkLst>
        </pc:spChg>
        <pc:spChg chg="mod">
          <ac:chgData name="Francois Guichard" userId="b25862a6-b641-4ece-b9f9-9230f3cdb908" providerId="ADAL" clId="{F383A03E-3DA6-411A-8371-E8A4BE33D031}" dt="2023-05-02T13:31:49.891" v="33" actId="20577"/>
          <ac:spMkLst>
            <pc:docMk/>
            <pc:sldMk cId="1103167543" sldId="260"/>
            <ac:spMk id="52" creationId="{3BA58784-675A-471F-9D92-2A312BD27CA2}"/>
          </ac:spMkLst>
        </pc:spChg>
        <pc:spChg chg="mod">
          <ac:chgData name="Francois Guichard" userId="b25862a6-b641-4ece-b9f9-9230f3cdb908" providerId="ADAL" clId="{F383A03E-3DA6-411A-8371-E8A4BE33D031}" dt="2023-05-02T13:36:25.027" v="285" actId="403"/>
          <ac:spMkLst>
            <pc:docMk/>
            <pc:sldMk cId="1103167543" sldId="260"/>
            <ac:spMk id="74" creationId="{205C3A40-7D8A-45AB-A062-A9C6E2E5BE01}"/>
          </ac:spMkLst>
        </pc:spChg>
      </pc:sldChg>
      <pc:sldChg chg="modSp add mod">
        <pc:chgData name="Francois Guichard" userId="b25862a6-b641-4ece-b9f9-9230f3cdb908" providerId="ADAL" clId="{F383A03E-3DA6-411A-8371-E8A4BE33D031}" dt="2023-05-02T13:34:19.325" v="246" actId="20577"/>
        <pc:sldMkLst>
          <pc:docMk/>
          <pc:sldMk cId="2966171476" sldId="262"/>
        </pc:sldMkLst>
        <pc:spChg chg="mod">
          <ac:chgData name="Francois Guichard" userId="b25862a6-b641-4ece-b9f9-9230f3cdb908" providerId="ADAL" clId="{F383A03E-3DA6-411A-8371-E8A4BE33D031}" dt="2023-05-02T13:34:19.325" v="246" actId="20577"/>
          <ac:spMkLst>
            <pc:docMk/>
            <pc:sldMk cId="2966171476" sldId="262"/>
            <ac:spMk id="2" creationId="{161C0AEF-E259-C954-C150-C85D0D7A3FD0}"/>
          </ac:spMkLst>
        </pc:spChg>
        <pc:spChg chg="mod">
          <ac:chgData name="Francois Guichard" userId="b25862a6-b641-4ece-b9f9-9230f3cdb908" providerId="ADAL" clId="{F383A03E-3DA6-411A-8371-E8A4BE33D031}" dt="2023-05-02T13:32:20.521" v="63" actId="20577"/>
          <ac:spMkLst>
            <pc:docMk/>
            <pc:sldMk cId="2966171476" sldId="262"/>
            <ac:spMk id="80" creationId="{D8841C52-ED55-BB7F-2976-950CA786CAD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F98EF6-FF84-491C-88B3-7F3F290676EC}" type="datetimeFigureOut">
              <a:rPr lang="en-GB" smtClean="0"/>
              <a:t>02/05/2023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5EEF2E-2ED0-400A-A485-ECA8BC6C365C}" type="slidenum">
              <a:rPr lang="en-GB" smtClean="0"/>
              <a:t>‹#›</a:t>
            </a:fld>
            <a:endParaRPr lang="en-GB"/>
          </a:p>
        </p:txBody>
      </p:sp>
    </p:spTree>
    <p:extLst>
      <p:ext uri="{BB962C8B-B14F-4D97-AF65-F5344CB8AC3E}">
        <p14:creationId xmlns:p14="http://schemas.microsoft.com/office/powerpoint/2010/main" val="2011828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A5EEF2E-2ED0-400A-A485-ECA8BC6C365C}" type="slidenum">
              <a:rPr lang="en-GB" smtClean="0"/>
              <a:t>1</a:t>
            </a:fld>
            <a:endParaRPr lang="en-GB"/>
          </a:p>
        </p:txBody>
      </p:sp>
    </p:spTree>
    <p:extLst>
      <p:ext uri="{BB962C8B-B14F-4D97-AF65-F5344CB8AC3E}">
        <p14:creationId xmlns:p14="http://schemas.microsoft.com/office/powerpoint/2010/main" val="4253908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A5EEF2E-2ED0-400A-A485-ECA8BC6C365C}" type="slidenum">
              <a:rPr lang="en-GB" smtClean="0"/>
              <a:t>2</a:t>
            </a:fld>
            <a:endParaRPr lang="en-GB"/>
          </a:p>
        </p:txBody>
      </p:sp>
    </p:spTree>
    <p:extLst>
      <p:ext uri="{BB962C8B-B14F-4D97-AF65-F5344CB8AC3E}">
        <p14:creationId xmlns:p14="http://schemas.microsoft.com/office/powerpoint/2010/main" val="3048087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A5EEF2E-2ED0-400A-A485-ECA8BC6C365C}" type="slidenum">
              <a:rPr lang="en-GB" smtClean="0"/>
              <a:t>3</a:t>
            </a:fld>
            <a:endParaRPr lang="en-GB"/>
          </a:p>
        </p:txBody>
      </p:sp>
    </p:spTree>
    <p:extLst>
      <p:ext uri="{BB962C8B-B14F-4D97-AF65-F5344CB8AC3E}">
        <p14:creationId xmlns:p14="http://schemas.microsoft.com/office/powerpoint/2010/main" val="2425691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A5EEF2E-2ED0-400A-A485-ECA8BC6C365C}" type="slidenum">
              <a:rPr lang="en-GB" smtClean="0"/>
              <a:t>4</a:t>
            </a:fld>
            <a:endParaRPr lang="en-GB"/>
          </a:p>
        </p:txBody>
      </p:sp>
    </p:spTree>
    <p:extLst>
      <p:ext uri="{BB962C8B-B14F-4D97-AF65-F5344CB8AC3E}">
        <p14:creationId xmlns:p14="http://schemas.microsoft.com/office/powerpoint/2010/main" val="2464057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35179-0E75-F123-3634-40DDD1702F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A1E7A0F-5B33-E266-0C80-9D7D129C76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4D3CE1F-7EB0-752C-C5E0-F77CFD01E060}"/>
              </a:ext>
            </a:extLst>
          </p:cNvPr>
          <p:cNvSpPr>
            <a:spLocks noGrp="1"/>
          </p:cNvSpPr>
          <p:nvPr>
            <p:ph type="dt" sz="half" idx="10"/>
          </p:nvPr>
        </p:nvSpPr>
        <p:spPr/>
        <p:txBody>
          <a:bodyPr/>
          <a:lstStyle/>
          <a:p>
            <a:fld id="{12EB5E37-23D8-461A-98F5-4025484B951F}" type="datetimeFigureOut">
              <a:rPr lang="en-GB" smtClean="0"/>
              <a:t>02/05/2023</a:t>
            </a:fld>
            <a:endParaRPr lang="en-GB"/>
          </a:p>
        </p:txBody>
      </p:sp>
      <p:sp>
        <p:nvSpPr>
          <p:cNvPr id="5" name="Footer Placeholder 4">
            <a:extLst>
              <a:ext uri="{FF2B5EF4-FFF2-40B4-BE49-F238E27FC236}">
                <a16:creationId xmlns:a16="http://schemas.microsoft.com/office/drawing/2014/main" id="{F859ECE3-3FA6-FC63-461F-87BD7D14E5E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46C051A-D7F8-0797-1452-DFE6198D02DB}"/>
              </a:ext>
            </a:extLst>
          </p:cNvPr>
          <p:cNvSpPr>
            <a:spLocks noGrp="1"/>
          </p:cNvSpPr>
          <p:nvPr>
            <p:ph type="sldNum" sz="quarter" idx="12"/>
          </p:nvPr>
        </p:nvSpPr>
        <p:spPr/>
        <p:txBody>
          <a:bodyPr/>
          <a:lstStyle/>
          <a:p>
            <a:fld id="{DAB51361-8679-43DC-82E6-860FEB69E300}" type="slidenum">
              <a:rPr lang="en-GB" smtClean="0"/>
              <a:t>‹#›</a:t>
            </a:fld>
            <a:endParaRPr lang="en-GB"/>
          </a:p>
        </p:txBody>
      </p:sp>
    </p:spTree>
    <p:extLst>
      <p:ext uri="{BB962C8B-B14F-4D97-AF65-F5344CB8AC3E}">
        <p14:creationId xmlns:p14="http://schemas.microsoft.com/office/powerpoint/2010/main" val="3253759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26BF6-08AE-EAC3-CA23-2154C09C726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BB7B4DB-99D7-83F2-665E-D9AFDC52ABB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CFCA4E3-A77E-7429-0487-93452D27498C}"/>
              </a:ext>
            </a:extLst>
          </p:cNvPr>
          <p:cNvSpPr>
            <a:spLocks noGrp="1"/>
          </p:cNvSpPr>
          <p:nvPr>
            <p:ph type="dt" sz="half" idx="10"/>
          </p:nvPr>
        </p:nvSpPr>
        <p:spPr/>
        <p:txBody>
          <a:bodyPr/>
          <a:lstStyle/>
          <a:p>
            <a:fld id="{12EB5E37-23D8-461A-98F5-4025484B951F}" type="datetimeFigureOut">
              <a:rPr lang="en-GB" smtClean="0"/>
              <a:t>02/05/2023</a:t>
            </a:fld>
            <a:endParaRPr lang="en-GB"/>
          </a:p>
        </p:txBody>
      </p:sp>
      <p:sp>
        <p:nvSpPr>
          <p:cNvPr id="5" name="Footer Placeholder 4">
            <a:extLst>
              <a:ext uri="{FF2B5EF4-FFF2-40B4-BE49-F238E27FC236}">
                <a16:creationId xmlns:a16="http://schemas.microsoft.com/office/drawing/2014/main" id="{5AFE42C1-A5AA-34A0-5B1F-45AB4A6974A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6226D88-F4E3-8B16-E9F6-BDC62F3E25C7}"/>
              </a:ext>
            </a:extLst>
          </p:cNvPr>
          <p:cNvSpPr>
            <a:spLocks noGrp="1"/>
          </p:cNvSpPr>
          <p:nvPr>
            <p:ph type="sldNum" sz="quarter" idx="12"/>
          </p:nvPr>
        </p:nvSpPr>
        <p:spPr/>
        <p:txBody>
          <a:bodyPr/>
          <a:lstStyle/>
          <a:p>
            <a:fld id="{DAB51361-8679-43DC-82E6-860FEB69E300}" type="slidenum">
              <a:rPr lang="en-GB" smtClean="0"/>
              <a:t>‹#›</a:t>
            </a:fld>
            <a:endParaRPr lang="en-GB"/>
          </a:p>
        </p:txBody>
      </p:sp>
    </p:spTree>
    <p:extLst>
      <p:ext uri="{BB962C8B-B14F-4D97-AF65-F5344CB8AC3E}">
        <p14:creationId xmlns:p14="http://schemas.microsoft.com/office/powerpoint/2010/main" val="2972932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BAC647-F95E-6721-07EA-6E010A93AFA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181F237-6CCF-E3B6-6C0F-BD3B4C4C189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CD9484E-F902-4737-AE0D-623319B160A8}"/>
              </a:ext>
            </a:extLst>
          </p:cNvPr>
          <p:cNvSpPr>
            <a:spLocks noGrp="1"/>
          </p:cNvSpPr>
          <p:nvPr>
            <p:ph type="dt" sz="half" idx="10"/>
          </p:nvPr>
        </p:nvSpPr>
        <p:spPr/>
        <p:txBody>
          <a:bodyPr/>
          <a:lstStyle/>
          <a:p>
            <a:fld id="{12EB5E37-23D8-461A-98F5-4025484B951F}" type="datetimeFigureOut">
              <a:rPr lang="en-GB" smtClean="0"/>
              <a:t>02/05/2023</a:t>
            </a:fld>
            <a:endParaRPr lang="en-GB"/>
          </a:p>
        </p:txBody>
      </p:sp>
      <p:sp>
        <p:nvSpPr>
          <p:cNvPr id="5" name="Footer Placeholder 4">
            <a:extLst>
              <a:ext uri="{FF2B5EF4-FFF2-40B4-BE49-F238E27FC236}">
                <a16:creationId xmlns:a16="http://schemas.microsoft.com/office/drawing/2014/main" id="{066AF9D7-423D-60FA-4F99-895D32C6265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8740E3F-8C66-C746-2F25-CD1B210F66A2}"/>
              </a:ext>
            </a:extLst>
          </p:cNvPr>
          <p:cNvSpPr>
            <a:spLocks noGrp="1"/>
          </p:cNvSpPr>
          <p:nvPr>
            <p:ph type="sldNum" sz="quarter" idx="12"/>
          </p:nvPr>
        </p:nvSpPr>
        <p:spPr/>
        <p:txBody>
          <a:bodyPr/>
          <a:lstStyle/>
          <a:p>
            <a:fld id="{DAB51361-8679-43DC-82E6-860FEB69E300}" type="slidenum">
              <a:rPr lang="en-GB" smtClean="0"/>
              <a:t>‹#›</a:t>
            </a:fld>
            <a:endParaRPr lang="en-GB"/>
          </a:p>
        </p:txBody>
      </p:sp>
    </p:spTree>
    <p:extLst>
      <p:ext uri="{BB962C8B-B14F-4D97-AF65-F5344CB8AC3E}">
        <p14:creationId xmlns:p14="http://schemas.microsoft.com/office/powerpoint/2010/main" val="1572225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27A83-5F7A-0F67-5F34-329D295E25C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DC5B84F-B77D-6B6E-F41A-2AC4F6C68A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67890B1-3831-256A-1EDB-C9E0916B7904}"/>
              </a:ext>
            </a:extLst>
          </p:cNvPr>
          <p:cNvSpPr>
            <a:spLocks noGrp="1"/>
          </p:cNvSpPr>
          <p:nvPr>
            <p:ph type="dt" sz="half" idx="10"/>
          </p:nvPr>
        </p:nvSpPr>
        <p:spPr/>
        <p:txBody>
          <a:bodyPr/>
          <a:lstStyle/>
          <a:p>
            <a:fld id="{12EB5E37-23D8-461A-98F5-4025484B951F}" type="datetimeFigureOut">
              <a:rPr lang="en-GB" smtClean="0"/>
              <a:t>02/05/2023</a:t>
            </a:fld>
            <a:endParaRPr lang="en-GB"/>
          </a:p>
        </p:txBody>
      </p:sp>
      <p:sp>
        <p:nvSpPr>
          <p:cNvPr id="5" name="Footer Placeholder 4">
            <a:extLst>
              <a:ext uri="{FF2B5EF4-FFF2-40B4-BE49-F238E27FC236}">
                <a16:creationId xmlns:a16="http://schemas.microsoft.com/office/drawing/2014/main" id="{022BB988-AF58-52AE-12BE-6C7BF7885C0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B961F9A-A91C-9A58-A942-4A2B438453CE}"/>
              </a:ext>
            </a:extLst>
          </p:cNvPr>
          <p:cNvSpPr>
            <a:spLocks noGrp="1"/>
          </p:cNvSpPr>
          <p:nvPr>
            <p:ph type="sldNum" sz="quarter" idx="12"/>
          </p:nvPr>
        </p:nvSpPr>
        <p:spPr/>
        <p:txBody>
          <a:bodyPr/>
          <a:lstStyle/>
          <a:p>
            <a:fld id="{DAB51361-8679-43DC-82E6-860FEB69E300}" type="slidenum">
              <a:rPr lang="en-GB" smtClean="0"/>
              <a:t>‹#›</a:t>
            </a:fld>
            <a:endParaRPr lang="en-GB"/>
          </a:p>
        </p:txBody>
      </p:sp>
    </p:spTree>
    <p:extLst>
      <p:ext uri="{BB962C8B-B14F-4D97-AF65-F5344CB8AC3E}">
        <p14:creationId xmlns:p14="http://schemas.microsoft.com/office/powerpoint/2010/main" val="4000897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EC392-0887-39E5-C83F-6B27A89FD1E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EA07557-2BE0-8390-B5FB-5BC988971A7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4DEDBA-D802-20FE-CA8A-0C3819281DB0}"/>
              </a:ext>
            </a:extLst>
          </p:cNvPr>
          <p:cNvSpPr>
            <a:spLocks noGrp="1"/>
          </p:cNvSpPr>
          <p:nvPr>
            <p:ph type="dt" sz="half" idx="10"/>
          </p:nvPr>
        </p:nvSpPr>
        <p:spPr/>
        <p:txBody>
          <a:bodyPr/>
          <a:lstStyle/>
          <a:p>
            <a:fld id="{12EB5E37-23D8-461A-98F5-4025484B951F}" type="datetimeFigureOut">
              <a:rPr lang="en-GB" smtClean="0"/>
              <a:t>02/05/2023</a:t>
            </a:fld>
            <a:endParaRPr lang="en-GB"/>
          </a:p>
        </p:txBody>
      </p:sp>
      <p:sp>
        <p:nvSpPr>
          <p:cNvPr id="5" name="Footer Placeholder 4">
            <a:extLst>
              <a:ext uri="{FF2B5EF4-FFF2-40B4-BE49-F238E27FC236}">
                <a16:creationId xmlns:a16="http://schemas.microsoft.com/office/drawing/2014/main" id="{5B4B3B1F-4B1D-FE04-1252-0C4D635726A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6169836-02A4-1F8A-CE41-7E13BA262EBE}"/>
              </a:ext>
            </a:extLst>
          </p:cNvPr>
          <p:cNvSpPr>
            <a:spLocks noGrp="1"/>
          </p:cNvSpPr>
          <p:nvPr>
            <p:ph type="sldNum" sz="quarter" idx="12"/>
          </p:nvPr>
        </p:nvSpPr>
        <p:spPr/>
        <p:txBody>
          <a:bodyPr/>
          <a:lstStyle/>
          <a:p>
            <a:fld id="{DAB51361-8679-43DC-82E6-860FEB69E300}" type="slidenum">
              <a:rPr lang="en-GB" smtClean="0"/>
              <a:t>‹#›</a:t>
            </a:fld>
            <a:endParaRPr lang="en-GB"/>
          </a:p>
        </p:txBody>
      </p:sp>
    </p:spTree>
    <p:extLst>
      <p:ext uri="{BB962C8B-B14F-4D97-AF65-F5344CB8AC3E}">
        <p14:creationId xmlns:p14="http://schemas.microsoft.com/office/powerpoint/2010/main" val="1737932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1ADBD-C23F-A153-D3AD-B7A76D4C2F1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CF03E79-47F0-4F08-5C01-A069CB2491F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4A813DA-FBA7-BFCA-57ED-ADE4131DAE2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0477EA1-FD92-BE68-0E80-1D0421FFBC4E}"/>
              </a:ext>
            </a:extLst>
          </p:cNvPr>
          <p:cNvSpPr>
            <a:spLocks noGrp="1"/>
          </p:cNvSpPr>
          <p:nvPr>
            <p:ph type="dt" sz="half" idx="10"/>
          </p:nvPr>
        </p:nvSpPr>
        <p:spPr/>
        <p:txBody>
          <a:bodyPr/>
          <a:lstStyle/>
          <a:p>
            <a:fld id="{12EB5E37-23D8-461A-98F5-4025484B951F}" type="datetimeFigureOut">
              <a:rPr lang="en-GB" smtClean="0"/>
              <a:t>02/05/2023</a:t>
            </a:fld>
            <a:endParaRPr lang="en-GB"/>
          </a:p>
        </p:txBody>
      </p:sp>
      <p:sp>
        <p:nvSpPr>
          <p:cNvPr id="6" name="Footer Placeholder 5">
            <a:extLst>
              <a:ext uri="{FF2B5EF4-FFF2-40B4-BE49-F238E27FC236}">
                <a16:creationId xmlns:a16="http://schemas.microsoft.com/office/drawing/2014/main" id="{F4CF7DEC-3BC9-00C1-15D2-385BA67AE5B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27723F8-FE04-E482-C34E-D53217D40E84}"/>
              </a:ext>
            </a:extLst>
          </p:cNvPr>
          <p:cNvSpPr>
            <a:spLocks noGrp="1"/>
          </p:cNvSpPr>
          <p:nvPr>
            <p:ph type="sldNum" sz="quarter" idx="12"/>
          </p:nvPr>
        </p:nvSpPr>
        <p:spPr/>
        <p:txBody>
          <a:bodyPr/>
          <a:lstStyle/>
          <a:p>
            <a:fld id="{DAB51361-8679-43DC-82E6-860FEB69E300}" type="slidenum">
              <a:rPr lang="en-GB" smtClean="0"/>
              <a:t>‹#›</a:t>
            </a:fld>
            <a:endParaRPr lang="en-GB"/>
          </a:p>
        </p:txBody>
      </p:sp>
    </p:spTree>
    <p:extLst>
      <p:ext uri="{BB962C8B-B14F-4D97-AF65-F5344CB8AC3E}">
        <p14:creationId xmlns:p14="http://schemas.microsoft.com/office/powerpoint/2010/main" val="982861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A7F1C-DFDA-B498-1F60-8F3AA4C2957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F866E7E-AF32-176D-A4F9-8FD8231FB9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B265014-0A20-EACE-8AF8-D14C11535A4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B631760-64C5-DFBD-3A45-C9908A1087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4CC178C-ED91-FCFB-3CC3-702D6A9E310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DD74727-37E4-1D9C-8814-C97DB8365FB1}"/>
              </a:ext>
            </a:extLst>
          </p:cNvPr>
          <p:cNvSpPr>
            <a:spLocks noGrp="1"/>
          </p:cNvSpPr>
          <p:nvPr>
            <p:ph type="dt" sz="half" idx="10"/>
          </p:nvPr>
        </p:nvSpPr>
        <p:spPr/>
        <p:txBody>
          <a:bodyPr/>
          <a:lstStyle/>
          <a:p>
            <a:fld id="{12EB5E37-23D8-461A-98F5-4025484B951F}" type="datetimeFigureOut">
              <a:rPr lang="en-GB" smtClean="0"/>
              <a:t>02/05/2023</a:t>
            </a:fld>
            <a:endParaRPr lang="en-GB"/>
          </a:p>
        </p:txBody>
      </p:sp>
      <p:sp>
        <p:nvSpPr>
          <p:cNvPr id="8" name="Footer Placeholder 7">
            <a:extLst>
              <a:ext uri="{FF2B5EF4-FFF2-40B4-BE49-F238E27FC236}">
                <a16:creationId xmlns:a16="http://schemas.microsoft.com/office/drawing/2014/main" id="{03840432-6119-BE10-950E-26E5F250F75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EEB1141-BB85-CCB7-7B2B-50EECAA2D7DA}"/>
              </a:ext>
            </a:extLst>
          </p:cNvPr>
          <p:cNvSpPr>
            <a:spLocks noGrp="1"/>
          </p:cNvSpPr>
          <p:nvPr>
            <p:ph type="sldNum" sz="quarter" idx="12"/>
          </p:nvPr>
        </p:nvSpPr>
        <p:spPr/>
        <p:txBody>
          <a:bodyPr/>
          <a:lstStyle/>
          <a:p>
            <a:fld id="{DAB51361-8679-43DC-82E6-860FEB69E300}" type="slidenum">
              <a:rPr lang="en-GB" smtClean="0"/>
              <a:t>‹#›</a:t>
            </a:fld>
            <a:endParaRPr lang="en-GB"/>
          </a:p>
        </p:txBody>
      </p:sp>
    </p:spTree>
    <p:extLst>
      <p:ext uri="{BB962C8B-B14F-4D97-AF65-F5344CB8AC3E}">
        <p14:creationId xmlns:p14="http://schemas.microsoft.com/office/powerpoint/2010/main" val="2826086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261C2-BD3C-0655-E802-CE24239A583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EBA8543-E572-CFF0-8D97-ABC61F4FC531}"/>
              </a:ext>
            </a:extLst>
          </p:cNvPr>
          <p:cNvSpPr>
            <a:spLocks noGrp="1"/>
          </p:cNvSpPr>
          <p:nvPr>
            <p:ph type="dt" sz="half" idx="10"/>
          </p:nvPr>
        </p:nvSpPr>
        <p:spPr/>
        <p:txBody>
          <a:bodyPr/>
          <a:lstStyle/>
          <a:p>
            <a:fld id="{12EB5E37-23D8-461A-98F5-4025484B951F}" type="datetimeFigureOut">
              <a:rPr lang="en-GB" smtClean="0"/>
              <a:t>02/05/2023</a:t>
            </a:fld>
            <a:endParaRPr lang="en-GB"/>
          </a:p>
        </p:txBody>
      </p:sp>
      <p:sp>
        <p:nvSpPr>
          <p:cNvPr id="4" name="Footer Placeholder 3">
            <a:extLst>
              <a:ext uri="{FF2B5EF4-FFF2-40B4-BE49-F238E27FC236}">
                <a16:creationId xmlns:a16="http://schemas.microsoft.com/office/drawing/2014/main" id="{55981675-FB7C-C700-BAF6-FC7F676C060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00D6EE6-FEBF-4D1B-37B5-2945D999F170}"/>
              </a:ext>
            </a:extLst>
          </p:cNvPr>
          <p:cNvSpPr>
            <a:spLocks noGrp="1"/>
          </p:cNvSpPr>
          <p:nvPr>
            <p:ph type="sldNum" sz="quarter" idx="12"/>
          </p:nvPr>
        </p:nvSpPr>
        <p:spPr/>
        <p:txBody>
          <a:bodyPr/>
          <a:lstStyle/>
          <a:p>
            <a:fld id="{DAB51361-8679-43DC-82E6-860FEB69E300}" type="slidenum">
              <a:rPr lang="en-GB" smtClean="0"/>
              <a:t>‹#›</a:t>
            </a:fld>
            <a:endParaRPr lang="en-GB"/>
          </a:p>
        </p:txBody>
      </p:sp>
    </p:spTree>
    <p:extLst>
      <p:ext uri="{BB962C8B-B14F-4D97-AF65-F5344CB8AC3E}">
        <p14:creationId xmlns:p14="http://schemas.microsoft.com/office/powerpoint/2010/main" val="1550273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467AD4-8448-5E8F-4112-B7D88777100A}"/>
              </a:ext>
            </a:extLst>
          </p:cNvPr>
          <p:cNvSpPr>
            <a:spLocks noGrp="1"/>
          </p:cNvSpPr>
          <p:nvPr>
            <p:ph type="dt" sz="half" idx="10"/>
          </p:nvPr>
        </p:nvSpPr>
        <p:spPr/>
        <p:txBody>
          <a:bodyPr/>
          <a:lstStyle/>
          <a:p>
            <a:fld id="{12EB5E37-23D8-461A-98F5-4025484B951F}" type="datetimeFigureOut">
              <a:rPr lang="en-GB" smtClean="0"/>
              <a:t>02/05/2023</a:t>
            </a:fld>
            <a:endParaRPr lang="en-GB"/>
          </a:p>
        </p:txBody>
      </p:sp>
      <p:sp>
        <p:nvSpPr>
          <p:cNvPr id="3" name="Footer Placeholder 2">
            <a:extLst>
              <a:ext uri="{FF2B5EF4-FFF2-40B4-BE49-F238E27FC236}">
                <a16:creationId xmlns:a16="http://schemas.microsoft.com/office/drawing/2014/main" id="{F447BA76-172E-BA53-E19D-451AC25A9DD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D774AD6-1A92-EF21-F575-29349402FB44}"/>
              </a:ext>
            </a:extLst>
          </p:cNvPr>
          <p:cNvSpPr>
            <a:spLocks noGrp="1"/>
          </p:cNvSpPr>
          <p:nvPr>
            <p:ph type="sldNum" sz="quarter" idx="12"/>
          </p:nvPr>
        </p:nvSpPr>
        <p:spPr/>
        <p:txBody>
          <a:bodyPr/>
          <a:lstStyle/>
          <a:p>
            <a:fld id="{DAB51361-8679-43DC-82E6-860FEB69E300}" type="slidenum">
              <a:rPr lang="en-GB" smtClean="0"/>
              <a:t>‹#›</a:t>
            </a:fld>
            <a:endParaRPr lang="en-GB"/>
          </a:p>
        </p:txBody>
      </p:sp>
    </p:spTree>
    <p:extLst>
      <p:ext uri="{BB962C8B-B14F-4D97-AF65-F5344CB8AC3E}">
        <p14:creationId xmlns:p14="http://schemas.microsoft.com/office/powerpoint/2010/main" val="2881312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34FD5-5E89-E8AF-71EE-A9030A3A42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9A233CE-194F-959A-8FC7-BF891E7287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1D3E6E7-B4CB-BF3C-384C-06C5810EED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DBFDFD-510A-55AD-0CDC-66DCEB7D08FE}"/>
              </a:ext>
            </a:extLst>
          </p:cNvPr>
          <p:cNvSpPr>
            <a:spLocks noGrp="1"/>
          </p:cNvSpPr>
          <p:nvPr>
            <p:ph type="dt" sz="half" idx="10"/>
          </p:nvPr>
        </p:nvSpPr>
        <p:spPr/>
        <p:txBody>
          <a:bodyPr/>
          <a:lstStyle/>
          <a:p>
            <a:fld id="{12EB5E37-23D8-461A-98F5-4025484B951F}" type="datetimeFigureOut">
              <a:rPr lang="en-GB" smtClean="0"/>
              <a:t>02/05/2023</a:t>
            </a:fld>
            <a:endParaRPr lang="en-GB"/>
          </a:p>
        </p:txBody>
      </p:sp>
      <p:sp>
        <p:nvSpPr>
          <p:cNvPr id="6" name="Footer Placeholder 5">
            <a:extLst>
              <a:ext uri="{FF2B5EF4-FFF2-40B4-BE49-F238E27FC236}">
                <a16:creationId xmlns:a16="http://schemas.microsoft.com/office/drawing/2014/main" id="{0F766A82-A4C9-342B-6731-8BD73DBEBB9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93AB5D4-445B-402F-858B-51896F9B4934}"/>
              </a:ext>
            </a:extLst>
          </p:cNvPr>
          <p:cNvSpPr>
            <a:spLocks noGrp="1"/>
          </p:cNvSpPr>
          <p:nvPr>
            <p:ph type="sldNum" sz="quarter" idx="12"/>
          </p:nvPr>
        </p:nvSpPr>
        <p:spPr/>
        <p:txBody>
          <a:bodyPr/>
          <a:lstStyle/>
          <a:p>
            <a:fld id="{DAB51361-8679-43DC-82E6-860FEB69E300}" type="slidenum">
              <a:rPr lang="en-GB" smtClean="0"/>
              <a:t>‹#›</a:t>
            </a:fld>
            <a:endParaRPr lang="en-GB"/>
          </a:p>
        </p:txBody>
      </p:sp>
    </p:spTree>
    <p:extLst>
      <p:ext uri="{BB962C8B-B14F-4D97-AF65-F5344CB8AC3E}">
        <p14:creationId xmlns:p14="http://schemas.microsoft.com/office/powerpoint/2010/main" val="1846859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8F87E-BA29-B6F3-7094-3353B488F2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73CF56B-5EAC-2ADC-5FF6-D545216E65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BCF9366-09A2-59C5-6182-827F48F497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155A20-EC16-A184-C1F0-8CBD4FB6C302}"/>
              </a:ext>
            </a:extLst>
          </p:cNvPr>
          <p:cNvSpPr>
            <a:spLocks noGrp="1"/>
          </p:cNvSpPr>
          <p:nvPr>
            <p:ph type="dt" sz="half" idx="10"/>
          </p:nvPr>
        </p:nvSpPr>
        <p:spPr/>
        <p:txBody>
          <a:bodyPr/>
          <a:lstStyle/>
          <a:p>
            <a:fld id="{12EB5E37-23D8-461A-98F5-4025484B951F}" type="datetimeFigureOut">
              <a:rPr lang="en-GB" smtClean="0"/>
              <a:t>02/05/2023</a:t>
            </a:fld>
            <a:endParaRPr lang="en-GB"/>
          </a:p>
        </p:txBody>
      </p:sp>
      <p:sp>
        <p:nvSpPr>
          <p:cNvPr id="6" name="Footer Placeholder 5">
            <a:extLst>
              <a:ext uri="{FF2B5EF4-FFF2-40B4-BE49-F238E27FC236}">
                <a16:creationId xmlns:a16="http://schemas.microsoft.com/office/drawing/2014/main" id="{23FCF99A-FED9-34D6-6C17-CF8DAAEC20A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2287E3A-A91C-48B4-A331-68BD13B84A34}"/>
              </a:ext>
            </a:extLst>
          </p:cNvPr>
          <p:cNvSpPr>
            <a:spLocks noGrp="1"/>
          </p:cNvSpPr>
          <p:nvPr>
            <p:ph type="sldNum" sz="quarter" idx="12"/>
          </p:nvPr>
        </p:nvSpPr>
        <p:spPr/>
        <p:txBody>
          <a:bodyPr/>
          <a:lstStyle/>
          <a:p>
            <a:fld id="{DAB51361-8679-43DC-82E6-860FEB69E300}" type="slidenum">
              <a:rPr lang="en-GB" smtClean="0"/>
              <a:t>‹#›</a:t>
            </a:fld>
            <a:endParaRPr lang="en-GB"/>
          </a:p>
        </p:txBody>
      </p:sp>
    </p:spTree>
    <p:extLst>
      <p:ext uri="{BB962C8B-B14F-4D97-AF65-F5344CB8AC3E}">
        <p14:creationId xmlns:p14="http://schemas.microsoft.com/office/powerpoint/2010/main" val="869195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E1AE44-D5FE-5985-6DCF-F4E626FD77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5F6C0D9-9AF6-D458-DFD1-B059BDA26D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CDBBD08-BB29-00F4-8FDF-5A9561CD9F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EB5E37-23D8-461A-98F5-4025484B951F}" type="datetimeFigureOut">
              <a:rPr lang="en-GB" smtClean="0"/>
              <a:t>02/05/2023</a:t>
            </a:fld>
            <a:endParaRPr lang="en-GB"/>
          </a:p>
        </p:txBody>
      </p:sp>
      <p:sp>
        <p:nvSpPr>
          <p:cNvPr id="5" name="Footer Placeholder 4">
            <a:extLst>
              <a:ext uri="{FF2B5EF4-FFF2-40B4-BE49-F238E27FC236}">
                <a16:creationId xmlns:a16="http://schemas.microsoft.com/office/drawing/2014/main" id="{BDA8B0EC-0F65-DEC2-A5B7-2660325AEF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B39CDC1-1F2A-BB13-4074-D6D7BD8DD9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B51361-8679-43DC-82E6-860FEB69E300}" type="slidenum">
              <a:rPr lang="en-GB" smtClean="0"/>
              <a:t>‹#›</a:t>
            </a:fld>
            <a:endParaRPr lang="en-GB"/>
          </a:p>
        </p:txBody>
      </p:sp>
    </p:spTree>
    <p:extLst>
      <p:ext uri="{BB962C8B-B14F-4D97-AF65-F5344CB8AC3E}">
        <p14:creationId xmlns:p14="http://schemas.microsoft.com/office/powerpoint/2010/main" val="9665939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Title 4">
            <a:extLst>
              <a:ext uri="{FF2B5EF4-FFF2-40B4-BE49-F238E27FC236}">
                <a16:creationId xmlns:a16="http://schemas.microsoft.com/office/drawing/2014/main" id="{205C3A40-7D8A-45AB-A062-A9C6E2E5BE01}"/>
              </a:ext>
            </a:extLst>
          </p:cNvPr>
          <p:cNvSpPr txBox="1">
            <a:spLocks/>
          </p:cNvSpPr>
          <p:nvPr/>
        </p:nvSpPr>
        <p:spPr>
          <a:xfrm>
            <a:off x="5684722" y="2970720"/>
            <a:ext cx="6193725" cy="342849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40000"/>
              </a:lnSpc>
              <a:spcBef>
                <a:spcPts val="0"/>
              </a:spcBef>
            </a:pPr>
            <a:r>
              <a:rPr lang="en-US" sz="2400" b="1">
                <a:latin typeface="Times New Roman" panose="02020603050405020304" pitchFamily="18" charset="0"/>
                <a:cs typeface="Times New Roman" panose="02020603050405020304" pitchFamily="18" charset="0"/>
              </a:rPr>
              <a:t>General information </a:t>
            </a:r>
          </a:p>
          <a:p>
            <a:pPr algn="l">
              <a:lnSpc>
                <a:spcPct val="140000"/>
              </a:lnSpc>
              <a:spcBef>
                <a:spcPts val="0"/>
              </a:spcBef>
            </a:pPr>
            <a:endParaRPr lang="en-US" sz="2400" b="1">
              <a:latin typeface="Times New Roman" panose="02020603050405020304" pitchFamily="18" charset="0"/>
              <a:cs typeface="Times New Roman" panose="02020603050405020304" pitchFamily="18" charset="0"/>
            </a:endParaRPr>
          </a:p>
          <a:p>
            <a:pPr algn="l">
              <a:lnSpc>
                <a:spcPct val="140000"/>
              </a:lnSpc>
              <a:spcBef>
                <a:spcPts val="0"/>
              </a:spcBef>
            </a:pPr>
            <a:r>
              <a:rPr lang="en-US" sz="2400" b="1">
                <a:latin typeface="Times New Roman" panose="02020603050405020304" pitchFamily="18" charset="0"/>
                <a:cs typeface="Times New Roman" panose="02020603050405020304" pitchFamily="18" charset="0"/>
              </a:rPr>
              <a:t>and highlights from: </a:t>
            </a:r>
          </a:p>
          <a:p>
            <a:pPr algn="l">
              <a:lnSpc>
                <a:spcPct val="140000"/>
              </a:lnSpc>
              <a:spcBef>
                <a:spcPts val="0"/>
              </a:spcBef>
            </a:pPr>
            <a:r>
              <a:rPr lang="en-US" sz="2400" b="1">
                <a:latin typeface="Times New Roman" panose="02020603050405020304" pitchFamily="18" charset="0"/>
                <a:cs typeface="Times New Roman" panose="02020603050405020304" pitchFamily="18" charset="0"/>
              </a:rPr>
              <a:t>- ITC (85th session, February 2023) and</a:t>
            </a:r>
          </a:p>
          <a:p>
            <a:pPr algn="l">
              <a:lnSpc>
                <a:spcPct val="140000"/>
              </a:lnSpc>
              <a:spcBef>
                <a:spcPts val="0"/>
              </a:spcBef>
            </a:pPr>
            <a:r>
              <a:rPr lang="en-US" sz="2400" b="1">
                <a:latin typeface="Times New Roman" panose="02020603050405020304" pitchFamily="18" charset="0"/>
                <a:cs typeface="Times New Roman" panose="02020603050405020304" pitchFamily="18" charset="0"/>
              </a:rPr>
              <a:t>- WP.1 (86th session, March 2023)</a:t>
            </a:r>
            <a:endParaRPr lang="en-US" sz="1600" b="1">
              <a:latin typeface="Times New Roman" panose="02020603050405020304" pitchFamily="18" charset="0"/>
              <a:cs typeface="Times New Roman" panose="02020603050405020304" pitchFamily="18" charset="0"/>
            </a:endParaRPr>
          </a:p>
        </p:txBody>
      </p:sp>
      <p:pic>
        <p:nvPicPr>
          <p:cNvPr id="61" name="Picture 60" descr="A close up of a logo&#10;&#10;Description automatically generated">
            <a:extLst>
              <a:ext uri="{FF2B5EF4-FFF2-40B4-BE49-F238E27FC236}">
                <a16:creationId xmlns:a16="http://schemas.microsoft.com/office/drawing/2014/main" id="{3071C6A3-EFD7-422C-8AA2-84D38299ACB1}"/>
              </a:ext>
            </a:extLst>
          </p:cNvPr>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0" y="5470124"/>
            <a:ext cx="5175880" cy="1387876"/>
          </a:xfrm>
          <a:prstGeom prst="rect">
            <a:avLst/>
          </a:prstGeom>
        </p:spPr>
      </p:pic>
      <p:pic>
        <p:nvPicPr>
          <p:cNvPr id="57" name="Picture 56" descr="A close up of a logo&#10;&#10;Description automatically generated">
            <a:extLst>
              <a:ext uri="{FF2B5EF4-FFF2-40B4-BE49-F238E27FC236}">
                <a16:creationId xmlns:a16="http://schemas.microsoft.com/office/drawing/2014/main" id="{004D8CF7-7A4C-4082-921F-3521D62469DD}"/>
              </a:ext>
            </a:extLst>
          </p:cNvPr>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0" y="-8413"/>
            <a:ext cx="5176948" cy="4585303"/>
          </a:xfrm>
          <a:prstGeom prst="rect">
            <a:avLst/>
          </a:prstGeom>
        </p:spPr>
      </p:pic>
      <p:grpSp>
        <p:nvGrpSpPr>
          <p:cNvPr id="8" name="Group 7">
            <a:extLst>
              <a:ext uri="{FF2B5EF4-FFF2-40B4-BE49-F238E27FC236}">
                <a16:creationId xmlns:a16="http://schemas.microsoft.com/office/drawing/2014/main" id="{07537314-7D5E-4F3D-AD80-3288E2732937}"/>
              </a:ext>
            </a:extLst>
          </p:cNvPr>
          <p:cNvGrpSpPr/>
          <p:nvPr/>
        </p:nvGrpSpPr>
        <p:grpSpPr>
          <a:xfrm>
            <a:off x="-1068" y="4587337"/>
            <a:ext cx="5176948" cy="869533"/>
            <a:chOff x="-1068" y="4587337"/>
            <a:chExt cx="4571999" cy="869533"/>
          </a:xfrm>
        </p:grpSpPr>
        <p:grpSp>
          <p:nvGrpSpPr>
            <p:cNvPr id="14" name="Group 13">
              <a:extLst>
                <a:ext uri="{FF2B5EF4-FFF2-40B4-BE49-F238E27FC236}">
                  <a16:creationId xmlns:a16="http://schemas.microsoft.com/office/drawing/2014/main" id="{A07C52CF-530B-4501-A413-F147E25F6FF3}"/>
                </a:ext>
              </a:extLst>
            </p:cNvPr>
            <p:cNvGrpSpPr/>
            <p:nvPr/>
          </p:nvGrpSpPr>
          <p:grpSpPr>
            <a:xfrm flipV="1">
              <a:off x="-1068" y="5359240"/>
              <a:ext cx="4571999" cy="97630"/>
              <a:chOff x="0" y="1472508"/>
              <a:chExt cx="9601200" cy="257953"/>
            </a:xfrm>
          </p:grpSpPr>
          <p:sp>
            <p:nvSpPr>
              <p:cNvPr id="15" name="Rectangle 14">
                <a:extLst>
                  <a:ext uri="{FF2B5EF4-FFF2-40B4-BE49-F238E27FC236}">
                    <a16:creationId xmlns:a16="http://schemas.microsoft.com/office/drawing/2014/main" id="{55AE6906-CEBA-48DE-ABC0-E5EAE5710154}"/>
                  </a:ext>
                </a:extLst>
              </p:cNvPr>
              <p:cNvSpPr/>
              <p:nvPr/>
            </p:nvSpPr>
            <p:spPr>
              <a:xfrm>
                <a:off x="0" y="1472508"/>
                <a:ext cx="9601200" cy="257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6" name="Group 15">
                <a:extLst>
                  <a:ext uri="{FF2B5EF4-FFF2-40B4-BE49-F238E27FC236}">
                    <a16:creationId xmlns:a16="http://schemas.microsoft.com/office/drawing/2014/main" id="{0516D584-A653-4344-ACCA-23E67AB8159A}"/>
                  </a:ext>
                </a:extLst>
              </p:cNvPr>
              <p:cNvGrpSpPr/>
              <p:nvPr/>
            </p:nvGrpSpPr>
            <p:grpSpPr>
              <a:xfrm>
                <a:off x="0" y="1533803"/>
                <a:ext cx="9601200" cy="142344"/>
                <a:chOff x="-10048" y="1395274"/>
                <a:chExt cx="9611247" cy="142344"/>
              </a:xfrm>
            </p:grpSpPr>
            <p:sp>
              <p:nvSpPr>
                <p:cNvPr id="17" name="Rectangle 16">
                  <a:extLst>
                    <a:ext uri="{FF2B5EF4-FFF2-40B4-BE49-F238E27FC236}">
                      <a16:creationId xmlns:a16="http://schemas.microsoft.com/office/drawing/2014/main" id="{ED7DD03D-4AF4-4B78-BB0B-24C08D607D71}"/>
                    </a:ext>
                  </a:extLst>
                </p:cNvPr>
                <p:cNvSpPr/>
                <p:nvPr/>
              </p:nvSpPr>
              <p:spPr>
                <a:xfrm>
                  <a:off x="-10048" y="1402000"/>
                  <a:ext cx="517013" cy="135618"/>
                </a:xfrm>
                <a:prstGeom prst="rect">
                  <a:avLst/>
                </a:prstGeom>
                <a:solidFill>
                  <a:srgbClr val="144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3E14AAC-F04F-4CD5-8777-935913714A2B}"/>
                    </a:ext>
                  </a:extLst>
                </p:cNvPr>
                <p:cNvSpPr/>
                <p:nvPr/>
              </p:nvSpPr>
              <p:spPr>
                <a:xfrm>
                  <a:off x="599026" y="1399408"/>
                  <a:ext cx="489986" cy="135618"/>
                </a:xfrm>
                <a:prstGeom prst="rect">
                  <a:avLst/>
                </a:prstGeom>
                <a:solidFill>
                  <a:srgbClr val="E8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EF7E3DF-2D47-46B2-A87E-9635417398EE}"/>
                    </a:ext>
                  </a:extLst>
                </p:cNvPr>
                <p:cNvSpPr/>
                <p:nvPr/>
              </p:nvSpPr>
              <p:spPr>
                <a:xfrm>
                  <a:off x="1166753" y="1397808"/>
                  <a:ext cx="489986" cy="135618"/>
                </a:xfrm>
                <a:prstGeom prst="rect">
                  <a:avLst/>
                </a:prstGeom>
                <a:solidFill>
                  <a:srgbClr val="E4B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6A5ABD5-50B2-4777-8EF3-F7B6A36793B5}"/>
                    </a:ext>
                  </a:extLst>
                </p:cNvPr>
                <p:cNvSpPr/>
                <p:nvPr/>
              </p:nvSpPr>
              <p:spPr>
                <a:xfrm>
                  <a:off x="1744316" y="1397808"/>
                  <a:ext cx="489986" cy="135618"/>
                </a:xfrm>
                <a:prstGeom prst="rect">
                  <a:avLst/>
                </a:prstGeom>
                <a:solidFill>
                  <a:srgbClr val="4BA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389C650-EA6E-409B-8E8B-E5281BFEAC3A}"/>
                    </a:ext>
                  </a:extLst>
                </p:cNvPr>
                <p:cNvSpPr/>
                <p:nvPr/>
              </p:nvSpPr>
              <p:spPr>
                <a:xfrm>
                  <a:off x="2320550" y="1396592"/>
                  <a:ext cx="489986" cy="135618"/>
                </a:xfrm>
                <a:prstGeom prst="rect">
                  <a:avLst/>
                </a:prstGeom>
                <a:solidFill>
                  <a:srgbClr val="C5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6EAFE09-41E6-4AF8-82BA-F3E78138680B}"/>
                    </a:ext>
                  </a:extLst>
                </p:cNvPr>
                <p:cNvSpPr/>
                <p:nvPr/>
              </p:nvSpPr>
              <p:spPr>
                <a:xfrm>
                  <a:off x="2894090" y="1397808"/>
                  <a:ext cx="489986" cy="135618"/>
                </a:xfrm>
                <a:prstGeom prst="rect">
                  <a:avLst/>
                </a:prstGeom>
                <a:solidFill>
                  <a:srgbClr val="EF4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79BD087-4A45-463D-B0D7-678EB4F4AC0F}"/>
                    </a:ext>
                  </a:extLst>
                </p:cNvPr>
                <p:cNvSpPr/>
                <p:nvPr/>
              </p:nvSpPr>
              <p:spPr>
                <a:xfrm>
                  <a:off x="3467187" y="1397808"/>
                  <a:ext cx="489986" cy="135618"/>
                </a:xfrm>
                <a:prstGeom prst="rect">
                  <a:avLst/>
                </a:prstGeom>
                <a:solidFill>
                  <a:srgbClr val="27B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1870644-6D04-48CD-BCA7-7EF87F7B4FCD}"/>
                    </a:ext>
                  </a:extLst>
                </p:cNvPr>
                <p:cNvSpPr/>
                <p:nvPr/>
              </p:nvSpPr>
              <p:spPr>
                <a:xfrm>
                  <a:off x="4034914" y="1397808"/>
                  <a:ext cx="489986" cy="135618"/>
                </a:xfrm>
                <a:prstGeom prst="rect">
                  <a:avLst/>
                </a:prstGeom>
                <a:solidFill>
                  <a:srgbClr val="FAC2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4B2C62CE-2985-4E0C-9E38-2CC2F201FC8E}"/>
                    </a:ext>
                  </a:extLst>
                </p:cNvPr>
                <p:cNvSpPr/>
                <p:nvPr/>
              </p:nvSpPr>
              <p:spPr>
                <a:xfrm>
                  <a:off x="4605679" y="1397808"/>
                  <a:ext cx="489986" cy="135618"/>
                </a:xfrm>
                <a:prstGeom prst="rect">
                  <a:avLst/>
                </a:prstGeom>
                <a:solidFill>
                  <a:srgbClr val="A21C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4E1DCB0-B17C-4699-9BDF-D80503A587C1}"/>
                    </a:ext>
                  </a:extLst>
                </p:cNvPr>
                <p:cNvSpPr/>
                <p:nvPr/>
              </p:nvSpPr>
              <p:spPr>
                <a:xfrm>
                  <a:off x="5170368" y="1396409"/>
                  <a:ext cx="489986" cy="135618"/>
                </a:xfrm>
                <a:prstGeom prst="rect">
                  <a:avLst/>
                </a:prstGeom>
                <a:solidFill>
                  <a:srgbClr val="F26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50A4B79-7EE5-4D52-AA70-99A97233D06D}"/>
                    </a:ext>
                  </a:extLst>
                </p:cNvPr>
                <p:cNvSpPr/>
                <p:nvPr/>
              </p:nvSpPr>
              <p:spPr>
                <a:xfrm>
                  <a:off x="5735057" y="1397808"/>
                  <a:ext cx="489986" cy="135618"/>
                </a:xfrm>
                <a:prstGeom prst="rect">
                  <a:avLst/>
                </a:prstGeom>
                <a:solidFill>
                  <a:srgbClr val="DC1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C938F45-45AB-4D16-9E76-6C38FBD4076C}"/>
                    </a:ext>
                  </a:extLst>
                </p:cNvPr>
                <p:cNvSpPr/>
                <p:nvPr/>
              </p:nvSpPr>
              <p:spPr>
                <a:xfrm>
                  <a:off x="6299746" y="1397808"/>
                  <a:ext cx="489986" cy="135618"/>
                </a:xfrm>
                <a:prstGeom prst="rect">
                  <a:avLst/>
                </a:prstGeom>
                <a:solidFill>
                  <a:srgbClr val="F99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811807B-B2DC-4353-9A1C-886BC72E9E8D}"/>
                    </a:ext>
                  </a:extLst>
                </p:cNvPr>
                <p:cNvSpPr/>
                <p:nvPr/>
              </p:nvSpPr>
              <p:spPr>
                <a:xfrm>
                  <a:off x="6859519" y="1398202"/>
                  <a:ext cx="489986" cy="135618"/>
                </a:xfrm>
                <a:prstGeom prst="rect">
                  <a:avLst/>
                </a:prstGeom>
                <a:solidFill>
                  <a:srgbClr val="C69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CF6A362A-61EF-409E-A9A2-D2515C550085}"/>
                    </a:ext>
                  </a:extLst>
                </p:cNvPr>
                <p:cNvSpPr/>
                <p:nvPr/>
              </p:nvSpPr>
              <p:spPr>
                <a:xfrm>
                  <a:off x="7419292" y="1397808"/>
                  <a:ext cx="489986" cy="135618"/>
                </a:xfrm>
                <a:prstGeom prst="rect">
                  <a:avLst/>
                </a:prstGeom>
                <a:solidFill>
                  <a:srgbClr val="408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735B4CE9-E191-4076-A1E0-E4DBB1A192EE}"/>
                    </a:ext>
                  </a:extLst>
                </p:cNvPr>
                <p:cNvSpPr/>
                <p:nvPr/>
              </p:nvSpPr>
              <p:spPr>
                <a:xfrm>
                  <a:off x="7971818" y="1395274"/>
                  <a:ext cx="489986" cy="135618"/>
                </a:xfrm>
                <a:prstGeom prst="rect">
                  <a:avLst/>
                </a:prstGeom>
                <a:solidFill>
                  <a:srgbClr val="1F95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0D5BB19A-4A14-4B8D-934F-EF97A34B5FA6}"/>
                    </a:ext>
                  </a:extLst>
                </p:cNvPr>
                <p:cNvSpPr/>
                <p:nvPr/>
              </p:nvSpPr>
              <p:spPr>
                <a:xfrm>
                  <a:off x="8531591" y="1395274"/>
                  <a:ext cx="489986" cy="135618"/>
                </a:xfrm>
                <a:prstGeom prst="rect">
                  <a:avLst/>
                </a:prstGeom>
                <a:solidFill>
                  <a:srgbClr val="5DB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1F39AA97-9035-4571-821B-87875C6A9429}"/>
                    </a:ext>
                  </a:extLst>
                </p:cNvPr>
                <p:cNvSpPr/>
                <p:nvPr/>
              </p:nvSpPr>
              <p:spPr>
                <a:xfrm>
                  <a:off x="9087074" y="1395274"/>
                  <a:ext cx="514125" cy="135618"/>
                </a:xfrm>
                <a:prstGeom prst="rect">
                  <a:avLst/>
                </a:prstGeom>
                <a:solidFill>
                  <a:srgbClr val="136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a:extLst>
                <a:ext uri="{FF2B5EF4-FFF2-40B4-BE49-F238E27FC236}">
                  <a16:creationId xmlns:a16="http://schemas.microsoft.com/office/drawing/2014/main" id="{26C2EBE0-D969-45AC-801F-7D61B350731B}"/>
                </a:ext>
              </a:extLst>
            </p:cNvPr>
            <p:cNvGrpSpPr/>
            <p:nvPr/>
          </p:nvGrpSpPr>
          <p:grpSpPr>
            <a:xfrm flipV="1">
              <a:off x="-1068" y="4587337"/>
              <a:ext cx="4571999" cy="97630"/>
              <a:chOff x="0" y="1472506"/>
              <a:chExt cx="9601200" cy="257953"/>
            </a:xfrm>
          </p:grpSpPr>
          <p:sp>
            <p:nvSpPr>
              <p:cNvPr id="35" name="Rectangle 34">
                <a:extLst>
                  <a:ext uri="{FF2B5EF4-FFF2-40B4-BE49-F238E27FC236}">
                    <a16:creationId xmlns:a16="http://schemas.microsoft.com/office/drawing/2014/main" id="{04B6D012-1FAE-49B5-B57D-2C1E272BE001}"/>
                  </a:ext>
                </a:extLst>
              </p:cNvPr>
              <p:cNvSpPr/>
              <p:nvPr/>
            </p:nvSpPr>
            <p:spPr>
              <a:xfrm>
                <a:off x="0" y="1472506"/>
                <a:ext cx="9601200" cy="257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6" name="Group 35">
                <a:extLst>
                  <a:ext uri="{FF2B5EF4-FFF2-40B4-BE49-F238E27FC236}">
                    <a16:creationId xmlns:a16="http://schemas.microsoft.com/office/drawing/2014/main" id="{C50E163E-13C7-4669-8248-A1DAA41071AF}"/>
                  </a:ext>
                </a:extLst>
              </p:cNvPr>
              <p:cNvGrpSpPr/>
              <p:nvPr/>
            </p:nvGrpSpPr>
            <p:grpSpPr>
              <a:xfrm>
                <a:off x="0" y="1533803"/>
                <a:ext cx="9601200" cy="142344"/>
                <a:chOff x="-10048" y="1395274"/>
                <a:chExt cx="9611247" cy="142344"/>
              </a:xfrm>
            </p:grpSpPr>
            <p:sp>
              <p:nvSpPr>
                <p:cNvPr id="37" name="Rectangle 36">
                  <a:extLst>
                    <a:ext uri="{FF2B5EF4-FFF2-40B4-BE49-F238E27FC236}">
                      <a16:creationId xmlns:a16="http://schemas.microsoft.com/office/drawing/2014/main" id="{EF85AB49-E3EA-44AD-942C-4D0E7443A9D8}"/>
                    </a:ext>
                  </a:extLst>
                </p:cNvPr>
                <p:cNvSpPr/>
                <p:nvPr/>
              </p:nvSpPr>
              <p:spPr>
                <a:xfrm>
                  <a:off x="-10048" y="1402000"/>
                  <a:ext cx="517013" cy="135618"/>
                </a:xfrm>
                <a:prstGeom prst="rect">
                  <a:avLst/>
                </a:prstGeom>
                <a:solidFill>
                  <a:srgbClr val="144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A680C479-C74C-4122-B90D-F7B44BD03C78}"/>
                    </a:ext>
                  </a:extLst>
                </p:cNvPr>
                <p:cNvSpPr/>
                <p:nvPr/>
              </p:nvSpPr>
              <p:spPr>
                <a:xfrm>
                  <a:off x="599026" y="1399408"/>
                  <a:ext cx="489986" cy="135618"/>
                </a:xfrm>
                <a:prstGeom prst="rect">
                  <a:avLst/>
                </a:prstGeom>
                <a:solidFill>
                  <a:srgbClr val="E8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9D617C-1DAB-4B55-99CE-17F5E8E313EA}"/>
                    </a:ext>
                  </a:extLst>
                </p:cNvPr>
                <p:cNvSpPr/>
                <p:nvPr/>
              </p:nvSpPr>
              <p:spPr>
                <a:xfrm>
                  <a:off x="1166753" y="1397808"/>
                  <a:ext cx="489986" cy="135618"/>
                </a:xfrm>
                <a:prstGeom prst="rect">
                  <a:avLst/>
                </a:prstGeom>
                <a:solidFill>
                  <a:srgbClr val="E4B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EFCCD40D-00E9-45E4-A28A-9EB0CD20A180}"/>
                    </a:ext>
                  </a:extLst>
                </p:cNvPr>
                <p:cNvSpPr/>
                <p:nvPr/>
              </p:nvSpPr>
              <p:spPr>
                <a:xfrm>
                  <a:off x="1744316" y="1397808"/>
                  <a:ext cx="489986" cy="135618"/>
                </a:xfrm>
                <a:prstGeom prst="rect">
                  <a:avLst/>
                </a:prstGeom>
                <a:solidFill>
                  <a:srgbClr val="4BA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2A090A2E-E959-40D1-AB23-6F74FEDCABB1}"/>
                    </a:ext>
                  </a:extLst>
                </p:cNvPr>
                <p:cNvSpPr/>
                <p:nvPr/>
              </p:nvSpPr>
              <p:spPr>
                <a:xfrm>
                  <a:off x="2320550" y="1396592"/>
                  <a:ext cx="489986" cy="135618"/>
                </a:xfrm>
                <a:prstGeom prst="rect">
                  <a:avLst/>
                </a:prstGeom>
                <a:solidFill>
                  <a:srgbClr val="C5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E7EE842-F9DD-4E85-95F0-EE2CB63017BE}"/>
                    </a:ext>
                  </a:extLst>
                </p:cNvPr>
                <p:cNvSpPr/>
                <p:nvPr/>
              </p:nvSpPr>
              <p:spPr>
                <a:xfrm>
                  <a:off x="2894090" y="1397808"/>
                  <a:ext cx="489986" cy="135618"/>
                </a:xfrm>
                <a:prstGeom prst="rect">
                  <a:avLst/>
                </a:prstGeom>
                <a:solidFill>
                  <a:srgbClr val="EF4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F5FBB0C6-08E3-4149-8883-14B6136292E7}"/>
                    </a:ext>
                  </a:extLst>
                </p:cNvPr>
                <p:cNvSpPr/>
                <p:nvPr/>
              </p:nvSpPr>
              <p:spPr>
                <a:xfrm>
                  <a:off x="3467187" y="1397808"/>
                  <a:ext cx="489986" cy="135618"/>
                </a:xfrm>
                <a:prstGeom prst="rect">
                  <a:avLst/>
                </a:prstGeom>
                <a:solidFill>
                  <a:srgbClr val="27B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B3388109-6302-40BA-95AD-C3A90F42E727}"/>
                    </a:ext>
                  </a:extLst>
                </p:cNvPr>
                <p:cNvSpPr/>
                <p:nvPr/>
              </p:nvSpPr>
              <p:spPr>
                <a:xfrm>
                  <a:off x="4034914" y="1397808"/>
                  <a:ext cx="489986" cy="135618"/>
                </a:xfrm>
                <a:prstGeom prst="rect">
                  <a:avLst/>
                </a:prstGeom>
                <a:solidFill>
                  <a:srgbClr val="FAC2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027701E7-D083-4BCD-8AC9-51038281B1B8}"/>
                    </a:ext>
                  </a:extLst>
                </p:cNvPr>
                <p:cNvSpPr/>
                <p:nvPr/>
              </p:nvSpPr>
              <p:spPr>
                <a:xfrm>
                  <a:off x="4605679" y="1397808"/>
                  <a:ext cx="489986" cy="135618"/>
                </a:xfrm>
                <a:prstGeom prst="rect">
                  <a:avLst/>
                </a:prstGeom>
                <a:solidFill>
                  <a:srgbClr val="A21C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211A6E97-176C-4668-986E-BEB8C429F501}"/>
                    </a:ext>
                  </a:extLst>
                </p:cNvPr>
                <p:cNvSpPr/>
                <p:nvPr/>
              </p:nvSpPr>
              <p:spPr>
                <a:xfrm>
                  <a:off x="5170368" y="1396409"/>
                  <a:ext cx="489986" cy="135618"/>
                </a:xfrm>
                <a:prstGeom prst="rect">
                  <a:avLst/>
                </a:prstGeom>
                <a:solidFill>
                  <a:srgbClr val="F26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3B9BE65-AECF-4220-80B5-08BB4B8B8B93}"/>
                    </a:ext>
                  </a:extLst>
                </p:cNvPr>
                <p:cNvSpPr/>
                <p:nvPr/>
              </p:nvSpPr>
              <p:spPr>
                <a:xfrm>
                  <a:off x="5735057" y="1397808"/>
                  <a:ext cx="489986" cy="135618"/>
                </a:xfrm>
                <a:prstGeom prst="rect">
                  <a:avLst/>
                </a:prstGeom>
                <a:solidFill>
                  <a:srgbClr val="DC1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980E45B5-454D-4D3F-BEB7-3B39E6B180ED}"/>
                    </a:ext>
                  </a:extLst>
                </p:cNvPr>
                <p:cNvSpPr/>
                <p:nvPr/>
              </p:nvSpPr>
              <p:spPr>
                <a:xfrm>
                  <a:off x="6299746" y="1397808"/>
                  <a:ext cx="489986" cy="135618"/>
                </a:xfrm>
                <a:prstGeom prst="rect">
                  <a:avLst/>
                </a:prstGeom>
                <a:solidFill>
                  <a:srgbClr val="F99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9C126F13-9B4E-4B10-B9F4-2B216950608E}"/>
                    </a:ext>
                  </a:extLst>
                </p:cNvPr>
                <p:cNvSpPr/>
                <p:nvPr/>
              </p:nvSpPr>
              <p:spPr>
                <a:xfrm>
                  <a:off x="6859519" y="1398202"/>
                  <a:ext cx="489986" cy="135618"/>
                </a:xfrm>
                <a:prstGeom prst="rect">
                  <a:avLst/>
                </a:prstGeom>
                <a:solidFill>
                  <a:srgbClr val="C69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F010CA9F-C012-407C-8FF3-56F3F5F6132B}"/>
                    </a:ext>
                  </a:extLst>
                </p:cNvPr>
                <p:cNvSpPr/>
                <p:nvPr/>
              </p:nvSpPr>
              <p:spPr>
                <a:xfrm>
                  <a:off x="7419292" y="1397808"/>
                  <a:ext cx="489986" cy="135618"/>
                </a:xfrm>
                <a:prstGeom prst="rect">
                  <a:avLst/>
                </a:prstGeom>
                <a:solidFill>
                  <a:srgbClr val="408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F50F56C7-7677-4668-9B1C-A648197DCEB0}"/>
                    </a:ext>
                  </a:extLst>
                </p:cNvPr>
                <p:cNvSpPr/>
                <p:nvPr/>
              </p:nvSpPr>
              <p:spPr>
                <a:xfrm>
                  <a:off x="7971818" y="1395274"/>
                  <a:ext cx="489986" cy="135618"/>
                </a:xfrm>
                <a:prstGeom prst="rect">
                  <a:avLst/>
                </a:prstGeom>
                <a:solidFill>
                  <a:srgbClr val="1F95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40DA41CA-961E-4A07-9D22-F48FDA33052A}"/>
                    </a:ext>
                  </a:extLst>
                </p:cNvPr>
                <p:cNvSpPr/>
                <p:nvPr/>
              </p:nvSpPr>
              <p:spPr>
                <a:xfrm>
                  <a:off x="8531591" y="1395274"/>
                  <a:ext cx="489986" cy="135618"/>
                </a:xfrm>
                <a:prstGeom prst="rect">
                  <a:avLst/>
                </a:prstGeom>
                <a:solidFill>
                  <a:srgbClr val="5DB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06C017C7-EFED-47AB-BBB4-3FBDBBB61349}"/>
                    </a:ext>
                  </a:extLst>
                </p:cNvPr>
                <p:cNvSpPr/>
                <p:nvPr/>
              </p:nvSpPr>
              <p:spPr>
                <a:xfrm>
                  <a:off x="9087074" y="1395274"/>
                  <a:ext cx="514125" cy="135618"/>
                </a:xfrm>
                <a:prstGeom prst="rect">
                  <a:avLst/>
                </a:prstGeom>
                <a:solidFill>
                  <a:srgbClr val="136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52" name="TextBox 51">
            <a:extLst>
              <a:ext uri="{FF2B5EF4-FFF2-40B4-BE49-F238E27FC236}">
                <a16:creationId xmlns:a16="http://schemas.microsoft.com/office/drawing/2014/main" id="{3BA58784-675A-471F-9D92-2A312BD27CA2}"/>
              </a:ext>
            </a:extLst>
          </p:cNvPr>
          <p:cNvSpPr txBox="1"/>
          <p:nvPr/>
        </p:nvSpPr>
        <p:spPr>
          <a:xfrm>
            <a:off x="315591" y="4795976"/>
            <a:ext cx="4571999" cy="461665"/>
          </a:xfrm>
          <a:prstGeom prst="rect">
            <a:avLst/>
          </a:prstGeom>
          <a:noFill/>
        </p:spPr>
        <p:txBody>
          <a:bodyPr wrap="square" rtlCol="0">
            <a:spAutoFit/>
          </a:bodyPr>
          <a:lstStyle/>
          <a:p>
            <a:pPr algn="ctr"/>
            <a:r>
              <a:rPr lang="en-US" sz="2400" b="1" spc="70" err="1">
                <a:solidFill>
                  <a:srgbClr val="4E9EE5"/>
                </a:solidFill>
                <a:latin typeface="Arial Narrow" panose="020B0606020202030204" pitchFamily="34" charset="0"/>
              </a:rPr>
              <a:t>GoE</a:t>
            </a:r>
            <a:r>
              <a:rPr lang="en-US" sz="2400" b="1" spc="70">
                <a:solidFill>
                  <a:srgbClr val="4E9EE5"/>
                </a:solidFill>
                <a:latin typeface="Arial Narrow" panose="020B0606020202030204" pitchFamily="34" charset="0"/>
              </a:rPr>
              <a:t> on LIAV – WP.1/GE.3</a:t>
            </a:r>
          </a:p>
        </p:txBody>
      </p:sp>
      <p:pic>
        <p:nvPicPr>
          <p:cNvPr id="3" name="Graphic 2" descr="Wi-Fi outline">
            <a:extLst>
              <a:ext uri="{FF2B5EF4-FFF2-40B4-BE49-F238E27FC236}">
                <a16:creationId xmlns:a16="http://schemas.microsoft.com/office/drawing/2014/main" id="{8927D534-BD5C-40C1-FF2B-BB8A87FF554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334643" y="866798"/>
            <a:ext cx="432000" cy="432000"/>
          </a:xfrm>
          <a:prstGeom prst="rect">
            <a:avLst/>
          </a:prstGeom>
        </p:spPr>
      </p:pic>
      <p:sp>
        <p:nvSpPr>
          <p:cNvPr id="5" name="Rectangle 4">
            <a:extLst>
              <a:ext uri="{FF2B5EF4-FFF2-40B4-BE49-F238E27FC236}">
                <a16:creationId xmlns:a16="http://schemas.microsoft.com/office/drawing/2014/main" id="{04D65160-FC29-D8B3-1188-C513A71C47E1}"/>
              </a:ext>
            </a:extLst>
          </p:cNvPr>
          <p:cNvSpPr/>
          <p:nvPr/>
        </p:nvSpPr>
        <p:spPr>
          <a:xfrm>
            <a:off x="366074" y="794611"/>
            <a:ext cx="2240961" cy="2262111"/>
          </a:xfrm>
          <a:prstGeom prst="rect">
            <a:avLst/>
          </a:prstGeom>
          <a:solidFill>
            <a:schemeClr val="bg1"/>
          </a:solidFill>
          <a:ln>
            <a:solidFill>
              <a:srgbClr val="318D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9" name="Picture 98">
            <a:extLst>
              <a:ext uri="{FF2B5EF4-FFF2-40B4-BE49-F238E27FC236}">
                <a16:creationId xmlns:a16="http://schemas.microsoft.com/office/drawing/2014/main" id="{EC409E76-FB29-4BD4-85F8-60491132D6FF}"/>
              </a:ext>
            </a:extLst>
          </p:cNvPr>
          <p:cNvPicPr>
            <a:picLocks noChangeAspect="1"/>
          </p:cNvPicPr>
          <p:nvPr/>
        </p:nvPicPr>
        <p:blipFill rotWithShape="1">
          <a:blip r:embed="rId6">
            <a:extLst>
              <a:ext uri="{28A0092B-C50C-407E-A947-70E740481C1C}">
                <a14:useLocalDpi xmlns:a14="http://schemas.microsoft.com/office/drawing/2010/main" val="0"/>
              </a:ext>
            </a:extLst>
          </a:blip>
          <a:srcRect r="61816"/>
          <a:stretch/>
        </p:blipFill>
        <p:spPr>
          <a:xfrm>
            <a:off x="386895" y="1053806"/>
            <a:ext cx="2169493" cy="1744358"/>
          </a:xfrm>
          <a:prstGeom prst="rect">
            <a:avLst/>
          </a:prstGeom>
        </p:spPr>
      </p:pic>
      <p:pic>
        <p:nvPicPr>
          <p:cNvPr id="10" name="Graphic 9" descr="Bar chart with solid fill">
            <a:extLst>
              <a:ext uri="{FF2B5EF4-FFF2-40B4-BE49-F238E27FC236}">
                <a16:creationId xmlns:a16="http://schemas.microsoft.com/office/drawing/2014/main" id="{ED977C00-61B7-7FD2-0C19-8E3D3B8C7F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741680" y="1697220"/>
            <a:ext cx="432000" cy="432000"/>
          </a:xfrm>
          <a:prstGeom prst="rect">
            <a:avLst/>
          </a:prstGeom>
        </p:spPr>
      </p:pic>
      <p:pic>
        <p:nvPicPr>
          <p:cNvPr id="6" name="Picture 5">
            <a:extLst>
              <a:ext uri="{FF2B5EF4-FFF2-40B4-BE49-F238E27FC236}">
                <a16:creationId xmlns:a16="http://schemas.microsoft.com/office/drawing/2014/main" id="{89451201-9F8A-1C8E-96CC-36E7E1525E0E}"/>
              </a:ext>
            </a:extLst>
          </p:cNvPr>
          <p:cNvPicPr>
            <a:picLocks noChangeAspect="1"/>
          </p:cNvPicPr>
          <p:nvPr/>
        </p:nvPicPr>
        <p:blipFill rotWithShape="1">
          <a:blip r:embed="rId9">
            <a:extLst>
              <a:ext uri="{28A0092B-C50C-407E-A947-70E740481C1C}">
                <a14:useLocalDpi xmlns:a14="http://schemas.microsoft.com/office/drawing/2010/main" val="0"/>
              </a:ext>
            </a:extLst>
          </a:blip>
          <a:srcRect l="50275"/>
          <a:stretch/>
        </p:blipFill>
        <p:spPr>
          <a:xfrm>
            <a:off x="2681179" y="796439"/>
            <a:ext cx="2312989" cy="2262111"/>
          </a:xfrm>
          <a:prstGeom prst="rect">
            <a:avLst/>
          </a:prstGeom>
        </p:spPr>
      </p:pic>
      <p:sp>
        <p:nvSpPr>
          <p:cNvPr id="9" name="Title 4">
            <a:extLst>
              <a:ext uri="{FF2B5EF4-FFF2-40B4-BE49-F238E27FC236}">
                <a16:creationId xmlns:a16="http://schemas.microsoft.com/office/drawing/2014/main" id="{1E4F5223-6D30-F0EE-6587-E119AED60669}"/>
              </a:ext>
            </a:extLst>
          </p:cNvPr>
          <p:cNvSpPr txBox="1">
            <a:spLocks/>
          </p:cNvSpPr>
          <p:nvPr/>
        </p:nvSpPr>
        <p:spPr>
          <a:xfrm>
            <a:off x="295342" y="300588"/>
            <a:ext cx="2003085" cy="477297"/>
          </a:xfrm>
          <a:prstGeom prst="rect">
            <a:avLst/>
          </a:prstGeom>
        </p:spPr>
        <p:txBody>
          <a:bodyPr>
            <a:normAutofit fontScale="3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20000"/>
              </a:lnSpc>
              <a:spcBef>
                <a:spcPts val="0"/>
              </a:spcBef>
            </a:pPr>
            <a:r>
              <a:rPr lang="en-US">
                <a:latin typeface="Times New Roman" panose="02020603050405020304" pitchFamily="18" charset="0"/>
                <a:cs typeface="Times New Roman" panose="02020603050405020304" pitchFamily="18" charset="0"/>
              </a:rPr>
              <a:t>Note by the secretariat</a:t>
            </a:r>
          </a:p>
        </p:txBody>
      </p:sp>
      <p:sp>
        <p:nvSpPr>
          <p:cNvPr id="11" name="Title 4">
            <a:extLst>
              <a:ext uri="{FF2B5EF4-FFF2-40B4-BE49-F238E27FC236}">
                <a16:creationId xmlns:a16="http://schemas.microsoft.com/office/drawing/2014/main" id="{EB641E48-B970-90C4-F48E-2BCB63BF7081}"/>
              </a:ext>
            </a:extLst>
          </p:cNvPr>
          <p:cNvSpPr txBox="1">
            <a:spLocks/>
          </p:cNvSpPr>
          <p:nvPr/>
        </p:nvSpPr>
        <p:spPr>
          <a:xfrm>
            <a:off x="9356587" y="283468"/>
            <a:ext cx="2604512" cy="90880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20000"/>
              </a:lnSpc>
              <a:spcBef>
                <a:spcPts val="0"/>
              </a:spcBef>
            </a:pPr>
            <a:r>
              <a:rPr lang="en-US" sz="1400" b="1">
                <a:latin typeface="Times New Roman" panose="02020603050405020304" pitchFamily="18" charset="0"/>
                <a:cs typeface="Times New Roman" panose="02020603050405020304" pitchFamily="18" charset="0"/>
              </a:rPr>
              <a:t>Presentation 4 (GE.3-06-04)</a:t>
            </a:r>
          </a:p>
          <a:p>
            <a:pPr algn="l">
              <a:lnSpc>
                <a:spcPct val="120000"/>
              </a:lnSpc>
              <a:spcBef>
                <a:spcPts val="0"/>
              </a:spcBef>
            </a:pPr>
            <a:r>
              <a:rPr lang="en-US" sz="1400">
                <a:latin typeface="Times New Roman" panose="02020603050405020304" pitchFamily="18" charset="0"/>
                <a:cs typeface="Times New Roman" panose="02020603050405020304" pitchFamily="18" charset="0"/>
              </a:rPr>
              <a:t>6th GE.3, 4-5 May 2023</a:t>
            </a:r>
          </a:p>
          <a:p>
            <a:pPr algn="l">
              <a:lnSpc>
                <a:spcPct val="120000"/>
              </a:lnSpc>
              <a:spcBef>
                <a:spcPts val="0"/>
              </a:spcBef>
            </a:pPr>
            <a:r>
              <a:rPr lang="en-US" sz="1400">
                <a:latin typeface="Times New Roman" panose="02020603050405020304" pitchFamily="18" charset="0"/>
                <a:cs typeface="Times New Roman" panose="02020603050405020304" pitchFamily="18" charset="0"/>
              </a:rPr>
              <a:t>Provisional agenda item 4</a:t>
            </a:r>
          </a:p>
        </p:txBody>
      </p:sp>
    </p:spTree>
    <p:extLst>
      <p:ext uri="{BB962C8B-B14F-4D97-AF65-F5344CB8AC3E}">
        <p14:creationId xmlns:p14="http://schemas.microsoft.com/office/powerpoint/2010/main" val="1103167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8322CC9-10FD-1A59-1060-26E3284EE91B}"/>
              </a:ext>
            </a:extLst>
          </p:cNvPr>
          <p:cNvGrpSpPr/>
          <p:nvPr/>
        </p:nvGrpSpPr>
        <p:grpSpPr>
          <a:xfrm>
            <a:off x="298339" y="1048970"/>
            <a:ext cx="10897752" cy="5720630"/>
            <a:chOff x="610065" y="1412560"/>
            <a:chExt cx="10897752" cy="5244716"/>
          </a:xfrm>
        </p:grpSpPr>
        <p:grpSp>
          <p:nvGrpSpPr>
            <p:cNvPr id="7" name="Group 6">
              <a:extLst>
                <a:ext uri="{FF2B5EF4-FFF2-40B4-BE49-F238E27FC236}">
                  <a16:creationId xmlns:a16="http://schemas.microsoft.com/office/drawing/2014/main" id="{AAAF1D5C-37B3-7547-DCE6-B18485B9DE39}"/>
                </a:ext>
              </a:extLst>
            </p:cNvPr>
            <p:cNvGrpSpPr/>
            <p:nvPr/>
          </p:nvGrpSpPr>
          <p:grpSpPr>
            <a:xfrm rot="10800000" flipV="1">
              <a:off x="1843728" y="1468498"/>
              <a:ext cx="9664089" cy="224269"/>
              <a:chOff x="0" y="1472506"/>
              <a:chExt cx="9601200" cy="257953"/>
            </a:xfrm>
          </p:grpSpPr>
          <p:sp>
            <p:nvSpPr>
              <p:cNvPr id="10" name="Rectangle 9">
                <a:extLst>
                  <a:ext uri="{FF2B5EF4-FFF2-40B4-BE49-F238E27FC236}">
                    <a16:creationId xmlns:a16="http://schemas.microsoft.com/office/drawing/2014/main" id="{C7394FE6-F19A-4C8B-F02A-A4117ADBD623}"/>
                  </a:ext>
                </a:extLst>
              </p:cNvPr>
              <p:cNvSpPr/>
              <p:nvPr/>
            </p:nvSpPr>
            <p:spPr>
              <a:xfrm>
                <a:off x="0" y="1472506"/>
                <a:ext cx="9601200" cy="257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a:extLst>
                  <a:ext uri="{FF2B5EF4-FFF2-40B4-BE49-F238E27FC236}">
                    <a16:creationId xmlns:a16="http://schemas.microsoft.com/office/drawing/2014/main" id="{2A2BBEBC-88FE-D1E0-0853-0C54B8D6C815}"/>
                  </a:ext>
                </a:extLst>
              </p:cNvPr>
              <p:cNvGrpSpPr/>
              <p:nvPr/>
            </p:nvGrpSpPr>
            <p:grpSpPr>
              <a:xfrm>
                <a:off x="0" y="1533803"/>
                <a:ext cx="9601200" cy="142344"/>
                <a:chOff x="-10048" y="1395274"/>
                <a:chExt cx="9611247" cy="142344"/>
              </a:xfrm>
            </p:grpSpPr>
            <p:sp>
              <p:nvSpPr>
                <p:cNvPr id="12" name="Rectangle 11">
                  <a:extLst>
                    <a:ext uri="{FF2B5EF4-FFF2-40B4-BE49-F238E27FC236}">
                      <a16:creationId xmlns:a16="http://schemas.microsoft.com/office/drawing/2014/main" id="{B57CCB15-684B-F1C1-C4FD-8C69082D7339}"/>
                    </a:ext>
                  </a:extLst>
                </p:cNvPr>
                <p:cNvSpPr/>
                <p:nvPr/>
              </p:nvSpPr>
              <p:spPr>
                <a:xfrm>
                  <a:off x="-10048" y="1402000"/>
                  <a:ext cx="517013" cy="135618"/>
                </a:xfrm>
                <a:prstGeom prst="rect">
                  <a:avLst/>
                </a:prstGeom>
                <a:solidFill>
                  <a:srgbClr val="144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EB52F77-63DB-9428-4C91-D2069EB72958}"/>
                    </a:ext>
                  </a:extLst>
                </p:cNvPr>
                <p:cNvSpPr/>
                <p:nvPr/>
              </p:nvSpPr>
              <p:spPr>
                <a:xfrm>
                  <a:off x="599026" y="1399408"/>
                  <a:ext cx="489986" cy="135618"/>
                </a:xfrm>
                <a:prstGeom prst="rect">
                  <a:avLst/>
                </a:prstGeom>
                <a:solidFill>
                  <a:srgbClr val="E8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9CAA949-33D3-E833-B7B6-89A3B1526739}"/>
                    </a:ext>
                  </a:extLst>
                </p:cNvPr>
                <p:cNvSpPr/>
                <p:nvPr/>
              </p:nvSpPr>
              <p:spPr>
                <a:xfrm>
                  <a:off x="1166753" y="1397808"/>
                  <a:ext cx="489986" cy="135618"/>
                </a:xfrm>
                <a:prstGeom prst="rect">
                  <a:avLst/>
                </a:prstGeom>
                <a:solidFill>
                  <a:srgbClr val="E4B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0380262-723C-0E67-7471-3E067D0558B6}"/>
                    </a:ext>
                  </a:extLst>
                </p:cNvPr>
                <p:cNvSpPr/>
                <p:nvPr/>
              </p:nvSpPr>
              <p:spPr>
                <a:xfrm>
                  <a:off x="1744316" y="1397808"/>
                  <a:ext cx="489986" cy="135618"/>
                </a:xfrm>
                <a:prstGeom prst="rect">
                  <a:avLst/>
                </a:prstGeom>
                <a:solidFill>
                  <a:srgbClr val="4BA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189D86-7F6C-A226-4B95-0582E5369EF8}"/>
                    </a:ext>
                  </a:extLst>
                </p:cNvPr>
                <p:cNvSpPr/>
                <p:nvPr/>
              </p:nvSpPr>
              <p:spPr>
                <a:xfrm>
                  <a:off x="2320550" y="1396592"/>
                  <a:ext cx="489986" cy="135618"/>
                </a:xfrm>
                <a:prstGeom prst="rect">
                  <a:avLst/>
                </a:prstGeom>
                <a:solidFill>
                  <a:srgbClr val="C5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5461403-28B8-52ED-2CE6-66AA2779B2A1}"/>
                    </a:ext>
                  </a:extLst>
                </p:cNvPr>
                <p:cNvSpPr/>
                <p:nvPr/>
              </p:nvSpPr>
              <p:spPr>
                <a:xfrm>
                  <a:off x="2894090" y="1397808"/>
                  <a:ext cx="489986" cy="135618"/>
                </a:xfrm>
                <a:prstGeom prst="rect">
                  <a:avLst/>
                </a:prstGeom>
                <a:solidFill>
                  <a:srgbClr val="EF4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F51C1E0-42B1-B037-D563-2A60C7B34371}"/>
                    </a:ext>
                  </a:extLst>
                </p:cNvPr>
                <p:cNvSpPr/>
                <p:nvPr/>
              </p:nvSpPr>
              <p:spPr>
                <a:xfrm>
                  <a:off x="3467187" y="1397808"/>
                  <a:ext cx="489986" cy="135618"/>
                </a:xfrm>
                <a:prstGeom prst="rect">
                  <a:avLst/>
                </a:prstGeom>
                <a:solidFill>
                  <a:srgbClr val="27B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5D9114-F77E-074C-BB5C-27A91CC6496F}"/>
                    </a:ext>
                  </a:extLst>
                </p:cNvPr>
                <p:cNvSpPr/>
                <p:nvPr/>
              </p:nvSpPr>
              <p:spPr>
                <a:xfrm>
                  <a:off x="4034914" y="1397808"/>
                  <a:ext cx="489986" cy="135618"/>
                </a:xfrm>
                <a:prstGeom prst="rect">
                  <a:avLst/>
                </a:prstGeom>
                <a:solidFill>
                  <a:srgbClr val="FAC2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E3FC0AD-7088-FB43-8A64-30D9CA31DDDF}"/>
                    </a:ext>
                  </a:extLst>
                </p:cNvPr>
                <p:cNvSpPr/>
                <p:nvPr/>
              </p:nvSpPr>
              <p:spPr>
                <a:xfrm>
                  <a:off x="4605679" y="1397808"/>
                  <a:ext cx="489986" cy="135618"/>
                </a:xfrm>
                <a:prstGeom prst="rect">
                  <a:avLst/>
                </a:prstGeom>
                <a:solidFill>
                  <a:srgbClr val="A21C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2FF57A8-ABB3-56E4-934E-BC525A1A7C5E}"/>
                    </a:ext>
                  </a:extLst>
                </p:cNvPr>
                <p:cNvSpPr/>
                <p:nvPr/>
              </p:nvSpPr>
              <p:spPr>
                <a:xfrm>
                  <a:off x="5170368" y="1396409"/>
                  <a:ext cx="489986" cy="135618"/>
                </a:xfrm>
                <a:prstGeom prst="rect">
                  <a:avLst/>
                </a:prstGeom>
                <a:solidFill>
                  <a:srgbClr val="F26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B820767-D506-CEDB-942F-92892BB3F26F}"/>
                    </a:ext>
                  </a:extLst>
                </p:cNvPr>
                <p:cNvSpPr/>
                <p:nvPr/>
              </p:nvSpPr>
              <p:spPr>
                <a:xfrm>
                  <a:off x="5735057" y="1397808"/>
                  <a:ext cx="489986" cy="135618"/>
                </a:xfrm>
                <a:prstGeom prst="rect">
                  <a:avLst/>
                </a:prstGeom>
                <a:solidFill>
                  <a:srgbClr val="DC1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54E20305-553E-5A64-D1E0-C2D9F4BAB6BF}"/>
                    </a:ext>
                  </a:extLst>
                </p:cNvPr>
                <p:cNvSpPr/>
                <p:nvPr/>
              </p:nvSpPr>
              <p:spPr>
                <a:xfrm>
                  <a:off x="6299746" y="1397808"/>
                  <a:ext cx="489986" cy="135618"/>
                </a:xfrm>
                <a:prstGeom prst="rect">
                  <a:avLst/>
                </a:prstGeom>
                <a:solidFill>
                  <a:srgbClr val="F99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76669E9-5DD9-02F4-0D1D-1A4A58CDE4C4}"/>
                    </a:ext>
                  </a:extLst>
                </p:cNvPr>
                <p:cNvSpPr/>
                <p:nvPr/>
              </p:nvSpPr>
              <p:spPr>
                <a:xfrm>
                  <a:off x="6859519" y="1398202"/>
                  <a:ext cx="489986" cy="135618"/>
                </a:xfrm>
                <a:prstGeom prst="rect">
                  <a:avLst/>
                </a:prstGeom>
                <a:solidFill>
                  <a:srgbClr val="C69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D8377AC-3F97-21E8-410F-9A85482E03D3}"/>
                    </a:ext>
                  </a:extLst>
                </p:cNvPr>
                <p:cNvSpPr/>
                <p:nvPr/>
              </p:nvSpPr>
              <p:spPr>
                <a:xfrm>
                  <a:off x="7419292" y="1397808"/>
                  <a:ext cx="489986" cy="135618"/>
                </a:xfrm>
                <a:prstGeom prst="rect">
                  <a:avLst/>
                </a:prstGeom>
                <a:solidFill>
                  <a:srgbClr val="408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FD046FC-C66F-B0AB-238A-BD778D99A724}"/>
                    </a:ext>
                  </a:extLst>
                </p:cNvPr>
                <p:cNvSpPr/>
                <p:nvPr/>
              </p:nvSpPr>
              <p:spPr>
                <a:xfrm>
                  <a:off x="7971818" y="1395274"/>
                  <a:ext cx="489986" cy="135618"/>
                </a:xfrm>
                <a:prstGeom prst="rect">
                  <a:avLst/>
                </a:prstGeom>
                <a:solidFill>
                  <a:srgbClr val="1F95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F5DD001-C5DD-26B6-B130-A3771D416C15}"/>
                    </a:ext>
                  </a:extLst>
                </p:cNvPr>
                <p:cNvSpPr/>
                <p:nvPr/>
              </p:nvSpPr>
              <p:spPr>
                <a:xfrm>
                  <a:off x="8531591" y="1395274"/>
                  <a:ext cx="489986" cy="135618"/>
                </a:xfrm>
                <a:prstGeom prst="rect">
                  <a:avLst/>
                </a:prstGeom>
                <a:solidFill>
                  <a:srgbClr val="5DB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ECAB92C-4DED-7202-C2CF-F1C5F6BC3B90}"/>
                    </a:ext>
                  </a:extLst>
                </p:cNvPr>
                <p:cNvSpPr/>
                <p:nvPr/>
              </p:nvSpPr>
              <p:spPr>
                <a:xfrm>
                  <a:off x="9087074" y="1395274"/>
                  <a:ext cx="514125" cy="135618"/>
                </a:xfrm>
                <a:prstGeom prst="rect">
                  <a:avLst/>
                </a:prstGeom>
                <a:solidFill>
                  <a:srgbClr val="136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8" name="Picture 7">
              <a:extLst>
                <a:ext uri="{FF2B5EF4-FFF2-40B4-BE49-F238E27FC236}">
                  <a16:creationId xmlns:a16="http://schemas.microsoft.com/office/drawing/2014/main" id="{77A13CA5-68BE-D286-5B78-55DF647781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983" y="1412560"/>
              <a:ext cx="1077698" cy="330872"/>
            </a:xfrm>
            <a:prstGeom prst="rect">
              <a:avLst/>
            </a:prstGeom>
          </p:spPr>
        </p:pic>
        <p:sp>
          <p:nvSpPr>
            <p:cNvPr id="9" name="TextBox 8">
              <a:extLst>
                <a:ext uri="{FF2B5EF4-FFF2-40B4-BE49-F238E27FC236}">
                  <a16:creationId xmlns:a16="http://schemas.microsoft.com/office/drawing/2014/main" id="{A7BABBF8-DD59-7C4F-09AF-DAC3EF4B4B47}"/>
                </a:ext>
              </a:extLst>
            </p:cNvPr>
            <p:cNvSpPr txBox="1"/>
            <p:nvPr/>
          </p:nvSpPr>
          <p:spPr>
            <a:xfrm>
              <a:off x="610065" y="6418742"/>
              <a:ext cx="10377896" cy="238534"/>
            </a:xfrm>
            <a:prstGeom prst="rect">
              <a:avLst/>
            </a:prstGeom>
            <a:noFill/>
          </p:spPr>
          <p:txBody>
            <a:bodyPr wrap="square" rtlCol="0">
              <a:spAutoFit/>
            </a:bodyPr>
            <a:lstStyle/>
            <a:p>
              <a:r>
                <a:rPr lang="en-US" sz="1200" b="1">
                  <a:solidFill>
                    <a:srgbClr val="0070C0"/>
                  </a:solidFill>
                  <a:latin typeface="Arial Narrow" panose="020B0606020202030204" pitchFamily="34" charset="0"/>
                </a:rPr>
                <a:t>6</a:t>
              </a:r>
              <a:r>
                <a:rPr lang="en-US" sz="1200" b="1" baseline="30000">
                  <a:solidFill>
                    <a:srgbClr val="0070C0"/>
                  </a:solidFill>
                  <a:latin typeface="Arial Narrow" panose="020B0606020202030204" pitchFamily="34" charset="0"/>
                </a:rPr>
                <a:t>th</a:t>
              </a:r>
              <a:r>
                <a:rPr lang="en-US" sz="1200" b="1">
                  <a:solidFill>
                    <a:srgbClr val="0070C0"/>
                  </a:solidFill>
                  <a:latin typeface="Arial Narrow" panose="020B0606020202030204" pitchFamily="34" charset="0"/>
                </a:rPr>
                <a:t> Session of GE.3  </a:t>
              </a:r>
              <a:r>
                <a:rPr lang="en-US" sz="1200">
                  <a:solidFill>
                    <a:srgbClr val="0070C0"/>
                  </a:solidFill>
                  <a:latin typeface="Arial Narrow" panose="020B0606020202030204" pitchFamily="34" charset="0"/>
                </a:rPr>
                <a:t>|</a:t>
              </a:r>
              <a:r>
                <a:rPr lang="en-US" sz="1200" b="1">
                  <a:solidFill>
                    <a:srgbClr val="0070C0"/>
                  </a:solidFill>
                  <a:latin typeface="Arial Narrow" panose="020B0606020202030204" pitchFamily="34" charset="0"/>
                </a:rPr>
                <a:t>  </a:t>
              </a:r>
              <a:r>
                <a:rPr lang="en-US" sz="1200">
                  <a:solidFill>
                    <a:srgbClr val="0070C0"/>
                  </a:solidFill>
                  <a:latin typeface="Arial Narrow" panose="020B0606020202030204" pitchFamily="34" charset="0"/>
                </a:rPr>
                <a:t>May</a:t>
              </a:r>
              <a:r>
                <a:rPr lang="en-US" sz="1200" b="1">
                  <a:solidFill>
                    <a:srgbClr val="0070C0"/>
                  </a:solidFill>
                  <a:latin typeface="Arial Narrow" panose="020B0606020202030204" pitchFamily="34" charset="0"/>
                </a:rPr>
                <a:t> </a:t>
              </a:r>
              <a:r>
                <a:rPr lang="en-US" sz="1200">
                  <a:solidFill>
                    <a:srgbClr val="0070C0"/>
                  </a:solidFill>
                  <a:latin typeface="Arial Narrow" panose="020B0606020202030204" pitchFamily="34" charset="0"/>
                </a:rPr>
                <a:t>2023  |</a:t>
              </a:r>
              <a:r>
                <a:rPr lang="en-US" sz="1200" b="1">
                  <a:solidFill>
                    <a:srgbClr val="0070C0"/>
                  </a:solidFill>
                  <a:latin typeface="Arial Narrow" panose="020B0606020202030204" pitchFamily="34" charset="0"/>
                </a:rPr>
                <a:t>  </a:t>
              </a:r>
              <a:r>
                <a:rPr lang="en-US" sz="1200">
                  <a:solidFill>
                    <a:srgbClr val="0070C0"/>
                  </a:solidFill>
                  <a:latin typeface="Arial Narrow" panose="020B0606020202030204" pitchFamily="34" charset="0"/>
                </a:rPr>
                <a:t>Geneva</a:t>
              </a:r>
            </a:p>
          </p:txBody>
        </p:sp>
      </p:grpSp>
      <p:sp>
        <p:nvSpPr>
          <p:cNvPr id="80" name="Title 4">
            <a:extLst>
              <a:ext uri="{FF2B5EF4-FFF2-40B4-BE49-F238E27FC236}">
                <a16:creationId xmlns:a16="http://schemas.microsoft.com/office/drawing/2014/main" id="{D8841C52-ED55-BB7F-2976-950CA786CADB}"/>
              </a:ext>
            </a:extLst>
          </p:cNvPr>
          <p:cNvSpPr txBox="1">
            <a:spLocks/>
          </p:cNvSpPr>
          <p:nvPr/>
        </p:nvSpPr>
        <p:spPr>
          <a:xfrm>
            <a:off x="675027" y="95590"/>
            <a:ext cx="11203631" cy="854410"/>
          </a:xfrm>
          <a:prstGeom prst="rect">
            <a:avLst/>
          </a:prstGeom>
        </p:spPr>
        <p:txBody>
          <a:bodyPr lIns="91440" tIns="45720" rIns="91440" bIns="4572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spc="50">
                <a:latin typeface="Arial" panose="020B0604020202020204" pitchFamily="34" charset="0"/>
                <a:cs typeface="Arial" panose="020B0604020202020204" pitchFamily="34" charset="0"/>
              </a:rPr>
              <a:t>General information</a:t>
            </a:r>
            <a:endParaRPr lang="en-US" sz="2000" spc="50">
              <a:solidFill>
                <a:srgbClr val="4389C8"/>
              </a:solidFill>
              <a:latin typeface="Arial" panose="020B0604020202020204" pitchFamily="34" charset="0"/>
              <a:cs typeface="Arial" panose="020B0604020202020204" pitchFamily="34" charset="0"/>
            </a:endParaRPr>
          </a:p>
        </p:txBody>
      </p:sp>
      <p:sp>
        <p:nvSpPr>
          <p:cNvPr id="2" name="Content Placeholder 10">
            <a:extLst>
              <a:ext uri="{FF2B5EF4-FFF2-40B4-BE49-F238E27FC236}">
                <a16:creationId xmlns:a16="http://schemas.microsoft.com/office/drawing/2014/main" id="{161C0AEF-E259-C954-C150-C85D0D7A3FD0}"/>
              </a:ext>
            </a:extLst>
          </p:cNvPr>
          <p:cNvSpPr txBox="1">
            <a:spLocks/>
          </p:cNvSpPr>
          <p:nvPr/>
        </p:nvSpPr>
        <p:spPr>
          <a:xfrm>
            <a:off x="795130" y="1502797"/>
            <a:ext cx="10400961" cy="4853554"/>
          </a:xfrm>
          <a:prstGeom prst="rect">
            <a:avLst/>
          </a:prstGeom>
          <a:solidFill>
            <a:schemeClr val="bg1">
              <a:lumMod val="75000"/>
              <a:alpha val="15000"/>
            </a:schemeClr>
          </a:solidFill>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14300" algn="l">
              <a:lnSpc>
                <a:spcPct val="150000"/>
              </a:lnSpc>
              <a:buClr>
                <a:srgbClr val="3E8EDE"/>
              </a:buClr>
            </a:pPr>
            <a:r>
              <a:rPr lang="en-US" sz="2000">
                <a:latin typeface="Arial" panose="020B0604020202020204" pitchFamily="34" charset="0"/>
                <a:cs typeface="Arial" panose="020B0604020202020204" pitchFamily="34" charset="0"/>
              </a:rPr>
              <a:t>The 6</a:t>
            </a:r>
            <a:r>
              <a:rPr lang="en-US" sz="2000" baseline="30000">
                <a:latin typeface="Arial" panose="020B0604020202020204" pitchFamily="34" charset="0"/>
                <a:cs typeface="Arial" panose="020B0604020202020204" pitchFamily="34" charset="0"/>
              </a:rPr>
              <a:t>th</a:t>
            </a:r>
            <a:r>
              <a:rPr lang="en-US" sz="2000">
                <a:latin typeface="Arial" panose="020B0604020202020204" pitchFamily="34" charset="0"/>
                <a:cs typeface="Arial" panose="020B0604020202020204" pitchFamily="34" charset="0"/>
              </a:rPr>
              <a:t> session of the </a:t>
            </a:r>
            <a:r>
              <a:rPr lang="en-US" sz="2000" err="1">
                <a:latin typeface="Arial" panose="020B0604020202020204" pitchFamily="34" charset="0"/>
                <a:cs typeface="Arial" panose="020B0604020202020204" pitchFamily="34" charset="0"/>
              </a:rPr>
              <a:t>GoE</a:t>
            </a:r>
            <a:r>
              <a:rPr lang="en-US" sz="2000">
                <a:latin typeface="Arial" panose="020B0604020202020204" pitchFamily="34" charset="0"/>
                <a:cs typeface="Arial" panose="020B0604020202020204" pitchFamily="34" charset="0"/>
              </a:rPr>
              <a:t> on LIAV is scheduled on 4-5 May 2023 in Room XVIII.</a:t>
            </a:r>
          </a:p>
          <a:p>
            <a:pPr marL="114300" algn="l">
              <a:lnSpc>
                <a:spcPct val="150000"/>
              </a:lnSpc>
              <a:buClr>
                <a:srgbClr val="3E8EDE"/>
              </a:buClr>
            </a:pPr>
            <a:endParaRPr lang="en-US" sz="2000">
              <a:latin typeface="Arial" panose="020B0604020202020204" pitchFamily="34" charset="0"/>
              <a:cs typeface="Arial" panose="020B0604020202020204" pitchFamily="34" charset="0"/>
            </a:endParaRPr>
          </a:p>
          <a:p>
            <a:pPr marL="114300" algn="l">
              <a:lnSpc>
                <a:spcPct val="150000"/>
              </a:lnSpc>
              <a:buClr>
                <a:srgbClr val="3E8EDE"/>
              </a:buClr>
            </a:pPr>
            <a:r>
              <a:rPr lang="en-US" sz="2000">
                <a:latin typeface="Arial" panose="020B0604020202020204" pitchFamily="34" charset="0"/>
                <a:cs typeface="Arial" panose="020B0604020202020204" pitchFamily="34" charset="0"/>
              </a:rPr>
              <a:t>In the absence of sponsor, no remote simultaneous interpretation (RSI) service will be provided, therefore the session takes place in person only.</a:t>
            </a:r>
          </a:p>
          <a:p>
            <a:pPr marL="114300" algn="l">
              <a:lnSpc>
                <a:spcPct val="150000"/>
              </a:lnSpc>
              <a:buClr>
                <a:srgbClr val="3E8EDE"/>
              </a:buClr>
            </a:pPr>
            <a:endParaRPr lang="en-US" sz="2000">
              <a:latin typeface="Arial" panose="020B0604020202020204" pitchFamily="34" charset="0"/>
              <a:cs typeface="Arial" panose="020B0604020202020204" pitchFamily="34" charset="0"/>
            </a:endParaRPr>
          </a:p>
          <a:p>
            <a:pPr marL="114300" algn="l">
              <a:lnSpc>
                <a:spcPct val="150000"/>
              </a:lnSpc>
              <a:buClr>
                <a:srgbClr val="3E8EDE"/>
              </a:buClr>
            </a:pPr>
            <a:r>
              <a:rPr lang="en-US" sz="2000">
                <a:latin typeface="Arial" panose="020B0604020202020204" pitchFamily="34" charset="0"/>
                <a:cs typeface="Arial" panose="020B0604020202020204" pitchFamily="34" charset="0"/>
              </a:rPr>
              <a:t>The next session of the Group is scheduled on 30 November – 1 December 2023 (tbc.)</a:t>
            </a:r>
          </a:p>
        </p:txBody>
      </p:sp>
    </p:spTree>
    <p:extLst>
      <p:ext uri="{BB962C8B-B14F-4D97-AF65-F5344CB8AC3E}">
        <p14:creationId xmlns:p14="http://schemas.microsoft.com/office/powerpoint/2010/main" val="2966171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8322CC9-10FD-1A59-1060-26E3284EE91B}"/>
              </a:ext>
            </a:extLst>
          </p:cNvPr>
          <p:cNvGrpSpPr/>
          <p:nvPr/>
        </p:nvGrpSpPr>
        <p:grpSpPr>
          <a:xfrm>
            <a:off x="298339" y="1048970"/>
            <a:ext cx="10897752" cy="5720630"/>
            <a:chOff x="610065" y="1412560"/>
            <a:chExt cx="10897752" cy="5244716"/>
          </a:xfrm>
        </p:grpSpPr>
        <p:grpSp>
          <p:nvGrpSpPr>
            <p:cNvPr id="7" name="Group 6">
              <a:extLst>
                <a:ext uri="{FF2B5EF4-FFF2-40B4-BE49-F238E27FC236}">
                  <a16:creationId xmlns:a16="http://schemas.microsoft.com/office/drawing/2014/main" id="{AAAF1D5C-37B3-7547-DCE6-B18485B9DE39}"/>
                </a:ext>
              </a:extLst>
            </p:cNvPr>
            <p:cNvGrpSpPr/>
            <p:nvPr/>
          </p:nvGrpSpPr>
          <p:grpSpPr>
            <a:xfrm rot="10800000" flipV="1">
              <a:off x="1843728" y="1468498"/>
              <a:ext cx="9664089" cy="224269"/>
              <a:chOff x="0" y="1472506"/>
              <a:chExt cx="9601200" cy="257953"/>
            </a:xfrm>
          </p:grpSpPr>
          <p:sp>
            <p:nvSpPr>
              <p:cNvPr id="10" name="Rectangle 9">
                <a:extLst>
                  <a:ext uri="{FF2B5EF4-FFF2-40B4-BE49-F238E27FC236}">
                    <a16:creationId xmlns:a16="http://schemas.microsoft.com/office/drawing/2014/main" id="{C7394FE6-F19A-4C8B-F02A-A4117ADBD623}"/>
                  </a:ext>
                </a:extLst>
              </p:cNvPr>
              <p:cNvSpPr/>
              <p:nvPr/>
            </p:nvSpPr>
            <p:spPr>
              <a:xfrm>
                <a:off x="0" y="1472506"/>
                <a:ext cx="9601200" cy="257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a:extLst>
                  <a:ext uri="{FF2B5EF4-FFF2-40B4-BE49-F238E27FC236}">
                    <a16:creationId xmlns:a16="http://schemas.microsoft.com/office/drawing/2014/main" id="{2A2BBEBC-88FE-D1E0-0853-0C54B8D6C815}"/>
                  </a:ext>
                </a:extLst>
              </p:cNvPr>
              <p:cNvGrpSpPr/>
              <p:nvPr/>
            </p:nvGrpSpPr>
            <p:grpSpPr>
              <a:xfrm>
                <a:off x="0" y="1533803"/>
                <a:ext cx="9601200" cy="142344"/>
                <a:chOff x="-10048" y="1395274"/>
                <a:chExt cx="9611247" cy="142344"/>
              </a:xfrm>
            </p:grpSpPr>
            <p:sp>
              <p:nvSpPr>
                <p:cNvPr id="12" name="Rectangle 11">
                  <a:extLst>
                    <a:ext uri="{FF2B5EF4-FFF2-40B4-BE49-F238E27FC236}">
                      <a16:creationId xmlns:a16="http://schemas.microsoft.com/office/drawing/2014/main" id="{B57CCB15-684B-F1C1-C4FD-8C69082D7339}"/>
                    </a:ext>
                  </a:extLst>
                </p:cNvPr>
                <p:cNvSpPr/>
                <p:nvPr/>
              </p:nvSpPr>
              <p:spPr>
                <a:xfrm>
                  <a:off x="-10048" y="1402000"/>
                  <a:ext cx="517013" cy="135618"/>
                </a:xfrm>
                <a:prstGeom prst="rect">
                  <a:avLst/>
                </a:prstGeom>
                <a:solidFill>
                  <a:srgbClr val="144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EB52F77-63DB-9428-4C91-D2069EB72958}"/>
                    </a:ext>
                  </a:extLst>
                </p:cNvPr>
                <p:cNvSpPr/>
                <p:nvPr/>
              </p:nvSpPr>
              <p:spPr>
                <a:xfrm>
                  <a:off x="599026" y="1399408"/>
                  <a:ext cx="489986" cy="135618"/>
                </a:xfrm>
                <a:prstGeom prst="rect">
                  <a:avLst/>
                </a:prstGeom>
                <a:solidFill>
                  <a:srgbClr val="E8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9CAA949-33D3-E833-B7B6-89A3B1526739}"/>
                    </a:ext>
                  </a:extLst>
                </p:cNvPr>
                <p:cNvSpPr/>
                <p:nvPr/>
              </p:nvSpPr>
              <p:spPr>
                <a:xfrm>
                  <a:off x="1166753" y="1397808"/>
                  <a:ext cx="489986" cy="135618"/>
                </a:xfrm>
                <a:prstGeom prst="rect">
                  <a:avLst/>
                </a:prstGeom>
                <a:solidFill>
                  <a:srgbClr val="E4B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0380262-723C-0E67-7471-3E067D0558B6}"/>
                    </a:ext>
                  </a:extLst>
                </p:cNvPr>
                <p:cNvSpPr/>
                <p:nvPr/>
              </p:nvSpPr>
              <p:spPr>
                <a:xfrm>
                  <a:off x="1744316" y="1397808"/>
                  <a:ext cx="489986" cy="135618"/>
                </a:xfrm>
                <a:prstGeom prst="rect">
                  <a:avLst/>
                </a:prstGeom>
                <a:solidFill>
                  <a:srgbClr val="4BA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189D86-7F6C-A226-4B95-0582E5369EF8}"/>
                    </a:ext>
                  </a:extLst>
                </p:cNvPr>
                <p:cNvSpPr/>
                <p:nvPr/>
              </p:nvSpPr>
              <p:spPr>
                <a:xfrm>
                  <a:off x="2320550" y="1396592"/>
                  <a:ext cx="489986" cy="135618"/>
                </a:xfrm>
                <a:prstGeom prst="rect">
                  <a:avLst/>
                </a:prstGeom>
                <a:solidFill>
                  <a:srgbClr val="C5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5461403-28B8-52ED-2CE6-66AA2779B2A1}"/>
                    </a:ext>
                  </a:extLst>
                </p:cNvPr>
                <p:cNvSpPr/>
                <p:nvPr/>
              </p:nvSpPr>
              <p:spPr>
                <a:xfrm>
                  <a:off x="2894090" y="1397808"/>
                  <a:ext cx="489986" cy="135618"/>
                </a:xfrm>
                <a:prstGeom prst="rect">
                  <a:avLst/>
                </a:prstGeom>
                <a:solidFill>
                  <a:srgbClr val="EF4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F51C1E0-42B1-B037-D563-2A60C7B34371}"/>
                    </a:ext>
                  </a:extLst>
                </p:cNvPr>
                <p:cNvSpPr/>
                <p:nvPr/>
              </p:nvSpPr>
              <p:spPr>
                <a:xfrm>
                  <a:off x="3467187" y="1397808"/>
                  <a:ext cx="489986" cy="135618"/>
                </a:xfrm>
                <a:prstGeom prst="rect">
                  <a:avLst/>
                </a:prstGeom>
                <a:solidFill>
                  <a:srgbClr val="27B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5D9114-F77E-074C-BB5C-27A91CC6496F}"/>
                    </a:ext>
                  </a:extLst>
                </p:cNvPr>
                <p:cNvSpPr/>
                <p:nvPr/>
              </p:nvSpPr>
              <p:spPr>
                <a:xfrm>
                  <a:off x="4034914" y="1397808"/>
                  <a:ext cx="489986" cy="135618"/>
                </a:xfrm>
                <a:prstGeom prst="rect">
                  <a:avLst/>
                </a:prstGeom>
                <a:solidFill>
                  <a:srgbClr val="FAC2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E3FC0AD-7088-FB43-8A64-30D9CA31DDDF}"/>
                    </a:ext>
                  </a:extLst>
                </p:cNvPr>
                <p:cNvSpPr/>
                <p:nvPr/>
              </p:nvSpPr>
              <p:spPr>
                <a:xfrm>
                  <a:off x="4605679" y="1397808"/>
                  <a:ext cx="489986" cy="135618"/>
                </a:xfrm>
                <a:prstGeom prst="rect">
                  <a:avLst/>
                </a:prstGeom>
                <a:solidFill>
                  <a:srgbClr val="A21C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2FF57A8-ABB3-56E4-934E-BC525A1A7C5E}"/>
                    </a:ext>
                  </a:extLst>
                </p:cNvPr>
                <p:cNvSpPr/>
                <p:nvPr/>
              </p:nvSpPr>
              <p:spPr>
                <a:xfrm>
                  <a:off x="5170368" y="1396409"/>
                  <a:ext cx="489986" cy="135618"/>
                </a:xfrm>
                <a:prstGeom prst="rect">
                  <a:avLst/>
                </a:prstGeom>
                <a:solidFill>
                  <a:srgbClr val="F26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B820767-D506-CEDB-942F-92892BB3F26F}"/>
                    </a:ext>
                  </a:extLst>
                </p:cNvPr>
                <p:cNvSpPr/>
                <p:nvPr/>
              </p:nvSpPr>
              <p:spPr>
                <a:xfrm>
                  <a:off x="5735057" y="1397808"/>
                  <a:ext cx="489986" cy="135618"/>
                </a:xfrm>
                <a:prstGeom prst="rect">
                  <a:avLst/>
                </a:prstGeom>
                <a:solidFill>
                  <a:srgbClr val="DC1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54E20305-553E-5A64-D1E0-C2D9F4BAB6BF}"/>
                    </a:ext>
                  </a:extLst>
                </p:cNvPr>
                <p:cNvSpPr/>
                <p:nvPr/>
              </p:nvSpPr>
              <p:spPr>
                <a:xfrm>
                  <a:off x="6299746" y="1397808"/>
                  <a:ext cx="489986" cy="135618"/>
                </a:xfrm>
                <a:prstGeom prst="rect">
                  <a:avLst/>
                </a:prstGeom>
                <a:solidFill>
                  <a:srgbClr val="F99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76669E9-5DD9-02F4-0D1D-1A4A58CDE4C4}"/>
                    </a:ext>
                  </a:extLst>
                </p:cNvPr>
                <p:cNvSpPr/>
                <p:nvPr/>
              </p:nvSpPr>
              <p:spPr>
                <a:xfrm>
                  <a:off x="6859519" y="1398202"/>
                  <a:ext cx="489986" cy="135618"/>
                </a:xfrm>
                <a:prstGeom prst="rect">
                  <a:avLst/>
                </a:prstGeom>
                <a:solidFill>
                  <a:srgbClr val="C69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D8377AC-3F97-21E8-410F-9A85482E03D3}"/>
                    </a:ext>
                  </a:extLst>
                </p:cNvPr>
                <p:cNvSpPr/>
                <p:nvPr/>
              </p:nvSpPr>
              <p:spPr>
                <a:xfrm>
                  <a:off x="7419292" y="1397808"/>
                  <a:ext cx="489986" cy="135618"/>
                </a:xfrm>
                <a:prstGeom prst="rect">
                  <a:avLst/>
                </a:prstGeom>
                <a:solidFill>
                  <a:srgbClr val="408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FD046FC-C66F-B0AB-238A-BD778D99A724}"/>
                    </a:ext>
                  </a:extLst>
                </p:cNvPr>
                <p:cNvSpPr/>
                <p:nvPr/>
              </p:nvSpPr>
              <p:spPr>
                <a:xfrm>
                  <a:off x="7971818" y="1395274"/>
                  <a:ext cx="489986" cy="135618"/>
                </a:xfrm>
                <a:prstGeom prst="rect">
                  <a:avLst/>
                </a:prstGeom>
                <a:solidFill>
                  <a:srgbClr val="1F95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F5DD001-C5DD-26B6-B130-A3771D416C15}"/>
                    </a:ext>
                  </a:extLst>
                </p:cNvPr>
                <p:cNvSpPr/>
                <p:nvPr/>
              </p:nvSpPr>
              <p:spPr>
                <a:xfrm>
                  <a:off x="8531591" y="1395274"/>
                  <a:ext cx="489986" cy="135618"/>
                </a:xfrm>
                <a:prstGeom prst="rect">
                  <a:avLst/>
                </a:prstGeom>
                <a:solidFill>
                  <a:srgbClr val="5DB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ECAB92C-4DED-7202-C2CF-F1C5F6BC3B90}"/>
                    </a:ext>
                  </a:extLst>
                </p:cNvPr>
                <p:cNvSpPr/>
                <p:nvPr/>
              </p:nvSpPr>
              <p:spPr>
                <a:xfrm>
                  <a:off x="9087074" y="1395274"/>
                  <a:ext cx="514125" cy="135618"/>
                </a:xfrm>
                <a:prstGeom prst="rect">
                  <a:avLst/>
                </a:prstGeom>
                <a:solidFill>
                  <a:srgbClr val="136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8" name="Picture 7">
              <a:extLst>
                <a:ext uri="{FF2B5EF4-FFF2-40B4-BE49-F238E27FC236}">
                  <a16:creationId xmlns:a16="http://schemas.microsoft.com/office/drawing/2014/main" id="{77A13CA5-68BE-D286-5B78-55DF647781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983" y="1412560"/>
              <a:ext cx="1077698" cy="330872"/>
            </a:xfrm>
            <a:prstGeom prst="rect">
              <a:avLst/>
            </a:prstGeom>
          </p:spPr>
        </p:pic>
        <p:sp>
          <p:nvSpPr>
            <p:cNvPr id="9" name="TextBox 8">
              <a:extLst>
                <a:ext uri="{FF2B5EF4-FFF2-40B4-BE49-F238E27FC236}">
                  <a16:creationId xmlns:a16="http://schemas.microsoft.com/office/drawing/2014/main" id="{A7BABBF8-DD59-7C4F-09AF-DAC3EF4B4B47}"/>
                </a:ext>
              </a:extLst>
            </p:cNvPr>
            <p:cNvSpPr txBox="1"/>
            <p:nvPr/>
          </p:nvSpPr>
          <p:spPr>
            <a:xfrm>
              <a:off x="610065" y="6418742"/>
              <a:ext cx="10377896" cy="238534"/>
            </a:xfrm>
            <a:prstGeom prst="rect">
              <a:avLst/>
            </a:prstGeom>
            <a:noFill/>
          </p:spPr>
          <p:txBody>
            <a:bodyPr wrap="square" rtlCol="0">
              <a:spAutoFit/>
            </a:bodyPr>
            <a:lstStyle/>
            <a:p>
              <a:r>
                <a:rPr lang="en-US" sz="1200" b="1">
                  <a:solidFill>
                    <a:srgbClr val="0070C0"/>
                  </a:solidFill>
                  <a:latin typeface="Arial Narrow" panose="020B0606020202030204" pitchFamily="34" charset="0"/>
                </a:rPr>
                <a:t>6</a:t>
              </a:r>
              <a:r>
                <a:rPr lang="en-US" sz="1200" b="1" baseline="30000">
                  <a:solidFill>
                    <a:srgbClr val="0070C0"/>
                  </a:solidFill>
                  <a:latin typeface="Arial Narrow" panose="020B0606020202030204" pitchFamily="34" charset="0"/>
                </a:rPr>
                <a:t>th</a:t>
              </a:r>
              <a:r>
                <a:rPr lang="en-US" sz="1200" b="1">
                  <a:solidFill>
                    <a:srgbClr val="0070C0"/>
                  </a:solidFill>
                  <a:latin typeface="Arial Narrow" panose="020B0606020202030204" pitchFamily="34" charset="0"/>
                </a:rPr>
                <a:t> Session of GE.3  </a:t>
              </a:r>
              <a:r>
                <a:rPr lang="en-US" sz="1200">
                  <a:solidFill>
                    <a:srgbClr val="0070C0"/>
                  </a:solidFill>
                  <a:latin typeface="Arial Narrow" panose="020B0606020202030204" pitchFamily="34" charset="0"/>
                </a:rPr>
                <a:t>|</a:t>
              </a:r>
              <a:r>
                <a:rPr lang="en-US" sz="1200" b="1">
                  <a:solidFill>
                    <a:srgbClr val="0070C0"/>
                  </a:solidFill>
                  <a:latin typeface="Arial Narrow" panose="020B0606020202030204" pitchFamily="34" charset="0"/>
                </a:rPr>
                <a:t>  </a:t>
              </a:r>
              <a:r>
                <a:rPr lang="en-US" sz="1200">
                  <a:solidFill>
                    <a:srgbClr val="0070C0"/>
                  </a:solidFill>
                  <a:latin typeface="Arial Narrow" panose="020B0606020202030204" pitchFamily="34" charset="0"/>
                </a:rPr>
                <a:t>May</a:t>
              </a:r>
              <a:r>
                <a:rPr lang="en-US" sz="1200" b="1">
                  <a:solidFill>
                    <a:srgbClr val="0070C0"/>
                  </a:solidFill>
                  <a:latin typeface="Arial Narrow" panose="020B0606020202030204" pitchFamily="34" charset="0"/>
                </a:rPr>
                <a:t> </a:t>
              </a:r>
              <a:r>
                <a:rPr lang="en-US" sz="1200">
                  <a:solidFill>
                    <a:srgbClr val="0070C0"/>
                  </a:solidFill>
                  <a:latin typeface="Arial Narrow" panose="020B0606020202030204" pitchFamily="34" charset="0"/>
                </a:rPr>
                <a:t>2023  |</a:t>
              </a:r>
              <a:r>
                <a:rPr lang="en-US" sz="1200" b="1">
                  <a:solidFill>
                    <a:srgbClr val="0070C0"/>
                  </a:solidFill>
                  <a:latin typeface="Arial Narrow" panose="020B0606020202030204" pitchFamily="34" charset="0"/>
                </a:rPr>
                <a:t>  </a:t>
              </a:r>
              <a:r>
                <a:rPr lang="en-US" sz="1200">
                  <a:solidFill>
                    <a:srgbClr val="0070C0"/>
                  </a:solidFill>
                  <a:latin typeface="Arial Narrow" panose="020B0606020202030204" pitchFamily="34" charset="0"/>
                </a:rPr>
                <a:t>Geneva</a:t>
              </a:r>
            </a:p>
          </p:txBody>
        </p:sp>
      </p:grpSp>
      <p:sp>
        <p:nvSpPr>
          <p:cNvPr id="80" name="Title 4">
            <a:extLst>
              <a:ext uri="{FF2B5EF4-FFF2-40B4-BE49-F238E27FC236}">
                <a16:creationId xmlns:a16="http://schemas.microsoft.com/office/drawing/2014/main" id="{D8841C52-ED55-BB7F-2976-950CA786CADB}"/>
              </a:ext>
            </a:extLst>
          </p:cNvPr>
          <p:cNvSpPr txBox="1">
            <a:spLocks/>
          </p:cNvSpPr>
          <p:nvPr/>
        </p:nvSpPr>
        <p:spPr>
          <a:xfrm>
            <a:off x="675027" y="95590"/>
            <a:ext cx="11203631" cy="854410"/>
          </a:xfrm>
          <a:prstGeom prst="rect">
            <a:avLst/>
          </a:prstGeom>
        </p:spPr>
        <p:txBody>
          <a:bodyPr lIns="91440" tIns="45720" rIns="91440" bIns="4572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spc="50">
                <a:latin typeface="Arial" panose="020B0604020202020204" pitchFamily="34" charset="0"/>
                <a:cs typeface="Arial" panose="020B0604020202020204" pitchFamily="34" charset="0"/>
              </a:rPr>
              <a:t>Highlights from the 85th session of ITC in February 2023 </a:t>
            </a:r>
          </a:p>
          <a:p>
            <a:pPr algn="l"/>
            <a:r>
              <a:rPr lang="en-US" sz="1800" b="1" spc="50">
                <a:latin typeface="Arial" panose="020B0604020202020204" pitchFamily="34" charset="0"/>
                <a:cs typeface="Arial" panose="020B0604020202020204" pitchFamily="34" charset="0"/>
              </a:rPr>
              <a:t>(see ITC report </a:t>
            </a:r>
            <a:r>
              <a:rPr lang="pt-BR" sz="1800" b="1" spc="50">
                <a:latin typeface="Arial" panose="020B0604020202020204" pitchFamily="34" charset="0"/>
                <a:cs typeface="Arial" panose="020B0604020202020204" pitchFamily="34" charset="0"/>
              </a:rPr>
              <a:t>ECE/TRANS/328, para. 30 // informal </a:t>
            </a:r>
            <a:r>
              <a:rPr lang="pt-BR" sz="1800" b="1" spc="50" err="1">
                <a:latin typeface="Arial" panose="020B0604020202020204" pitchFamily="34" charset="0"/>
                <a:cs typeface="Arial" panose="020B0604020202020204" pitchFamily="34" charset="0"/>
              </a:rPr>
              <a:t>document</a:t>
            </a:r>
            <a:r>
              <a:rPr lang="pt-BR" sz="1800" b="1" spc="50">
                <a:latin typeface="Arial" panose="020B0604020202020204" pitchFamily="34" charset="0"/>
                <a:cs typeface="Arial" panose="020B0604020202020204" pitchFamily="34" charset="0"/>
              </a:rPr>
              <a:t> No.6/Rev.5</a:t>
            </a:r>
            <a:r>
              <a:rPr lang="en-US" sz="1800" b="1" spc="50">
                <a:latin typeface="Arial" panose="020B0604020202020204" pitchFamily="34" charset="0"/>
                <a:cs typeface="Arial" panose="020B0604020202020204" pitchFamily="34" charset="0"/>
              </a:rPr>
              <a:t>)</a:t>
            </a:r>
            <a:endParaRPr lang="en-US" sz="2000" spc="50">
              <a:solidFill>
                <a:srgbClr val="4389C8"/>
              </a:solidFill>
              <a:latin typeface="Arial" panose="020B0604020202020204" pitchFamily="34" charset="0"/>
              <a:cs typeface="Arial" panose="020B0604020202020204" pitchFamily="34" charset="0"/>
            </a:endParaRPr>
          </a:p>
        </p:txBody>
      </p:sp>
      <p:sp>
        <p:nvSpPr>
          <p:cNvPr id="2" name="Content Placeholder 10">
            <a:extLst>
              <a:ext uri="{FF2B5EF4-FFF2-40B4-BE49-F238E27FC236}">
                <a16:creationId xmlns:a16="http://schemas.microsoft.com/office/drawing/2014/main" id="{161C0AEF-E259-C954-C150-C85D0D7A3FD0}"/>
              </a:ext>
            </a:extLst>
          </p:cNvPr>
          <p:cNvSpPr txBox="1">
            <a:spLocks/>
          </p:cNvSpPr>
          <p:nvPr/>
        </p:nvSpPr>
        <p:spPr>
          <a:xfrm>
            <a:off x="795130" y="1502797"/>
            <a:ext cx="10400961" cy="4853554"/>
          </a:xfrm>
          <a:prstGeom prst="rect">
            <a:avLst/>
          </a:prstGeom>
          <a:solidFill>
            <a:schemeClr val="bg1">
              <a:lumMod val="75000"/>
              <a:alpha val="15000"/>
            </a:schemeClr>
          </a:solidFill>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14300" algn="l">
              <a:buClr>
                <a:srgbClr val="3E8EDE"/>
              </a:buClr>
            </a:pPr>
            <a:r>
              <a:rPr lang="en-US" sz="2000">
                <a:latin typeface="Arial" panose="020B0604020202020204" pitchFamily="34" charset="0"/>
                <a:cs typeface="Arial" panose="020B0604020202020204" pitchFamily="34" charset="0"/>
              </a:rPr>
              <a:t>Decision No. 23 (reflected in report para. 30):</a:t>
            </a:r>
          </a:p>
          <a:p>
            <a:pPr marL="114300" indent="330200" algn="l">
              <a:spcAft>
                <a:spcPts val="1200"/>
              </a:spcAft>
              <a:buClr>
                <a:srgbClr val="3E8EDE"/>
              </a:buClr>
            </a:pPr>
            <a:r>
              <a:rPr lang="en-US" sz="2000">
                <a:latin typeface="Arial" panose="020B0604020202020204" pitchFamily="34" charset="0"/>
                <a:cs typeface="Arial" panose="020B0604020202020204" pitchFamily="34" charset="0"/>
              </a:rPr>
              <a:t>23. </a:t>
            </a:r>
            <a:r>
              <a:rPr lang="en-US" sz="2000" b="1">
                <a:latin typeface="Arial" panose="020B0604020202020204" pitchFamily="34" charset="0"/>
                <a:cs typeface="Arial" panose="020B0604020202020204" pitchFamily="34" charset="0"/>
              </a:rPr>
              <a:t>Decided</a:t>
            </a:r>
            <a:r>
              <a:rPr lang="en-US" sz="2000">
                <a:latin typeface="Arial" panose="020B0604020202020204" pitchFamily="34" charset="0"/>
                <a:cs typeface="Arial" panose="020B0604020202020204" pitchFamily="34" charset="0"/>
              </a:rPr>
              <a:t> to: </a:t>
            </a:r>
          </a:p>
          <a:p>
            <a:pPr marL="1431925" lvl="1" indent="-715963" algn="l">
              <a:buClr>
                <a:srgbClr val="3E8EDE"/>
              </a:buClr>
            </a:pPr>
            <a:r>
              <a:rPr lang="en-US">
                <a:latin typeface="Arial" panose="020B0604020202020204" pitchFamily="34" charset="0"/>
                <a:cs typeface="Arial" panose="020B0604020202020204" pitchFamily="34" charset="0"/>
              </a:rPr>
              <a:t>(a)	</a:t>
            </a:r>
            <a:r>
              <a:rPr lang="en-US" b="1">
                <a:latin typeface="Arial" panose="020B0604020202020204" pitchFamily="34" charset="0"/>
                <a:cs typeface="Arial" panose="020B0604020202020204" pitchFamily="34" charset="0"/>
              </a:rPr>
              <a:t>Endorse</a:t>
            </a:r>
            <a:r>
              <a:rPr lang="en-US">
                <a:latin typeface="Arial" panose="020B0604020202020204" pitchFamily="34" charset="0"/>
                <a:cs typeface="Arial" panose="020B0604020202020204" pitchFamily="34" charset="0"/>
              </a:rPr>
              <a:t> the extension of the mandate of the Group of Experts on drafting a new legal instrument on the use of automated vehicles in traffic (LIAV) until December 2024, with a focus to </a:t>
            </a:r>
          </a:p>
          <a:p>
            <a:pPr marL="2154238" lvl="1" indent="-722313" algn="l">
              <a:buClr>
                <a:srgbClr val="3E8EDE"/>
              </a:buClr>
            </a:pPr>
            <a:r>
              <a:rPr lang="en-US">
                <a:latin typeface="Arial" panose="020B0604020202020204" pitchFamily="34" charset="0"/>
                <a:cs typeface="Arial" panose="020B0604020202020204" pitchFamily="34" charset="0"/>
              </a:rPr>
              <a:t>(</a:t>
            </a:r>
            <a:r>
              <a:rPr lang="en-US" err="1">
                <a:latin typeface="Arial" panose="020B0604020202020204" pitchFamily="34" charset="0"/>
                <a:cs typeface="Arial" panose="020B0604020202020204" pitchFamily="34" charset="0"/>
              </a:rPr>
              <a:t>i</a:t>
            </a:r>
            <a:r>
              <a:rPr lang="en-US">
                <a:latin typeface="Arial" panose="020B0604020202020204" pitchFamily="34" charset="0"/>
                <a:cs typeface="Arial" panose="020B0604020202020204" pitchFamily="34" charset="0"/>
              </a:rPr>
              <a:t>)	</a:t>
            </a:r>
            <a:r>
              <a:rPr lang="en-US" b="1">
                <a:latin typeface="Arial" panose="020B0604020202020204" pitchFamily="34" charset="0"/>
                <a:cs typeface="Arial" panose="020B0604020202020204" pitchFamily="34" charset="0"/>
              </a:rPr>
              <a:t>undertake</a:t>
            </a:r>
            <a:r>
              <a:rPr lang="en-US">
                <a:latin typeface="Arial" panose="020B0604020202020204" pitchFamily="34" charset="0"/>
                <a:cs typeface="Arial" panose="020B0604020202020204" pitchFamily="34" charset="0"/>
              </a:rPr>
              <a:t> the assessment collectively of any gaps in the conventions and resolutions under the auspices of WP.1, and </a:t>
            </a:r>
          </a:p>
          <a:p>
            <a:pPr marL="1431925" lvl="1" algn="l" defTabSz="715963">
              <a:buClr>
                <a:srgbClr val="3E8EDE"/>
              </a:buClr>
            </a:pPr>
            <a:r>
              <a:rPr lang="en-US">
                <a:latin typeface="Arial" panose="020B0604020202020204" pitchFamily="34" charset="0"/>
                <a:cs typeface="Arial" panose="020B0604020202020204" pitchFamily="34" charset="0"/>
              </a:rPr>
              <a:t>(ii)	</a:t>
            </a:r>
            <a:r>
              <a:rPr lang="en-US" b="1">
                <a:latin typeface="Arial" panose="020B0604020202020204" pitchFamily="34" charset="0"/>
                <a:cs typeface="Arial" panose="020B0604020202020204" pitchFamily="34" charset="0"/>
              </a:rPr>
              <a:t>identify</a:t>
            </a:r>
            <a:r>
              <a:rPr lang="en-US">
                <a:latin typeface="Arial" panose="020B0604020202020204" pitchFamily="34" charset="0"/>
                <a:cs typeface="Arial" panose="020B0604020202020204" pitchFamily="34" charset="0"/>
              </a:rPr>
              <a:t> the issues to be addressed; </a:t>
            </a:r>
          </a:p>
          <a:p>
            <a:pPr marL="1431925" lvl="1" algn="l" defTabSz="715963">
              <a:buClr>
                <a:srgbClr val="3E8EDE"/>
              </a:buClr>
            </a:pPr>
            <a:endParaRPr lang="en-US">
              <a:latin typeface="Arial" panose="020B0604020202020204" pitchFamily="34" charset="0"/>
              <a:cs typeface="Arial" panose="020B0604020202020204" pitchFamily="34" charset="0"/>
            </a:endParaRPr>
          </a:p>
          <a:p>
            <a:pPr marL="1431925" lvl="1" indent="-715963" algn="l">
              <a:buClr>
                <a:srgbClr val="3E8EDE"/>
              </a:buClr>
            </a:pPr>
            <a:r>
              <a:rPr lang="en-US">
                <a:latin typeface="Arial" panose="020B0604020202020204" pitchFamily="34" charset="0"/>
                <a:cs typeface="Arial" panose="020B0604020202020204" pitchFamily="34" charset="0"/>
              </a:rPr>
              <a:t>(b)	</a:t>
            </a:r>
            <a:r>
              <a:rPr lang="en-US" b="1">
                <a:latin typeface="Arial" panose="020B0604020202020204" pitchFamily="34" charset="0"/>
                <a:cs typeface="Arial" panose="020B0604020202020204" pitchFamily="34" charset="0"/>
              </a:rPr>
              <a:t>Note</a:t>
            </a:r>
            <a:r>
              <a:rPr lang="en-US">
                <a:latin typeface="Arial" panose="020B0604020202020204" pitchFamily="34" charset="0"/>
                <a:cs typeface="Arial" panose="020B0604020202020204" pitchFamily="34" charset="0"/>
              </a:rPr>
              <a:t> the work already done in this area; and </a:t>
            </a:r>
          </a:p>
          <a:p>
            <a:pPr marL="1431925" lvl="1" indent="-715963" algn="l">
              <a:buClr>
                <a:srgbClr val="3E8EDE"/>
              </a:buClr>
            </a:pPr>
            <a:endParaRPr lang="en-US">
              <a:latin typeface="Arial" panose="020B0604020202020204" pitchFamily="34" charset="0"/>
              <a:cs typeface="Arial" panose="020B0604020202020204" pitchFamily="34" charset="0"/>
            </a:endParaRPr>
          </a:p>
          <a:p>
            <a:pPr marL="1431925" lvl="1" indent="-715963" algn="l">
              <a:buClr>
                <a:srgbClr val="3E8EDE"/>
              </a:buClr>
            </a:pPr>
            <a:r>
              <a:rPr lang="en-US">
                <a:latin typeface="Arial" panose="020B0604020202020204" pitchFamily="34" charset="0"/>
                <a:cs typeface="Arial" panose="020B0604020202020204" pitchFamily="34" charset="0"/>
              </a:rPr>
              <a:t>(c)	</a:t>
            </a:r>
            <a:r>
              <a:rPr lang="en-US" b="1">
                <a:latin typeface="Arial" panose="020B0604020202020204" pitchFamily="34" charset="0"/>
                <a:cs typeface="Arial" panose="020B0604020202020204" pitchFamily="34" charset="0"/>
              </a:rPr>
              <a:t>Recommend</a:t>
            </a:r>
            <a:r>
              <a:rPr lang="en-US">
                <a:latin typeface="Arial" panose="020B0604020202020204" pitchFamily="34" charset="0"/>
                <a:cs typeface="Arial" panose="020B0604020202020204" pitchFamily="34" charset="0"/>
              </a:rPr>
              <a:t> that WP.1 revisit the </a:t>
            </a:r>
            <a:r>
              <a:rPr lang="en-US" err="1">
                <a:latin typeface="Arial" panose="020B0604020202020204" pitchFamily="34" charset="0"/>
                <a:cs typeface="Arial" panose="020B0604020202020204" pitchFamily="34" charset="0"/>
              </a:rPr>
              <a:t>ToR</a:t>
            </a:r>
            <a:r>
              <a:rPr lang="en-US">
                <a:latin typeface="Arial" panose="020B0604020202020204" pitchFamily="34" charset="0"/>
                <a:cs typeface="Arial" panose="020B0604020202020204" pitchFamily="34" charset="0"/>
              </a:rPr>
              <a:t> of the Group of Experts.</a:t>
            </a:r>
          </a:p>
          <a:p>
            <a:pPr marL="461645" indent="-346075">
              <a:buClr>
                <a:srgbClr val="3E8EDE"/>
              </a:buClr>
              <a:buFont typeface="Wingdings" panose="05000000000000000000" pitchFamily="2" charset="2"/>
              <a:buChar char="§"/>
            </a:pPr>
            <a:endParaRPr lang="en-US">
              <a:latin typeface="Arial"/>
              <a:cs typeface="Arial"/>
            </a:endParaRPr>
          </a:p>
        </p:txBody>
      </p:sp>
    </p:spTree>
    <p:extLst>
      <p:ext uri="{BB962C8B-B14F-4D97-AF65-F5344CB8AC3E}">
        <p14:creationId xmlns:p14="http://schemas.microsoft.com/office/powerpoint/2010/main" val="950282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8322CC9-10FD-1A59-1060-26E3284EE91B}"/>
              </a:ext>
            </a:extLst>
          </p:cNvPr>
          <p:cNvGrpSpPr/>
          <p:nvPr/>
        </p:nvGrpSpPr>
        <p:grpSpPr>
          <a:xfrm>
            <a:off x="298339" y="1048970"/>
            <a:ext cx="10897752" cy="5720630"/>
            <a:chOff x="610065" y="1412560"/>
            <a:chExt cx="10897752" cy="5244716"/>
          </a:xfrm>
        </p:grpSpPr>
        <p:grpSp>
          <p:nvGrpSpPr>
            <p:cNvPr id="7" name="Group 6">
              <a:extLst>
                <a:ext uri="{FF2B5EF4-FFF2-40B4-BE49-F238E27FC236}">
                  <a16:creationId xmlns:a16="http://schemas.microsoft.com/office/drawing/2014/main" id="{AAAF1D5C-37B3-7547-DCE6-B18485B9DE39}"/>
                </a:ext>
              </a:extLst>
            </p:cNvPr>
            <p:cNvGrpSpPr/>
            <p:nvPr/>
          </p:nvGrpSpPr>
          <p:grpSpPr>
            <a:xfrm rot="10800000" flipV="1">
              <a:off x="1843728" y="1468498"/>
              <a:ext cx="9664089" cy="224269"/>
              <a:chOff x="0" y="1472506"/>
              <a:chExt cx="9601200" cy="257953"/>
            </a:xfrm>
          </p:grpSpPr>
          <p:sp>
            <p:nvSpPr>
              <p:cNvPr id="10" name="Rectangle 9">
                <a:extLst>
                  <a:ext uri="{FF2B5EF4-FFF2-40B4-BE49-F238E27FC236}">
                    <a16:creationId xmlns:a16="http://schemas.microsoft.com/office/drawing/2014/main" id="{C7394FE6-F19A-4C8B-F02A-A4117ADBD623}"/>
                  </a:ext>
                </a:extLst>
              </p:cNvPr>
              <p:cNvSpPr/>
              <p:nvPr/>
            </p:nvSpPr>
            <p:spPr>
              <a:xfrm>
                <a:off x="0" y="1472506"/>
                <a:ext cx="9601200" cy="257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a:extLst>
                  <a:ext uri="{FF2B5EF4-FFF2-40B4-BE49-F238E27FC236}">
                    <a16:creationId xmlns:a16="http://schemas.microsoft.com/office/drawing/2014/main" id="{2A2BBEBC-88FE-D1E0-0853-0C54B8D6C815}"/>
                  </a:ext>
                </a:extLst>
              </p:cNvPr>
              <p:cNvGrpSpPr/>
              <p:nvPr/>
            </p:nvGrpSpPr>
            <p:grpSpPr>
              <a:xfrm>
                <a:off x="0" y="1533803"/>
                <a:ext cx="9601200" cy="142344"/>
                <a:chOff x="-10048" y="1395274"/>
                <a:chExt cx="9611247" cy="142344"/>
              </a:xfrm>
            </p:grpSpPr>
            <p:sp>
              <p:nvSpPr>
                <p:cNvPr id="12" name="Rectangle 11">
                  <a:extLst>
                    <a:ext uri="{FF2B5EF4-FFF2-40B4-BE49-F238E27FC236}">
                      <a16:creationId xmlns:a16="http://schemas.microsoft.com/office/drawing/2014/main" id="{B57CCB15-684B-F1C1-C4FD-8C69082D7339}"/>
                    </a:ext>
                  </a:extLst>
                </p:cNvPr>
                <p:cNvSpPr/>
                <p:nvPr/>
              </p:nvSpPr>
              <p:spPr>
                <a:xfrm>
                  <a:off x="-10048" y="1402000"/>
                  <a:ext cx="517013" cy="135618"/>
                </a:xfrm>
                <a:prstGeom prst="rect">
                  <a:avLst/>
                </a:prstGeom>
                <a:solidFill>
                  <a:srgbClr val="144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EB52F77-63DB-9428-4C91-D2069EB72958}"/>
                    </a:ext>
                  </a:extLst>
                </p:cNvPr>
                <p:cNvSpPr/>
                <p:nvPr/>
              </p:nvSpPr>
              <p:spPr>
                <a:xfrm>
                  <a:off x="599026" y="1399408"/>
                  <a:ext cx="489986" cy="135618"/>
                </a:xfrm>
                <a:prstGeom prst="rect">
                  <a:avLst/>
                </a:prstGeom>
                <a:solidFill>
                  <a:srgbClr val="E8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9CAA949-33D3-E833-B7B6-89A3B1526739}"/>
                    </a:ext>
                  </a:extLst>
                </p:cNvPr>
                <p:cNvSpPr/>
                <p:nvPr/>
              </p:nvSpPr>
              <p:spPr>
                <a:xfrm>
                  <a:off x="1166753" y="1397808"/>
                  <a:ext cx="489986" cy="135618"/>
                </a:xfrm>
                <a:prstGeom prst="rect">
                  <a:avLst/>
                </a:prstGeom>
                <a:solidFill>
                  <a:srgbClr val="E4B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0380262-723C-0E67-7471-3E067D0558B6}"/>
                    </a:ext>
                  </a:extLst>
                </p:cNvPr>
                <p:cNvSpPr/>
                <p:nvPr/>
              </p:nvSpPr>
              <p:spPr>
                <a:xfrm>
                  <a:off x="1744316" y="1397808"/>
                  <a:ext cx="489986" cy="135618"/>
                </a:xfrm>
                <a:prstGeom prst="rect">
                  <a:avLst/>
                </a:prstGeom>
                <a:solidFill>
                  <a:srgbClr val="4BA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189D86-7F6C-A226-4B95-0582E5369EF8}"/>
                    </a:ext>
                  </a:extLst>
                </p:cNvPr>
                <p:cNvSpPr/>
                <p:nvPr/>
              </p:nvSpPr>
              <p:spPr>
                <a:xfrm>
                  <a:off x="2320550" y="1396592"/>
                  <a:ext cx="489986" cy="135618"/>
                </a:xfrm>
                <a:prstGeom prst="rect">
                  <a:avLst/>
                </a:prstGeom>
                <a:solidFill>
                  <a:srgbClr val="C5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5461403-28B8-52ED-2CE6-66AA2779B2A1}"/>
                    </a:ext>
                  </a:extLst>
                </p:cNvPr>
                <p:cNvSpPr/>
                <p:nvPr/>
              </p:nvSpPr>
              <p:spPr>
                <a:xfrm>
                  <a:off x="2894090" y="1397808"/>
                  <a:ext cx="489986" cy="135618"/>
                </a:xfrm>
                <a:prstGeom prst="rect">
                  <a:avLst/>
                </a:prstGeom>
                <a:solidFill>
                  <a:srgbClr val="EF4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F51C1E0-42B1-B037-D563-2A60C7B34371}"/>
                    </a:ext>
                  </a:extLst>
                </p:cNvPr>
                <p:cNvSpPr/>
                <p:nvPr/>
              </p:nvSpPr>
              <p:spPr>
                <a:xfrm>
                  <a:off x="3467187" y="1397808"/>
                  <a:ext cx="489986" cy="135618"/>
                </a:xfrm>
                <a:prstGeom prst="rect">
                  <a:avLst/>
                </a:prstGeom>
                <a:solidFill>
                  <a:srgbClr val="27B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5D9114-F77E-074C-BB5C-27A91CC6496F}"/>
                    </a:ext>
                  </a:extLst>
                </p:cNvPr>
                <p:cNvSpPr/>
                <p:nvPr/>
              </p:nvSpPr>
              <p:spPr>
                <a:xfrm>
                  <a:off x="4034914" y="1397808"/>
                  <a:ext cx="489986" cy="135618"/>
                </a:xfrm>
                <a:prstGeom prst="rect">
                  <a:avLst/>
                </a:prstGeom>
                <a:solidFill>
                  <a:srgbClr val="FAC2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E3FC0AD-7088-FB43-8A64-30D9CA31DDDF}"/>
                    </a:ext>
                  </a:extLst>
                </p:cNvPr>
                <p:cNvSpPr/>
                <p:nvPr/>
              </p:nvSpPr>
              <p:spPr>
                <a:xfrm>
                  <a:off x="4605679" y="1397808"/>
                  <a:ext cx="489986" cy="135618"/>
                </a:xfrm>
                <a:prstGeom prst="rect">
                  <a:avLst/>
                </a:prstGeom>
                <a:solidFill>
                  <a:srgbClr val="A21C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2FF57A8-ABB3-56E4-934E-BC525A1A7C5E}"/>
                    </a:ext>
                  </a:extLst>
                </p:cNvPr>
                <p:cNvSpPr/>
                <p:nvPr/>
              </p:nvSpPr>
              <p:spPr>
                <a:xfrm>
                  <a:off x="5170368" y="1396409"/>
                  <a:ext cx="489986" cy="135618"/>
                </a:xfrm>
                <a:prstGeom prst="rect">
                  <a:avLst/>
                </a:prstGeom>
                <a:solidFill>
                  <a:srgbClr val="F26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B820767-D506-CEDB-942F-92892BB3F26F}"/>
                    </a:ext>
                  </a:extLst>
                </p:cNvPr>
                <p:cNvSpPr/>
                <p:nvPr/>
              </p:nvSpPr>
              <p:spPr>
                <a:xfrm>
                  <a:off x="5735057" y="1397808"/>
                  <a:ext cx="489986" cy="135618"/>
                </a:xfrm>
                <a:prstGeom prst="rect">
                  <a:avLst/>
                </a:prstGeom>
                <a:solidFill>
                  <a:srgbClr val="DC1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54E20305-553E-5A64-D1E0-C2D9F4BAB6BF}"/>
                    </a:ext>
                  </a:extLst>
                </p:cNvPr>
                <p:cNvSpPr/>
                <p:nvPr/>
              </p:nvSpPr>
              <p:spPr>
                <a:xfrm>
                  <a:off x="6299746" y="1397808"/>
                  <a:ext cx="489986" cy="135618"/>
                </a:xfrm>
                <a:prstGeom prst="rect">
                  <a:avLst/>
                </a:prstGeom>
                <a:solidFill>
                  <a:srgbClr val="F99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76669E9-5DD9-02F4-0D1D-1A4A58CDE4C4}"/>
                    </a:ext>
                  </a:extLst>
                </p:cNvPr>
                <p:cNvSpPr/>
                <p:nvPr/>
              </p:nvSpPr>
              <p:spPr>
                <a:xfrm>
                  <a:off x="6859519" y="1398202"/>
                  <a:ext cx="489986" cy="135618"/>
                </a:xfrm>
                <a:prstGeom prst="rect">
                  <a:avLst/>
                </a:prstGeom>
                <a:solidFill>
                  <a:srgbClr val="C69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D8377AC-3F97-21E8-410F-9A85482E03D3}"/>
                    </a:ext>
                  </a:extLst>
                </p:cNvPr>
                <p:cNvSpPr/>
                <p:nvPr/>
              </p:nvSpPr>
              <p:spPr>
                <a:xfrm>
                  <a:off x="7419292" y="1397808"/>
                  <a:ext cx="489986" cy="135618"/>
                </a:xfrm>
                <a:prstGeom prst="rect">
                  <a:avLst/>
                </a:prstGeom>
                <a:solidFill>
                  <a:srgbClr val="408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FD046FC-C66F-B0AB-238A-BD778D99A724}"/>
                    </a:ext>
                  </a:extLst>
                </p:cNvPr>
                <p:cNvSpPr/>
                <p:nvPr/>
              </p:nvSpPr>
              <p:spPr>
                <a:xfrm>
                  <a:off x="7971818" y="1395274"/>
                  <a:ext cx="489986" cy="135618"/>
                </a:xfrm>
                <a:prstGeom prst="rect">
                  <a:avLst/>
                </a:prstGeom>
                <a:solidFill>
                  <a:srgbClr val="1F95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F5DD001-C5DD-26B6-B130-A3771D416C15}"/>
                    </a:ext>
                  </a:extLst>
                </p:cNvPr>
                <p:cNvSpPr/>
                <p:nvPr/>
              </p:nvSpPr>
              <p:spPr>
                <a:xfrm>
                  <a:off x="8531591" y="1395274"/>
                  <a:ext cx="489986" cy="135618"/>
                </a:xfrm>
                <a:prstGeom prst="rect">
                  <a:avLst/>
                </a:prstGeom>
                <a:solidFill>
                  <a:srgbClr val="5DB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ECAB92C-4DED-7202-C2CF-F1C5F6BC3B90}"/>
                    </a:ext>
                  </a:extLst>
                </p:cNvPr>
                <p:cNvSpPr/>
                <p:nvPr/>
              </p:nvSpPr>
              <p:spPr>
                <a:xfrm>
                  <a:off x="9087074" y="1395274"/>
                  <a:ext cx="514125" cy="135618"/>
                </a:xfrm>
                <a:prstGeom prst="rect">
                  <a:avLst/>
                </a:prstGeom>
                <a:solidFill>
                  <a:srgbClr val="136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8" name="Picture 7">
              <a:extLst>
                <a:ext uri="{FF2B5EF4-FFF2-40B4-BE49-F238E27FC236}">
                  <a16:creationId xmlns:a16="http://schemas.microsoft.com/office/drawing/2014/main" id="{77A13CA5-68BE-D286-5B78-55DF647781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983" y="1412560"/>
              <a:ext cx="1077698" cy="330872"/>
            </a:xfrm>
            <a:prstGeom prst="rect">
              <a:avLst/>
            </a:prstGeom>
          </p:spPr>
        </p:pic>
        <p:sp>
          <p:nvSpPr>
            <p:cNvPr id="9" name="TextBox 8">
              <a:extLst>
                <a:ext uri="{FF2B5EF4-FFF2-40B4-BE49-F238E27FC236}">
                  <a16:creationId xmlns:a16="http://schemas.microsoft.com/office/drawing/2014/main" id="{A7BABBF8-DD59-7C4F-09AF-DAC3EF4B4B47}"/>
                </a:ext>
              </a:extLst>
            </p:cNvPr>
            <p:cNvSpPr txBox="1"/>
            <p:nvPr/>
          </p:nvSpPr>
          <p:spPr>
            <a:xfrm>
              <a:off x="610065" y="6418742"/>
              <a:ext cx="10377896" cy="238534"/>
            </a:xfrm>
            <a:prstGeom prst="rect">
              <a:avLst/>
            </a:prstGeom>
            <a:noFill/>
          </p:spPr>
          <p:txBody>
            <a:bodyPr wrap="square" rtlCol="0">
              <a:spAutoFit/>
            </a:bodyPr>
            <a:lstStyle/>
            <a:p>
              <a:r>
                <a:rPr lang="en-US" sz="1200" b="1">
                  <a:solidFill>
                    <a:srgbClr val="0070C0"/>
                  </a:solidFill>
                  <a:latin typeface="Arial Narrow" panose="020B0606020202030204" pitchFamily="34" charset="0"/>
                </a:rPr>
                <a:t>6</a:t>
              </a:r>
              <a:r>
                <a:rPr lang="en-US" sz="1200" b="1" baseline="30000">
                  <a:solidFill>
                    <a:srgbClr val="0070C0"/>
                  </a:solidFill>
                  <a:latin typeface="Arial Narrow" panose="020B0606020202030204" pitchFamily="34" charset="0"/>
                </a:rPr>
                <a:t>th</a:t>
              </a:r>
              <a:r>
                <a:rPr lang="en-US" sz="1200" b="1">
                  <a:solidFill>
                    <a:srgbClr val="0070C0"/>
                  </a:solidFill>
                  <a:latin typeface="Arial Narrow" panose="020B0606020202030204" pitchFamily="34" charset="0"/>
                </a:rPr>
                <a:t> Session of GE.3  </a:t>
              </a:r>
              <a:r>
                <a:rPr lang="en-US" sz="1200">
                  <a:solidFill>
                    <a:srgbClr val="0070C0"/>
                  </a:solidFill>
                  <a:latin typeface="Arial Narrow" panose="020B0606020202030204" pitchFamily="34" charset="0"/>
                </a:rPr>
                <a:t>|</a:t>
              </a:r>
              <a:r>
                <a:rPr lang="en-US" sz="1200" b="1">
                  <a:solidFill>
                    <a:srgbClr val="0070C0"/>
                  </a:solidFill>
                  <a:latin typeface="Arial Narrow" panose="020B0606020202030204" pitchFamily="34" charset="0"/>
                </a:rPr>
                <a:t>  </a:t>
              </a:r>
              <a:r>
                <a:rPr lang="en-US" sz="1200">
                  <a:solidFill>
                    <a:srgbClr val="0070C0"/>
                  </a:solidFill>
                  <a:latin typeface="Arial Narrow" panose="020B0606020202030204" pitchFamily="34" charset="0"/>
                </a:rPr>
                <a:t>May</a:t>
              </a:r>
              <a:r>
                <a:rPr lang="en-US" sz="1200" b="1">
                  <a:solidFill>
                    <a:srgbClr val="0070C0"/>
                  </a:solidFill>
                  <a:latin typeface="Arial Narrow" panose="020B0606020202030204" pitchFamily="34" charset="0"/>
                </a:rPr>
                <a:t> </a:t>
              </a:r>
              <a:r>
                <a:rPr lang="en-US" sz="1200">
                  <a:solidFill>
                    <a:srgbClr val="0070C0"/>
                  </a:solidFill>
                  <a:latin typeface="Arial Narrow" panose="020B0606020202030204" pitchFamily="34" charset="0"/>
                </a:rPr>
                <a:t>2023  |</a:t>
              </a:r>
              <a:r>
                <a:rPr lang="en-US" sz="1200" b="1">
                  <a:solidFill>
                    <a:srgbClr val="0070C0"/>
                  </a:solidFill>
                  <a:latin typeface="Arial Narrow" panose="020B0606020202030204" pitchFamily="34" charset="0"/>
                </a:rPr>
                <a:t>  </a:t>
              </a:r>
              <a:r>
                <a:rPr lang="en-US" sz="1200">
                  <a:solidFill>
                    <a:srgbClr val="0070C0"/>
                  </a:solidFill>
                  <a:latin typeface="Arial Narrow" panose="020B0606020202030204" pitchFamily="34" charset="0"/>
                </a:rPr>
                <a:t>Geneva</a:t>
              </a:r>
            </a:p>
          </p:txBody>
        </p:sp>
      </p:grpSp>
      <p:sp>
        <p:nvSpPr>
          <p:cNvPr id="80" name="Title 4">
            <a:extLst>
              <a:ext uri="{FF2B5EF4-FFF2-40B4-BE49-F238E27FC236}">
                <a16:creationId xmlns:a16="http://schemas.microsoft.com/office/drawing/2014/main" id="{D8841C52-ED55-BB7F-2976-950CA786CADB}"/>
              </a:ext>
            </a:extLst>
          </p:cNvPr>
          <p:cNvSpPr txBox="1">
            <a:spLocks/>
          </p:cNvSpPr>
          <p:nvPr/>
        </p:nvSpPr>
        <p:spPr>
          <a:xfrm>
            <a:off x="675027" y="95590"/>
            <a:ext cx="11203631" cy="854410"/>
          </a:xfrm>
          <a:prstGeom prst="rect">
            <a:avLst/>
          </a:prstGeom>
        </p:spPr>
        <p:txBody>
          <a:bodyPr lIns="91440" tIns="45720" rIns="91440" bIns="4572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spc="50">
                <a:latin typeface="Arial" panose="020B0604020202020204" pitchFamily="34" charset="0"/>
                <a:cs typeface="Arial" panose="020B0604020202020204" pitchFamily="34" charset="0"/>
              </a:rPr>
              <a:t>Highlights from the 86th session of WP.1 in March 2023 </a:t>
            </a:r>
          </a:p>
          <a:p>
            <a:pPr algn="l"/>
            <a:r>
              <a:rPr lang="en-US" sz="1800" b="1" spc="50">
                <a:latin typeface="Arial" panose="020B0604020202020204" pitchFamily="34" charset="0"/>
                <a:cs typeface="Arial" panose="020B0604020202020204" pitchFamily="34" charset="0"/>
              </a:rPr>
              <a:t>(see ECE/TRANS/WP.1/183)</a:t>
            </a:r>
            <a:endParaRPr lang="en-US" sz="2000" spc="50">
              <a:solidFill>
                <a:srgbClr val="4389C8"/>
              </a:solidFill>
              <a:latin typeface="Arial" panose="020B0604020202020204" pitchFamily="34" charset="0"/>
              <a:cs typeface="Arial" panose="020B0604020202020204" pitchFamily="34" charset="0"/>
            </a:endParaRPr>
          </a:p>
        </p:txBody>
      </p:sp>
      <p:sp>
        <p:nvSpPr>
          <p:cNvPr id="2" name="Content Placeholder 10">
            <a:extLst>
              <a:ext uri="{FF2B5EF4-FFF2-40B4-BE49-F238E27FC236}">
                <a16:creationId xmlns:a16="http://schemas.microsoft.com/office/drawing/2014/main" id="{161C0AEF-E259-C954-C150-C85D0D7A3FD0}"/>
              </a:ext>
            </a:extLst>
          </p:cNvPr>
          <p:cNvSpPr txBox="1">
            <a:spLocks/>
          </p:cNvSpPr>
          <p:nvPr/>
        </p:nvSpPr>
        <p:spPr>
          <a:xfrm>
            <a:off x="795130" y="1502797"/>
            <a:ext cx="10400961" cy="4853554"/>
          </a:xfrm>
          <a:prstGeom prst="rect">
            <a:avLst/>
          </a:prstGeom>
          <a:solidFill>
            <a:schemeClr val="bg1">
              <a:lumMod val="75000"/>
              <a:alpha val="15000"/>
            </a:schemeClr>
          </a:solidFill>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14300" algn="l">
              <a:lnSpc>
                <a:spcPct val="150000"/>
              </a:lnSpc>
              <a:buClr>
                <a:srgbClr val="3E8EDE"/>
              </a:buClr>
            </a:pPr>
            <a:r>
              <a:rPr lang="en-US" sz="2000">
                <a:latin typeface="Arial" panose="020B0604020202020204" pitchFamily="34" charset="0"/>
                <a:cs typeface="Arial" panose="020B0604020202020204" pitchFamily="34" charset="0"/>
              </a:rPr>
              <a:t>“20.	[…] After discussing the implications of the ITC decision on the LIAV program of work, WP.1 requested the secretariat of the LIAV Group of Experts to revise the agenda for the forthcoming session (4-5 May 2023) to address the ITC decision 23 points (a)(</a:t>
            </a:r>
            <a:r>
              <a:rPr lang="en-US" sz="2000" err="1">
                <a:latin typeface="Arial" panose="020B0604020202020204" pitchFamily="34" charset="0"/>
                <a:cs typeface="Arial" panose="020B0604020202020204" pitchFamily="34" charset="0"/>
              </a:rPr>
              <a:t>i</a:t>
            </a:r>
            <a:r>
              <a:rPr lang="en-US" sz="2000">
                <a:latin typeface="Arial" panose="020B0604020202020204" pitchFamily="34" charset="0"/>
                <a:cs typeface="Arial" panose="020B0604020202020204" pitchFamily="34" charset="0"/>
              </a:rPr>
              <a:t>) and (ii). WP.1 invited the LIAV Group of Experts to comprehensively and cohesively address that ITC decision by formulating a baseline and timeline workplan.</a:t>
            </a:r>
          </a:p>
          <a:p>
            <a:pPr marL="114300" algn="l">
              <a:lnSpc>
                <a:spcPct val="150000"/>
              </a:lnSpc>
              <a:buClr>
                <a:srgbClr val="3E8EDE"/>
              </a:buClr>
            </a:pPr>
            <a:endParaRPr lang="en-US" sz="2000">
              <a:latin typeface="Arial" panose="020B0604020202020204" pitchFamily="34" charset="0"/>
              <a:cs typeface="Arial" panose="020B0604020202020204" pitchFamily="34" charset="0"/>
            </a:endParaRPr>
          </a:p>
          <a:p>
            <a:pPr marL="114300" algn="l">
              <a:lnSpc>
                <a:spcPct val="150000"/>
              </a:lnSpc>
              <a:buClr>
                <a:srgbClr val="3E8EDE"/>
              </a:buClr>
            </a:pPr>
            <a:r>
              <a:rPr lang="en-US" sz="2000">
                <a:latin typeface="Arial" panose="020B0604020202020204" pitchFamily="34" charset="0"/>
                <a:cs typeface="Arial" panose="020B0604020202020204" pitchFamily="34" charset="0"/>
              </a:rPr>
              <a:t>21.	WP.1 Chair invited the secretariat of the Group of Experts to explore the possibility of extending the November 2023 meeting to two days.”</a:t>
            </a:r>
            <a:endParaRPr lang="en-US">
              <a:latin typeface="Arial"/>
              <a:cs typeface="Arial"/>
            </a:endParaRPr>
          </a:p>
        </p:txBody>
      </p:sp>
    </p:spTree>
    <p:extLst>
      <p:ext uri="{BB962C8B-B14F-4D97-AF65-F5344CB8AC3E}">
        <p14:creationId xmlns:p14="http://schemas.microsoft.com/office/powerpoint/2010/main" val="17676519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B8422D08C252547BB1CFA7F78E2CB83" ma:contentTypeVersion="17" ma:contentTypeDescription="Create a new document." ma:contentTypeScope="" ma:versionID="3dda9090b5883dd13a17919601bc9337">
  <xsd:schema xmlns:xsd="http://www.w3.org/2001/XMLSchema" xmlns:xs="http://www.w3.org/2001/XMLSchema" xmlns:p="http://schemas.microsoft.com/office/2006/metadata/properties" xmlns:ns2="4b4a1c0d-4a69-4996-a84a-fc699b9f49de" xmlns:ns3="acccb6d4-dbe5-46d2-b4d3-5733603d8cc6" xmlns:ns4="985ec44e-1bab-4c0b-9df0-6ba128686fc9" targetNamespace="http://schemas.microsoft.com/office/2006/metadata/properties" ma:root="true" ma:fieldsID="ded5af2ee258f7c0b7926b0cd9be3d49" ns2:_="" ns3:_="" ns4:_="">
    <xsd:import namespace="4b4a1c0d-4a69-4996-a84a-fc699b9f49de"/>
    <xsd:import namespace="acccb6d4-dbe5-46d2-b4d3-5733603d8cc6"/>
    <xsd:import namespace="985ec44e-1bab-4c0b-9df0-6ba128686fc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4a1c0d-4a69-4996-a84a-fc699b9f49d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cccb6d4-dbe5-46d2-b4d3-5733603d8cc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8175662-8596-484a-92c7-351d01561e2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85ec44e-1bab-4c0b-9df0-6ba128686fc9"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02cb41a6-c265-4598-b948-df01c7e084ec}" ma:internalName="TaxCatchAll" ma:showField="CatchAllData" ma:web="4b4a1c0d-4a69-4996-a84a-fc699b9f49d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cccb6d4-dbe5-46d2-b4d3-5733603d8cc6">
      <Terms xmlns="http://schemas.microsoft.com/office/infopath/2007/PartnerControls"/>
    </lcf76f155ced4ddcb4097134ff3c332f>
    <TaxCatchAll xmlns="985ec44e-1bab-4c0b-9df0-6ba128686fc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1D7D0C5-2D5D-40C5-BA3E-E8848BFF9C19}">
  <ds:schemaRefs>
    <ds:schemaRef ds:uri="4b4a1c0d-4a69-4996-a84a-fc699b9f49de"/>
    <ds:schemaRef ds:uri="985ec44e-1bab-4c0b-9df0-6ba128686fc9"/>
    <ds:schemaRef ds:uri="acccb6d4-dbe5-46d2-b4d3-5733603d8cc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6276536-EB32-4717-86D6-BC8C95AD6EBD}">
  <ds:schemaRefs>
    <ds:schemaRef ds:uri="4b4a1c0d-4a69-4996-a84a-fc699b9f49de"/>
    <ds:schemaRef ds:uri="985ec44e-1bab-4c0b-9df0-6ba128686fc9"/>
    <ds:schemaRef ds:uri="acccb6d4-dbe5-46d2-b4d3-5733603d8cc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7742B0EB-F900-4D88-94FE-4CD4DC2C755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4</Slides>
  <Notes>4</Notes>
  <HiddenSlides>0</HiddenSlide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4</dc:title>
  <dc:creator>Laura Mueller</dc:creator>
  <cp:revision>1</cp:revision>
  <dcterms:created xsi:type="dcterms:W3CDTF">2023-04-25T14:19:16Z</dcterms:created>
  <dcterms:modified xsi:type="dcterms:W3CDTF">2023-05-02T13:37:05Z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0x0101003B8422D08C252547BB1CFA7F78E2CB83</vt:lpwstr>
  </property>
  <property fmtid="{D5CDD505-2E9C-101B-9397-08002B2CF9AE}" pid="3" name="Office_x0020_of_x0020_Origin">
    <vt:lpwstr/>
  </property>
  <property fmtid="{D5CDD505-2E9C-101B-9397-08002B2CF9AE}" pid="4" name="MediaServiceImageTags">
    <vt:lpwstr/>
  </property>
  <property fmtid="{D5CDD505-2E9C-101B-9397-08002B2CF9AE}" pid="5" name="gba66df640194346a5267c50f24d4797">
    <vt:lpwstr/>
  </property>
  <property fmtid="{D5CDD505-2E9C-101B-9397-08002B2CF9AE}" pid="6" name="Office of Origin">
    <vt:lpwstr/>
  </property>
</Properties>
</file>