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9"/>
  </p:notesMasterIdLst>
  <p:sldIdLst>
    <p:sldId id="258" r:id="rId4"/>
    <p:sldId id="261" r:id="rId5"/>
    <p:sldId id="262" r:id="rId6"/>
    <p:sldId id="264" r:id="rId7"/>
    <p:sldId id="263" r:id="rId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E4685C-7EF5-4EE8-A02B-BF3F23C4A06F}" v="2" dt="2023-05-01T09:26:21.2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5" d="100"/>
          <a:sy n="75" d="100"/>
        </p:scale>
        <p:origin x="8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Mueller" userId="b8b87b2b-eda4-44e0-9f77-97a24730064b" providerId="ADAL" clId="{C7E4685C-7EF5-4EE8-A02B-BF3F23C4A06F}"/>
    <pc:docChg chg="modSld">
      <pc:chgData name="Laura Mueller" userId="b8b87b2b-eda4-44e0-9f77-97a24730064b" providerId="ADAL" clId="{C7E4685C-7EF5-4EE8-A02B-BF3F23C4A06F}" dt="2023-05-01T07:50:22.448" v="160" actId="1038"/>
      <pc:docMkLst>
        <pc:docMk/>
      </pc:docMkLst>
      <pc:sldChg chg="addSp modSp mod">
        <pc:chgData name="Laura Mueller" userId="b8b87b2b-eda4-44e0-9f77-97a24730064b" providerId="ADAL" clId="{C7E4685C-7EF5-4EE8-A02B-BF3F23C4A06F}" dt="2023-05-01T07:50:22.448" v="160" actId="1038"/>
        <pc:sldMkLst>
          <pc:docMk/>
          <pc:sldMk cId="1485667716" sldId="258"/>
        </pc:sldMkLst>
        <pc:spChg chg="add mod">
          <ac:chgData name="Laura Mueller" userId="b8b87b2b-eda4-44e0-9f77-97a24730064b" providerId="ADAL" clId="{C7E4685C-7EF5-4EE8-A02B-BF3F23C4A06F}" dt="2023-05-01T07:50:03.865" v="124" actId="554"/>
          <ac:spMkLst>
            <pc:docMk/>
            <pc:sldMk cId="1485667716" sldId="258"/>
            <ac:spMk id="2" creationId="{46AC6CF0-D303-9151-EC16-F0EBDAA3F897}"/>
          </ac:spMkLst>
        </pc:spChg>
        <pc:spChg chg="mod">
          <ac:chgData name="Laura Mueller" userId="b8b87b2b-eda4-44e0-9f77-97a24730064b" providerId="ADAL" clId="{C7E4685C-7EF5-4EE8-A02B-BF3F23C4A06F}" dt="2023-05-01T07:50:22.448" v="160" actId="1038"/>
          <ac:spMkLst>
            <pc:docMk/>
            <pc:sldMk cId="1485667716" sldId="258"/>
            <ac:spMk id="4" creationId="{2F442071-A4D8-4C0F-A4E4-27E07B1363E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C355A3-2626-4CE3-9743-5AA53F1F32AB}" type="datetimeFigureOut">
              <a:rPr lang="fi-FI" smtClean="0"/>
              <a:t>1.5.2023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053334-7D91-425C-B2DD-179E64FE5B85}" type="slidenum">
              <a:rPr lang="fi-FI" smtClean="0"/>
              <a:t>‹#›</a:t>
            </a:fld>
            <a:endParaRPr lang="fi-FI"/>
          </a:p>
        </p:txBody>
      </p:sp>
    </p:spTree>
    <p:extLst>
      <p:ext uri="{BB962C8B-B14F-4D97-AF65-F5344CB8AC3E}">
        <p14:creationId xmlns:p14="http://schemas.microsoft.com/office/powerpoint/2010/main" val="4186547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 I </a:t>
            </a:r>
            <a:r>
              <a:rPr lang="fi-FI" dirty="0" err="1"/>
              <a:t>would</a:t>
            </a:r>
            <a:r>
              <a:rPr lang="fi-FI" baseline="0" dirty="0"/>
              <a:t> </a:t>
            </a:r>
            <a:r>
              <a:rPr lang="fi-FI" baseline="0" dirty="0" err="1"/>
              <a:t>prefer</a:t>
            </a:r>
            <a:r>
              <a:rPr lang="fi-FI" baseline="0" dirty="0"/>
              <a:t> </a:t>
            </a:r>
            <a:r>
              <a:rPr lang="fi-FI" baseline="0" dirty="0" err="1"/>
              <a:t>using</a:t>
            </a:r>
            <a:r>
              <a:rPr lang="fi-FI" baseline="0" dirty="0"/>
              <a:t> blanco </a:t>
            </a:r>
            <a:r>
              <a:rPr lang="fi-FI" baseline="0" dirty="0" err="1"/>
              <a:t>slides</a:t>
            </a:r>
            <a:r>
              <a:rPr lang="fi-FI" baseline="0" dirty="0"/>
              <a:t> </a:t>
            </a:r>
            <a:r>
              <a:rPr lang="fi-FI" baseline="0" dirty="0" err="1"/>
              <a:t>instead</a:t>
            </a:r>
            <a:r>
              <a:rPr lang="fi-FI" baseline="0" dirty="0"/>
              <a:t> of </a:t>
            </a:r>
            <a:r>
              <a:rPr lang="fi-FI" baseline="0" dirty="0" err="1"/>
              <a:t>having</a:t>
            </a:r>
            <a:r>
              <a:rPr lang="fi-FI" baseline="0" dirty="0"/>
              <a:t> </a:t>
            </a:r>
            <a:r>
              <a:rPr lang="fi-FI" baseline="0" dirty="0" err="1"/>
              <a:t>the</a:t>
            </a:r>
            <a:r>
              <a:rPr lang="fi-FI" baseline="0" dirty="0"/>
              <a:t> </a:t>
            </a:r>
            <a:r>
              <a:rPr lang="fi-FI" baseline="0" dirty="0" err="1"/>
              <a:t>background</a:t>
            </a:r>
            <a:r>
              <a:rPr lang="fi-FI" baseline="0" dirty="0"/>
              <a:t> of </a:t>
            </a:r>
            <a:r>
              <a:rPr lang="fi-FI" baseline="0" dirty="0" err="1"/>
              <a:t>Dutch</a:t>
            </a:r>
            <a:r>
              <a:rPr lang="fi-FI" baseline="0" dirty="0"/>
              <a:t> </a:t>
            </a:r>
            <a:r>
              <a:rPr lang="fi-FI" baseline="0" dirty="0" err="1"/>
              <a:t>or</a:t>
            </a:r>
            <a:r>
              <a:rPr lang="fi-FI" baseline="0" dirty="0"/>
              <a:t> </a:t>
            </a:r>
            <a:r>
              <a:rPr lang="fi-FI" baseline="0" dirty="0" err="1"/>
              <a:t>Finnish</a:t>
            </a:r>
            <a:r>
              <a:rPr lang="fi-FI" baseline="0" dirty="0"/>
              <a:t> </a:t>
            </a:r>
            <a:r>
              <a:rPr lang="fi-FI" baseline="0" dirty="0" err="1"/>
              <a:t>ministeries</a:t>
            </a:r>
            <a:endParaRPr lang="fi-FI" dirty="0"/>
          </a:p>
        </p:txBody>
      </p:sp>
      <p:sp>
        <p:nvSpPr>
          <p:cNvPr id="4" name="Dian numeron paikkamerkki 3"/>
          <p:cNvSpPr>
            <a:spLocks noGrp="1"/>
          </p:cNvSpPr>
          <p:nvPr>
            <p:ph type="sldNum" sz="quarter" idx="10"/>
          </p:nvPr>
        </p:nvSpPr>
        <p:spPr/>
        <p:txBody>
          <a:bodyPr/>
          <a:lstStyle/>
          <a:p>
            <a:fld id="{DE501649-886C-4324-AD4C-E61C88D47728}" type="slidenum">
              <a:rPr lang="nl-NL" smtClean="0"/>
              <a:pPr/>
              <a:t>1</a:t>
            </a:fld>
            <a:endParaRPr lang="nl-NL"/>
          </a:p>
        </p:txBody>
      </p:sp>
    </p:spTree>
    <p:extLst>
      <p:ext uri="{BB962C8B-B14F-4D97-AF65-F5344CB8AC3E}">
        <p14:creationId xmlns:p14="http://schemas.microsoft.com/office/powerpoint/2010/main" val="1401157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Tree>
    <p:extLst>
      <p:ext uri="{BB962C8B-B14F-4D97-AF65-F5344CB8AC3E}">
        <p14:creationId xmlns:p14="http://schemas.microsoft.com/office/powerpoint/2010/main" val="168456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74E85A60-8AEE-436C-9206-F868471B3EB0}" type="datetimeFigureOut">
              <a:rPr lang="fi-FI" smtClean="0"/>
              <a:t>1.5.2023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9682AE3-60D1-442C-8BFB-B64142DFB5BB}" type="slidenum">
              <a:rPr lang="fi-FI" smtClean="0"/>
              <a:t>‹#›</a:t>
            </a:fld>
            <a:endParaRPr lang="fi-FI"/>
          </a:p>
        </p:txBody>
      </p:sp>
    </p:spTree>
    <p:extLst>
      <p:ext uri="{BB962C8B-B14F-4D97-AF65-F5344CB8AC3E}">
        <p14:creationId xmlns:p14="http://schemas.microsoft.com/office/powerpoint/2010/main" val="2409781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74E85A60-8AEE-436C-9206-F868471B3EB0}" type="datetimeFigureOut">
              <a:rPr lang="fi-FI" smtClean="0"/>
              <a:t>1.5.2023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9682AE3-60D1-442C-8BFB-B64142DFB5BB}" type="slidenum">
              <a:rPr lang="fi-FI" smtClean="0"/>
              <a:t>‹#›</a:t>
            </a:fld>
            <a:endParaRPr lang="fi-FI"/>
          </a:p>
        </p:txBody>
      </p:sp>
    </p:spTree>
    <p:extLst>
      <p:ext uri="{BB962C8B-B14F-4D97-AF65-F5344CB8AC3E}">
        <p14:creationId xmlns:p14="http://schemas.microsoft.com/office/powerpoint/2010/main" val="172429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numCol="1" spcCol="468000"/>
          <a:lstStyle/>
          <a:p>
            <a:pPr lvl="0"/>
            <a:r>
              <a:rPr lang="nl-NL"/>
              <a:t>Tekststijl van het model bewerken</a:t>
            </a:r>
          </a:p>
        </p:txBody>
      </p:sp>
      <p:sp>
        <p:nvSpPr>
          <p:cNvPr id="2" name="Titel 1"/>
          <p:cNvSpPr>
            <a:spLocks noGrp="1"/>
          </p:cNvSpPr>
          <p:nvPr>
            <p:ph type="title"/>
          </p:nvPr>
        </p:nvSpPr>
        <p:spPr/>
        <p:txBody>
          <a:bodyPr/>
          <a:lstStyle/>
          <a:p>
            <a:r>
              <a:rPr lang="nl-NL"/>
              <a:t>Klik om de stijl te bewerken</a:t>
            </a:r>
          </a:p>
        </p:txBody>
      </p:sp>
      <p:sp>
        <p:nvSpPr>
          <p:cNvPr id="13" name="Tijdelijke aanduiding voor datum 12"/>
          <p:cNvSpPr>
            <a:spLocks noGrp="1"/>
          </p:cNvSpPr>
          <p:nvPr>
            <p:ph type="dt" sz="half" idx="10"/>
          </p:nvPr>
        </p:nvSpPr>
        <p:spPr/>
        <p:txBody>
          <a:bodyPr/>
          <a:lstStyle/>
          <a:p>
            <a:endParaRPr lang="nl-NL" dirty="0"/>
          </a:p>
        </p:txBody>
      </p:sp>
      <p:sp>
        <p:nvSpPr>
          <p:cNvPr id="14" name="Tijdelijke aanduiding voor voettekst 13"/>
          <p:cNvSpPr>
            <a:spLocks noGrp="1"/>
          </p:cNvSpPr>
          <p:nvPr>
            <p:ph type="ftr" sz="quarter" idx="11"/>
          </p:nvPr>
        </p:nvSpPr>
        <p:spPr/>
        <p:txBody>
          <a:bodyPr/>
          <a:lstStyle/>
          <a:p>
            <a:endParaRPr lang="nl-NL" dirty="0"/>
          </a:p>
        </p:txBody>
      </p:sp>
      <p:sp>
        <p:nvSpPr>
          <p:cNvPr id="15" name="Tijdelijke aanduiding voor dianummer 14"/>
          <p:cNvSpPr>
            <a:spLocks noGrp="1"/>
          </p:cNvSpPr>
          <p:nvPr>
            <p:ph type="sldNum" sz="quarter" idx="12"/>
          </p:nvPr>
        </p:nvSpPr>
        <p:spPr/>
        <p:txBody>
          <a:bodyPr/>
          <a:lstStyle/>
          <a:p>
            <a:fld id="{10A0A6AF-03C5-477E-939A-E28F7E7F05EA}" type="slidenum">
              <a:rPr lang="nl-NL" smtClean="0"/>
              <a:pPr/>
              <a:t>‹#›</a:t>
            </a:fld>
            <a:endParaRPr lang="nl-NL" dirty="0"/>
          </a:p>
        </p:txBody>
      </p:sp>
    </p:spTree>
    <p:extLst>
      <p:ext uri="{BB962C8B-B14F-4D97-AF65-F5344CB8AC3E}">
        <p14:creationId xmlns:p14="http://schemas.microsoft.com/office/powerpoint/2010/main" val="3759903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74E85A60-8AEE-436C-9206-F868471B3EB0}" type="datetimeFigureOut">
              <a:rPr lang="fi-FI" smtClean="0"/>
              <a:t>1.5.2023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9682AE3-60D1-442C-8BFB-B64142DFB5BB}" type="slidenum">
              <a:rPr lang="fi-FI" smtClean="0"/>
              <a:t>‹#›</a:t>
            </a:fld>
            <a:endParaRPr lang="fi-FI"/>
          </a:p>
        </p:txBody>
      </p:sp>
    </p:spTree>
    <p:extLst>
      <p:ext uri="{BB962C8B-B14F-4D97-AF65-F5344CB8AC3E}">
        <p14:creationId xmlns:p14="http://schemas.microsoft.com/office/powerpoint/2010/main" val="2899411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4" name="Päivämäärän paikkamerkki 3"/>
          <p:cNvSpPr>
            <a:spLocks noGrp="1"/>
          </p:cNvSpPr>
          <p:nvPr>
            <p:ph type="dt" sz="half" idx="10"/>
          </p:nvPr>
        </p:nvSpPr>
        <p:spPr/>
        <p:txBody>
          <a:bodyPr/>
          <a:lstStyle/>
          <a:p>
            <a:fld id="{74E85A60-8AEE-436C-9206-F868471B3EB0}" type="datetimeFigureOut">
              <a:rPr lang="fi-FI" smtClean="0"/>
              <a:t>1.5.2023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9682AE3-60D1-442C-8BFB-B64142DFB5BB}" type="slidenum">
              <a:rPr lang="fi-FI" smtClean="0"/>
              <a:t>‹#›</a:t>
            </a:fld>
            <a:endParaRPr lang="fi-FI"/>
          </a:p>
        </p:txBody>
      </p:sp>
    </p:spTree>
    <p:extLst>
      <p:ext uri="{BB962C8B-B14F-4D97-AF65-F5344CB8AC3E}">
        <p14:creationId xmlns:p14="http://schemas.microsoft.com/office/powerpoint/2010/main" val="456460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74E85A60-8AEE-436C-9206-F868471B3EB0}" type="datetimeFigureOut">
              <a:rPr lang="fi-FI" smtClean="0"/>
              <a:t>1.5.2023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9682AE3-60D1-442C-8BFB-B64142DFB5BB}" type="slidenum">
              <a:rPr lang="fi-FI" smtClean="0"/>
              <a:t>‹#›</a:t>
            </a:fld>
            <a:endParaRPr lang="fi-FI"/>
          </a:p>
        </p:txBody>
      </p:sp>
    </p:spTree>
    <p:extLst>
      <p:ext uri="{BB962C8B-B14F-4D97-AF65-F5344CB8AC3E}">
        <p14:creationId xmlns:p14="http://schemas.microsoft.com/office/powerpoint/2010/main" val="275197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74E85A60-8AEE-436C-9206-F868471B3EB0}" type="datetimeFigureOut">
              <a:rPr lang="fi-FI" smtClean="0"/>
              <a:t>1.5.2023</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69682AE3-60D1-442C-8BFB-B64142DFB5BB}" type="slidenum">
              <a:rPr lang="fi-FI" smtClean="0"/>
              <a:t>‹#›</a:t>
            </a:fld>
            <a:endParaRPr lang="fi-FI"/>
          </a:p>
        </p:txBody>
      </p:sp>
    </p:spTree>
    <p:extLst>
      <p:ext uri="{BB962C8B-B14F-4D97-AF65-F5344CB8AC3E}">
        <p14:creationId xmlns:p14="http://schemas.microsoft.com/office/powerpoint/2010/main" val="1486485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74E85A60-8AEE-436C-9206-F868471B3EB0}" type="datetimeFigureOut">
              <a:rPr lang="fi-FI" smtClean="0"/>
              <a:t>1.5.2023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69682AE3-60D1-442C-8BFB-B64142DFB5BB}" type="slidenum">
              <a:rPr lang="fi-FI" smtClean="0"/>
              <a:t>‹#›</a:t>
            </a:fld>
            <a:endParaRPr lang="fi-FI"/>
          </a:p>
        </p:txBody>
      </p:sp>
    </p:spTree>
    <p:extLst>
      <p:ext uri="{BB962C8B-B14F-4D97-AF65-F5344CB8AC3E}">
        <p14:creationId xmlns:p14="http://schemas.microsoft.com/office/powerpoint/2010/main" val="2462653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74E85A60-8AEE-436C-9206-F868471B3EB0}" type="datetimeFigureOut">
              <a:rPr lang="fi-FI" smtClean="0"/>
              <a:t>1.5.2023</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69682AE3-60D1-442C-8BFB-B64142DFB5BB}" type="slidenum">
              <a:rPr lang="fi-FI" smtClean="0"/>
              <a:t>‹#›</a:t>
            </a:fld>
            <a:endParaRPr lang="fi-FI"/>
          </a:p>
        </p:txBody>
      </p:sp>
    </p:spTree>
    <p:extLst>
      <p:ext uri="{BB962C8B-B14F-4D97-AF65-F5344CB8AC3E}">
        <p14:creationId xmlns:p14="http://schemas.microsoft.com/office/powerpoint/2010/main" val="402542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74E85A60-8AEE-436C-9206-F868471B3EB0}" type="datetimeFigureOut">
              <a:rPr lang="fi-FI" smtClean="0"/>
              <a:t>1.5.2023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9682AE3-60D1-442C-8BFB-B64142DFB5BB}" type="slidenum">
              <a:rPr lang="fi-FI" smtClean="0"/>
              <a:t>‹#›</a:t>
            </a:fld>
            <a:endParaRPr lang="fi-FI"/>
          </a:p>
        </p:txBody>
      </p:sp>
    </p:spTree>
    <p:extLst>
      <p:ext uri="{BB962C8B-B14F-4D97-AF65-F5344CB8AC3E}">
        <p14:creationId xmlns:p14="http://schemas.microsoft.com/office/powerpoint/2010/main" val="3918875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74E85A60-8AEE-436C-9206-F868471B3EB0}" type="datetimeFigureOut">
              <a:rPr lang="fi-FI" smtClean="0"/>
              <a:t>1.5.2023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9682AE3-60D1-442C-8BFB-B64142DFB5BB}" type="slidenum">
              <a:rPr lang="fi-FI" smtClean="0"/>
              <a:t>‹#›</a:t>
            </a:fld>
            <a:endParaRPr lang="fi-FI"/>
          </a:p>
        </p:txBody>
      </p:sp>
    </p:spTree>
    <p:extLst>
      <p:ext uri="{BB962C8B-B14F-4D97-AF65-F5344CB8AC3E}">
        <p14:creationId xmlns:p14="http://schemas.microsoft.com/office/powerpoint/2010/main" val="3392481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E85A60-8AEE-436C-9206-F868471B3EB0}" type="datetimeFigureOut">
              <a:rPr lang="fi-FI" smtClean="0"/>
              <a:t>1.5.2023</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682AE3-60D1-442C-8BFB-B64142DFB5BB}" type="slidenum">
              <a:rPr lang="fi-FI" smtClean="0"/>
              <a:t>‹#›</a:t>
            </a:fld>
            <a:endParaRPr lang="fi-FI"/>
          </a:p>
        </p:txBody>
      </p:sp>
    </p:spTree>
    <p:extLst>
      <p:ext uri="{BB962C8B-B14F-4D97-AF65-F5344CB8AC3E}">
        <p14:creationId xmlns:p14="http://schemas.microsoft.com/office/powerpoint/2010/main" val="1817579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a:xfrm>
            <a:off x="1709832" y="2250830"/>
            <a:ext cx="9234488" cy="2181436"/>
          </a:xfrm>
        </p:spPr>
        <p:txBody>
          <a:bodyPr>
            <a:normAutofit/>
          </a:bodyPr>
          <a:lstStyle/>
          <a:p>
            <a:r>
              <a:rPr lang="en-US" sz="4400" b="1" dirty="0">
                <a:solidFill>
                  <a:srgbClr val="0070C0"/>
                </a:solidFill>
                <a:effectLst/>
                <a:latin typeface="Calibri" panose="020F0502020204030204" pitchFamily="34" charset="0"/>
                <a:ea typeface="Calibri" panose="020F0502020204030204" pitchFamily="34" charset="0"/>
              </a:rPr>
              <a:t>Contribution from the drafting volunteers towards the assessment of needs</a:t>
            </a:r>
            <a:endParaRPr lang="nl-NL" sz="4400" b="1" dirty="0">
              <a:solidFill>
                <a:srgbClr val="0070C0"/>
              </a:solidFill>
            </a:endParaRPr>
          </a:p>
        </p:txBody>
      </p:sp>
      <p:sp>
        <p:nvSpPr>
          <p:cNvPr id="4" name="TextBox 3">
            <a:extLst>
              <a:ext uri="{FF2B5EF4-FFF2-40B4-BE49-F238E27FC236}">
                <a16:creationId xmlns:a16="http://schemas.microsoft.com/office/drawing/2014/main" id="{2F442071-A4D8-4C0F-A4E4-27E07B1363E2}"/>
              </a:ext>
            </a:extLst>
          </p:cNvPr>
          <p:cNvSpPr txBox="1"/>
          <p:nvPr/>
        </p:nvSpPr>
        <p:spPr>
          <a:xfrm>
            <a:off x="9429688" y="201020"/>
            <a:ext cx="2379882" cy="830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defTabSz="914400" rtl="0" fontAlgn="auto" latinLnBrk="0" hangingPunct="0">
              <a:lnSpc>
                <a:spcPct val="100000"/>
              </a:lnSpc>
              <a:spcBef>
                <a:spcPts val="0"/>
              </a:spcBef>
              <a:spcAft>
                <a:spcPts val="0"/>
              </a:spcAft>
              <a:buClrTx/>
              <a:buSzTx/>
              <a:buFontTx/>
              <a:buNone/>
              <a:tabLst/>
            </a:pPr>
            <a:r>
              <a:rPr lang="en-US" dirty="0">
                <a:solidFill>
                  <a:srgbClr val="000000"/>
                </a:solidFill>
                <a:latin typeface="+mj-lt"/>
                <a:cs typeface="Times New Roman" panose="02020603050405020304" pitchFamily="18" charset="0"/>
                <a:sym typeface="Arial"/>
              </a:rPr>
              <a:t>Presentation 2</a:t>
            </a:r>
          </a:p>
          <a:p>
            <a:pPr marL="0" marR="0" indent="0" defTabSz="914400" rtl="0" fontAlgn="auto" latinLnBrk="0" hangingPunct="0">
              <a:lnSpc>
                <a:spcPct val="100000"/>
              </a:lnSpc>
              <a:spcBef>
                <a:spcPts val="0"/>
              </a:spcBef>
              <a:spcAft>
                <a:spcPts val="0"/>
              </a:spcAft>
              <a:buClrTx/>
              <a:buSzTx/>
              <a:buFontTx/>
              <a:buNone/>
              <a:tabLst/>
            </a:pPr>
            <a:r>
              <a:rPr lang="en-US" dirty="0">
                <a:solidFill>
                  <a:srgbClr val="000000"/>
                </a:solidFill>
                <a:latin typeface="+mj-lt"/>
                <a:cs typeface="Times New Roman" panose="02020603050405020304" pitchFamily="18" charset="0"/>
                <a:sym typeface="Arial"/>
              </a:rPr>
              <a:t>6</a:t>
            </a:r>
            <a:r>
              <a:rPr kumimoji="0" lang="en-US" b="0" i="0" u="none" strike="noStrike" cap="none" spc="0" normalizeH="0" baseline="30000" dirty="0">
                <a:ln>
                  <a:noFill/>
                </a:ln>
                <a:solidFill>
                  <a:srgbClr val="000000"/>
                </a:solidFill>
                <a:effectLst/>
                <a:uFillTx/>
                <a:latin typeface="+mj-lt"/>
                <a:cs typeface="Times New Roman" panose="02020603050405020304" pitchFamily="18" charset="0"/>
                <a:sym typeface="Arial"/>
              </a:rPr>
              <a:t>th</a:t>
            </a:r>
            <a:r>
              <a:rPr kumimoji="0" lang="en-US" b="0" i="0" u="none" strike="noStrike" cap="none" spc="0" normalizeH="0" baseline="0" dirty="0">
                <a:ln>
                  <a:noFill/>
                </a:ln>
                <a:solidFill>
                  <a:srgbClr val="000000"/>
                </a:solidFill>
                <a:effectLst/>
                <a:uFillTx/>
                <a:latin typeface="+mj-lt"/>
                <a:cs typeface="Times New Roman" panose="02020603050405020304" pitchFamily="18" charset="0"/>
                <a:sym typeface="Arial"/>
              </a:rPr>
              <a:t> GE.3, 4-5 May 2023</a:t>
            </a:r>
            <a:br>
              <a:rPr kumimoji="0" lang="en-US" b="0" i="0" u="none" strike="noStrike" cap="none" spc="0" normalizeH="0" baseline="0" dirty="0">
                <a:ln>
                  <a:noFill/>
                </a:ln>
                <a:solidFill>
                  <a:srgbClr val="000000"/>
                </a:solidFill>
                <a:effectLst/>
                <a:uFillTx/>
                <a:latin typeface="+mj-lt"/>
                <a:cs typeface="Times New Roman" panose="02020603050405020304" pitchFamily="18" charset="0"/>
                <a:sym typeface="Arial"/>
              </a:rPr>
            </a:br>
            <a:r>
              <a:rPr kumimoji="0" lang="en-US" b="0" i="0" u="none" strike="noStrike" cap="none" spc="0" normalizeH="0" baseline="0" dirty="0">
                <a:ln>
                  <a:noFill/>
                </a:ln>
                <a:solidFill>
                  <a:srgbClr val="000000"/>
                </a:solidFill>
                <a:effectLst/>
                <a:uFillTx/>
                <a:latin typeface="+mj-lt"/>
                <a:cs typeface="Times New Roman" panose="02020603050405020304" pitchFamily="18" charset="0"/>
                <a:sym typeface="Arial"/>
              </a:rPr>
              <a:t>Provisional agenda item 3</a:t>
            </a:r>
          </a:p>
        </p:txBody>
      </p:sp>
      <p:sp>
        <p:nvSpPr>
          <p:cNvPr id="2" name="TextBox 1">
            <a:extLst>
              <a:ext uri="{FF2B5EF4-FFF2-40B4-BE49-F238E27FC236}">
                <a16:creationId xmlns:a16="http://schemas.microsoft.com/office/drawing/2014/main" id="{46AC6CF0-D303-9151-EC16-F0EBDAA3F897}"/>
              </a:ext>
            </a:extLst>
          </p:cNvPr>
          <p:cNvSpPr txBox="1"/>
          <p:nvPr/>
        </p:nvSpPr>
        <p:spPr>
          <a:xfrm>
            <a:off x="375020" y="201020"/>
            <a:ext cx="3616118"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defTabSz="914400" rtl="0" fontAlgn="auto" latinLnBrk="0" hangingPunct="0">
              <a:lnSpc>
                <a:spcPct val="100000"/>
              </a:lnSpc>
              <a:spcBef>
                <a:spcPts val="0"/>
              </a:spcBef>
              <a:spcAft>
                <a:spcPts val="0"/>
              </a:spcAft>
              <a:buClrTx/>
              <a:buSzTx/>
              <a:buFontTx/>
              <a:buNone/>
              <a:tabLst/>
            </a:pPr>
            <a:r>
              <a:rPr lang="en-US" dirty="0">
                <a:solidFill>
                  <a:srgbClr val="000000"/>
                </a:solidFill>
                <a:latin typeface="+mj-lt"/>
                <a:cs typeface="Times New Roman" panose="02020603050405020304" pitchFamily="18" charset="0"/>
                <a:sym typeface="Arial"/>
              </a:rPr>
              <a:t>Submitted by the experts from Finland </a:t>
            </a:r>
          </a:p>
          <a:p>
            <a:pPr marL="0" marR="0" indent="0" defTabSz="914400" rtl="0" fontAlgn="auto" latinLnBrk="0" hangingPunct="0">
              <a:lnSpc>
                <a:spcPct val="100000"/>
              </a:lnSpc>
              <a:spcBef>
                <a:spcPts val="0"/>
              </a:spcBef>
              <a:spcAft>
                <a:spcPts val="0"/>
              </a:spcAft>
              <a:buClrTx/>
              <a:buSzTx/>
              <a:buFontTx/>
              <a:buNone/>
              <a:tabLst/>
            </a:pPr>
            <a:r>
              <a:rPr lang="en-US" dirty="0">
                <a:solidFill>
                  <a:srgbClr val="000000"/>
                </a:solidFill>
                <a:latin typeface="+mj-lt"/>
                <a:cs typeface="Times New Roman" panose="02020603050405020304" pitchFamily="18" charset="0"/>
                <a:sym typeface="Arial"/>
              </a:rPr>
              <a:t>and the Netherlands</a:t>
            </a:r>
            <a:endParaRPr kumimoji="0" lang="en-US" b="0" i="0" u="none" strike="noStrike" cap="none" spc="0" normalizeH="0" baseline="0" dirty="0">
              <a:ln>
                <a:noFill/>
              </a:ln>
              <a:solidFill>
                <a:srgbClr val="000000"/>
              </a:solidFill>
              <a:effectLst/>
              <a:uFillTx/>
              <a:latin typeface="+mj-lt"/>
              <a:cs typeface="Times New Roman" panose="02020603050405020304" pitchFamily="18" charset="0"/>
              <a:sym typeface="Arial"/>
            </a:endParaRPr>
          </a:p>
        </p:txBody>
      </p:sp>
    </p:spTree>
    <p:extLst>
      <p:ext uri="{BB962C8B-B14F-4D97-AF65-F5344CB8AC3E}">
        <p14:creationId xmlns:p14="http://schemas.microsoft.com/office/powerpoint/2010/main" val="1485667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E99770E2-57AF-4992-90B4-CD07E30E7F2C}"/>
              </a:ext>
            </a:extLst>
          </p:cNvPr>
          <p:cNvSpPr>
            <a:spLocks noGrp="1"/>
          </p:cNvSpPr>
          <p:nvPr>
            <p:ph idx="1"/>
          </p:nvPr>
        </p:nvSpPr>
        <p:spPr/>
        <p:txBody>
          <a:bodyPr>
            <a:normAutofit/>
          </a:bodyPr>
          <a:lstStyle/>
          <a:p>
            <a:r>
              <a:rPr lang="nl-NL" dirty="0"/>
              <a:t>Informal document prepared by the drafting volunteers, including:</a:t>
            </a:r>
          </a:p>
          <a:p>
            <a:pPr lvl="1">
              <a:buFont typeface="Wingdings" panose="05000000000000000000" pitchFamily="2" charset="2"/>
              <a:buChar char="Ø"/>
            </a:pPr>
            <a:r>
              <a:rPr lang="en-US" sz="2800" dirty="0"/>
              <a:t>An introductory and justification part</a:t>
            </a:r>
          </a:p>
          <a:p>
            <a:pPr lvl="1">
              <a:buFont typeface="Wingdings" panose="05000000000000000000" pitchFamily="2" charset="2"/>
              <a:buChar char="Ø"/>
            </a:pPr>
            <a:r>
              <a:rPr lang="en-US" sz="2800" dirty="0"/>
              <a:t>A Scoping Draft </a:t>
            </a:r>
          </a:p>
          <a:p>
            <a:r>
              <a:rPr lang="en-US" dirty="0"/>
              <a:t>The document has been produced in expert level cooperation</a:t>
            </a:r>
          </a:p>
          <a:p>
            <a:pPr lvl="1">
              <a:buFont typeface="Wingdings" panose="05000000000000000000" pitchFamily="2" charset="2"/>
              <a:buChar char="Ø"/>
            </a:pPr>
            <a:r>
              <a:rPr lang="en-US" sz="2800" dirty="0"/>
              <a:t>Representatives from Finland, France, Germany, Greece, Luxembourg, Malta, the Netherlands, Poland, Portugal, Sweden, the United Kingdom of Great Britain and Northern Ireland, academia and industry</a:t>
            </a:r>
            <a:endParaRPr lang="nl-NL" sz="2800" dirty="0"/>
          </a:p>
          <a:p>
            <a:pPr lvl="1"/>
            <a:endParaRPr lang="nl-NL" dirty="0"/>
          </a:p>
          <a:p>
            <a:pPr lvl="1"/>
            <a:endParaRPr lang="nl-NL" dirty="0"/>
          </a:p>
          <a:p>
            <a:pPr lvl="1"/>
            <a:endParaRPr lang="nl-NL" dirty="0"/>
          </a:p>
          <a:p>
            <a:pPr lvl="1"/>
            <a:endParaRPr lang="nl-NL" dirty="0"/>
          </a:p>
          <a:p>
            <a:pPr lvl="1"/>
            <a:endParaRPr lang="nl-NL" dirty="0"/>
          </a:p>
          <a:p>
            <a:endParaRPr lang="nl-NL" dirty="0"/>
          </a:p>
          <a:p>
            <a:endParaRPr lang="nl-NL" dirty="0"/>
          </a:p>
        </p:txBody>
      </p:sp>
      <p:sp>
        <p:nvSpPr>
          <p:cNvPr id="3" name="Titel 2">
            <a:extLst>
              <a:ext uri="{FF2B5EF4-FFF2-40B4-BE49-F238E27FC236}">
                <a16:creationId xmlns:a16="http://schemas.microsoft.com/office/drawing/2014/main" id="{6F6ADC7F-46FC-4012-9DC7-034AB70FBAA2}"/>
              </a:ext>
            </a:extLst>
          </p:cNvPr>
          <p:cNvSpPr>
            <a:spLocks noGrp="1"/>
          </p:cNvSpPr>
          <p:nvPr>
            <p:ph type="title"/>
          </p:nvPr>
        </p:nvSpPr>
        <p:spPr/>
        <p:txBody>
          <a:bodyPr/>
          <a:lstStyle/>
          <a:p>
            <a:pPr algn="ctr"/>
            <a:r>
              <a:rPr lang="nl-NL" b="1" dirty="0" err="1">
                <a:solidFill>
                  <a:srgbClr val="0070C0"/>
                </a:solidFill>
              </a:rPr>
              <a:t>Work</a:t>
            </a:r>
            <a:r>
              <a:rPr lang="nl-NL" b="1" dirty="0">
                <a:solidFill>
                  <a:srgbClr val="0070C0"/>
                </a:solidFill>
              </a:rPr>
              <a:t> </a:t>
            </a:r>
            <a:r>
              <a:rPr lang="nl-NL" b="1" dirty="0" err="1">
                <a:solidFill>
                  <a:srgbClr val="0070C0"/>
                </a:solidFill>
              </a:rPr>
              <a:t>done</a:t>
            </a:r>
            <a:r>
              <a:rPr lang="nl-NL" b="1" dirty="0">
                <a:solidFill>
                  <a:srgbClr val="0070C0"/>
                </a:solidFill>
              </a:rPr>
              <a:t>: </a:t>
            </a:r>
            <a:r>
              <a:rPr lang="nl-NL" b="1" dirty="0" err="1">
                <a:solidFill>
                  <a:srgbClr val="0070C0"/>
                </a:solidFill>
              </a:rPr>
              <a:t>recap</a:t>
            </a:r>
            <a:r>
              <a:rPr lang="nl-NL" b="1" dirty="0">
                <a:solidFill>
                  <a:srgbClr val="0070C0"/>
                </a:solidFill>
              </a:rPr>
              <a:t> </a:t>
            </a:r>
          </a:p>
        </p:txBody>
      </p:sp>
      <p:sp>
        <p:nvSpPr>
          <p:cNvPr id="6" name="Tijdelijke aanduiding voor dianummer 5">
            <a:extLst>
              <a:ext uri="{FF2B5EF4-FFF2-40B4-BE49-F238E27FC236}">
                <a16:creationId xmlns:a16="http://schemas.microsoft.com/office/drawing/2014/main" id="{4B4A7DB7-005E-4254-87AE-588F3B34708B}"/>
              </a:ext>
            </a:extLst>
          </p:cNvPr>
          <p:cNvSpPr>
            <a:spLocks noGrp="1"/>
          </p:cNvSpPr>
          <p:nvPr>
            <p:ph type="sldNum" sz="quarter" idx="12"/>
          </p:nvPr>
        </p:nvSpPr>
        <p:spPr/>
        <p:txBody>
          <a:bodyPr/>
          <a:lstStyle/>
          <a:p>
            <a:fld id="{10A0A6AF-03C5-477E-939A-E28F7E7F05EA}" type="slidenum">
              <a:rPr lang="nl-NL" smtClean="0"/>
              <a:pPr/>
              <a:t>2</a:t>
            </a:fld>
            <a:endParaRPr lang="nl-NL" dirty="0"/>
          </a:p>
        </p:txBody>
      </p:sp>
    </p:spTree>
    <p:extLst>
      <p:ext uri="{BB962C8B-B14F-4D97-AF65-F5344CB8AC3E}">
        <p14:creationId xmlns:p14="http://schemas.microsoft.com/office/powerpoint/2010/main" val="2763570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1301952-8A63-4B8D-9EC5-6C095AD213F3}"/>
              </a:ext>
            </a:extLst>
          </p:cNvPr>
          <p:cNvSpPr>
            <a:spLocks noGrp="1"/>
          </p:cNvSpPr>
          <p:nvPr>
            <p:ph idx="1"/>
          </p:nvPr>
        </p:nvSpPr>
        <p:spPr>
          <a:xfrm>
            <a:off x="838200" y="1690688"/>
            <a:ext cx="10515600" cy="4351338"/>
          </a:xfrm>
        </p:spPr>
        <p:txBody>
          <a:bodyPr>
            <a:normAutofit/>
          </a:bodyPr>
          <a:lstStyle/>
          <a:p>
            <a:r>
              <a:rPr lang="nl-NL" dirty="0"/>
              <a:t>GE.3 was established to draft a new legal instrument on the use of automated vehicles in traffic (ToRs of the GE.3)</a:t>
            </a:r>
          </a:p>
          <a:p>
            <a:r>
              <a:rPr lang="en-US" dirty="0"/>
              <a:t>In the Fourth Session of GE.3 (1-2 September 2022), a group of national experts volunteered to initiate drafting activities</a:t>
            </a:r>
          </a:p>
          <a:p>
            <a:r>
              <a:rPr lang="en-US" dirty="0"/>
              <a:t>At the Fifth Session of GE.3 (12 December 2022), the zero draft (informal document No. 1 GE.3-05-01) was presented</a:t>
            </a:r>
          </a:p>
          <a:p>
            <a:pPr lvl="1">
              <a:buFont typeface="Wingdings" panose="05000000000000000000" pitchFamily="2" charset="2"/>
              <a:buChar char="Ø"/>
            </a:pPr>
            <a:r>
              <a:rPr lang="en-US" sz="2800" dirty="0"/>
              <a:t>GE.3 decided that the drafting volunteers may continue their work and invited delegations to join them to further develop the zero draft</a:t>
            </a:r>
            <a:endParaRPr lang="nl-NL" sz="2800" dirty="0"/>
          </a:p>
          <a:p>
            <a:endParaRPr lang="nl-NL" dirty="0"/>
          </a:p>
          <a:p>
            <a:endParaRPr lang="nl-NL" dirty="0"/>
          </a:p>
          <a:p>
            <a:endParaRPr lang="nl-NL" dirty="0"/>
          </a:p>
        </p:txBody>
      </p:sp>
      <p:sp>
        <p:nvSpPr>
          <p:cNvPr id="3" name="Titel 2">
            <a:extLst>
              <a:ext uri="{FF2B5EF4-FFF2-40B4-BE49-F238E27FC236}">
                <a16:creationId xmlns:a16="http://schemas.microsoft.com/office/drawing/2014/main" id="{27D5DBF7-2A27-481F-80AF-AC0BA4537F3A}"/>
              </a:ext>
            </a:extLst>
          </p:cNvPr>
          <p:cNvSpPr>
            <a:spLocks noGrp="1"/>
          </p:cNvSpPr>
          <p:nvPr>
            <p:ph type="title"/>
          </p:nvPr>
        </p:nvSpPr>
        <p:spPr/>
        <p:txBody>
          <a:bodyPr/>
          <a:lstStyle/>
          <a:p>
            <a:pPr algn="ctr"/>
            <a:r>
              <a:rPr lang="nl-NL" b="1" dirty="0">
                <a:solidFill>
                  <a:srgbClr val="0070C0"/>
                </a:solidFill>
              </a:rPr>
              <a:t>Basis for the work done by the drafting volunteers</a:t>
            </a:r>
          </a:p>
        </p:txBody>
      </p:sp>
      <p:sp>
        <p:nvSpPr>
          <p:cNvPr id="6" name="Tijdelijke aanduiding voor dianummer 5">
            <a:extLst>
              <a:ext uri="{FF2B5EF4-FFF2-40B4-BE49-F238E27FC236}">
                <a16:creationId xmlns:a16="http://schemas.microsoft.com/office/drawing/2014/main" id="{AFC7513A-03F6-478A-BDD6-343CBC429172}"/>
              </a:ext>
            </a:extLst>
          </p:cNvPr>
          <p:cNvSpPr>
            <a:spLocks noGrp="1"/>
          </p:cNvSpPr>
          <p:nvPr>
            <p:ph type="sldNum" sz="quarter" idx="12"/>
          </p:nvPr>
        </p:nvSpPr>
        <p:spPr/>
        <p:txBody>
          <a:bodyPr/>
          <a:lstStyle/>
          <a:p>
            <a:fld id="{10A0A6AF-03C5-477E-939A-E28F7E7F05EA}" type="slidenum">
              <a:rPr lang="nl-NL" smtClean="0"/>
              <a:pPr/>
              <a:t>3</a:t>
            </a:fld>
            <a:endParaRPr lang="nl-NL" dirty="0"/>
          </a:p>
        </p:txBody>
      </p:sp>
    </p:spTree>
    <p:extLst>
      <p:ext uri="{BB962C8B-B14F-4D97-AF65-F5344CB8AC3E}">
        <p14:creationId xmlns:p14="http://schemas.microsoft.com/office/powerpoint/2010/main" val="2820617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1301952-8A63-4B8D-9EC5-6C095AD213F3}"/>
              </a:ext>
            </a:extLst>
          </p:cNvPr>
          <p:cNvSpPr>
            <a:spLocks noGrp="1"/>
          </p:cNvSpPr>
          <p:nvPr>
            <p:ph idx="1"/>
          </p:nvPr>
        </p:nvSpPr>
        <p:spPr>
          <a:xfrm>
            <a:off x="838200" y="1690688"/>
            <a:ext cx="10515600" cy="4351338"/>
          </a:xfrm>
        </p:spPr>
        <p:txBody>
          <a:bodyPr>
            <a:normAutofit/>
          </a:bodyPr>
          <a:lstStyle/>
          <a:p>
            <a:r>
              <a:rPr lang="en-US" dirty="0"/>
              <a:t>ITC endorsed the extension of the mandate of GE.3 until December 2024, with a focus to: </a:t>
            </a:r>
          </a:p>
          <a:p>
            <a:pPr marL="457200" lvl="1" indent="0">
              <a:buNone/>
            </a:pPr>
            <a:r>
              <a:rPr lang="en-US" sz="2800" dirty="0"/>
              <a:t>(</a:t>
            </a:r>
            <a:r>
              <a:rPr lang="en-US" sz="2800" dirty="0" err="1"/>
              <a:t>i</a:t>
            </a:r>
            <a:r>
              <a:rPr lang="en-US" sz="2800" dirty="0"/>
              <a:t>) undertake the assessment collectively of any gaps in the conventions and resolutions under the auspices of WP.1, and </a:t>
            </a:r>
          </a:p>
          <a:p>
            <a:pPr marL="457200" lvl="1" indent="0">
              <a:buNone/>
            </a:pPr>
            <a:r>
              <a:rPr lang="en-US" sz="2800" dirty="0"/>
              <a:t>(ii) identify the issues to be addressed;</a:t>
            </a:r>
          </a:p>
          <a:p>
            <a:r>
              <a:rPr lang="en-US" dirty="0"/>
              <a:t>While the decision at the 5th Session only referred to the development of the zero draft, the drafting volunteers have found it necessary to consider the ITC decision and the subsequent discussion at WP.1 and how their work could support that decision</a:t>
            </a:r>
            <a:endParaRPr lang="nl-NL" dirty="0"/>
          </a:p>
          <a:p>
            <a:pPr marL="0" indent="0">
              <a:buNone/>
            </a:pPr>
            <a:endParaRPr lang="nl-NL" dirty="0"/>
          </a:p>
          <a:p>
            <a:endParaRPr lang="nl-NL" dirty="0"/>
          </a:p>
          <a:p>
            <a:endParaRPr lang="nl-NL" dirty="0"/>
          </a:p>
        </p:txBody>
      </p:sp>
      <p:sp>
        <p:nvSpPr>
          <p:cNvPr id="3" name="Titel 2">
            <a:extLst>
              <a:ext uri="{FF2B5EF4-FFF2-40B4-BE49-F238E27FC236}">
                <a16:creationId xmlns:a16="http://schemas.microsoft.com/office/drawing/2014/main" id="{27D5DBF7-2A27-481F-80AF-AC0BA4537F3A}"/>
              </a:ext>
            </a:extLst>
          </p:cNvPr>
          <p:cNvSpPr>
            <a:spLocks noGrp="1"/>
          </p:cNvSpPr>
          <p:nvPr>
            <p:ph type="title"/>
          </p:nvPr>
        </p:nvSpPr>
        <p:spPr/>
        <p:txBody>
          <a:bodyPr/>
          <a:lstStyle/>
          <a:p>
            <a:pPr algn="ctr"/>
            <a:r>
              <a:rPr lang="nl-NL" b="1" dirty="0">
                <a:solidFill>
                  <a:srgbClr val="0070C0"/>
                </a:solidFill>
              </a:rPr>
              <a:t>ITC </a:t>
            </a:r>
            <a:r>
              <a:rPr lang="nl-NL" b="1" dirty="0" err="1">
                <a:solidFill>
                  <a:srgbClr val="0070C0"/>
                </a:solidFill>
              </a:rPr>
              <a:t>decision</a:t>
            </a:r>
            <a:r>
              <a:rPr lang="nl-NL" b="1" dirty="0">
                <a:solidFill>
                  <a:srgbClr val="0070C0"/>
                </a:solidFill>
              </a:rPr>
              <a:t> 21-24 Feb 2022</a:t>
            </a:r>
          </a:p>
        </p:txBody>
      </p:sp>
      <p:sp>
        <p:nvSpPr>
          <p:cNvPr id="6" name="Tijdelijke aanduiding voor dianummer 5">
            <a:extLst>
              <a:ext uri="{FF2B5EF4-FFF2-40B4-BE49-F238E27FC236}">
                <a16:creationId xmlns:a16="http://schemas.microsoft.com/office/drawing/2014/main" id="{AFC7513A-03F6-478A-BDD6-343CBC42917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A0A6AF-03C5-477E-939A-E28F7E7F05EA}" type="slidenum">
              <a:rPr kumimoji="0" lang="nl-N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nl-N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41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E99770E2-57AF-4992-90B4-CD07E30E7F2C}"/>
              </a:ext>
            </a:extLst>
          </p:cNvPr>
          <p:cNvSpPr>
            <a:spLocks noGrp="1"/>
          </p:cNvSpPr>
          <p:nvPr>
            <p:ph idx="1"/>
          </p:nvPr>
        </p:nvSpPr>
        <p:spPr/>
        <p:txBody>
          <a:bodyPr>
            <a:normAutofit/>
          </a:bodyPr>
          <a:lstStyle/>
          <a:p>
            <a:r>
              <a:rPr lang="nl-NL" dirty="0"/>
              <a:t>Series of informal voluntary meetings by national experts working as drafting volunteers</a:t>
            </a:r>
          </a:p>
          <a:p>
            <a:r>
              <a:rPr lang="nl-NL" dirty="0"/>
              <a:t>The work of drafting volunteers is informed by national and international pieces of legislation, publications and research (see the list of main sources of the informal document)</a:t>
            </a:r>
          </a:p>
          <a:p>
            <a:r>
              <a:rPr lang="nl-NL" dirty="0"/>
              <a:t>The drafting volunteers also gave careful consideration to the substantial work done by GE.3 (see title 1.2 of the informal document)</a:t>
            </a:r>
          </a:p>
          <a:p>
            <a:r>
              <a:rPr lang="nl-NL" dirty="0"/>
              <a:t>End result: A scoping draft, which aims to be a tool for discussion </a:t>
            </a:r>
            <a:r>
              <a:rPr lang="en-US" dirty="0"/>
              <a:t> </a:t>
            </a:r>
          </a:p>
        </p:txBody>
      </p:sp>
      <p:sp>
        <p:nvSpPr>
          <p:cNvPr id="3" name="Titel 2">
            <a:extLst>
              <a:ext uri="{FF2B5EF4-FFF2-40B4-BE49-F238E27FC236}">
                <a16:creationId xmlns:a16="http://schemas.microsoft.com/office/drawing/2014/main" id="{6F6ADC7F-46FC-4012-9DC7-034AB70FBAA2}"/>
              </a:ext>
            </a:extLst>
          </p:cNvPr>
          <p:cNvSpPr>
            <a:spLocks noGrp="1"/>
          </p:cNvSpPr>
          <p:nvPr>
            <p:ph type="title"/>
          </p:nvPr>
        </p:nvSpPr>
        <p:spPr>
          <a:xfrm>
            <a:off x="998974" y="500062"/>
            <a:ext cx="10515600" cy="1325563"/>
          </a:xfrm>
        </p:spPr>
        <p:txBody>
          <a:bodyPr/>
          <a:lstStyle/>
          <a:p>
            <a:pPr algn="ctr"/>
            <a:r>
              <a:rPr lang="nl-NL" b="1" dirty="0">
                <a:solidFill>
                  <a:srgbClr val="0070C0"/>
                </a:solidFill>
              </a:rPr>
              <a:t>Work done between December 2022 &amp; </a:t>
            </a:r>
            <a:br>
              <a:rPr lang="nl-NL" b="1" dirty="0">
                <a:solidFill>
                  <a:srgbClr val="0070C0"/>
                </a:solidFill>
              </a:rPr>
            </a:br>
            <a:r>
              <a:rPr lang="nl-NL" b="1" dirty="0">
                <a:solidFill>
                  <a:srgbClr val="0070C0"/>
                </a:solidFill>
              </a:rPr>
              <a:t>April 2023</a:t>
            </a:r>
          </a:p>
        </p:txBody>
      </p:sp>
      <p:sp>
        <p:nvSpPr>
          <p:cNvPr id="6" name="Tijdelijke aanduiding voor dianummer 5">
            <a:extLst>
              <a:ext uri="{FF2B5EF4-FFF2-40B4-BE49-F238E27FC236}">
                <a16:creationId xmlns:a16="http://schemas.microsoft.com/office/drawing/2014/main" id="{4B4A7DB7-005E-4254-87AE-588F3B34708B}"/>
              </a:ext>
            </a:extLst>
          </p:cNvPr>
          <p:cNvSpPr>
            <a:spLocks noGrp="1"/>
          </p:cNvSpPr>
          <p:nvPr>
            <p:ph type="sldNum" sz="quarter" idx="12"/>
          </p:nvPr>
        </p:nvSpPr>
        <p:spPr/>
        <p:txBody>
          <a:bodyPr/>
          <a:lstStyle/>
          <a:p>
            <a:fld id="{10A0A6AF-03C5-477E-939A-E28F7E7F05EA}" type="slidenum">
              <a:rPr lang="nl-NL" smtClean="0"/>
              <a:pPr/>
              <a:t>5</a:t>
            </a:fld>
            <a:endParaRPr lang="nl-NL" dirty="0"/>
          </a:p>
        </p:txBody>
      </p:sp>
    </p:spTree>
    <p:extLst>
      <p:ext uri="{BB962C8B-B14F-4D97-AF65-F5344CB8AC3E}">
        <p14:creationId xmlns:p14="http://schemas.microsoft.com/office/powerpoint/2010/main" val="1892108449"/>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11B674D-5653-466C-8C30-FEC1B103B2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7DC075-CEE4-42C7-9FC0-8341D3A89D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1822</TotalTime>
  <Words>429</Words>
  <Application>Microsoft Office PowerPoint</Application>
  <PresentationFormat>Widescreen</PresentationFormat>
  <Paragraphs>39</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Office-teema</vt:lpstr>
      <vt:lpstr>Contribution from the drafting volunteers towards the assessment of needs</vt:lpstr>
      <vt:lpstr>Work done: recap </vt:lpstr>
      <vt:lpstr>Basis for the work done by the drafting volunteers</vt:lpstr>
      <vt:lpstr>ITC decision 21-24 Feb 2022</vt:lpstr>
      <vt:lpstr>Work done between December 2022 &amp;  April 2023</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Presentation2</dc:title>
  <dc:creator>Note by drafters</dc:creator>
  <cp:lastModifiedBy>Laura Mueller</cp:lastModifiedBy>
  <cp:revision>41</cp:revision>
  <dcterms:created xsi:type="dcterms:W3CDTF">2022-12-03T08:24:17Z</dcterms:created>
  <dcterms:modified xsi:type="dcterms:W3CDTF">2023-05-01T09:26:33Z</dcterms:modified>
</cp:coreProperties>
</file>