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9" r:id="rId5"/>
  </p:sldMasterIdLst>
  <p:notesMasterIdLst>
    <p:notesMasterId r:id="rId21"/>
  </p:notesMasterIdLst>
  <p:handoutMasterIdLst>
    <p:handoutMasterId r:id="rId22"/>
  </p:handoutMasterIdLst>
  <p:sldIdLst>
    <p:sldId id="287" r:id="rId6"/>
    <p:sldId id="284" r:id="rId7"/>
    <p:sldId id="290" r:id="rId8"/>
    <p:sldId id="291" r:id="rId9"/>
    <p:sldId id="292" r:id="rId10"/>
    <p:sldId id="293" r:id="rId11"/>
    <p:sldId id="294" r:id="rId12"/>
    <p:sldId id="295" r:id="rId13"/>
    <p:sldId id="296" r:id="rId14"/>
    <p:sldId id="297" r:id="rId15"/>
    <p:sldId id="279" r:id="rId16"/>
    <p:sldId id="280" r:id="rId17"/>
    <p:sldId id="281" r:id="rId18"/>
    <p:sldId id="288" r:id="rId19"/>
    <p:sldId id="273" r:id="rId20"/>
  </p:sldIdLst>
  <p:sldSz cx="12192000" cy="6858000"/>
  <p:notesSz cx="6761163" cy="985678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069"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E4D1"/>
    <a:srgbClr val="FFFAEB"/>
    <a:srgbClr val="FFF2C9"/>
    <a:srgbClr val="E7FFE7"/>
    <a:srgbClr val="0000FF"/>
    <a:srgbClr val="FF0000"/>
    <a:srgbClr val="0033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15" autoAdjust="0"/>
    <p:restoredTop sz="94737" autoAdjust="0"/>
  </p:normalViewPr>
  <p:slideViewPr>
    <p:cSldViewPr>
      <p:cViewPr varScale="1">
        <p:scale>
          <a:sx n="110" d="100"/>
          <a:sy n="110" d="100"/>
        </p:scale>
        <p:origin x="1194" y="138"/>
      </p:cViewPr>
      <p:guideLst>
        <p:guide orient="horz" pos="2069"/>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8" d="100"/>
          <a:sy n="78" d="100"/>
        </p:scale>
        <p:origin x="399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Guichard" userId="b25862a6-b641-4ece-b9f9-9230f3cdb908" providerId="ADAL" clId="{8945F21A-E526-4E0F-9AAB-8ED5111F5C40}"/>
    <pc:docChg chg="undo custSel modSld">
      <pc:chgData name="Francois Guichard" userId="b25862a6-b641-4ece-b9f9-9230f3cdb908" providerId="ADAL" clId="{8945F21A-E526-4E0F-9AAB-8ED5111F5C40}" dt="2023-05-25T12:14:31.797" v="30" actId="20577"/>
      <pc:docMkLst>
        <pc:docMk/>
      </pc:docMkLst>
      <pc:sldChg chg="modSp mod">
        <pc:chgData name="Francois Guichard" userId="b25862a6-b641-4ece-b9f9-9230f3cdb908" providerId="ADAL" clId="{8945F21A-E526-4E0F-9AAB-8ED5111F5C40}" dt="2023-05-25T12:14:31.797" v="30" actId="20577"/>
        <pc:sldMkLst>
          <pc:docMk/>
          <pc:sldMk cId="1407557394" sldId="287"/>
        </pc:sldMkLst>
        <pc:spChg chg="mod">
          <ac:chgData name="Francois Guichard" userId="b25862a6-b641-4ece-b9f9-9230f3cdb908" providerId="ADAL" clId="{8945F21A-E526-4E0F-9AAB-8ED5111F5C40}" dt="2023-05-25T12:14:23.121" v="28" actId="20577"/>
          <ac:spMkLst>
            <pc:docMk/>
            <pc:sldMk cId="1407557394" sldId="287"/>
            <ac:spMk id="5" creationId="{00000000-0000-0000-0000-000000000000}"/>
          </ac:spMkLst>
        </pc:spChg>
        <pc:spChg chg="mod">
          <ac:chgData name="Francois Guichard" userId="b25862a6-b641-4ece-b9f9-9230f3cdb908" providerId="ADAL" clId="{8945F21A-E526-4E0F-9AAB-8ED5111F5C40}" dt="2023-05-25T12:14:31.797" v="30" actId="20577"/>
          <ac:spMkLst>
            <pc:docMk/>
            <pc:sldMk cId="1407557394" sldId="287"/>
            <ac:spMk id="9" creationId="{C1748001-AFED-4B4A-8CE6-8E03FF40EF1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0B55DF59-0F53-4050-AF5E-93585945D414}"/>
              </a:ext>
            </a:extLst>
          </p:cNvPr>
          <p:cNvSpPr>
            <a:spLocks noGrp="1"/>
          </p:cNvSpPr>
          <p:nvPr>
            <p:ph type="hdr" sz="quarter"/>
          </p:nvPr>
        </p:nvSpPr>
        <p:spPr>
          <a:xfrm>
            <a:off x="0" y="0"/>
            <a:ext cx="2930525" cy="493713"/>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CF9FE615-1A8E-46A9-928A-77BADCFDED86}"/>
              </a:ext>
            </a:extLst>
          </p:cNvPr>
          <p:cNvSpPr>
            <a:spLocks noGrp="1"/>
          </p:cNvSpPr>
          <p:nvPr>
            <p:ph type="dt" sz="quarter" idx="1"/>
          </p:nvPr>
        </p:nvSpPr>
        <p:spPr>
          <a:xfrm>
            <a:off x="3829050" y="0"/>
            <a:ext cx="2930525" cy="493713"/>
          </a:xfrm>
          <a:prstGeom prst="rect">
            <a:avLst/>
          </a:prstGeom>
        </p:spPr>
        <p:txBody>
          <a:bodyPr vert="horz" lIns="91440" tIns="45720" rIns="91440" bIns="45720" rtlCol="0"/>
          <a:lstStyle>
            <a:lvl1pPr algn="r">
              <a:defRPr sz="1200"/>
            </a:lvl1pPr>
          </a:lstStyle>
          <a:p>
            <a:fld id="{C54D0299-3734-408F-BE89-7B5D604F3AE9}" type="datetimeFigureOut">
              <a:rPr lang="fr-FR" smtClean="0"/>
              <a:t>25/05/2023</a:t>
            </a:fld>
            <a:endParaRPr lang="fr-FR"/>
          </a:p>
        </p:txBody>
      </p:sp>
      <p:sp>
        <p:nvSpPr>
          <p:cNvPr id="4" name="Espace réservé du pied de page 3">
            <a:extLst>
              <a:ext uri="{FF2B5EF4-FFF2-40B4-BE49-F238E27FC236}">
                <a16:creationId xmlns:a16="http://schemas.microsoft.com/office/drawing/2014/main" id="{A4F20359-3716-4F65-9039-AF43318B20E6}"/>
              </a:ext>
            </a:extLst>
          </p:cNvPr>
          <p:cNvSpPr>
            <a:spLocks noGrp="1"/>
          </p:cNvSpPr>
          <p:nvPr>
            <p:ph type="ftr" sz="quarter" idx="2"/>
          </p:nvPr>
        </p:nvSpPr>
        <p:spPr>
          <a:xfrm>
            <a:off x="0" y="9363075"/>
            <a:ext cx="2930525" cy="493713"/>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B8B55E68-307C-4842-94B4-6ED33D51A791}"/>
              </a:ext>
            </a:extLst>
          </p:cNvPr>
          <p:cNvSpPr>
            <a:spLocks noGrp="1"/>
          </p:cNvSpPr>
          <p:nvPr>
            <p:ph type="sldNum" sz="quarter" idx="3"/>
          </p:nvPr>
        </p:nvSpPr>
        <p:spPr>
          <a:xfrm>
            <a:off x="3829050" y="9363075"/>
            <a:ext cx="2930525" cy="493713"/>
          </a:xfrm>
          <a:prstGeom prst="rect">
            <a:avLst/>
          </a:prstGeom>
        </p:spPr>
        <p:txBody>
          <a:bodyPr vert="horz" lIns="91440" tIns="45720" rIns="91440" bIns="45720" rtlCol="0" anchor="b"/>
          <a:lstStyle>
            <a:lvl1pPr algn="r">
              <a:defRPr sz="1200"/>
            </a:lvl1pPr>
          </a:lstStyle>
          <a:p>
            <a:fld id="{986FC91E-EDAE-45FA-B21E-72AE395D1EE3}" type="slidenum">
              <a:rPr lang="fr-FR" smtClean="0"/>
              <a:t>‹#›</a:t>
            </a:fld>
            <a:endParaRPr lang="fr-FR"/>
          </a:p>
        </p:txBody>
      </p:sp>
    </p:spTree>
    <p:extLst>
      <p:ext uri="{BB962C8B-B14F-4D97-AF65-F5344CB8AC3E}">
        <p14:creationId xmlns:p14="http://schemas.microsoft.com/office/powerpoint/2010/main" val="1824634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28938"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a:defRPr sz="1200"/>
            </a:lvl1pPr>
          </a:lstStyle>
          <a:p>
            <a:endParaRPr lang="fr-FR" altLang="ja-JP"/>
          </a:p>
        </p:txBody>
      </p:sp>
      <p:sp>
        <p:nvSpPr>
          <p:cNvPr id="29699" name="Rectangle 3"/>
          <p:cNvSpPr>
            <a:spLocks noGrp="1" noChangeArrowheads="1"/>
          </p:cNvSpPr>
          <p:nvPr>
            <p:ph type="dt" idx="1"/>
          </p:nvPr>
        </p:nvSpPr>
        <p:spPr bwMode="auto">
          <a:xfrm>
            <a:off x="3830638" y="0"/>
            <a:ext cx="2928937"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a:defRPr sz="1200"/>
            </a:lvl1pPr>
          </a:lstStyle>
          <a:p>
            <a:endParaRPr lang="fr-FR" altLang="ja-JP"/>
          </a:p>
        </p:txBody>
      </p:sp>
      <p:sp>
        <p:nvSpPr>
          <p:cNvPr id="29700" name="Rectangle 4"/>
          <p:cNvSpPr>
            <a:spLocks noGrp="1" noRot="1" noChangeAspect="1" noChangeArrowheads="1" noTextEdit="1"/>
          </p:cNvSpPr>
          <p:nvPr>
            <p:ph type="sldImg" idx="2"/>
          </p:nvPr>
        </p:nvSpPr>
        <p:spPr bwMode="auto">
          <a:xfrm>
            <a:off x="96838" y="739775"/>
            <a:ext cx="6569075" cy="36957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76275" y="4681538"/>
            <a:ext cx="5408613" cy="443547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29702" name="Rectangle 6"/>
          <p:cNvSpPr>
            <a:spLocks noGrp="1" noChangeArrowheads="1"/>
          </p:cNvSpPr>
          <p:nvPr>
            <p:ph type="ftr" sz="quarter" idx="4"/>
          </p:nvPr>
        </p:nvSpPr>
        <p:spPr bwMode="auto">
          <a:xfrm>
            <a:off x="0" y="9361488"/>
            <a:ext cx="2928938"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a:defRPr sz="1200"/>
            </a:lvl1pPr>
          </a:lstStyle>
          <a:p>
            <a:endParaRPr lang="fr-FR" altLang="ja-JP"/>
          </a:p>
        </p:txBody>
      </p:sp>
      <p:sp>
        <p:nvSpPr>
          <p:cNvPr id="29703" name="Rectangle 7"/>
          <p:cNvSpPr>
            <a:spLocks noGrp="1" noChangeArrowheads="1"/>
          </p:cNvSpPr>
          <p:nvPr>
            <p:ph type="sldNum" sz="quarter" idx="5"/>
          </p:nvPr>
        </p:nvSpPr>
        <p:spPr bwMode="auto">
          <a:xfrm>
            <a:off x="3830638" y="9361488"/>
            <a:ext cx="2928937"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a:defRPr sz="1200"/>
            </a:lvl1pPr>
          </a:lstStyle>
          <a:p>
            <a:fld id="{41FE2CFF-C77F-45F5-8196-7FFE9E57B434}" type="slidenum">
              <a:rPr lang="ja-JP" altLang="fr-FR"/>
              <a:pPr/>
              <a:t>‹#›</a:t>
            </a:fld>
            <a:endParaRPr lang="fr-FR"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a:prstGeom prst="rect">
            <a:avLst/>
          </a:prstGeom>
        </p:spPr>
        <p:txBody>
          <a:bodyPr/>
          <a:lstStyle/>
          <a:p>
            <a:r>
              <a:rPr lang="de-DE"/>
              <a:t>Titelmasterformat durch Klicken bearbeiten</a:t>
            </a:r>
            <a:endParaRPr lang="fr-FR" dirty="0"/>
          </a:p>
        </p:txBody>
      </p:sp>
      <p:sp>
        <p:nvSpPr>
          <p:cNvPr id="3" name="Sous-titr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dirty="0"/>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endParaRPr lang="fr-FR"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Titelmasterformat durch Klicken bearbeiten</a:t>
            </a:r>
            <a:endParaRPr lang="fr-FR"/>
          </a:p>
        </p:txBody>
      </p:sp>
      <p:sp>
        <p:nvSpPr>
          <p:cNvPr id="3" name="Espace réservé du texte vertical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876E22B0-3A17-45B7-AF4B-28357ACE90C3}" type="slidenum">
              <a:rPr lang="ja-JP" altLang="fr-FR"/>
              <a:pPr/>
              <a:t>‹#›</a:t>
            </a:fld>
            <a:endParaRPr lang="fr-FR"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a:prstGeom prst="rect">
            <a:avLst/>
          </a:prstGeom>
        </p:spPr>
        <p:txBody>
          <a:bodyPr vert="eaVert"/>
          <a:lstStyle/>
          <a:p>
            <a:r>
              <a:rPr lang="de-DE"/>
              <a:t>Titelmasterformat durch Klicken bearbeiten</a:t>
            </a:r>
            <a:endParaRPr lang="fr-F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D04D32B0-8A42-44E7-9B4D-3C2296BFBD2E}" type="slidenum">
              <a:rPr lang="ja-JP" altLang="fr-FR"/>
              <a:pPr/>
              <a:t>‹#›</a:t>
            </a:fld>
            <a:endParaRPr lang="fr-FR"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e-D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DE"/>
          </a:p>
        </p:txBody>
      </p:sp>
      <p:sp>
        <p:nvSpPr>
          <p:cNvPr id="4" name="Date Placeholder 3"/>
          <p:cNvSpPr>
            <a:spLocks noGrp="1"/>
          </p:cNvSpPr>
          <p:nvPr>
            <p:ph type="dt" sz="half" idx="10"/>
          </p:nvPr>
        </p:nvSpPr>
        <p:spPr/>
        <p:txBody>
          <a:bodyPr/>
          <a:lstStyle/>
          <a:p>
            <a:fld id="{0C12FE62-EB65-4521-8EE1-E6E48534FFB3}" type="datetimeFigureOut">
              <a:rPr lang="de-DE" smtClean="0"/>
              <a:t>25.05.2023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3BE1764-A1AE-4A08-A8C4-22A3373FB73F}" type="slidenum">
              <a:rPr lang="de-DE" smtClean="0"/>
              <a:t>‹#›</a:t>
            </a:fld>
            <a:endParaRPr lang="de-DE"/>
          </a:p>
        </p:txBody>
      </p:sp>
    </p:spTree>
    <p:extLst>
      <p:ext uri="{BB962C8B-B14F-4D97-AF65-F5344CB8AC3E}">
        <p14:creationId xmlns:p14="http://schemas.microsoft.com/office/powerpoint/2010/main" val="3031948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10"/>
          </p:nvPr>
        </p:nvSpPr>
        <p:spPr/>
        <p:txBody>
          <a:bodyPr/>
          <a:lstStyle/>
          <a:p>
            <a:fld id="{0C12FE62-EB65-4521-8EE1-E6E48534FFB3}" type="datetimeFigureOut">
              <a:rPr lang="de-DE" smtClean="0"/>
              <a:t>25.05.2023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3BE1764-A1AE-4A08-A8C4-22A3373FB73F}" type="slidenum">
              <a:rPr lang="de-DE" smtClean="0"/>
              <a:t>‹#›</a:t>
            </a:fld>
            <a:endParaRPr lang="de-DE"/>
          </a:p>
        </p:txBody>
      </p:sp>
    </p:spTree>
    <p:extLst>
      <p:ext uri="{BB962C8B-B14F-4D97-AF65-F5344CB8AC3E}">
        <p14:creationId xmlns:p14="http://schemas.microsoft.com/office/powerpoint/2010/main" val="1973202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de-D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12FE62-EB65-4521-8EE1-E6E48534FFB3}" type="datetimeFigureOut">
              <a:rPr lang="de-DE" smtClean="0"/>
              <a:t>25.05.2023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3BE1764-A1AE-4A08-A8C4-22A3373FB73F}" type="slidenum">
              <a:rPr lang="de-DE" smtClean="0"/>
              <a:t>‹#›</a:t>
            </a:fld>
            <a:endParaRPr lang="de-DE"/>
          </a:p>
        </p:txBody>
      </p:sp>
    </p:spTree>
    <p:extLst>
      <p:ext uri="{BB962C8B-B14F-4D97-AF65-F5344CB8AC3E}">
        <p14:creationId xmlns:p14="http://schemas.microsoft.com/office/powerpoint/2010/main" val="8723203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Date Placeholder 4"/>
          <p:cNvSpPr>
            <a:spLocks noGrp="1"/>
          </p:cNvSpPr>
          <p:nvPr>
            <p:ph type="dt" sz="half" idx="10"/>
          </p:nvPr>
        </p:nvSpPr>
        <p:spPr/>
        <p:txBody>
          <a:bodyPr/>
          <a:lstStyle/>
          <a:p>
            <a:fld id="{0C12FE62-EB65-4521-8EE1-E6E48534FFB3}" type="datetimeFigureOut">
              <a:rPr lang="de-DE" smtClean="0"/>
              <a:t>25.05.2023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3BE1764-A1AE-4A08-A8C4-22A3373FB73F}" type="slidenum">
              <a:rPr lang="de-DE" smtClean="0"/>
              <a:t>‹#›</a:t>
            </a:fld>
            <a:endParaRPr lang="de-DE"/>
          </a:p>
        </p:txBody>
      </p:sp>
    </p:spTree>
    <p:extLst>
      <p:ext uri="{BB962C8B-B14F-4D97-AF65-F5344CB8AC3E}">
        <p14:creationId xmlns:p14="http://schemas.microsoft.com/office/powerpoint/2010/main" val="35030994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de-D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Date Placeholder 6"/>
          <p:cNvSpPr>
            <a:spLocks noGrp="1"/>
          </p:cNvSpPr>
          <p:nvPr>
            <p:ph type="dt" sz="half" idx="10"/>
          </p:nvPr>
        </p:nvSpPr>
        <p:spPr/>
        <p:txBody>
          <a:bodyPr/>
          <a:lstStyle/>
          <a:p>
            <a:fld id="{0C12FE62-EB65-4521-8EE1-E6E48534FFB3}" type="datetimeFigureOut">
              <a:rPr lang="de-DE" smtClean="0"/>
              <a:t>25.05.2023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63BE1764-A1AE-4A08-A8C4-22A3373FB73F}" type="slidenum">
              <a:rPr lang="de-DE" smtClean="0"/>
              <a:t>‹#›</a:t>
            </a:fld>
            <a:endParaRPr lang="de-DE"/>
          </a:p>
        </p:txBody>
      </p:sp>
    </p:spTree>
    <p:extLst>
      <p:ext uri="{BB962C8B-B14F-4D97-AF65-F5344CB8AC3E}">
        <p14:creationId xmlns:p14="http://schemas.microsoft.com/office/powerpoint/2010/main" val="2004999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Date Placeholder 2"/>
          <p:cNvSpPr>
            <a:spLocks noGrp="1"/>
          </p:cNvSpPr>
          <p:nvPr>
            <p:ph type="dt" sz="half" idx="10"/>
          </p:nvPr>
        </p:nvSpPr>
        <p:spPr/>
        <p:txBody>
          <a:bodyPr/>
          <a:lstStyle/>
          <a:p>
            <a:fld id="{0C12FE62-EB65-4521-8EE1-E6E48534FFB3}" type="datetimeFigureOut">
              <a:rPr lang="de-DE" smtClean="0"/>
              <a:t>25.05.2023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63BE1764-A1AE-4A08-A8C4-22A3373FB73F}" type="slidenum">
              <a:rPr lang="de-DE" smtClean="0"/>
              <a:t>‹#›</a:t>
            </a:fld>
            <a:endParaRPr lang="de-DE"/>
          </a:p>
        </p:txBody>
      </p:sp>
    </p:spTree>
    <p:extLst>
      <p:ext uri="{BB962C8B-B14F-4D97-AF65-F5344CB8AC3E}">
        <p14:creationId xmlns:p14="http://schemas.microsoft.com/office/powerpoint/2010/main" val="602344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12FE62-EB65-4521-8EE1-E6E48534FFB3}" type="datetimeFigureOut">
              <a:rPr lang="de-DE" smtClean="0"/>
              <a:t>25.05.2023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63BE1764-A1AE-4A08-A8C4-22A3373FB73F}" type="slidenum">
              <a:rPr lang="de-DE" smtClean="0"/>
              <a:t>‹#›</a:t>
            </a:fld>
            <a:endParaRPr lang="de-DE"/>
          </a:p>
        </p:txBody>
      </p:sp>
    </p:spTree>
    <p:extLst>
      <p:ext uri="{BB962C8B-B14F-4D97-AF65-F5344CB8AC3E}">
        <p14:creationId xmlns:p14="http://schemas.microsoft.com/office/powerpoint/2010/main" val="25262717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e-D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12FE62-EB65-4521-8EE1-E6E48534FFB3}" type="datetimeFigureOut">
              <a:rPr lang="de-DE" smtClean="0"/>
              <a:t>25.05.2023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3BE1764-A1AE-4A08-A8C4-22A3373FB73F}" type="slidenum">
              <a:rPr lang="de-DE" smtClean="0"/>
              <a:t>‹#›</a:t>
            </a:fld>
            <a:endParaRPr lang="de-DE"/>
          </a:p>
        </p:txBody>
      </p:sp>
    </p:spTree>
    <p:extLst>
      <p:ext uri="{BB962C8B-B14F-4D97-AF65-F5344CB8AC3E}">
        <p14:creationId xmlns:p14="http://schemas.microsoft.com/office/powerpoint/2010/main" val="3004364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Titelmasterformat durch Klicken bearbeiten</a:t>
            </a:r>
            <a:endParaRPr lang="fr-FR" dirty="0"/>
          </a:p>
        </p:txBody>
      </p:sp>
      <p:sp>
        <p:nvSpPr>
          <p:cNvPr id="3" name="Espace réservé du contenu 2"/>
          <p:cNvSpPr>
            <a:spLocks noGrp="1"/>
          </p:cNvSpPr>
          <p:nvPr>
            <p:ph idx="1"/>
          </p:nvPr>
        </p:nvSpPr>
        <p:spPr/>
        <p:txBody>
          <a:bodyPr/>
          <a:lstStyle>
            <a:lvl2pPr marL="742950" indent="-285750">
              <a:buFont typeface="Wingdings" panose="05000000000000000000" pitchFamily="2" charset="2"/>
              <a:buChar char="§"/>
              <a:defRPr/>
            </a:lvl2pPr>
            <a:lvl3pPr marL="1143000" indent="-228600">
              <a:buFont typeface="Calibri" panose="020F0502020204030204" pitchFamily="34" charset="0"/>
              <a:buChar char="−"/>
              <a:defRPr/>
            </a:lvl3pPr>
            <a:lvl4pPr marL="1600200" indent="-228600">
              <a:buFont typeface="Courier New" panose="02070309020205020404" pitchFamily="49" charset="0"/>
              <a:buChar char="o"/>
              <a:defRPr/>
            </a:lvl4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dirty="0"/>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pPr/>
              <a:t>‹#›</a:t>
            </a:fld>
            <a:endParaRPr lang="fr-FR"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e-D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12FE62-EB65-4521-8EE1-E6E48534FFB3}" type="datetimeFigureOut">
              <a:rPr lang="de-DE" smtClean="0"/>
              <a:t>25.05.2023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3BE1764-A1AE-4A08-A8C4-22A3373FB73F}" type="slidenum">
              <a:rPr lang="de-DE" smtClean="0"/>
              <a:t>‹#›</a:t>
            </a:fld>
            <a:endParaRPr lang="de-DE"/>
          </a:p>
        </p:txBody>
      </p:sp>
    </p:spTree>
    <p:extLst>
      <p:ext uri="{BB962C8B-B14F-4D97-AF65-F5344CB8AC3E}">
        <p14:creationId xmlns:p14="http://schemas.microsoft.com/office/powerpoint/2010/main" val="12824884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10"/>
          </p:nvPr>
        </p:nvSpPr>
        <p:spPr/>
        <p:txBody>
          <a:bodyPr/>
          <a:lstStyle/>
          <a:p>
            <a:fld id="{0C12FE62-EB65-4521-8EE1-E6E48534FFB3}" type="datetimeFigureOut">
              <a:rPr lang="de-DE" smtClean="0"/>
              <a:t>25.05.2023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3BE1764-A1AE-4A08-A8C4-22A3373FB73F}" type="slidenum">
              <a:rPr lang="de-DE" smtClean="0"/>
              <a:t>‹#›</a:t>
            </a:fld>
            <a:endParaRPr lang="de-DE"/>
          </a:p>
        </p:txBody>
      </p:sp>
    </p:spTree>
    <p:extLst>
      <p:ext uri="{BB962C8B-B14F-4D97-AF65-F5344CB8AC3E}">
        <p14:creationId xmlns:p14="http://schemas.microsoft.com/office/powerpoint/2010/main" val="41667365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de-D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10"/>
          </p:nvPr>
        </p:nvSpPr>
        <p:spPr/>
        <p:txBody>
          <a:bodyPr/>
          <a:lstStyle/>
          <a:p>
            <a:fld id="{0C12FE62-EB65-4521-8EE1-E6E48534FFB3}" type="datetimeFigureOut">
              <a:rPr lang="de-DE" smtClean="0"/>
              <a:t>25.05.2023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3BE1764-A1AE-4A08-A8C4-22A3373FB73F}" type="slidenum">
              <a:rPr lang="de-DE" smtClean="0"/>
              <a:t>‹#›</a:t>
            </a:fld>
            <a:endParaRPr lang="de-DE"/>
          </a:p>
        </p:txBody>
      </p:sp>
    </p:spTree>
    <p:extLst>
      <p:ext uri="{BB962C8B-B14F-4D97-AF65-F5344CB8AC3E}">
        <p14:creationId xmlns:p14="http://schemas.microsoft.com/office/powerpoint/2010/main" val="1598489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de-DE"/>
              <a:t>Titelmasterformat durch Klicken bearbeiten</a:t>
            </a:r>
            <a:endParaRPr lang="fr-F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FD7F56F4-53F4-4744-8FEF-840AE151320B}" type="slidenum">
              <a:rPr lang="ja-JP" altLang="fr-FR"/>
              <a:pPr/>
              <a:t>‹#›</a:t>
            </a:fld>
            <a:endParaRPr lang="fr-FR"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Titelmasterformat durch Klicken bearbeiten</a:t>
            </a:r>
            <a:endParaRPr lang="fr-F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3ADCAE38-802C-4BCD-8E23-F653FABC34F1}" type="slidenum">
              <a:rPr lang="ja-JP" altLang="fr-FR"/>
              <a:pPr/>
              <a:t>‹#›</a:t>
            </a:fld>
            <a:endParaRPr lang="fr-FR"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lvl1pPr>
              <a:defRPr/>
            </a:lvl1pPr>
          </a:lstStyle>
          <a:p>
            <a:r>
              <a:rPr lang="de-DE"/>
              <a:t>Titelmasterformat durch Klicken bearbeiten</a:t>
            </a:r>
            <a:endParaRPr lang="fr-F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7" name="Espace réservé de la date 6"/>
          <p:cNvSpPr>
            <a:spLocks noGrp="1"/>
          </p:cNvSpPr>
          <p:nvPr>
            <p:ph type="dt" sz="half" idx="10"/>
          </p:nvPr>
        </p:nvSpPr>
        <p:spPr/>
        <p:txBody>
          <a:bodyPr/>
          <a:lstStyle>
            <a:lvl1pPr>
              <a:defRPr/>
            </a:lvl1pPr>
          </a:lstStyle>
          <a:p>
            <a:endParaRPr lang="fr-FR" altLang="ja-JP"/>
          </a:p>
        </p:txBody>
      </p:sp>
      <p:sp>
        <p:nvSpPr>
          <p:cNvPr id="8" name="Espace réservé du pied de page 7"/>
          <p:cNvSpPr>
            <a:spLocks noGrp="1"/>
          </p:cNvSpPr>
          <p:nvPr>
            <p:ph type="ftr" sz="quarter" idx="11"/>
          </p:nvPr>
        </p:nvSpPr>
        <p:spPr/>
        <p:txBody>
          <a:bodyPr/>
          <a:lstStyle>
            <a:lvl1pPr>
              <a:defRPr/>
            </a:lvl1pPr>
          </a:lstStyle>
          <a:p>
            <a:endParaRPr lang="fr-FR" altLang="ja-JP" dirty="0"/>
          </a:p>
        </p:txBody>
      </p:sp>
      <p:sp>
        <p:nvSpPr>
          <p:cNvPr id="9" name="Espace réservé du numéro de diapositive 8"/>
          <p:cNvSpPr>
            <a:spLocks noGrp="1"/>
          </p:cNvSpPr>
          <p:nvPr>
            <p:ph type="sldNum" sz="quarter" idx="12"/>
          </p:nvPr>
        </p:nvSpPr>
        <p:spPr/>
        <p:txBody>
          <a:bodyPr/>
          <a:lstStyle>
            <a:lvl1pPr>
              <a:defRPr/>
            </a:lvl1pPr>
          </a:lstStyle>
          <a:p>
            <a:fld id="{36CF7609-A126-430D-864C-5251E8DC0566}" type="slidenum">
              <a:rPr lang="ja-JP" altLang="fr-FR"/>
              <a:pPr/>
              <a:t>‹#›</a:t>
            </a:fld>
            <a:endParaRPr lang="fr-FR"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Titelmasterformat durch Klicken bearbeiten</a:t>
            </a:r>
            <a:endParaRPr lang="fr-FR"/>
          </a:p>
        </p:txBody>
      </p:sp>
      <p:sp>
        <p:nvSpPr>
          <p:cNvPr id="3" name="Espace réservé de la date 2"/>
          <p:cNvSpPr>
            <a:spLocks noGrp="1"/>
          </p:cNvSpPr>
          <p:nvPr>
            <p:ph type="dt" sz="half" idx="10"/>
          </p:nvPr>
        </p:nvSpPr>
        <p:spPr/>
        <p:txBody>
          <a:bodyPr/>
          <a:lstStyle>
            <a:lvl1pPr>
              <a:defRPr/>
            </a:lvl1pPr>
          </a:lstStyle>
          <a:p>
            <a:endParaRPr lang="fr-FR" altLang="ja-JP"/>
          </a:p>
        </p:txBody>
      </p:sp>
      <p:sp>
        <p:nvSpPr>
          <p:cNvPr id="4" name="Espace réservé du pied de page 3"/>
          <p:cNvSpPr>
            <a:spLocks noGrp="1"/>
          </p:cNvSpPr>
          <p:nvPr>
            <p:ph type="ftr" sz="quarter" idx="11"/>
          </p:nvPr>
        </p:nvSpPr>
        <p:spPr/>
        <p:txBody>
          <a:bodyPr/>
          <a:lstStyle>
            <a:lvl1pPr>
              <a:defRPr/>
            </a:lvl1pPr>
          </a:lstStyle>
          <a:p>
            <a:endParaRPr lang="fr-FR" altLang="ja-JP" dirty="0"/>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pPr/>
              <a:t>‹#›</a:t>
            </a:fld>
            <a:endParaRPr lang="fr-FR"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ja-JP"/>
          </a:p>
        </p:txBody>
      </p:sp>
      <p:sp>
        <p:nvSpPr>
          <p:cNvPr id="3" name="Espace réservé du pied de page 2"/>
          <p:cNvSpPr>
            <a:spLocks noGrp="1"/>
          </p:cNvSpPr>
          <p:nvPr>
            <p:ph type="ftr" sz="quarter" idx="11"/>
          </p:nvPr>
        </p:nvSpPr>
        <p:spPr/>
        <p:txBody>
          <a:bodyPr/>
          <a:lstStyle>
            <a:lvl1pPr>
              <a:defRPr/>
            </a:lvl1pPr>
          </a:lstStyle>
          <a:p>
            <a:endParaRPr lang="fr-FR" altLang="ja-JP" dirty="0"/>
          </a:p>
        </p:txBody>
      </p:sp>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pPr/>
              <a:t>‹#›</a:t>
            </a:fld>
            <a:endParaRPr lang="fr-FR"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a:prstGeom prst="rect">
            <a:avLst/>
          </a:prstGeom>
        </p:spPr>
        <p:txBody>
          <a:bodyPr anchor="b"/>
          <a:lstStyle>
            <a:lvl1pPr algn="l">
              <a:defRPr sz="2000" b="1"/>
            </a:lvl1pPr>
          </a:lstStyle>
          <a:p>
            <a:r>
              <a:rPr lang="de-DE"/>
              <a:t>Titelmasterformat durch Klicken bearbeiten</a:t>
            </a:r>
            <a:endParaRPr lang="fr-FR" dirty="0"/>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dirty="0"/>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A4050A2B-ED20-46DB-805A-96BB748EB760}" type="slidenum">
              <a:rPr lang="ja-JP" altLang="fr-FR"/>
              <a:pPr/>
              <a:t>‹#›</a:t>
            </a:fld>
            <a:endParaRPr lang="fr-FR"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de-DE"/>
              <a:t>Titelmasterformat durch Klicken bearbeiten</a:t>
            </a:r>
            <a:endParaRPr lang="fr-F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fr-F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67F7C1A6-5432-4A88-9199-948E52B80477}" type="slidenum">
              <a:rPr lang="ja-JP" altLang="fr-FR"/>
              <a:pPr/>
              <a:t>‹#›</a:t>
            </a:fld>
            <a:endParaRPr lang="fr-FR"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a:t>Cliquez pour modifier les styles du texte du masque</a:t>
            </a:r>
          </a:p>
          <a:p>
            <a:pPr lvl="1"/>
            <a:r>
              <a:rPr lang="fr-FR" altLang="ja-JP" dirty="0"/>
              <a:t>Deuxième niveau</a:t>
            </a:r>
          </a:p>
          <a:p>
            <a:pPr lvl="2"/>
            <a:r>
              <a:rPr lang="fr-FR" altLang="ja-JP" dirty="0"/>
              <a:t>Troisième niveau</a:t>
            </a:r>
          </a:p>
          <a:p>
            <a:pPr lvl="3"/>
            <a:r>
              <a:rPr lang="fr-FR" altLang="ja-JP" dirty="0"/>
              <a:t>Quatrième niveau</a:t>
            </a:r>
          </a:p>
          <a:p>
            <a:pPr lvl="4"/>
            <a:r>
              <a:rPr lang="fr-FR" altLang="ja-JP" dirty="0"/>
              <a:t>Cinquième niveau</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endParaRPr lang="fr-FR" altLang="ja-JP"/>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endParaRPr lang="fr-FR" altLang="ja-JP"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841ADF96-E6CA-4184-9617-4AA0842E2F41}" type="slidenum">
              <a:rPr lang="ja-JP" altLang="fr-FR"/>
              <a:pPr/>
              <a:t>‹#›</a:t>
            </a:fld>
            <a:endParaRPr lang="fr-FR" altLang="ja-JP"/>
          </a:p>
        </p:txBody>
      </p:sp>
      <p:pic>
        <p:nvPicPr>
          <p:cNvPr id="8" name="Picture 7">
            <a:extLst>
              <a:ext uri="{FF2B5EF4-FFF2-40B4-BE49-F238E27FC236}">
                <a16:creationId xmlns:a16="http://schemas.microsoft.com/office/drawing/2014/main" id="{087EA56E-A58C-9748-9667-E515CF85837D}"/>
              </a:ext>
            </a:extLst>
          </p:cNvPr>
          <p:cNvPicPr>
            <a:picLocks noChangeAspect="1"/>
          </p:cNvPicPr>
          <p:nvPr userDrawn="1"/>
        </p:nvPicPr>
        <p:blipFill>
          <a:blip r:embed="rId13"/>
          <a:stretch>
            <a:fillRect/>
          </a:stretch>
        </p:blipFill>
        <p:spPr>
          <a:xfrm>
            <a:off x="1924711" y="346118"/>
            <a:ext cx="1522825" cy="602260"/>
          </a:xfrm>
          <a:prstGeom prst="rect">
            <a:avLst/>
          </a:prstGeom>
        </p:spPr>
      </p:pic>
      <p:grpSp>
        <p:nvGrpSpPr>
          <p:cNvPr id="9" name="Group 8"/>
          <p:cNvGrpSpPr/>
          <p:nvPr userDrawn="1"/>
        </p:nvGrpSpPr>
        <p:grpSpPr>
          <a:xfrm>
            <a:off x="191250" y="332656"/>
            <a:ext cx="1566813" cy="506919"/>
            <a:chOff x="7649247" y="19050"/>
            <a:chExt cx="2237469" cy="723900"/>
          </a:xfrm>
        </p:grpSpPr>
        <p:pic>
          <p:nvPicPr>
            <p:cNvPr id="10" name="Image 7">
              <a:extLst>
                <a:ext uri="{FF2B5EF4-FFF2-40B4-BE49-F238E27FC236}">
                  <a16:creationId xmlns:a16="http://schemas.microsoft.com/office/drawing/2014/main" id="{DB702179-BB20-4D4E-A8AF-7B99DD8BDF6B}"/>
                </a:ext>
              </a:extLst>
            </p:cNvPr>
            <p:cNvPicPr>
              <a:picLocks noChangeAspect="1"/>
            </p:cNvPicPr>
            <p:nvPr/>
          </p:nvPicPr>
          <p:blipFill rotWithShape="1">
            <a:blip r:embed="rId14"/>
            <a:srcRect t="24026" b="26440"/>
            <a:stretch/>
          </p:blipFill>
          <p:spPr>
            <a:xfrm>
              <a:off x="8374548" y="101489"/>
              <a:ext cx="1512168" cy="609600"/>
            </a:xfrm>
            <a:prstGeom prst="rect">
              <a:avLst/>
            </a:prstGeom>
          </p:spPr>
        </p:pic>
        <p:pic>
          <p:nvPicPr>
            <p:cNvPr id="11" name="Image 7">
              <a:extLst>
                <a:ext uri="{FF2B5EF4-FFF2-40B4-BE49-F238E27FC236}">
                  <a16:creationId xmlns:a16="http://schemas.microsoft.com/office/drawing/2014/main" id="{F077AA37-839A-40B8-BDFD-D116C7EC7C0C}"/>
                </a:ext>
              </a:extLst>
            </p:cNvPr>
            <p:cNvPicPr>
              <a:picLocks noChangeAspect="1"/>
            </p:cNvPicPr>
            <p:nvPr/>
          </p:nvPicPr>
          <p:blipFill rotWithShape="1">
            <a:blip r:embed="rId15"/>
            <a:srcRect t="14732" b="15508"/>
            <a:stretch/>
          </p:blipFill>
          <p:spPr>
            <a:xfrm>
              <a:off x="7649247" y="19050"/>
              <a:ext cx="653362" cy="723900"/>
            </a:xfrm>
            <a:prstGeom prst="rect">
              <a:avLst/>
            </a:prstGeom>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de-D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12FE62-EB65-4521-8EE1-E6E48534FFB3}" type="datetimeFigureOut">
              <a:rPr lang="de-DE" smtClean="0"/>
              <a:t>25.05.2023</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E1764-A1AE-4A08-A8C4-22A3373FB73F}" type="slidenum">
              <a:rPr lang="de-DE" smtClean="0"/>
              <a:t>‹#›</a:t>
            </a:fld>
            <a:endParaRPr lang="de-DE"/>
          </a:p>
        </p:txBody>
      </p:sp>
      <p:pic>
        <p:nvPicPr>
          <p:cNvPr id="7" name="Picture 6">
            <a:extLst>
              <a:ext uri="{FF2B5EF4-FFF2-40B4-BE49-F238E27FC236}">
                <a16:creationId xmlns:a16="http://schemas.microsoft.com/office/drawing/2014/main" id="{087EA56E-A58C-9748-9667-E515CF85837D}"/>
              </a:ext>
            </a:extLst>
          </p:cNvPr>
          <p:cNvPicPr>
            <a:picLocks noChangeAspect="1"/>
          </p:cNvPicPr>
          <p:nvPr userDrawn="1"/>
        </p:nvPicPr>
        <p:blipFill>
          <a:blip r:embed="rId13"/>
          <a:stretch>
            <a:fillRect/>
          </a:stretch>
        </p:blipFill>
        <p:spPr>
          <a:xfrm>
            <a:off x="10575433" y="96459"/>
            <a:ext cx="1522825" cy="602260"/>
          </a:xfrm>
          <a:prstGeom prst="rect">
            <a:avLst/>
          </a:prstGeom>
        </p:spPr>
      </p:pic>
      <p:grpSp>
        <p:nvGrpSpPr>
          <p:cNvPr id="8" name="Group 7"/>
          <p:cNvGrpSpPr/>
          <p:nvPr userDrawn="1"/>
        </p:nvGrpSpPr>
        <p:grpSpPr>
          <a:xfrm>
            <a:off x="8841972" y="82997"/>
            <a:ext cx="1566813" cy="506919"/>
            <a:chOff x="7649247" y="19050"/>
            <a:chExt cx="2237469" cy="723900"/>
          </a:xfrm>
        </p:grpSpPr>
        <p:pic>
          <p:nvPicPr>
            <p:cNvPr id="9" name="Image 7">
              <a:extLst>
                <a:ext uri="{FF2B5EF4-FFF2-40B4-BE49-F238E27FC236}">
                  <a16:creationId xmlns:a16="http://schemas.microsoft.com/office/drawing/2014/main" id="{DB702179-BB20-4D4E-A8AF-7B99DD8BDF6B}"/>
                </a:ext>
              </a:extLst>
            </p:cNvPr>
            <p:cNvPicPr>
              <a:picLocks noChangeAspect="1"/>
            </p:cNvPicPr>
            <p:nvPr/>
          </p:nvPicPr>
          <p:blipFill rotWithShape="1">
            <a:blip r:embed="rId14"/>
            <a:srcRect t="24026" b="26440"/>
            <a:stretch/>
          </p:blipFill>
          <p:spPr>
            <a:xfrm>
              <a:off x="8374548" y="101489"/>
              <a:ext cx="1512168" cy="609600"/>
            </a:xfrm>
            <a:prstGeom prst="rect">
              <a:avLst/>
            </a:prstGeom>
          </p:spPr>
        </p:pic>
        <p:pic>
          <p:nvPicPr>
            <p:cNvPr id="10" name="Image 7">
              <a:extLst>
                <a:ext uri="{FF2B5EF4-FFF2-40B4-BE49-F238E27FC236}">
                  <a16:creationId xmlns:a16="http://schemas.microsoft.com/office/drawing/2014/main" id="{F077AA37-839A-40B8-BDFD-D116C7EC7C0C}"/>
                </a:ext>
              </a:extLst>
            </p:cNvPr>
            <p:cNvPicPr>
              <a:picLocks noChangeAspect="1"/>
            </p:cNvPicPr>
            <p:nvPr/>
          </p:nvPicPr>
          <p:blipFill rotWithShape="1">
            <a:blip r:embed="rId15"/>
            <a:srcRect t="14732" b="15508"/>
            <a:stretch/>
          </p:blipFill>
          <p:spPr>
            <a:xfrm>
              <a:off x="7649247" y="19050"/>
              <a:ext cx="653362" cy="723900"/>
            </a:xfrm>
            <a:prstGeom prst="rect">
              <a:avLst/>
            </a:prstGeom>
          </p:spPr>
        </p:pic>
      </p:grpSp>
    </p:spTree>
    <p:extLst>
      <p:ext uri="{BB962C8B-B14F-4D97-AF65-F5344CB8AC3E}">
        <p14:creationId xmlns:p14="http://schemas.microsoft.com/office/powerpoint/2010/main" val="3572160922"/>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49069" y="4072732"/>
            <a:ext cx="11109546" cy="646331"/>
          </a:xfrm>
          <a:prstGeom prst="rect">
            <a:avLst/>
          </a:prstGeom>
        </p:spPr>
        <p:txBody>
          <a:bodyPr wrap="square">
            <a:spAutoFit/>
          </a:bodyPr>
          <a:lstStyle/>
          <a:p>
            <a:endParaRPr lang="en-US" dirty="0"/>
          </a:p>
          <a:p>
            <a:pPr marL="285750" indent="-285750">
              <a:buFont typeface="Arial" panose="020B0604020202020204" pitchFamily="34" charset="0"/>
              <a:buChar char="•"/>
            </a:pPr>
            <a:endParaRPr lang="de-DE" dirty="0"/>
          </a:p>
        </p:txBody>
      </p:sp>
      <p:sp>
        <p:nvSpPr>
          <p:cNvPr id="2" name="Title 1"/>
          <p:cNvSpPr>
            <a:spLocks noGrp="1"/>
          </p:cNvSpPr>
          <p:nvPr>
            <p:ph type="ctrTitle"/>
          </p:nvPr>
        </p:nvSpPr>
        <p:spPr/>
        <p:txBody>
          <a:bodyPr/>
          <a:lstStyle/>
          <a:p>
            <a:r>
              <a:rPr lang="de-DE" dirty="0"/>
              <a:t>Considerations on the categorization of Automated Vehicles</a:t>
            </a:r>
          </a:p>
        </p:txBody>
      </p:sp>
      <p:sp>
        <p:nvSpPr>
          <p:cNvPr id="5" name="Subtitle 4"/>
          <p:cNvSpPr>
            <a:spLocks noGrp="1"/>
          </p:cNvSpPr>
          <p:nvPr>
            <p:ph type="subTitle" idx="1"/>
          </p:nvPr>
        </p:nvSpPr>
        <p:spPr>
          <a:xfrm>
            <a:off x="551384" y="3886200"/>
            <a:ext cx="11089232" cy="1752600"/>
          </a:xfrm>
        </p:spPr>
        <p:txBody>
          <a:bodyPr/>
          <a:lstStyle/>
          <a:p>
            <a:r>
              <a:rPr lang="de-DE" dirty="0"/>
              <a:t>- Q&amp;A‘s based on comments received </a:t>
            </a:r>
            <a:r>
              <a:rPr lang="de-DE" dirty="0" err="1"/>
              <a:t>during</a:t>
            </a:r>
            <a:r>
              <a:rPr lang="de-DE" dirty="0"/>
              <a:t> GRVA-16 - </a:t>
            </a:r>
          </a:p>
        </p:txBody>
      </p:sp>
      <p:sp>
        <p:nvSpPr>
          <p:cNvPr id="8" name="TextBox 7"/>
          <p:cNvSpPr txBox="1"/>
          <p:nvPr/>
        </p:nvSpPr>
        <p:spPr>
          <a:xfrm>
            <a:off x="0" y="0"/>
            <a:ext cx="4585551" cy="338554"/>
          </a:xfrm>
          <a:prstGeom prst="rect">
            <a:avLst/>
          </a:prstGeom>
          <a:noFill/>
        </p:spPr>
        <p:txBody>
          <a:bodyPr wrap="none" rtlCol="0">
            <a:spAutoFit/>
          </a:bodyPr>
          <a:lstStyle/>
          <a:p>
            <a:pPr algn="r"/>
            <a:r>
              <a:rPr lang="de-DE" sz="1600" dirty="0" err="1"/>
              <a:t>Submitted</a:t>
            </a:r>
            <a:r>
              <a:rPr lang="de-DE" sz="1600" dirty="0"/>
              <a:t> by the </a:t>
            </a:r>
            <a:r>
              <a:rPr lang="de-DE" sz="1600" dirty="0" err="1"/>
              <a:t>experts</a:t>
            </a:r>
            <a:r>
              <a:rPr lang="de-DE" sz="1600" dirty="0"/>
              <a:t> </a:t>
            </a:r>
            <a:r>
              <a:rPr lang="de-DE" sz="1600" dirty="0" err="1"/>
              <a:t>from</a:t>
            </a:r>
            <a:r>
              <a:rPr lang="de-DE" sz="1600" dirty="0"/>
              <a:t> CLEPA and OICA</a:t>
            </a:r>
          </a:p>
        </p:txBody>
      </p:sp>
      <p:sp>
        <p:nvSpPr>
          <p:cNvPr id="9" name="TextBox 8">
            <a:extLst>
              <a:ext uri="{FF2B5EF4-FFF2-40B4-BE49-F238E27FC236}">
                <a16:creationId xmlns:a16="http://schemas.microsoft.com/office/drawing/2014/main" id="{C1748001-AFED-4B4A-8CE6-8E03FF40EF1D}"/>
              </a:ext>
            </a:extLst>
          </p:cNvPr>
          <p:cNvSpPr txBox="1"/>
          <p:nvPr/>
        </p:nvSpPr>
        <p:spPr>
          <a:xfrm>
            <a:off x="9048328" y="34556"/>
            <a:ext cx="3600400" cy="830997"/>
          </a:xfrm>
          <a:prstGeom prst="rect">
            <a:avLst/>
          </a:prstGeom>
          <a:noFill/>
        </p:spPr>
        <p:txBody>
          <a:bodyPr wrap="square">
            <a:spAutoFit/>
          </a:bodyPr>
          <a:lstStyle/>
          <a:p>
            <a:r>
              <a:rPr lang="en-GB" sz="1600" u="sng" dirty="0"/>
              <a:t>Informal </a:t>
            </a:r>
            <a:r>
              <a:rPr lang="en-GB" sz="1600" u="sng"/>
              <a:t>document</a:t>
            </a:r>
            <a:r>
              <a:rPr lang="en-GB" sz="1600"/>
              <a:t> </a:t>
            </a:r>
            <a:r>
              <a:rPr lang="en-GB" sz="1600" b="1"/>
              <a:t>GRVA-16-47</a:t>
            </a:r>
            <a:endParaRPr lang="en-GB" sz="1600" b="1" dirty="0"/>
          </a:p>
          <a:p>
            <a:r>
              <a:rPr lang="en-GB" sz="1600" dirty="0"/>
              <a:t>16th GRVA, 22-26 May 2023</a:t>
            </a:r>
          </a:p>
          <a:p>
            <a:r>
              <a:rPr lang="en-GB" sz="1600" dirty="0"/>
              <a:t>Provisional agenda item 4(e)</a:t>
            </a:r>
          </a:p>
        </p:txBody>
      </p:sp>
    </p:spTree>
    <p:extLst>
      <p:ext uri="{BB962C8B-B14F-4D97-AF65-F5344CB8AC3E}">
        <p14:creationId xmlns:p14="http://schemas.microsoft.com/office/powerpoint/2010/main" val="1407557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695400" y="3053705"/>
            <a:ext cx="11174982" cy="461665"/>
          </a:xfrm>
          <a:prstGeom prst="rect">
            <a:avLst/>
          </a:prstGeom>
          <a:noFill/>
        </p:spPr>
        <p:txBody>
          <a:bodyPr wrap="square" rtlCol="0">
            <a:spAutoFit/>
          </a:bodyPr>
          <a:lstStyle/>
          <a:p>
            <a:pPr algn="ctr"/>
            <a:r>
              <a:rPr lang="de-DE" sz="2400" i="1" dirty="0">
                <a:solidFill>
                  <a:schemeClr val="accent1">
                    <a:lumMod val="75000"/>
                  </a:schemeClr>
                </a:solidFill>
              </a:rPr>
              <a:t>Slides taken from GRVA-16-13</a:t>
            </a:r>
          </a:p>
        </p:txBody>
      </p:sp>
    </p:spTree>
    <p:extLst>
      <p:ext uri="{BB962C8B-B14F-4D97-AF65-F5344CB8AC3E}">
        <p14:creationId xmlns:p14="http://schemas.microsoft.com/office/powerpoint/2010/main" val="2106156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453426" y="443572"/>
            <a:ext cx="518412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400" b="0" i="1" u="none" strike="noStrike" kern="1200" cap="none" spc="0" normalizeH="0" baseline="0" noProof="0" dirty="0">
                <a:ln>
                  <a:noFill/>
                </a:ln>
                <a:solidFill>
                  <a:srgbClr val="5B9BD5">
                    <a:lumMod val="75000"/>
                  </a:srgbClr>
                </a:solidFill>
                <a:effectLst/>
                <a:uLnTx/>
                <a:uFillTx/>
                <a:latin typeface="Calibri" panose="020F0502020204030204"/>
                <a:ea typeface="+mn-ea"/>
                <a:cs typeface="+mn-cs"/>
              </a:rPr>
              <a:t>Vehicle categorization under R.E.3 </a:t>
            </a:r>
          </a:p>
        </p:txBody>
      </p:sp>
      <p:sp>
        <p:nvSpPr>
          <p:cNvPr id="170" name="Rectangle: Rounded Corners 194">
            <a:extLst>
              <a:ext uri="{FF2B5EF4-FFF2-40B4-BE49-F238E27FC236}">
                <a16:creationId xmlns:a16="http://schemas.microsoft.com/office/drawing/2014/main" id="{4FAB625F-97E4-45D9-9228-F6619600A3EC}"/>
              </a:ext>
            </a:extLst>
          </p:cNvPr>
          <p:cNvSpPr/>
          <p:nvPr/>
        </p:nvSpPr>
        <p:spPr>
          <a:xfrm>
            <a:off x="2130687" y="2660281"/>
            <a:ext cx="1816491" cy="2959211"/>
          </a:xfrm>
          <a:prstGeom prst="roundRect">
            <a:avLst>
              <a:gd name="adj" fmla="val 9703"/>
            </a:avLst>
          </a:prstGeom>
          <a:solidFill>
            <a:schemeClr val="accent1">
              <a:lumMod val="20000"/>
              <a:lumOff val="80000"/>
              <a:alpha val="69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1" name="Rectangle: Rounded Corners 195">
            <a:extLst>
              <a:ext uri="{FF2B5EF4-FFF2-40B4-BE49-F238E27FC236}">
                <a16:creationId xmlns:a16="http://schemas.microsoft.com/office/drawing/2014/main" id="{81236963-1A04-48E6-84D9-5366270FF9C1}"/>
              </a:ext>
            </a:extLst>
          </p:cNvPr>
          <p:cNvSpPr/>
          <p:nvPr/>
        </p:nvSpPr>
        <p:spPr>
          <a:xfrm>
            <a:off x="100159" y="2660281"/>
            <a:ext cx="1954541" cy="2959211"/>
          </a:xfrm>
          <a:prstGeom prst="roundRect">
            <a:avLst>
              <a:gd name="adj" fmla="val 8901"/>
            </a:avLst>
          </a:prstGeom>
          <a:solidFill>
            <a:schemeClr val="accent1">
              <a:lumMod val="20000"/>
              <a:lumOff val="80000"/>
              <a:alpha val="69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3" name="Rectangle: Rounded Corners 194">
            <a:extLst>
              <a:ext uri="{FF2B5EF4-FFF2-40B4-BE49-F238E27FC236}">
                <a16:creationId xmlns:a16="http://schemas.microsoft.com/office/drawing/2014/main" id="{4FAB625F-97E4-45D9-9228-F6619600A3EC}"/>
              </a:ext>
            </a:extLst>
          </p:cNvPr>
          <p:cNvSpPr/>
          <p:nvPr/>
        </p:nvSpPr>
        <p:spPr>
          <a:xfrm>
            <a:off x="4349123" y="2910869"/>
            <a:ext cx="967989" cy="2368916"/>
          </a:xfrm>
          <a:prstGeom prst="roundRect">
            <a:avLst>
              <a:gd name="adj" fmla="val 970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7" name="Rectangle: Rounded Corners 194">
            <a:extLst>
              <a:ext uri="{FF2B5EF4-FFF2-40B4-BE49-F238E27FC236}">
                <a16:creationId xmlns:a16="http://schemas.microsoft.com/office/drawing/2014/main" id="{4FAB625F-97E4-45D9-9228-F6619600A3EC}"/>
              </a:ext>
            </a:extLst>
          </p:cNvPr>
          <p:cNvSpPr/>
          <p:nvPr/>
        </p:nvSpPr>
        <p:spPr>
          <a:xfrm>
            <a:off x="10621892" y="3008720"/>
            <a:ext cx="967989" cy="2362641"/>
          </a:xfrm>
          <a:prstGeom prst="roundRect">
            <a:avLst>
              <a:gd name="adj" fmla="val 970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2" name="Rectangle: Rounded Corners 194">
            <a:extLst>
              <a:ext uri="{FF2B5EF4-FFF2-40B4-BE49-F238E27FC236}">
                <a16:creationId xmlns:a16="http://schemas.microsoft.com/office/drawing/2014/main" id="{4FAB625F-97E4-45D9-9228-F6619600A3EC}"/>
              </a:ext>
            </a:extLst>
          </p:cNvPr>
          <p:cNvSpPr/>
          <p:nvPr/>
        </p:nvSpPr>
        <p:spPr>
          <a:xfrm>
            <a:off x="8094098" y="2462779"/>
            <a:ext cx="2033926" cy="3156297"/>
          </a:xfrm>
          <a:prstGeom prst="roundRect">
            <a:avLst>
              <a:gd name="adj" fmla="val 9703"/>
            </a:avLst>
          </a:prstGeom>
          <a:solidFill>
            <a:schemeClr val="accent2">
              <a:lumMod val="20000"/>
              <a:lumOff val="80000"/>
              <a:alpha val="69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1" name="Rectangle: Rounded Corners 195">
            <a:extLst>
              <a:ext uri="{FF2B5EF4-FFF2-40B4-BE49-F238E27FC236}">
                <a16:creationId xmlns:a16="http://schemas.microsoft.com/office/drawing/2014/main" id="{81236963-1A04-48E6-84D9-5366270FF9C1}"/>
              </a:ext>
            </a:extLst>
          </p:cNvPr>
          <p:cNvSpPr/>
          <p:nvPr/>
        </p:nvSpPr>
        <p:spPr>
          <a:xfrm>
            <a:off x="5753493" y="2660281"/>
            <a:ext cx="1954541" cy="2959211"/>
          </a:xfrm>
          <a:prstGeom prst="roundRect">
            <a:avLst>
              <a:gd name="adj" fmla="val 8901"/>
            </a:avLst>
          </a:prstGeom>
          <a:solidFill>
            <a:schemeClr val="accent2">
              <a:lumMod val="20000"/>
              <a:lumOff val="80000"/>
              <a:alpha val="69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2" name="Group 11"/>
          <p:cNvGrpSpPr/>
          <p:nvPr/>
        </p:nvGrpSpPr>
        <p:grpSpPr>
          <a:xfrm>
            <a:off x="2479753" y="3580313"/>
            <a:ext cx="1150413" cy="639213"/>
            <a:chOff x="7768081" y="5199086"/>
            <a:chExt cx="1691597" cy="939914"/>
          </a:xfrm>
          <a:solidFill>
            <a:schemeClr val="accent1">
              <a:lumMod val="60000"/>
              <a:lumOff val="40000"/>
            </a:schemeClr>
          </a:solidFill>
        </p:grpSpPr>
        <p:sp>
          <p:nvSpPr>
            <p:cNvPr id="13" name="Rounded Rectangle 12"/>
            <p:cNvSpPr/>
            <p:nvPr/>
          </p:nvSpPr>
          <p:spPr>
            <a:xfrm>
              <a:off x="8280333" y="5199086"/>
              <a:ext cx="1179345" cy="820853"/>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100" b="1" i="0" u="none" strike="noStrike" kern="1200" cap="none" spc="0" normalizeH="0" baseline="0" noProof="0" dirty="0">
                  <a:ln>
                    <a:noFill/>
                  </a:ln>
                  <a:solidFill>
                    <a:prstClr val="black"/>
                  </a:solidFill>
                  <a:effectLst/>
                  <a:uLnTx/>
                  <a:uFillTx/>
                  <a:latin typeface="Calibri" panose="020F0502020204030204"/>
                  <a:ea typeface="+mn-ea"/>
                  <a:cs typeface="+mn-cs"/>
                </a:rPr>
                <a:t>N2</a:t>
              </a:r>
            </a:p>
          </p:txBody>
        </p:sp>
        <p:sp>
          <p:nvSpPr>
            <p:cNvPr id="14" name="Oval 13"/>
            <p:cNvSpPr/>
            <p:nvPr/>
          </p:nvSpPr>
          <p:spPr>
            <a:xfrm>
              <a:off x="9019135" y="5900875"/>
              <a:ext cx="238125" cy="23812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Rounded Rectangle 14"/>
            <p:cNvSpPr/>
            <p:nvPr/>
          </p:nvSpPr>
          <p:spPr>
            <a:xfrm>
              <a:off x="7768081" y="5314025"/>
              <a:ext cx="573321" cy="703859"/>
            </a:xfrm>
            <a:prstGeom prst="roundRect">
              <a:avLst>
                <a:gd name="adj" fmla="val 3035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Oval 19"/>
            <p:cNvSpPr/>
            <p:nvPr/>
          </p:nvSpPr>
          <p:spPr>
            <a:xfrm>
              <a:off x="8000080" y="5882176"/>
              <a:ext cx="238125" cy="23812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Rounded Rectangle 21"/>
            <p:cNvSpPr/>
            <p:nvPr/>
          </p:nvSpPr>
          <p:spPr>
            <a:xfrm>
              <a:off x="7768082" y="5742521"/>
              <a:ext cx="1691596" cy="27680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23" name="Group 22"/>
          <p:cNvGrpSpPr/>
          <p:nvPr/>
        </p:nvGrpSpPr>
        <p:grpSpPr>
          <a:xfrm>
            <a:off x="2328121" y="4646182"/>
            <a:ext cx="1452930" cy="597228"/>
            <a:chOff x="7839706" y="5087031"/>
            <a:chExt cx="2419186" cy="994409"/>
          </a:xfrm>
          <a:solidFill>
            <a:schemeClr val="accent1">
              <a:lumMod val="60000"/>
              <a:lumOff val="40000"/>
            </a:schemeClr>
          </a:solidFill>
        </p:grpSpPr>
        <p:sp>
          <p:nvSpPr>
            <p:cNvPr id="24" name="Rounded Rectangle 23"/>
            <p:cNvSpPr/>
            <p:nvPr/>
          </p:nvSpPr>
          <p:spPr>
            <a:xfrm>
              <a:off x="8466156" y="5087031"/>
              <a:ext cx="1792736" cy="647066"/>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5" name="Oval 24"/>
            <p:cNvSpPr/>
            <p:nvPr/>
          </p:nvSpPr>
          <p:spPr>
            <a:xfrm>
              <a:off x="9829268" y="5887925"/>
              <a:ext cx="193515" cy="1935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 name="Rounded Rectangle 25"/>
            <p:cNvSpPr/>
            <p:nvPr/>
          </p:nvSpPr>
          <p:spPr>
            <a:xfrm>
              <a:off x="7839706" y="5192750"/>
              <a:ext cx="584322" cy="681972"/>
            </a:xfrm>
            <a:prstGeom prst="roundRect">
              <a:avLst>
                <a:gd name="adj" fmla="val 2206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100" b="1" i="0" u="none" strike="noStrike" kern="1200" cap="none" spc="0" normalizeH="0" baseline="0" noProof="0" dirty="0">
                  <a:ln>
                    <a:noFill/>
                  </a:ln>
                  <a:solidFill>
                    <a:prstClr val="black"/>
                  </a:solidFill>
                  <a:effectLst/>
                  <a:uLnTx/>
                  <a:uFillTx/>
                  <a:latin typeface="Calibri" panose="020F0502020204030204"/>
                  <a:ea typeface="+mn-ea"/>
                  <a:cs typeface="+mn-cs"/>
                </a:rPr>
                <a:t>N3</a:t>
              </a:r>
            </a:p>
          </p:txBody>
        </p:sp>
        <p:sp>
          <p:nvSpPr>
            <p:cNvPr id="27" name="Oval 26"/>
            <p:cNvSpPr/>
            <p:nvPr/>
          </p:nvSpPr>
          <p:spPr>
            <a:xfrm>
              <a:off x="7924592" y="5887925"/>
              <a:ext cx="193515" cy="1935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8" name="Oval 27"/>
            <p:cNvSpPr/>
            <p:nvPr/>
          </p:nvSpPr>
          <p:spPr>
            <a:xfrm>
              <a:off x="8592551" y="5885242"/>
              <a:ext cx="193515" cy="1935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9" name="Rounded Rectangle 28"/>
            <p:cNvSpPr/>
            <p:nvPr/>
          </p:nvSpPr>
          <p:spPr>
            <a:xfrm>
              <a:off x="7839706" y="5768667"/>
              <a:ext cx="974740" cy="177292"/>
            </a:xfrm>
            <a:prstGeom prst="roundRect">
              <a:avLst>
                <a:gd name="adj" fmla="val 2206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0" name="Rounded Rectangle 29"/>
            <p:cNvSpPr/>
            <p:nvPr/>
          </p:nvSpPr>
          <p:spPr>
            <a:xfrm>
              <a:off x="8867542" y="5768666"/>
              <a:ext cx="1391350" cy="177292"/>
            </a:xfrm>
            <a:prstGeom prst="roundRect">
              <a:avLst>
                <a:gd name="adj" fmla="val 2206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1" name="Oval 30"/>
            <p:cNvSpPr/>
            <p:nvPr/>
          </p:nvSpPr>
          <p:spPr>
            <a:xfrm>
              <a:off x="9627415" y="5887925"/>
              <a:ext cx="193515" cy="1935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Oval 31"/>
            <p:cNvSpPr/>
            <p:nvPr/>
          </p:nvSpPr>
          <p:spPr>
            <a:xfrm>
              <a:off x="8394139" y="5886743"/>
              <a:ext cx="193515" cy="1935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38" name="Group 37"/>
          <p:cNvGrpSpPr/>
          <p:nvPr/>
        </p:nvGrpSpPr>
        <p:grpSpPr>
          <a:xfrm>
            <a:off x="606793" y="3726319"/>
            <a:ext cx="1013262" cy="488168"/>
            <a:chOff x="7883182" y="5327216"/>
            <a:chExt cx="1565500" cy="754224"/>
          </a:xfrm>
          <a:solidFill>
            <a:schemeClr val="accent1">
              <a:lumMod val="75000"/>
            </a:schemeClr>
          </a:solidFill>
        </p:grpSpPr>
        <p:sp>
          <p:nvSpPr>
            <p:cNvPr id="41" name="Rounded Rectangle 56"/>
            <p:cNvSpPr/>
            <p:nvPr/>
          </p:nvSpPr>
          <p:spPr>
            <a:xfrm>
              <a:off x="7883182" y="5327216"/>
              <a:ext cx="1565500" cy="653738"/>
            </a:xfrm>
            <a:custGeom>
              <a:avLst/>
              <a:gdLst>
                <a:gd name="connsiteX0" fmla="*/ 0 w 1884890"/>
                <a:gd name="connsiteY0" fmla="*/ 160661 h 963945"/>
                <a:gd name="connsiteX1" fmla="*/ 160661 w 1884890"/>
                <a:gd name="connsiteY1" fmla="*/ 0 h 963945"/>
                <a:gd name="connsiteX2" fmla="*/ 1724229 w 1884890"/>
                <a:gd name="connsiteY2" fmla="*/ 0 h 963945"/>
                <a:gd name="connsiteX3" fmla="*/ 1884890 w 1884890"/>
                <a:gd name="connsiteY3" fmla="*/ 160661 h 963945"/>
                <a:gd name="connsiteX4" fmla="*/ 1884890 w 1884890"/>
                <a:gd name="connsiteY4" fmla="*/ 803284 h 963945"/>
                <a:gd name="connsiteX5" fmla="*/ 1724229 w 1884890"/>
                <a:gd name="connsiteY5" fmla="*/ 963945 h 963945"/>
                <a:gd name="connsiteX6" fmla="*/ 160661 w 1884890"/>
                <a:gd name="connsiteY6" fmla="*/ 963945 h 963945"/>
                <a:gd name="connsiteX7" fmla="*/ 0 w 1884890"/>
                <a:gd name="connsiteY7" fmla="*/ 803284 h 963945"/>
                <a:gd name="connsiteX8" fmla="*/ 0 w 1884890"/>
                <a:gd name="connsiteY8" fmla="*/ 160661 h 963945"/>
                <a:gd name="connsiteX0" fmla="*/ 3765 w 1888655"/>
                <a:gd name="connsiteY0" fmla="*/ 160661 h 963945"/>
                <a:gd name="connsiteX1" fmla="*/ 164426 w 1888655"/>
                <a:gd name="connsiteY1" fmla="*/ 0 h 963945"/>
                <a:gd name="connsiteX2" fmla="*/ 1727994 w 1888655"/>
                <a:gd name="connsiteY2" fmla="*/ 0 h 963945"/>
                <a:gd name="connsiteX3" fmla="*/ 1888655 w 1888655"/>
                <a:gd name="connsiteY3" fmla="*/ 160661 h 963945"/>
                <a:gd name="connsiteX4" fmla="*/ 1888655 w 1888655"/>
                <a:gd name="connsiteY4" fmla="*/ 803284 h 963945"/>
                <a:gd name="connsiteX5" fmla="*/ 1727994 w 1888655"/>
                <a:gd name="connsiteY5" fmla="*/ 963945 h 963945"/>
                <a:gd name="connsiteX6" fmla="*/ 164426 w 1888655"/>
                <a:gd name="connsiteY6" fmla="*/ 963945 h 963945"/>
                <a:gd name="connsiteX7" fmla="*/ 3765 w 1888655"/>
                <a:gd name="connsiteY7" fmla="*/ 803284 h 963945"/>
                <a:gd name="connsiteX8" fmla="*/ 0 w 1888655"/>
                <a:gd name="connsiteY8" fmla="*/ 382796 h 963945"/>
                <a:gd name="connsiteX9" fmla="*/ 3765 w 1888655"/>
                <a:gd name="connsiteY9" fmla="*/ 160661 h 963945"/>
                <a:gd name="connsiteX0" fmla="*/ 242304 w 2127194"/>
                <a:gd name="connsiteY0" fmla="*/ 160661 h 963945"/>
                <a:gd name="connsiteX1" fmla="*/ 402965 w 2127194"/>
                <a:gd name="connsiteY1" fmla="*/ 0 h 963945"/>
                <a:gd name="connsiteX2" fmla="*/ 1966533 w 2127194"/>
                <a:gd name="connsiteY2" fmla="*/ 0 h 963945"/>
                <a:gd name="connsiteX3" fmla="*/ 2127194 w 2127194"/>
                <a:gd name="connsiteY3" fmla="*/ 160661 h 963945"/>
                <a:gd name="connsiteX4" fmla="*/ 2127194 w 2127194"/>
                <a:gd name="connsiteY4" fmla="*/ 803284 h 963945"/>
                <a:gd name="connsiteX5" fmla="*/ 1966533 w 2127194"/>
                <a:gd name="connsiteY5" fmla="*/ 963945 h 963945"/>
                <a:gd name="connsiteX6" fmla="*/ 402965 w 2127194"/>
                <a:gd name="connsiteY6" fmla="*/ 963945 h 963945"/>
                <a:gd name="connsiteX7" fmla="*/ 242304 w 2127194"/>
                <a:gd name="connsiteY7" fmla="*/ 803284 h 963945"/>
                <a:gd name="connsiteX8" fmla="*/ 0 w 2127194"/>
                <a:gd name="connsiteY8" fmla="*/ 551761 h 963945"/>
                <a:gd name="connsiteX9" fmla="*/ 242304 w 2127194"/>
                <a:gd name="connsiteY9" fmla="*/ 160661 h 963945"/>
                <a:gd name="connsiteX0" fmla="*/ 447261 w 2332151"/>
                <a:gd name="connsiteY0" fmla="*/ 160661 h 963945"/>
                <a:gd name="connsiteX1" fmla="*/ 607922 w 2332151"/>
                <a:gd name="connsiteY1" fmla="*/ 0 h 963945"/>
                <a:gd name="connsiteX2" fmla="*/ 2171490 w 2332151"/>
                <a:gd name="connsiteY2" fmla="*/ 0 h 963945"/>
                <a:gd name="connsiteX3" fmla="*/ 2332151 w 2332151"/>
                <a:gd name="connsiteY3" fmla="*/ 160661 h 963945"/>
                <a:gd name="connsiteX4" fmla="*/ 2332151 w 2332151"/>
                <a:gd name="connsiteY4" fmla="*/ 803284 h 963945"/>
                <a:gd name="connsiteX5" fmla="*/ 2171490 w 2332151"/>
                <a:gd name="connsiteY5" fmla="*/ 963945 h 963945"/>
                <a:gd name="connsiteX6" fmla="*/ 607922 w 2332151"/>
                <a:gd name="connsiteY6" fmla="*/ 963945 h 963945"/>
                <a:gd name="connsiteX7" fmla="*/ 0 w 2332151"/>
                <a:gd name="connsiteY7" fmla="*/ 803284 h 963945"/>
                <a:gd name="connsiteX8" fmla="*/ 204957 w 2332151"/>
                <a:gd name="connsiteY8" fmla="*/ 551761 h 963945"/>
                <a:gd name="connsiteX9" fmla="*/ 447261 w 2332151"/>
                <a:gd name="connsiteY9" fmla="*/ 160661 h 963945"/>
                <a:gd name="connsiteX0" fmla="*/ 447261 w 2332151"/>
                <a:gd name="connsiteY0" fmla="*/ 160661 h 973884"/>
                <a:gd name="connsiteX1" fmla="*/ 607922 w 2332151"/>
                <a:gd name="connsiteY1" fmla="*/ 0 h 973884"/>
                <a:gd name="connsiteX2" fmla="*/ 2171490 w 2332151"/>
                <a:gd name="connsiteY2" fmla="*/ 0 h 973884"/>
                <a:gd name="connsiteX3" fmla="*/ 2332151 w 2332151"/>
                <a:gd name="connsiteY3" fmla="*/ 160661 h 973884"/>
                <a:gd name="connsiteX4" fmla="*/ 2332151 w 2332151"/>
                <a:gd name="connsiteY4" fmla="*/ 803284 h 973884"/>
                <a:gd name="connsiteX5" fmla="*/ 2171490 w 2332151"/>
                <a:gd name="connsiteY5" fmla="*/ 963945 h 973884"/>
                <a:gd name="connsiteX6" fmla="*/ 220296 w 2332151"/>
                <a:gd name="connsiteY6" fmla="*/ 973884 h 973884"/>
                <a:gd name="connsiteX7" fmla="*/ 0 w 2332151"/>
                <a:gd name="connsiteY7" fmla="*/ 803284 h 973884"/>
                <a:gd name="connsiteX8" fmla="*/ 204957 w 2332151"/>
                <a:gd name="connsiteY8" fmla="*/ 551761 h 973884"/>
                <a:gd name="connsiteX9" fmla="*/ 447261 w 2332151"/>
                <a:gd name="connsiteY9" fmla="*/ 160661 h 973884"/>
                <a:gd name="connsiteX0" fmla="*/ 447261 w 2332151"/>
                <a:gd name="connsiteY0" fmla="*/ 160661 h 973884"/>
                <a:gd name="connsiteX1" fmla="*/ 607922 w 2332151"/>
                <a:gd name="connsiteY1" fmla="*/ 0 h 973884"/>
                <a:gd name="connsiteX2" fmla="*/ 2171490 w 2332151"/>
                <a:gd name="connsiteY2" fmla="*/ 0 h 973884"/>
                <a:gd name="connsiteX3" fmla="*/ 2332151 w 2332151"/>
                <a:gd name="connsiteY3" fmla="*/ 160661 h 973884"/>
                <a:gd name="connsiteX4" fmla="*/ 2332151 w 2332151"/>
                <a:gd name="connsiteY4" fmla="*/ 803284 h 973884"/>
                <a:gd name="connsiteX5" fmla="*/ 2171490 w 2332151"/>
                <a:gd name="connsiteY5" fmla="*/ 963945 h 973884"/>
                <a:gd name="connsiteX6" fmla="*/ 170601 w 2332151"/>
                <a:gd name="connsiteY6" fmla="*/ 973884 h 973884"/>
                <a:gd name="connsiteX7" fmla="*/ 0 w 2332151"/>
                <a:gd name="connsiteY7" fmla="*/ 803284 h 973884"/>
                <a:gd name="connsiteX8" fmla="*/ 204957 w 2332151"/>
                <a:gd name="connsiteY8" fmla="*/ 551761 h 973884"/>
                <a:gd name="connsiteX9" fmla="*/ 447261 w 2332151"/>
                <a:gd name="connsiteY9" fmla="*/ 160661 h 973884"/>
                <a:gd name="connsiteX0" fmla="*/ 447261 w 2332151"/>
                <a:gd name="connsiteY0" fmla="*/ 160661 h 973884"/>
                <a:gd name="connsiteX1" fmla="*/ 607922 w 2332151"/>
                <a:gd name="connsiteY1" fmla="*/ 0 h 973884"/>
                <a:gd name="connsiteX2" fmla="*/ 2171490 w 2332151"/>
                <a:gd name="connsiteY2" fmla="*/ 0 h 973884"/>
                <a:gd name="connsiteX3" fmla="*/ 2332151 w 2332151"/>
                <a:gd name="connsiteY3" fmla="*/ 160661 h 973884"/>
                <a:gd name="connsiteX4" fmla="*/ 2332151 w 2332151"/>
                <a:gd name="connsiteY4" fmla="*/ 803284 h 973884"/>
                <a:gd name="connsiteX5" fmla="*/ 2171490 w 2332151"/>
                <a:gd name="connsiteY5" fmla="*/ 963945 h 973884"/>
                <a:gd name="connsiteX6" fmla="*/ 170601 w 2332151"/>
                <a:gd name="connsiteY6" fmla="*/ 973884 h 973884"/>
                <a:gd name="connsiteX7" fmla="*/ 0 w 2332151"/>
                <a:gd name="connsiteY7" fmla="*/ 803284 h 973884"/>
                <a:gd name="connsiteX8" fmla="*/ 234774 w 2332151"/>
                <a:gd name="connsiteY8" fmla="*/ 482188 h 973884"/>
                <a:gd name="connsiteX9" fmla="*/ 447261 w 2332151"/>
                <a:gd name="connsiteY9" fmla="*/ 160661 h 973884"/>
                <a:gd name="connsiteX0" fmla="*/ 447261 w 2332151"/>
                <a:gd name="connsiteY0" fmla="*/ 160661 h 973884"/>
                <a:gd name="connsiteX1" fmla="*/ 607922 w 2332151"/>
                <a:gd name="connsiteY1" fmla="*/ 0 h 973884"/>
                <a:gd name="connsiteX2" fmla="*/ 2171490 w 2332151"/>
                <a:gd name="connsiteY2" fmla="*/ 0 h 973884"/>
                <a:gd name="connsiteX3" fmla="*/ 2332151 w 2332151"/>
                <a:gd name="connsiteY3" fmla="*/ 160661 h 973884"/>
                <a:gd name="connsiteX4" fmla="*/ 2332151 w 2332151"/>
                <a:gd name="connsiteY4" fmla="*/ 803284 h 973884"/>
                <a:gd name="connsiteX5" fmla="*/ 2171490 w 2332151"/>
                <a:gd name="connsiteY5" fmla="*/ 963945 h 973884"/>
                <a:gd name="connsiteX6" fmla="*/ 170601 w 2332151"/>
                <a:gd name="connsiteY6" fmla="*/ 973884 h 973884"/>
                <a:gd name="connsiteX7" fmla="*/ 0 w 2332151"/>
                <a:gd name="connsiteY7" fmla="*/ 803284 h 973884"/>
                <a:gd name="connsiteX8" fmla="*/ 85689 w 2332151"/>
                <a:gd name="connsiteY8" fmla="*/ 671024 h 973884"/>
                <a:gd name="connsiteX9" fmla="*/ 234774 w 2332151"/>
                <a:gd name="connsiteY9" fmla="*/ 482188 h 973884"/>
                <a:gd name="connsiteX10" fmla="*/ 447261 w 2332151"/>
                <a:gd name="connsiteY10" fmla="*/ 160661 h 973884"/>
                <a:gd name="connsiteX0" fmla="*/ 447261 w 2332151"/>
                <a:gd name="connsiteY0" fmla="*/ 160661 h 973884"/>
                <a:gd name="connsiteX1" fmla="*/ 607922 w 2332151"/>
                <a:gd name="connsiteY1" fmla="*/ 0 h 973884"/>
                <a:gd name="connsiteX2" fmla="*/ 2171490 w 2332151"/>
                <a:gd name="connsiteY2" fmla="*/ 0 h 973884"/>
                <a:gd name="connsiteX3" fmla="*/ 2332151 w 2332151"/>
                <a:gd name="connsiteY3" fmla="*/ 160661 h 973884"/>
                <a:gd name="connsiteX4" fmla="*/ 2332151 w 2332151"/>
                <a:gd name="connsiteY4" fmla="*/ 803284 h 973884"/>
                <a:gd name="connsiteX5" fmla="*/ 2171490 w 2332151"/>
                <a:gd name="connsiteY5" fmla="*/ 963945 h 973884"/>
                <a:gd name="connsiteX6" fmla="*/ 170601 w 2332151"/>
                <a:gd name="connsiteY6" fmla="*/ 973884 h 973884"/>
                <a:gd name="connsiteX7" fmla="*/ 0 w 2332151"/>
                <a:gd name="connsiteY7" fmla="*/ 803284 h 973884"/>
                <a:gd name="connsiteX8" fmla="*/ 45933 w 2332151"/>
                <a:gd name="connsiteY8" fmla="*/ 581572 h 973884"/>
                <a:gd name="connsiteX9" fmla="*/ 234774 w 2332151"/>
                <a:gd name="connsiteY9" fmla="*/ 482188 h 973884"/>
                <a:gd name="connsiteX10" fmla="*/ 447261 w 2332151"/>
                <a:gd name="connsiteY10" fmla="*/ 160661 h 973884"/>
                <a:gd name="connsiteX0" fmla="*/ 447261 w 2332151"/>
                <a:gd name="connsiteY0" fmla="*/ 160661 h 973884"/>
                <a:gd name="connsiteX1" fmla="*/ 607922 w 2332151"/>
                <a:gd name="connsiteY1" fmla="*/ 0 h 973884"/>
                <a:gd name="connsiteX2" fmla="*/ 2171490 w 2332151"/>
                <a:gd name="connsiteY2" fmla="*/ 0 h 973884"/>
                <a:gd name="connsiteX3" fmla="*/ 2332151 w 2332151"/>
                <a:gd name="connsiteY3" fmla="*/ 160661 h 973884"/>
                <a:gd name="connsiteX4" fmla="*/ 2332151 w 2332151"/>
                <a:gd name="connsiteY4" fmla="*/ 803284 h 973884"/>
                <a:gd name="connsiteX5" fmla="*/ 2171490 w 2332151"/>
                <a:gd name="connsiteY5" fmla="*/ 963945 h 973884"/>
                <a:gd name="connsiteX6" fmla="*/ 170601 w 2332151"/>
                <a:gd name="connsiteY6" fmla="*/ 973884 h 973884"/>
                <a:gd name="connsiteX7" fmla="*/ 0 w 2332151"/>
                <a:gd name="connsiteY7" fmla="*/ 803284 h 973884"/>
                <a:gd name="connsiteX8" fmla="*/ 45933 w 2332151"/>
                <a:gd name="connsiteY8" fmla="*/ 581572 h 973884"/>
                <a:gd name="connsiteX9" fmla="*/ 234774 w 2332151"/>
                <a:gd name="connsiteY9" fmla="*/ 482188 h 973884"/>
                <a:gd name="connsiteX10" fmla="*/ 447261 w 2332151"/>
                <a:gd name="connsiteY10" fmla="*/ 160661 h 973884"/>
                <a:gd name="connsiteX0" fmla="*/ 447261 w 2332151"/>
                <a:gd name="connsiteY0" fmla="*/ 160661 h 973884"/>
                <a:gd name="connsiteX1" fmla="*/ 607922 w 2332151"/>
                <a:gd name="connsiteY1" fmla="*/ 0 h 973884"/>
                <a:gd name="connsiteX2" fmla="*/ 2171490 w 2332151"/>
                <a:gd name="connsiteY2" fmla="*/ 0 h 973884"/>
                <a:gd name="connsiteX3" fmla="*/ 2332151 w 2332151"/>
                <a:gd name="connsiteY3" fmla="*/ 160661 h 973884"/>
                <a:gd name="connsiteX4" fmla="*/ 2332151 w 2332151"/>
                <a:gd name="connsiteY4" fmla="*/ 803284 h 973884"/>
                <a:gd name="connsiteX5" fmla="*/ 2171490 w 2332151"/>
                <a:gd name="connsiteY5" fmla="*/ 963945 h 973884"/>
                <a:gd name="connsiteX6" fmla="*/ 170601 w 2332151"/>
                <a:gd name="connsiteY6" fmla="*/ 973884 h 973884"/>
                <a:gd name="connsiteX7" fmla="*/ 0 w 2332151"/>
                <a:gd name="connsiteY7" fmla="*/ 803284 h 973884"/>
                <a:gd name="connsiteX8" fmla="*/ 13900 w 2332151"/>
                <a:gd name="connsiteY8" fmla="*/ 599044 h 973884"/>
                <a:gd name="connsiteX9" fmla="*/ 234774 w 2332151"/>
                <a:gd name="connsiteY9" fmla="*/ 482188 h 973884"/>
                <a:gd name="connsiteX10" fmla="*/ 447261 w 2332151"/>
                <a:gd name="connsiteY10" fmla="*/ 160661 h 973884"/>
                <a:gd name="connsiteX0" fmla="*/ 447261 w 2332151"/>
                <a:gd name="connsiteY0" fmla="*/ 160661 h 973884"/>
                <a:gd name="connsiteX1" fmla="*/ 666164 w 2332151"/>
                <a:gd name="connsiteY1" fmla="*/ 2912 h 973884"/>
                <a:gd name="connsiteX2" fmla="*/ 2171490 w 2332151"/>
                <a:gd name="connsiteY2" fmla="*/ 0 h 973884"/>
                <a:gd name="connsiteX3" fmla="*/ 2332151 w 2332151"/>
                <a:gd name="connsiteY3" fmla="*/ 160661 h 973884"/>
                <a:gd name="connsiteX4" fmla="*/ 2332151 w 2332151"/>
                <a:gd name="connsiteY4" fmla="*/ 803284 h 973884"/>
                <a:gd name="connsiteX5" fmla="*/ 2171490 w 2332151"/>
                <a:gd name="connsiteY5" fmla="*/ 963945 h 973884"/>
                <a:gd name="connsiteX6" fmla="*/ 170601 w 2332151"/>
                <a:gd name="connsiteY6" fmla="*/ 973884 h 973884"/>
                <a:gd name="connsiteX7" fmla="*/ 0 w 2332151"/>
                <a:gd name="connsiteY7" fmla="*/ 803284 h 973884"/>
                <a:gd name="connsiteX8" fmla="*/ 13900 w 2332151"/>
                <a:gd name="connsiteY8" fmla="*/ 599044 h 973884"/>
                <a:gd name="connsiteX9" fmla="*/ 234774 w 2332151"/>
                <a:gd name="connsiteY9" fmla="*/ 482188 h 973884"/>
                <a:gd name="connsiteX10" fmla="*/ 447261 w 2332151"/>
                <a:gd name="connsiteY10" fmla="*/ 160661 h 973884"/>
                <a:gd name="connsiteX0" fmla="*/ 447261 w 2332151"/>
                <a:gd name="connsiteY0" fmla="*/ 160661 h 973884"/>
                <a:gd name="connsiteX1" fmla="*/ 666164 w 2332151"/>
                <a:gd name="connsiteY1" fmla="*/ 2912 h 973884"/>
                <a:gd name="connsiteX2" fmla="*/ 2171490 w 2332151"/>
                <a:gd name="connsiteY2" fmla="*/ 0 h 973884"/>
                <a:gd name="connsiteX3" fmla="*/ 2332151 w 2332151"/>
                <a:gd name="connsiteY3" fmla="*/ 160661 h 973884"/>
                <a:gd name="connsiteX4" fmla="*/ 2332151 w 2332151"/>
                <a:gd name="connsiteY4" fmla="*/ 803284 h 973884"/>
                <a:gd name="connsiteX5" fmla="*/ 2171490 w 2332151"/>
                <a:gd name="connsiteY5" fmla="*/ 963945 h 973884"/>
                <a:gd name="connsiteX6" fmla="*/ 170601 w 2332151"/>
                <a:gd name="connsiteY6" fmla="*/ 973884 h 973884"/>
                <a:gd name="connsiteX7" fmla="*/ 0 w 2332151"/>
                <a:gd name="connsiteY7" fmla="*/ 803284 h 973884"/>
                <a:gd name="connsiteX8" fmla="*/ 13900 w 2332151"/>
                <a:gd name="connsiteY8" fmla="*/ 599044 h 973884"/>
                <a:gd name="connsiteX9" fmla="*/ 234774 w 2332151"/>
                <a:gd name="connsiteY9" fmla="*/ 482188 h 973884"/>
                <a:gd name="connsiteX10" fmla="*/ 447261 w 2332151"/>
                <a:gd name="connsiteY10" fmla="*/ 160661 h 973884"/>
                <a:gd name="connsiteX0" fmla="*/ 447261 w 2332151"/>
                <a:gd name="connsiteY0" fmla="*/ 160661 h 973884"/>
                <a:gd name="connsiteX1" fmla="*/ 666164 w 2332151"/>
                <a:gd name="connsiteY1" fmla="*/ 2912 h 973884"/>
                <a:gd name="connsiteX2" fmla="*/ 2171490 w 2332151"/>
                <a:gd name="connsiteY2" fmla="*/ 0 h 973884"/>
                <a:gd name="connsiteX3" fmla="*/ 2332151 w 2332151"/>
                <a:gd name="connsiteY3" fmla="*/ 160661 h 973884"/>
                <a:gd name="connsiteX4" fmla="*/ 2332151 w 2332151"/>
                <a:gd name="connsiteY4" fmla="*/ 803284 h 973884"/>
                <a:gd name="connsiteX5" fmla="*/ 2171490 w 2332151"/>
                <a:gd name="connsiteY5" fmla="*/ 963945 h 973884"/>
                <a:gd name="connsiteX6" fmla="*/ 170601 w 2332151"/>
                <a:gd name="connsiteY6" fmla="*/ 973884 h 973884"/>
                <a:gd name="connsiteX7" fmla="*/ 0 w 2332151"/>
                <a:gd name="connsiteY7" fmla="*/ 803284 h 973884"/>
                <a:gd name="connsiteX8" fmla="*/ 8076 w 2332151"/>
                <a:gd name="connsiteY8" fmla="*/ 645638 h 973884"/>
                <a:gd name="connsiteX9" fmla="*/ 234774 w 2332151"/>
                <a:gd name="connsiteY9" fmla="*/ 482188 h 973884"/>
                <a:gd name="connsiteX10" fmla="*/ 447261 w 2332151"/>
                <a:gd name="connsiteY10" fmla="*/ 160661 h 973884"/>
                <a:gd name="connsiteX0" fmla="*/ 447261 w 2332151"/>
                <a:gd name="connsiteY0" fmla="*/ 160661 h 973884"/>
                <a:gd name="connsiteX1" fmla="*/ 666164 w 2332151"/>
                <a:gd name="connsiteY1" fmla="*/ 2912 h 973884"/>
                <a:gd name="connsiteX2" fmla="*/ 2171490 w 2332151"/>
                <a:gd name="connsiteY2" fmla="*/ 0 h 973884"/>
                <a:gd name="connsiteX3" fmla="*/ 2332151 w 2332151"/>
                <a:gd name="connsiteY3" fmla="*/ 160661 h 973884"/>
                <a:gd name="connsiteX4" fmla="*/ 2332151 w 2332151"/>
                <a:gd name="connsiteY4" fmla="*/ 803284 h 973884"/>
                <a:gd name="connsiteX5" fmla="*/ 2171490 w 2332151"/>
                <a:gd name="connsiteY5" fmla="*/ 963945 h 973884"/>
                <a:gd name="connsiteX6" fmla="*/ 170601 w 2332151"/>
                <a:gd name="connsiteY6" fmla="*/ 973884 h 973884"/>
                <a:gd name="connsiteX7" fmla="*/ 0 w 2332151"/>
                <a:gd name="connsiteY7" fmla="*/ 803284 h 973884"/>
                <a:gd name="connsiteX8" fmla="*/ 8076 w 2332151"/>
                <a:gd name="connsiteY8" fmla="*/ 645638 h 973884"/>
                <a:gd name="connsiteX9" fmla="*/ 234774 w 2332151"/>
                <a:gd name="connsiteY9" fmla="*/ 482188 h 973884"/>
                <a:gd name="connsiteX10" fmla="*/ 447261 w 2332151"/>
                <a:gd name="connsiteY10" fmla="*/ 160661 h 973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32151" h="973884">
                  <a:moveTo>
                    <a:pt x="447261" y="160661"/>
                  </a:moveTo>
                  <a:cubicBezTo>
                    <a:pt x="499679" y="83578"/>
                    <a:pt x="577433" y="2912"/>
                    <a:pt x="666164" y="2912"/>
                  </a:cubicBezTo>
                  <a:lnTo>
                    <a:pt x="2171490" y="0"/>
                  </a:lnTo>
                  <a:cubicBezTo>
                    <a:pt x="2260221" y="0"/>
                    <a:pt x="2332151" y="71930"/>
                    <a:pt x="2332151" y="160661"/>
                  </a:cubicBezTo>
                  <a:lnTo>
                    <a:pt x="2332151" y="803284"/>
                  </a:lnTo>
                  <a:cubicBezTo>
                    <a:pt x="2332151" y="892015"/>
                    <a:pt x="2260221" y="963945"/>
                    <a:pt x="2171490" y="963945"/>
                  </a:cubicBezTo>
                  <a:lnTo>
                    <a:pt x="170601" y="973884"/>
                  </a:lnTo>
                  <a:cubicBezTo>
                    <a:pt x="81870" y="973884"/>
                    <a:pt x="0" y="892015"/>
                    <a:pt x="0" y="803284"/>
                  </a:cubicBezTo>
                  <a:cubicBezTo>
                    <a:pt x="2692" y="750735"/>
                    <a:pt x="1502" y="760311"/>
                    <a:pt x="8076" y="645638"/>
                  </a:cubicBezTo>
                  <a:cubicBezTo>
                    <a:pt x="14650" y="530965"/>
                    <a:pt x="167886" y="552340"/>
                    <a:pt x="234774" y="482188"/>
                  </a:cubicBezTo>
                  <a:lnTo>
                    <a:pt x="447261" y="16066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100" b="1" i="0" u="none" strike="noStrike" kern="1200" cap="none" spc="0" normalizeH="0" baseline="0" noProof="0" dirty="0">
                  <a:ln>
                    <a:noFill/>
                  </a:ln>
                  <a:solidFill>
                    <a:prstClr val="white"/>
                  </a:solidFill>
                  <a:effectLst/>
                  <a:uLnTx/>
                  <a:uFillTx/>
                  <a:latin typeface="Calibri" panose="020F0502020204030204"/>
                  <a:ea typeface="+mn-ea"/>
                  <a:cs typeface="+mn-cs"/>
                </a:rPr>
                <a:t>M2</a:t>
              </a:r>
            </a:p>
          </p:txBody>
        </p:sp>
        <p:sp>
          <p:nvSpPr>
            <p:cNvPr id="42" name="Oval 41"/>
            <p:cNvSpPr/>
            <p:nvPr/>
          </p:nvSpPr>
          <p:spPr>
            <a:xfrm>
              <a:off x="8083100" y="5887925"/>
              <a:ext cx="193515" cy="1935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Oval 42"/>
            <p:cNvSpPr/>
            <p:nvPr/>
          </p:nvSpPr>
          <p:spPr>
            <a:xfrm>
              <a:off x="9023466" y="5884197"/>
              <a:ext cx="193515" cy="1935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44" name="Group 43"/>
          <p:cNvGrpSpPr/>
          <p:nvPr/>
        </p:nvGrpSpPr>
        <p:grpSpPr>
          <a:xfrm>
            <a:off x="306603" y="4673453"/>
            <a:ext cx="1557726" cy="565120"/>
            <a:chOff x="7839707" y="5258986"/>
            <a:chExt cx="2419186" cy="822454"/>
          </a:xfrm>
          <a:solidFill>
            <a:schemeClr val="accent1">
              <a:lumMod val="75000"/>
            </a:schemeClr>
          </a:solidFill>
        </p:grpSpPr>
        <p:sp>
          <p:nvSpPr>
            <p:cNvPr id="45" name="Rounded Rectangle 44"/>
            <p:cNvSpPr/>
            <p:nvPr/>
          </p:nvSpPr>
          <p:spPr>
            <a:xfrm>
              <a:off x="7839707" y="5258986"/>
              <a:ext cx="2419186" cy="715296"/>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100" b="1" i="0" u="none" strike="noStrike" kern="1200" cap="none" spc="0" normalizeH="0" baseline="0" noProof="0" dirty="0">
                  <a:ln>
                    <a:noFill/>
                  </a:ln>
                  <a:solidFill>
                    <a:prstClr val="white"/>
                  </a:solidFill>
                  <a:effectLst/>
                  <a:uLnTx/>
                  <a:uFillTx/>
                  <a:latin typeface="Calibri" panose="020F0502020204030204"/>
                  <a:ea typeface="+mn-ea"/>
                  <a:cs typeface="+mn-cs"/>
                </a:rPr>
                <a:t>M3</a:t>
              </a:r>
            </a:p>
          </p:txBody>
        </p:sp>
        <p:sp>
          <p:nvSpPr>
            <p:cNvPr id="46" name="Oval 45"/>
            <p:cNvSpPr/>
            <p:nvPr/>
          </p:nvSpPr>
          <p:spPr>
            <a:xfrm>
              <a:off x="9829268" y="5887925"/>
              <a:ext cx="193515" cy="1935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Oval 46"/>
            <p:cNvSpPr/>
            <p:nvPr/>
          </p:nvSpPr>
          <p:spPr>
            <a:xfrm>
              <a:off x="8032983" y="5877524"/>
              <a:ext cx="193515" cy="1935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Oval 47"/>
            <p:cNvSpPr/>
            <p:nvPr/>
          </p:nvSpPr>
          <p:spPr>
            <a:xfrm>
              <a:off x="9627415" y="5887925"/>
              <a:ext cx="193515" cy="1935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49" name="Group 48"/>
          <p:cNvGrpSpPr/>
          <p:nvPr/>
        </p:nvGrpSpPr>
        <p:grpSpPr>
          <a:xfrm>
            <a:off x="741257" y="2928298"/>
            <a:ext cx="864489" cy="340690"/>
            <a:chOff x="1131180" y="4934407"/>
            <a:chExt cx="1750042" cy="689681"/>
          </a:xfrm>
          <a:solidFill>
            <a:schemeClr val="accent1">
              <a:lumMod val="75000"/>
            </a:schemeClr>
          </a:solidFill>
        </p:grpSpPr>
        <p:sp>
          <p:nvSpPr>
            <p:cNvPr id="50" name="Oval 49"/>
            <p:cNvSpPr/>
            <p:nvPr/>
          </p:nvSpPr>
          <p:spPr>
            <a:xfrm>
              <a:off x="1293557" y="5335805"/>
              <a:ext cx="288282" cy="2882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 name="Oval 50"/>
            <p:cNvSpPr/>
            <p:nvPr/>
          </p:nvSpPr>
          <p:spPr>
            <a:xfrm>
              <a:off x="2343512" y="5335804"/>
              <a:ext cx="288282" cy="2882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Freeform 51"/>
            <p:cNvSpPr/>
            <p:nvPr/>
          </p:nvSpPr>
          <p:spPr>
            <a:xfrm flipH="1">
              <a:off x="1131180" y="4934407"/>
              <a:ext cx="1750042" cy="586969"/>
            </a:xfrm>
            <a:custGeom>
              <a:avLst/>
              <a:gdLst>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12466 w 5933552"/>
                <a:gd name="connsiteY72" fmla="*/ 1627833 h 1934308"/>
                <a:gd name="connsiteX73" fmla="*/ 497393 w 5933552"/>
                <a:gd name="connsiteY73" fmla="*/ 1753437 h 1934308"/>
                <a:gd name="connsiteX74" fmla="*/ 507442 w 5933552"/>
                <a:gd name="connsiteY74" fmla="*/ 1833824 h 1934308"/>
                <a:gd name="connsiteX75" fmla="*/ 281354 w 5933552"/>
                <a:gd name="connsiteY75" fmla="*/ 1833824 h 1934308"/>
                <a:gd name="connsiteX76" fmla="*/ 130629 w 5933552"/>
                <a:gd name="connsiteY76" fmla="*/ 1758461 h 1934308"/>
                <a:gd name="connsiteX77" fmla="*/ 10048 w 5933552"/>
                <a:gd name="connsiteY77" fmla="*/ 1678075 h 1934308"/>
                <a:gd name="connsiteX78" fmla="*/ 0 w 5933552"/>
                <a:gd name="connsiteY78" fmla="*/ 1537398 h 1934308"/>
                <a:gd name="connsiteX79" fmla="*/ 15072 w 5933552"/>
                <a:gd name="connsiteY79" fmla="*/ 1487156 h 1934308"/>
                <a:gd name="connsiteX80" fmla="*/ 15072 w 5933552"/>
                <a:gd name="connsiteY80" fmla="*/ 1431890 h 1934308"/>
                <a:gd name="connsiteX81" fmla="*/ 25121 w 5933552"/>
                <a:gd name="connsiteY81" fmla="*/ 1381648 h 1934308"/>
                <a:gd name="connsiteX82" fmla="*/ 40193 w 5933552"/>
                <a:gd name="connsiteY82" fmla="*/ 1356527 h 1934308"/>
                <a:gd name="connsiteX83" fmla="*/ 65314 w 5933552"/>
                <a:gd name="connsiteY8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512466 w 5933552"/>
                <a:gd name="connsiteY71" fmla="*/ 1627833 h 1934308"/>
                <a:gd name="connsiteX72" fmla="*/ 497393 w 5933552"/>
                <a:gd name="connsiteY72" fmla="*/ 1753437 h 1934308"/>
                <a:gd name="connsiteX73" fmla="*/ 507442 w 5933552"/>
                <a:gd name="connsiteY73" fmla="*/ 1833824 h 1934308"/>
                <a:gd name="connsiteX74" fmla="*/ 281354 w 5933552"/>
                <a:gd name="connsiteY74" fmla="*/ 1833824 h 1934308"/>
                <a:gd name="connsiteX75" fmla="*/ 130629 w 5933552"/>
                <a:gd name="connsiteY75" fmla="*/ 1758461 h 1934308"/>
                <a:gd name="connsiteX76" fmla="*/ 10048 w 5933552"/>
                <a:gd name="connsiteY76" fmla="*/ 1678075 h 1934308"/>
                <a:gd name="connsiteX77" fmla="*/ 0 w 5933552"/>
                <a:gd name="connsiteY77" fmla="*/ 1537398 h 1934308"/>
                <a:gd name="connsiteX78" fmla="*/ 15072 w 5933552"/>
                <a:gd name="connsiteY78" fmla="*/ 1487156 h 1934308"/>
                <a:gd name="connsiteX79" fmla="*/ 15072 w 5933552"/>
                <a:gd name="connsiteY79" fmla="*/ 1431890 h 1934308"/>
                <a:gd name="connsiteX80" fmla="*/ 25121 w 5933552"/>
                <a:gd name="connsiteY80" fmla="*/ 1381648 h 1934308"/>
                <a:gd name="connsiteX81" fmla="*/ 40193 w 5933552"/>
                <a:gd name="connsiteY81" fmla="*/ 1356527 h 1934308"/>
                <a:gd name="connsiteX82" fmla="*/ 65314 w 5933552"/>
                <a:gd name="connsiteY82"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497393 w 5933552"/>
                <a:gd name="connsiteY71" fmla="*/ 1753437 h 1934308"/>
                <a:gd name="connsiteX72" fmla="*/ 507442 w 5933552"/>
                <a:gd name="connsiteY72" fmla="*/ 1833824 h 1934308"/>
                <a:gd name="connsiteX73" fmla="*/ 281354 w 5933552"/>
                <a:gd name="connsiteY73" fmla="*/ 1833824 h 1934308"/>
                <a:gd name="connsiteX74" fmla="*/ 130629 w 5933552"/>
                <a:gd name="connsiteY74" fmla="*/ 1758461 h 1934308"/>
                <a:gd name="connsiteX75" fmla="*/ 10048 w 5933552"/>
                <a:gd name="connsiteY75" fmla="*/ 1678075 h 1934308"/>
                <a:gd name="connsiteX76" fmla="*/ 0 w 5933552"/>
                <a:gd name="connsiteY76" fmla="*/ 1537398 h 1934308"/>
                <a:gd name="connsiteX77" fmla="*/ 15072 w 5933552"/>
                <a:gd name="connsiteY77" fmla="*/ 1487156 h 1934308"/>
                <a:gd name="connsiteX78" fmla="*/ 15072 w 5933552"/>
                <a:gd name="connsiteY78" fmla="*/ 1431890 h 1934308"/>
                <a:gd name="connsiteX79" fmla="*/ 25121 w 5933552"/>
                <a:gd name="connsiteY79" fmla="*/ 1381648 h 1934308"/>
                <a:gd name="connsiteX80" fmla="*/ 40193 w 5933552"/>
                <a:gd name="connsiteY80" fmla="*/ 1356527 h 1934308"/>
                <a:gd name="connsiteX81" fmla="*/ 65314 w 5933552"/>
                <a:gd name="connsiteY81"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507442 w 5933552"/>
                <a:gd name="connsiteY71" fmla="*/ 1833824 h 1934308"/>
                <a:gd name="connsiteX72" fmla="*/ 281354 w 5933552"/>
                <a:gd name="connsiteY72" fmla="*/ 1833824 h 1934308"/>
                <a:gd name="connsiteX73" fmla="*/ 130629 w 5933552"/>
                <a:gd name="connsiteY73" fmla="*/ 1758461 h 1934308"/>
                <a:gd name="connsiteX74" fmla="*/ 10048 w 5933552"/>
                <a:gd name="connsiteY74" fmla="*/ 1678075 h 1934308"/>
                <a:gd name="connsiteX75" fmla="*/ 0 w 5933552"/>
                <a:gd name="connsiteY75" fmla="*/ 1537398 h 1934308"/>
                <a:gd name="connsiteX76" fmla="*/ 15072 w 5933552"/>
                <a:gd name="connsiteY76" fmla="*/ 1487156 h 1934308"/>
                <a:gd name="connsiteX77" fmla="*/ 15072 w 5933552"/>
                <a:gd name="connsiteY77" fmla="*/ 1431890 h 1934308"/>
                <a:gd name="connsiteX78" fmla="*/ 25121 w 5933552"/>
                <a:gd name="connsiteY78" fmla="*/ 1381648 h 1934308"/>
                <a:gd name="connsiteX79" fmla="*/ 40193 w 5933552"/>
                <a:gd name="connsiteY79" fmla="*/ 1356527 h 1934308"/>
                <a:gd name="connsiteX80" fmla="*/ 65314 w 5933552"/>
                <a:gd name="connsiteY80"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507442 w 5933552"/>
                <a:gd name="connsiteY70" fmla="*/ 1833824 h 1934308"/>
                <a:gd name="connsiteX71" fmla="*/ 281354 w 5933552"/>
                <a:gd name="connsiteY71" fmla="*/ 1833824 h 1934308"/>
                <a:gd name="connsiteX72" fmla="*/ 130629 w 5933552"/>
                <a:gd name="connsiteY72" fmla="*/ 1758461 h 1934308"/>
                <a:gd name="connsiteX73" fmla="*/ 10048 w 5933552"/>
                <a:gd name="connsiteY73" fmla="*/ 1678075 h 1934308"/>
                <a:gd name="connsiteX74" fmla="*/ 0 w 5933552"/>
                <a:gd name="connsiteY74" fmla="*/ 1537398 h 1934308"/>
                <a:gd name="connsiteX75" fmla="*/ 15072 w 5933552"/>
                <a:gd name="connsiteY75" fmla="*/ 1487156 h 1934308"/>
                <a:gd name="connsiteX76" fmla="*/ 15072 w 5933552"/>
                <a:gd name="connsiteY76" fmla="*/ 1431890 h 1934308"/>
                <a:gd name="connsiteX77" fmla="*/ 25121 w 5933552"/>
                <a:gd name="connsiteY77" fmla="*/ 1381648 h 1934308"/>
                <a:gd name="connsiteX78" fmla="*/ 40193 w 5933552"/>
                <a:gd name="connsiteY78" fmla="*/ 1356527 h 1934308"/>
                <a:gd name="connsiteX79" fmla="*/ 65314 w 5933552"/>
                <a:gd name="connsiteY79"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507442 w 5933552"/>
                <a:gd name="connsiteY69" fmla="*/ 1833824 h 1934308"/>
                <a:gd name="connsiteX70" fmla="*/ 281354 w 5933552"/>
                <a:gd name="connsiteY70" fmla="*/ 1833824 h 1934308"/>
                <a:gd name="connsiteX71" fmla="*/ 130629 w 5933552"/>
                <a:gd name="connsiteY71" fmla="*/ 1758461 h 1934308"/>
                <a:gd name="connsiteX72" fmla="*/ 10048 w 5933552"/>
                <a:gd name="connsiteY72" fmla="*/ 1678075 h 1934308"/>
                <a:gd name="connsiteX73" fmla="*/ 0 w 5933552"/>
                <a:gd name="connsiteY73" fmla="*/ 1537398 h 1934308"/>
                <a:gd name="connsiteX74" fmla="*/ 15072 w 5933552"/>
                <a:gd name="connsiteY74" fmla="*/ 1487156 h 1934308"/>
                <a:gd name="connsiteX75" fmla="*/ 15072 w 5933552"/>
                <a:gd name="connsiteY75" fmla="*/ 1431890 h 1934308"/>
                <a:gd name="connsiteX76" fmla="*/ 25121 w 5933552"/>
                <a:gd name="connsiteY76" fmla="*/ 1381648 h 1934308"/>
                <a:gd name="connsiteX77" fmla="*/ 40193 w 5933552"/>
                <a:gd name="connsiteY77" fmla="*/ 1356527 h 1934308"/>
                <a:gd name="connsiteX78" fmla="*/ 65314 w 5933552"/>
                <a:gd name="connsiteY78"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507442 w 5933552"/>
                <a:gd name="connsiteY68" fmla="*/ 1833824 h 1934308"/>
                <a:gd name="connsiteX69" fmla="*/ 281354 w 5933552"/>
                <a:gd name="connsiteY69" fmla="*/ 1833824 h 1934308"/>
                <a:gd name="connsiteX70" fmla="*/ 130629 w 5933552"/>
                <a:gd name="connsiteY70" fmla="*/ 1758461 h 1934308"/>
                <a:gd name="connsiteX71" fmla="*/ 10048 w 5933552"/>
                <a:gd name="connsiteY71" fmla="*/ 1678075 h 1934308"/>
                <a:gd name="connsiteX72" fmla="*/ 0 w 5933552"/>
                <a:gd name="connsiteY72" fmla="*/ 1537398 h 1934308"/>
                <a:gd name="connsiteX73" fmla="*/ 15072 w 5933552"/>
                <a:gd name="connsiteY73" fmla="*/ 1487156 h 1934308"/>
                <a:gd name="connsiteX74" fmla="*/ 15072 w 5933552"/>
                <a:gd name="connsiteY74" fmla="*/ 1431890 h 1934308"/>
                <a:gd name="connsiteX75" fmla="*/ 25121 w 5933552"/>
                <a:gd name="connsiteY75" fmla="*/ 1381648 h 1934308"/>
                <a:gd name="connsiteX76" fmla="*/ 40193 w 5933552"/>
                <a:gd name="connsiteY76" fmla="*/ 1356527 h 1934308"/>
                <a:gd name="connsiteX77" fmla="*/ 65314 w 5933552"/>
                <a:gd name="connsiteY77"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562519 w 5933552"/>
                <a:gd name="connsiteY66" fmla="*/ 1462035 h 1934308"/>
                <a:gd name="connsiteX67" fmla="*/ 507442 w 5933552"/>
                <a:gd name="connsiteY67" fmla="*/ 1833824 h 1934308"/>
                <a:gd name="connsiteX68" fmla="*/ 281354 w 5933552"/>
                <a:gd name="connsiteY68" fmla="*/ 1833824 h 1934308"/>
                <a:gd name="connsiteX69" fmla="*/ 130629 w 5933552"/>
                <a:gd name="connsiteY69" fmla="*/ 1758461 h 1934308"/>
                <a:gd name="connsiteX70" fmla="*/ 10048 w 5933552"/>
                <a:gd name="connsiteY70" fmla="*/ 1678075 h 1934308"/>
                <a:gd name="connsiteX71" fmla="*/ 0 w 5933552"/>
                <a:gd name="connsiteY71" fmla="*/ 1537398 h 1934308"/>
                <a:gd name="connsiteX72" fmla="*/ 15072 w 5933552"/>
                <a:gd name="connsiteY72" fmla="*/ 1487156 h 1934308"/>
                <a:gd name="connsiteX73" fmla="*/ 15072 w 5933552"/>
                <a:gd name="connsiteY73" fmla="*/ 1431890 h 1934308"/>
                <a:gd name="connsiteX74" fmla="*/ 25121 w 5933552"/>
                <a:gd name="connsiteY74" fmla="*/ 1381648 h 1934308"/>
                <a:gd name="connsiteX75" fmla="*/ 40193 w 5933552"/>
                <a:gd name="connsiteY75" fmla="*/ 1356527 h 1934308"/>
                <a:gd name="connsiteX76" fmla="*/ 65314 w 5933552"/>
                <a:gd name="connsiteY76"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562519 w 5933552"/>
                <a:gd name="connsiteY65" fmla="*/ 1462035 h 1934308"/>
                <a:gd name="connsiteX66" fmla="*/ 507442 w 5933552"/>
                <a:gd name="connsiteY66" fmla="*/ 1833824 h 1934308"/>
                <a:gd name="connsiteX67" fmla="*/ 281354 w 5933552"/>
                <a:gd name="connsiteY67" fmla="*/ 1833824 h 1934308"/>
                <a:gd name="connsiteX68" fmla="*/ 130629 w 5933552"/>
                <a:gd name="connsiteY68" fmla="*/ 1758461 h 1934308"/>
                <a:gd name="connsiteX69" fmla="*/ 10048 w 5933552"/>
                <a:gd name="connsiteY69" fmla="*/ 1678075 h 1934308"/>
                <a:gd name="connsiteX70" fmla="*/ 0 w 5933552"/>
                <a:gd name="connsiteY70" fmla="*/ 1537398 h 1934308"/>
                <a:gd name="connsiteX71" fmla="*/ 15072 w 5933552"/>
                <a:gd name="connsiteY71" fmla="*/ 1487156 h 1934308"/>
                <a:gd name="connsiteX72" fmla="*/ 15072 w 5933552"/>
                <a:gd name="connsiteY72" fmla="*/ 1431890 h 1934308"/>
                <a:gd name="connsiteX73" fmla="*/ 25121 w 5933552"/>
                <a:gd name="connsiteY73" fmla="*/ 1381648 h 1934308"/>
                <a:gd name="connsiteX74" fmla="*/ 40193 w 5933552"/>
                <a:gd name="connsiteY74" fmla="*/ 1356527 h 1934308"/>
                <a:gd name="connsiteX75" fmla="*/ 65314 w 5933552"/>
                <a:gd name="connsiteY75"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35380 w 5933552"/>
                <a:gd name="connsiteY62" fmla="*/ 1919235 h 1934308"/>
                <a:gd name="connsiteX63" fmla="*/ 1688123 w 5933552"/>
                <a:gd name="connsiteY63" fmla="*/ 1899138 h 1934308"/>
                <a:gd name="connsiteX64" fmla="*/ 507442 w 5933552"/>
                <a:gd name="connsiteY64" fmla="*/ 1833824 h 1934308"/>
                <a:gd name="connsiteX65" fmla="*/ 281354 w 5933552"/>
                <a:gd name="connsiteY65" fmla="*/ 1833824 h 1934308"/>
                <a:gd name="connsiteX66" fmla="*/ 130629 w 5933552"/>
                <a:gd name="connsiteY66" fmla="*/ 1758461 h 1934308"/>
                <a:gd name="connsiteX67" fmla="*/ 10048 w 5933552"/>
                <a:gd name="connsiteY67" fmla="*/ 1678075 h 1934308"/>
                <a:gd name="connsiteX68" fmla="*/ 0 w 5933552"/>
                <a:gd name="connsiteY68" fmla="*/ 1537398 h 1934308"/>
                <a:gd name="connsiteX69" fmla="*/ 15072 w 5933552"/>
                <a:gd name="connsiteY69" fmla="*/ 1487156 h 1934308"/>
                <a:gd name="connsiteX70" fmla="*/ 15072 w 5933552"/>
                <a:gd name="connsiteY70" fmla="*/ 1431890 h 1934308"/>
                <a:gd name="connsiteX71" fmla="*/ 25121 w 5933552"/>
                <a:gd name="connsiteY71" fmla="*/ 1381648 h 1934308"/>
                <a:gd name="connsiteX72" fmla="*/ 40193 w 5933552"/>
                <a:gd name="connsiteY72" fmla="*/ 1356527 h 1934308"/>
                <a:gd name="connsiteX73" fmla="*/ 65314 w 5933552"/>
                <a:gd name="connsiteY7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919235 h 1934308"/>
                <a:gd name="connsiteX62" fmla="*/ 1688123 w 5933552"/>
                <a:gd name="connsiteY62" fmla="*/ 1899138 h 1934308"/>
                <a:gd name="connsiteX63" fmla="*/ 507442 w 5933552"/>
                <a:gd name="connsiteY63" fmla="*/ 1833824 h 1934308"/>
                <a:gd name="connsiteX64" fmla="*/ 281354 w 5933552"/>
                <a:gd name="connsiteY64" fmla="*/ 1833824 h 1934308"/>
                <a:gd name="connsiteX65" fmla="*/ 130629 w 5933552"/>
                <a:gd name="connsiteY65" fmla="*/ 1758461 h 1934308"/>
                <a:gd name="connsiteX66" fmla="*/ 10048 w 5933552"/>
                <a:gd name="connsiteY66" fmla="*/ 1678075 h 1934308"/>
                <a:gd name="connsiteX67" fmla="*/ 0 w 5933552"/>
                <a:gd name="connsiteY67" fmla="*/ 1537398 h 1934308"/>
                <a:gd name="connsiteX68" fmla="*/ 15072 w 5933552"/>
                <a:gd name="connsiteY68" fmla="*/ 1487156 h 1934308"/>
                <a:gd name="connsiteX69" fmla="*/ 15072 w 5933552"/>
                <a:gd name="connsiteY69" fmla="*/ 1431890 h 1934308"/>
                <a:gd name="connsiteX70" fmla="*/ 25121 w 5933552"/>
                <a:gd name="connsiteY70" fmla="*/ 1381648 h 1934308"/>
                <a:gd name="connsiteX71" fmla="*/ 40193 w 5933552"/>
                <a:gd name="connsiteY71" fmla="*/ 1356527 h 1934308"/>
                <a:gd name="connsiteX72" fmla="*/ 65314 w 5933552"/>
                <a:gd name="connsiteY72"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35380 w 5933552"/>
                <a:gd name="connsiteY60" fmla="*/ 1919235 h 1934308"/>
                <a:gd name="connsiteX61" fmla="*/ 1688123 w 5933552"/>
                <a:gd name="connsiteY61" fmla="*/ 1899138 h 1934308"/>
                <a:gd name="connsiteX62" fmla="*/ 507442 w 5933552"/>
                <a:gd name="connsiteY62" fmla="*/ 1833824 h 1934308"/>
                <a:gd name="connsiteX63" fmla="*/ 281354 w 5933552"/>
                <a:gd name="connsiteY63" fmla="*/ 1833824 h 1934308"/>
                <a:gd name="connsiteX64" fmla="*/ 130629 w 5933552"/>
                <a:gd name="connsiteY64" fmla="*/ 1758461 h 1934308"/>
                <a:gd name="connsiteX65" fmla="*/ 10048 w 5933552"/>
                <a:gd name="connsiteY65" fmla="*/ 1678075 h 1934308"/>
                <a:gd name="connsiteX66" fmla="*/ 0 w 5933552"/>
                <a:gd name="connsiteY66" fmla="*/ 1537398 h 1934308"/>
                <a:gd name="connsiteX67" fmla="*/ 15072 w 5933552"/>
                <a:gd name="connsiteY67" fmla="*/ 1487156 h 1934308"/>
                <a:gd name="connsiteX68" fmla="*/ 15072 w 5933552"/>
                <a:gd name="connsiteY68" fmla="*/ 1431890 h 1934308"/>
                <a:gd name="connsiteX69" fmla="*/ 25121 w 5933552"/>
                <a:gd name="connsiteY69" fmla="*/ 1381648 h 1934308"/>
                <a:gd name="connsiteX70" fmla="*/ 40193 w 5933552"/>
                <a:gd name="connsiteY70" fmla="*/ 1356527 h 1934308"/>
                <a:gd name="connsiteX71" fmla="*/ 65314 w 5933552"/>
                <a:gd name="connsiteY71"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235380 w 5933552"/>
                <a:gd name="connsiteY59" fmla="*/ 1919235 h 1934308"/>
                <a:gd name="connsiteX60" fmla="*/ 1688123 w 5933552"/>
                <a:gd name="connsiteY60" fmla="*/ 1899138 h 1934308"/>
                <a:gd name="connsiteX61" fmla="*/ 507442 w 5933552"/>
                <a:gd name="connsiteY61" fmla="*/ 1833824 h 1934308"/>
                <a:gd name="connsiteX62" fmla="*/ 281354 w 5933552"/>
                <a:gd name="connsiteY62" fmla="*/ 1833824 h 1934308"/>
                <a:gd name="connsiteX63" fmla="*/ 130629 w 5933552"/>
                <a:gd name="connsiteY63" fmla="*/ 1758461 h 1934308"/>
                <a:gd name="connsiteX64" fmla="*/ 10048 w 5933552"/>
                <a:gd name="connsiteY64" fmla="*/ 1678075 h 1934308"/>
                <a:gd name="connsiteX65" fmla="*/ 0 w 5933552"/>
                <a:gd name="connsiteY65" fmla="*/ 1537398 h 1934308"/>
                <a:gd name="connsiteX66" fmla="*/ 15072 w 5933552"/>
                <a:gd name="connsiteY66" fmla="*/ 1487156 h 1934308"/>
                <a:gd name="connsiteX67" fmla="*/ 15072 w 5933552"/>
                <a:gd name="connsiteY67" fmla="*/ 1431890 h 1934308"/>
                <a:gd name="connsiteX68" fmla="*/ 25121 w 5933552"/>
                <a:gd name="connsiteY68" fmla="*/ 1381648 h 1934308"/>
                <a:gd name="connsiteX69" fmla="*/ 40193 w 5933552"/>
                <a:gd name="connsiteY69" fmla="*/ 1356527 h 1934308"/>
                <a:gd name="connsiteX70" fmla="*/ 65314 w 5933552"/>
                <a:gd name="connsiteY70"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235380 w 5933552"/>
                <a:gd name="connsiteY58" fmla="*/ 1919235 h 1934308"/>
                <a:gd name="connsiteX59" fmla="*/ 1688123 w 5933552"/>
                <a:gd name="connsiteY59" fmla="*/ 1899138 h 1934308"/>
                <a:gd name="connsiteX60" fmla="*/ 507442 w 5933552"/>
                <a:gd name="connsiteY60" fmla="*/ 1833824 h 1934308"/>
                <a:gd name="connsiteX61" fmla="*/ 281354 w 5933552"/>
                <a:gd name="connsiteY61" fmla="*/ 1833824 h 1934308"/>
                <a:gd name="connsiteX62" fmla="*/ 130629 w 5933552"/>
                <a:gd name="connsiteY62" fmla="*/ 1758461 h 1934308"/>
                <a:gd name="connsiteX63" fmla="*/ 10048 w 5933552"/>
                <a:gd name="connsiteY63" fmla="*/ 1678075 h 1934308"/>
                <a:gd name="connsiteX64" fmla="*/ 0 w 5933552"/>
                <a:gd name="connsiteY64" fmla="*/ 1537398 h 1934308"/>
                <a:gd name="connsiteX65" fmla="*/ 15072 w 5933552"/>
                <a:gd name="connsiteY65" fmla="*/ 1487156 h 1934308"/>
                <a:gd name="connsiteX66" fmla="*/ 15072 w 5933552"/>
                <a:gd name="connsiteY66" fmla="*/ 1431890 h 1934308"/>
                <a:gd name="connsiteX67" fmla="*/ 25121 w 5933552"/>
                <a:gd name="connsiteY67" fmla="*/ 1381648 h 1934308"/>
                <a:gd name="connsiteX68" fmla="*/ 40193 w 5933552"/>
                <a:gd name="connsiteY68" fmla="*/ 1356527 h 1934308"/>
                <a:gd name="connsiteX69" fmla="*/ 65314 w 5933552"/>
                <a:gd name="connsiteY69"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235380 w 5933552"/>
                <a:gd name="connsiteY57" fmla="*/ 1919235 h 1934308"/>
                <a:gd name="connsiteX58" fmla="*/ 1688123 w 5933552"/>
                <a:gd name="connsiteY58" fmla="*/ 1899138 h 1934308"/>
                <a:gd name="connsiteX59" fmla="*/ 507442 w 5933552"/>
                <a:gd name="connsiteY59" fmla="*/ 1833824 h 1934308"/>
                <a:gd name="connsiteX60" fmla="*/ 281354 w 5933552"/>
                <a:gd name="connsiteY60" fmla="*/ 1833824 h 1934308"/>
                <a:gd name="connsiteX61" fmla="*/ 130629 w 5933552"/>
                <a:gd name="connsiteY61" fmla="*/ 1758461 h 1934308"/>
                <a:gd name="connsiteX62" fmla="*/ 10048 w 5933552"/>
                <a:gd name="connsiteY62" fmla="*/ 1678075 h 1934308"/>
                <a:gd name="connsiteX63" fmla="*/ 0 w 5933552"/>
                <a:gd name="connsiteY63" fmla="*/ 1537398 h 1934308"/>
                <a:gd name="connsiteX64" fmla="*/ 15072 w 5933552"/>
                <a:gd name="connsiteY64" fmla="*/ 1487156 h 1934308"/>
                <a:gd name="connsiteX65" fmla="*/ 15072 w 5933552"/>
                <a:gd name="connsiteY65" fmla="*/ 1431890 h 1934308"/>
                <a:gd name="connsiteX66" fmla="*/ 25121 w 5933552"/>
                <a:gd name="connsiteY66" fmla="*/ 1381648 h 1934308"/>
                <a:gd name="connsiteX67" fmla="*/ 40193 w 5933552"/>
                <a:gd name="connsiteY67" fmla="*/ 1356527 h 1934308"/>
                <a:gd name="connsiteX68" fmla="*/ 65314 w 5933552"/>
                <a:gd name="connsiteY68"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235380 w 5933552"/>
                <a:gd name="connsiteY56" fmla="*/ 1919235 h 1934308"/>
                <a:gd name="connsiteX57" fmla="*/ 1688123 w 5933552"/>
                <a:gd name="connsiteY57" fmla="*/ 1899138 h 1934308"/>
                <a:gd name="connsiteX58" fmla="*/ 507442 w 5933552"/>
                <a:gd name="connsiteY58" fmla="*/ 1833824 h 1934308"/>
                <a:gd name="connsiteX59" fmla="*/ 281354 w 5933552"/>
                <a:gd name="connsiteY59" fmla="*/ 1833824 h 1934308"/>
                <a:gd name="connsiteX60" fmla="*/ 130629 w 5933552"/>
                <a:gd name="connsiteY60" fmla="*/ 1758461 h 1934308"/>
                <a:gd name="connsiteX61" fmla="*/ 10048 w 5933552"/>
                <a:gd name="connsiteY61" fmla="*/ 1678075 h 1934308"/>
                <a:gd name="connsiteX62" fmla="*/ 0 w 5933552"/>
                <a:gd name="connsiteY62" fmla="*/ 1537398 h 1934308"/>
                <a:gd name="connsiteX63" fmla="*/ 15072 w 5933552"/>
                <a:gd name="connsiteY63" fmla="*/ 1487156 h 1934308"/>
                <a:gd name="connsiteX64" fmla="*/ 15072 w 5933552"/>
                <a:gd name="connsiteY64" fmla="*/ 1431890 h 1934308"/>
                <a:gd name="connsiteX65" fmla="*/ 25121 w 5933552"/>
                <a:gd name="connsiteY65" fmla="*/ 1381648 h 1934308"/>
                <a:gd name="connsiteX66" fmla="*/ 40193 w 5933552"/>
                <a:gd name="connsiteY66" fmla="*/ 1356527 h 1934308"/>
                <a:gd name="connsiteX67" fmla="*/ 65314 w 5933552"/>
                <a:gd name="connsiteY67"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235380 w 5933552"/>
                <a:gd name="connsiteY55" fmla="*/ 1919235 h 1934308"/>
                <a:gd name="connsiteX56" fmla="*/ 1688123 w 5933552"/>
                <a:gd name="connsiteY56" fmla="*/ 1899138 h 1934308"/>
                <a:gd name="connsiteX57" fmla="*/ 507442 w 5933552"/>
                <a:gd name="connsiteY57" fmla="*/ 1833824 h 1934308"/>
                <a:gd name="connsiteX58" fmla="*/ 281354 w 5933552"/>
                <a:gd name="connsiteY58" fmla="*/ 1833824 h 1934308"/>
                <a:gd name="connsiteX59" fmla="*/ 130629 w 5933552"/>
                <a:gd name="connsiteY59" fmla="*/ 1758461 h 1934308"/>
                <a:gd name="connsiteX60" fmla="*/ 10048 w 5933552"/>
                <a:gd name="connsiteY60" fmla="*/ 1678075 h 1934308"/>
                <a:gd name="connsiteX61" fmla="*/ 0 w 5933552"/>
                <a:gd name="connsiteY61" fmla="*/ 1537398 h 1934308"/>
                <a:gd name="connsiteX62" fmla="*/ 15072 w 5933552"/>
                <a:gd name="connsiteY62" fmla="*/ 1487156 h 1934308"/>
                <a:gd name="connsiteX63" fmla="*/ 15072 w 5933552"/>
                <a:gd name="connsiteY63" fmla="*/ 1431890 h 1934308"/>
                <a:gd name="connsiteX64" fmla="*/ 25121 w 5933552"/>
                <a:gd name="connsiteY64" fmla="*/ 1381648 h 1934308"/>
                <a:gd name="connsiteX65" fmla="*/ 40193 w 5933552"/>
                <a:gd name="connsiteY65" fmla="*/ 1356527 h 1934308"/>
                <a:gd name="connsiteX66" fmla="*/ 65314 w 5933552"/>
                <a:gd name="connsiteY66"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4235380 w 5933552"/>
                <a:gd name="connsiteY54" fmla="*/ 1919235 h 1934308"/>
                <a:gd name="connsiteX55" fmla="*/ 1688123 w 5933552"/>
                <a:gd name="connsiteY55" fmla="*/ 1899138 h 1934308"/>
                <a:gd name="connsiteX56" fmla="*/ 507442 w 5933552"/>
                <a:gd name="connsiteY56" fmla="*/ 1833824 h 1934308"/>
                <a:gd name="connsiteX57" fmla="*/ 281354 w 5933552"/>
                <a:gd name="connsiteY57" fmla="*/ 1833824 h 1934308"/>
                <a:gd name="connsiteX58" fmla="*/ 130629 w 5933552"/>
                <a:gd name="connsiteY58" fmla="*/ 1758461 h 1934308"/>
                <a:gd name="connsiteX59" fmla="*/ 10048 w 5933552"/>
                <a:gd name="connsiteY59" fmla="*/ 1678075 h 1934308"/>
                <a:gd name="connsiteX60" fmla="*/ 0 w 5933552"/>
                <a:gd name="connsiteY60" fmla="*/ 1537398 h 1934308"/>
                <a:gd name="connsiteX61" fmla="*/ 15072 w 5933552"/>
                <a:gd name="connsiteY61" fmla="*/ 1487156 h 1934308"/>
                <a:gd name="connsiteX62" fmla="*/ 15072 w 5933552"/>
                <a:gd name="connsiteY62" fmla="*/ 1431890 h 1934308"/>
                <a:gd name="connsiteX63" fmla="*/ 25121 w 5933552"/>
                <a:gd name="connsiteY63" fmla="*/ 1381648 h 1934308"/>
                <a:gd name="connsiteX64" fmla="*/ 40193 w 5933552"/>
                <a:gd name="connsiteY64" fmla="*/ 1356527 h 1934308"/>
                <a:gd name="connsiteX65" fmla="*/ 65314 w 5933552"/>
                <a:gd name="connsiteY65"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4235380 w 5933552"/>
                <a:gd name="connsiteY53" fmla="*/ 1919235 h 1934308"/>
                <a:gd name="connsiteX54" fmla="*/ 1688123 w 5933552"/>
                <a:gd name="connsiteY54" fmla="*/ 1899138 h 1934308"/>
                <a:gd name="connsiteX55" fmla="*/ 507442 w 5933552"/>
                <a:gd name="connsiteY55" fmla="*/ 1833824 h 1934308"/>
                <a:gd name="connsiteX56" fmla="*/ 281354 w 5933552"/>
                <a:gd name="connsiteY56" fmla="*/ 1833824 h 1934308"/>
                <a:gd name="connsiteX57" fmla="*/ 130629 w 5933552"/>
                <a:gd name="connsiteY57" fmla="*/ 1758461 h 1934308"/>
                <a:gd name="connsiteX58" fmla="*/ 10048 w 5933552"/>
                <a:gd name="connsiteY58" fmla="*/ 1678075 h 1934308"/>
                <a:gd name="connsiteX59" fmla="*/ 0 w 5933552"/>
                <a:gd name="connsiteY59" fmla="*/ 1537398 h 1934308"/>
                <a:gd name="connsiteX60" fmla="*/ 15072 w 5933552"/>
                <a:gd name="connsiteY60" fmla="*/ 1487156 h 1934308"/>
                <a:gd name="connsiteX61" fmla="*/ 15072 w 5933552"/>
                <a:gd name="connsiteY61" fmla="*/ 1431890 h 1934308"/>
                <a:gd name="connsiteX62" fmla="*/ 25121 w 5933552"/>
                <a:gd name="connsiteY62" fmla="*/ 1381648 h 1934308"/>
                <a:gd name="connsiteX63" fmla="*/ 40193 w 5933552"/>
                <a:gd name="connsiteY63" fmla="*/ 1356527 h 1934308"/>
                <a:gd name="connsiteX64" fmla="*/ 65314 w 5933552"/>
                <a:gd name="connsiteY6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3029578 w 5933552"/>
                <a:gd name="connsiteY23" fmla="*/ 55266 h 1934308"/>
                <a:gd name="connsiteX24" fmla="*/ 3135086 w 5933552"/>
                <a:gd name="connsiteY24" fmla="*/ 75363 h 1934308"/>
                <a:gd name="connsiteX25" fmla="*/ 3255666 w 5933552"/>
                <a:gd name="connsiteY25" fmla="*/ 95459 h 1934308"/>
                <a:gd name="connsiteX26" fmla="*/ 3542044 w 5933552"/>
                <a:gd name="connsiteY26" fmla="*/ 180870 h 1934308"/>
                <a:gd name="connsiteX27" fmla="*/ 3798277 w 5933552"/>
                <a:gd name="connsiteY27" fmla="*/ 316523 h 1934308"/>
                <a:gd name="connsiteX28" fmla="*/ 4210259 w 5933552"/>
                <a:gd name="connsiteY28" fmla="*/ 542611 h 1934308"/>
                <a:gd name="connsiteX29" fmla="*/ 4340888 w 5933552"/>
                <a:gd name="connsiteY29" fmla="*/ 622998 h 1934308"/>
                <a:gd name="connsiteX30" fmla="*/ 4381081 w 5933552"/>
                <a:gd name="connsiteY30" fmla="*/ 653143 h 1934308"/>
                <a:gd name="connsiteX31" fmla="*/ 4752870 w 5933552"/>
                <a:gd name="connsiteY31" fmla="*/ 683288 h 1934308"/>
                <a:gd name="connsiteX32" fmla="*/ 5164853 w 5933552"/>
                <a:gd name="connsiteY32" fmla="*/ 758650 h 1934308"/>
                <a:gd name="connsiteX33" fmla="*/ 5441182 w 5933552"/>
                <a:gd name="connsiteY33" fmla="*/ 823965 h 1934308"/>
                <a:gd name="connsiteX34" fmla="*/ 5612004 w 5933552"/>
                <a:gd name="connsiteY34" fmla="*/ 899327 h 1934308"/>
                <a:gd name="connsiteX35" fmla="*/ 5807947 w 5933552"/>
                <a:gd name="connsiteY35" fmla="*/ 1045028 h 1934308"/>
                <a:gd name="connsiteX36" fmla="*/ 5823020 w 5933552"/>
                <a:gd name="connsiteY36" fmla="*/ 1115367 h 1934308"/>
                <a:gd name="connsiteX37" fmla="*/ 5838092 w 5933552"/>
                <a:gd name="connsiteY37" fmla="*/ 1215850 h 1934308"/>
                <a:gd name="connsiteX38" fmla="*/ 5823020 w 5933552"/>
                <a:gd name="connsiteY38" fmla="*/ 1245995 h 1934308"/>
                <a:gd name="connsiteX39" fmla="*/ 5863213 w 5933552"/>
                <a:gd name="connsiteY39" fmla="*/ 1296237 h 1934308"/>
                <a:gd name="connsiteX40" fmla="*/ 5893358 w 5933552"/>
                <a:gd name="connsiteY40" fmla="*/ 1356527 h 1934308"/>
                <a:gd name="connsiteX41" fmla="*/ 5893358 w 5933552"/>
                <a:gd name="connsiteY41" fmla="*/ 1431890 h 1934308"/>
                <a:gd name="connsiteX42" fmla="*/ 5928527 w 5933552"/>
                <a:gd name="connsiteY42" fmla="*/ 1492180 h 1934308"/>
                <a:gd name="connsiteX43" fmla="*/ 5918479 w 5933552"/>
                <a:gd name="connsiteY43" fmla="*/ 1602712 h 1934308"/>
                <a:gd name="connsiteX44" fmla="*/ 5898382 w 5933552"/>
                <a:gd name="connsiteY44" fmla="*/ 1683099 h 1934308"/>
                <a:gd name="connsiteX45" fmla="*/ 5918479 w 5933552"/>
                <a:gd name="connsiteY45" fmla="*/ 1773534 h 1934308"/>
                <a:gd name="connsiteX46" fmla="*/ 5933552 w 5933552"/>
                <a:gd name="connsiteY46" fmla="*/ 1808703 h 1934308"/>
                <a:gd name="connsiteX47" fmla="*/ 5812971 w 5933552"/>
                <a:gd name="connsiteY47" fmla="*/ 1868993 h 1934308"/>
                <a:gd name="connsiteX48" fmla="*/ 5812971 w 5933552"/>
                <a:gd name="connsiteY48" fmla="*/ 1868993 h 1934308"/>
                <a:gd name="connsiteX49" fmla="*/ 5727560 w 5933552"/>
                <a:gd name="connsiteY49" fmla="*/ 1929283 h 1934308"/>
                <a:gd name="connsiteX50" fmla="*/ 5390941 w 5933552"/>
                <a:gd name="connsiteY50" fmla="*/ 1934308 h 1934308"/>
                <a:gd name="connsiteX51" fmla="*/ 4235380 w 5933552"/>
                <a:gd name="connsiteY51" fmla="*/ 1919235 h 1934308"/>
                <a:gd name="connsiteX52" fmla="*/ 1688123 w 5933552"/>
                <a:gd name="connsiteY52" fmla="*/ 1899138 h 1934308"/>
                <a:gd name="connsiteX53" fmla="*/ 507442 w 5933552"/>
                <a:gd name="connsiteY53" fmla="*/ 1833824 h 1934308"/>
                <a:gd name="connsiteX54" fmla="*/ 281354 w 5933552"/>
                <a:gd name="connsiteY54" fmla="*/ 1833824 h 1934308"/>
                <a:gd name="connsiteX55" fmla="*/ 130629 w 5933552"/>
                <a:gd name="connsiteY55" fmla="*/ 1758461 h 1934308"/>
                <a:gd name="connsiteX56" fmla="*/ 10048 w 5933552"/>
                <a:gd name="connsiteY56" fmla="*/ 1678075 h 1934308"/>
                <a:gd name="connsiteX57" fmla="*/ 0 w 5933552"/>
                <a:gd name="connsiteY57" fmla="*/ 1537398 h 1934308"/>
                <a:gd name="connsiteX58" fmla="*/ 15072 w 5933552"/>
                <a:gd name="connsiteY58" fmla="*/ 1487156 h 1934308"/>
                <a:gd name="connsiteX59" fmla="*/ 15072 w 5933552"/>
                <a:gd name="connsiteY59" fmla="*/ 1431890 h 1934308"/>
                <a:gd name="connsiteX60" fmla="*/ 25121 w 5933552"/>
                <a:gd name="connsiteY60" fmla="*/ 1381648 h 1934308"/>
                <a:gd name="connsiteX61" fmla="*/ 40193 w 5933552"/>
                <a:gd name="connsiteY61" fmla="*/ 1356527 h 1934308"/>
                <a:gd name="connsiteX62" fmla="*/ 65314 w 5933552"/>
                <a:gd name="connsiteY62" fmla="*/ 1311310 h 1934308"/>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57301 w 5933552"/>
                <a:gd name="connsiteY52" fmla="*/ 1891925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57301 w 5933552"/>
                <a:gd name="connsiteY52" fmla="*/ 1891925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57301 w 5933552"/>
                <a:gd name="connsiteY52" fmla="*/ 1891925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5312804 w 5933552"/>
                <a:gd name="connsiteY51" fmla="*/ 1552761 h 1937369"/>
                <a:gd name="connsiteX52" fmla="*/ 4235380 w 5933552"/>
                <a:gd name="connsiteY52" fmla="*/ 1922296 h 1937369"/>
                <a:gd name="connsiteX53" fmla="*/ 1657301 w 5933552"/>
                <a:gd name="connsiteY53" fmla="*/ 1891925 h 1937369"/>
                <a:gd name="connsiteX54" fmla="*/ 507442 w 5933552"/>
                <a:gd name="connsiteY54" fmla="*/ 1836885 h 1937369"/>
                <a:gd name="connsiteX55" fmla="*/ 281354 w 5933552"/>
                <a:gd name="connsiteY55" fmla="*/ 1836885 h 1937369"/>
                <a:gd name="connsiteX56" fmla="*/ 130629 w 5933552"/>
                <a:gd name="connsiteY56" fmla="*/ 1761522 h 1937369"/>
                <a:gd name="connsiteX57" fmla="*/ 10048 w 5933552"/>
                <a:gd name="connsiteY57" fmla="*/ 1681136 h 1937369"/>
                <a:gd name="connsiteX58" fmla="*/ 0 w 5933552"/>
                <a:gd name="connsiteY58" fmla="*/ 1540459 h 1937369"/>
                <a:gd name="connsiteX59" fmla="*/ 15072 w 5933552"/>
                <a:gd name="connsiteY59" fmla="*/ 1490217 h 1937369"/>
                <a:gd name="connsiteX60" fmla="*/ 15072 w 5933552"/>
                <a:gd name="connsiteY60" fmla="*/ 1434951 h 1937369"/>
                <a:gd name="connsiteX61" fmla="*/ 25121 w 5933552"/>
                <a:gd name="connsiteY61" fmla="*/ 1384709 h 1937369"/>
                <a:gd name="connsiteX62" fmla="*/ 40193 w 5933552"/>
                <a:gd name="connsiteY62" fmla="*/ 1359588 h 1937369"/>
                <a:gd name="connsiteX63" fmla="*/ 65314 w 5933552"/>
                <a:gd name="connsiteY63"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5251455 w 5933552"/>
                <a:gd name="connsiteY51" fmla="*/ 1926022 h 1937369"/>
                <a:gd name="connsiteX52" fmla="*/ 4235380 w 5933552"/>
                <a:gd name="connsiteY52" fmla="*/ 1922296 h 1937369"/>
                <a:gd name="connsiteX53" fmla="*/ 1657301 w 5933552"/>
                <a:gd name="connsiteY53" fmla="*/ 1891925 h 1937369"/>
                <a:gd name="connsiteX54" fmla="*/ 507442 w 5933552"/>
                <a:gd name="connsiteY54" fmla="*/ 1836885 h 1937369"/>
                <a:gd name="connsiteX55" fmla="*/ 281354 w 5933552"/>
                <a:gd name="connsiteY55" fmla="*/ 1836885 h 1937369"/>
                <a:gd name="connsiteX56" fmla="*/ 130629 w 5933552"/>
                <a:gd name="connsiteY56" fmla="*/ 1761522 h 1937369"/>
                <a:gd name="connsiteX57" fmla="*/ 10048 w 5933552"/>
                <a:gd name="connsiteY57" fmla="*/ 1681136 h 1937369"/>
                <a:gd name="connsiteX58" fmla="*/ 0 w 5933552"/>
                <a:gd name="connsiteY58" fmla="*/ 1540459 h 1937369"/>
                <a:gd name="connsiteX59" fmla="*/ 15072 w 5933552"/>
                <a:gd name="connsiteY59" fmla="*/ 1490217 h 1937369"/>
                <a:gd name="connsiteX60" fmla="*/ 15072 w 5933552"/>
                <a:gd name="connsiteY60" fmla="*/ 1434951 h 1937369"/>
                <a:gd name="connsiteX61" fmla="*/ 25121 w 5933552"/>
                <a:gd name="connsiteY61" fmla="*/ 1384709 h 1937369"/>
                <a:gd name="connsiteX62" fmla="*/ 40193 w 5933552"/>
                <a:gd name="connsiteY62" fmla="*/ 1359588 h 1937369"/>
                <a:gd name="connsiteX63" fmla="*/ 65314 w 5933552"/>
                <a:gd name="connsiteY63"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5251455 w 5933552"/>
                <a:gd name="connsiteY51" fmla="*/ 1926022 h 1937369"/>
                <a:gd name="connsiteX52" fmla="*/ 4235380 w 5933552"/>
                <a:gd name="connsiteY52" fmla="*/ 1922296 h 1937369"/>
                <a:gd name="connsiteX53" fmla="*/ 1657301 w 5933552"/>
                <a:gd name="connsiteY53" fmla="*/ 1891925 h 1937369"/>
                <a:gd name="connsiteX54" fmla="*/ 507442 w 5933552"/>
                <a:gd name="connsiteY54" fmla="*/ 1836885 h 1937369"/>
                <a:gd name="connsiteX55" fmla="*/ 281354 w 5933552"/>
                <a:gd name="connsiteY55" fmla="*/ 1836885 h 1937369"/>
                <a:gd name="connsiteX56" fmla="*/ 130629 w 5933552"/>
                <a:gd name="connsiteY56" fmla="*/ 1761522 h 1937369"/>
                <a:gd name="connsiteX57" fmla="*/ 10048 w 5933552"/>
                <a:gd name="connsiteY57" fmla="*/ 1681136 h 1937369"/>
                <a:gd name="connsiteX58" fmla="*/ 0 w 5933552"/>
                <a:gd name="connsiteY58" fmla="*/ 1540459 h 1937369"/>
                <a:gd name="connsiteX59" fmla="*/ 15072 w 5933552"/>
                <a:gd name="connsiteY59" fmla="*/ 1490217 h 1937369"/>
                <a:gd name="connsiteX60" fmla="*/ 15072 w 5933552"/>
                <a:gd name="connsiteY60" fmla="*/ 1434951 h 1937369"/>
                <a:gd name="connsiteX61" fmla="*/ 25121 w 5933552"/>
                <a:gd name="connsiteY61" fmla="*/ 1384709 h 1937369"/>
                <a:gd name="connsiteX62" fmla="*/ 40193 w 5933552"/>
                <a:gd name="connsiteY62" fmla="*/ 1359588 h 1937369"/>
                <a:gd name="connsiteX63" fmla="*/ 65314 w 5933552"/>
                <a:gd name="connsiteY63" fmla="*/ 1314371 h 1937369"/>
                <a:gd name="connsiteX0" fmla="*/ 65314 w 5933552"/>
                <a:gd name="connsiteY0" fmla="*/ 1314371 h 1950907"/>
                <a:gd name="connsiteX1" fmla="*/ 75363 w 5933552"/>
                <a:gd name="connsiteY1" fmla="*/ 1083259 h 1950907"/>
                <a:gd name="connsiteX2" fmla="*/ 45218 w 5933552"/>
                <a:gd name="connsiteY2" fmla="*/ 1073210 h 1950907"/>
                <a:gd name="connsiteX3" fmla="*/ 95459 w 5933552"/>
                <a:gd name="connsiteY3" fmla="*/ 887316 h 1950907"/>
                <a:gd name="connsiteX4" fmla="*/ 80387 w 5933552"/>
                <a:gd name="connsiteY4" fmla="*/ 771760 h 1950907"/>
                <a:gd name="connsiteX5" fmla="*/ 85411 w 5933552"/>
                <a:gd name="connsiteY5" fmla="*/ 716494 h 1950907"/>
                <a:gd name="connsiteX6" fmla="*/ 105508 w 5933552"/>
                <a:gd name="connsiteY6" fmla="*/ 696397 h 1950907"/>
                <a:gd name="connsiteX7" fmla="*/ 135653 w 5933552"/>
                <a:gd name="connsiteY7" fmla="*/ 676300 h 1950907"/>
                <a:gd name="connsiteX8" fmla="*/ 467248 w 5933552"/>
                <a:gd name="connsiteY8" fmla="*/ 329632 h 1950907"/>
                <a:gd name="connsiteX9" fmla="*/ 472272 w 5933552"/>
                <a:gd name="connsiteY9" fmla="*/ 284415 h 1950907"/>
                <a:gd name="connsiteX10" fmla="*/ 442127 w 5933552"/>
                <a:gd name="connsiteY10" fmla="*/ 259294 h 1950907"/>
                <a:gd name="connsiteX11" fmla="*/ 406958 w 5933552"/>
                <a:gd name="connsiteY11" fmla="*/ 229149 h 1950907"/>
                <a:gd name="connsiteX12" fmla="*/ 406958 w 5933552"/>
                <a:gd name="connsiteY12" fmla="*/ 204028 h 1950907"/>
                <a:gd name="connsiteX13" fmla="*/ 462224 w 5933552"/>
                <a:gd name="connsiteY13" fmla="*/ 193980 h 1950907"/>
                <a:gd name="connsiteX14" fmla="*/ 864158 w 5933552"/>
                <a:gd name="connsiteY14" fmla="*/ 143738 h 1950907"/>
                <a:gd name="connsiteX15" fmla="*/ 999811 w 5933552"/>
                <a:gd name="connsiteY15" fmla="*/ 88472 h 1950907"/>
                <a:gd name="connsiteX16" fmla="*/ 1024932 w 5933552"/>
                <a:gd name="connsiteY16" fmla="*/ 78424 h 1950907"/>
                <a:gd name="connsiteX17" fmla="*/ 999811 w 5933552"/>
                <a:gd name="connsiteY17" fmla="*/ 28182 h 1950907"/>
                <a:gd name="connsiteX18" fmla="*/ 1070149 w 5933552"/>
                <a:gd name="connsiteY18" fmla="*/ 33206 h 1950907"/>
                <a:gd name="connsiteX19" fmla="*/ 1130439 w 5933552"/>
                <a:gd name="connsiteY19" fmla="*/ 53303 h 1950907"/>
                <a:gd name="connsiteX20" fmla="*/ 1160585 w 5933552"/>
                <a:gd name="connsiteY20" fmla="*/ 63351 h 1950907"/>
                <a:gd name="connsiteX21" fmla="*/ 1683099 w 5933552"/>
                <a:gd name="connsiteY21" fmla="*/ 13109 h 1950907"/>
                <a:gd name="connsiteX22" fmla="*/ 2306097 w 5933552"/>
                <a:gd name="connsiteY22" fmla="*/ 3061 h 1950907"/>
                <a:gd name="connsiteX23" fmla="*/ 3029578 w 5933552"/>
                <a:gd name="connsiteY23" fmla="*/ 58327 h 1950907"/>
                <a:gd name="connsiteX24" fmla="*/ 3135086 w 5933552"/>
                <a:gd name="connsiteY24" fmla="*/ 78424 h 1950907"/>
                <a:gd name="connsiteX25" fmla="*/ 3255666 w 5933552"/>
                <a:gd name="connsiteY25" fmla="*/ 98520 h 1950907"/>
                <a:gd name="connsiteX26" fmla="*/ 3542044 w 5933552"/>
                <a:gd name="connsiteY26" fmla="*/ 183931 h 1950907"/>
                <a:gd name="connsiteX27" fmla="*/ 3798277 w 5933552"/>
                <a:gd name="connsiteY27" fmla="*/ 319584 h 1950907"/>
                <a:gd name="connsiteX28" fmla="*/ 4210259 w 5933552"/>
                <a:gd name="connsiteY28" fmla="*/ 545672 h 1950907"/>
                <a:gd name="connsiteX29" fmla="*/ 4340888 w 5933552"/>
                <a:gd name="connsiteY29" fmla="*/ 626059 h 1950907"/>
                <a:gd name="connsiteX30" fmla="*/ 4381081 w 5933552"/>
                <a:gd name="connsiteY30" fmla="*/ 656204 h 1950907"/>
                <a:gd name="connsiteX31" fmla="*/ 4752870 w 5933552"/>
                <a:gd name="connsiteY31" fmla="*/ 686349 h 1950907"/>
                <a:gd name="connsiteX32" fmla="*/ 5164853 w 5933552"/>
                <a:gd name="connsiteY32" fmla="*/ 761711 h 1950907"/>
                <a:gd name="connsiteX33" fmla="*/ 5441182 w 5933552"/>
                <a:gd name="connsiteY33" fmla="*/ 827026 h 1950907"/>
                <a:gd name="connsiteX34" fmla="*/ 5612004 w 5933552"/>
                <a:gd name="connsiteY34" fmla="*/ 902388 h 1950907"/>
                <a:gd name="connsiteX35" fmla="*/ 5807947 w 5933552"/>
                <a:gd name="connsiteY35" fmla="*/ 1048089 h 1950907"/>
                <a:gd name="connsiteX36" fmla="*/ 5823020 w 5933552"/>
                <a:gd name="connsiteY36" fmla="*/ 1118428 h 1950907"/>
                <a:gd name="connsiteX37" fmla="*/ 5838092 w 5933552"/>
                <a:gd name="connsiteY37" fmla="*/ 1218911 h 1950907"/>
                <a:gd name="connsiteX38" fmla="*/ 5823020 w 5933552"/>
                <a:gd name="connsiteY38" fmla="*/ 1249056 h 1950907"/>
                <a:gd name="connsiteX39" fmla="*/ 5863213 w 5933552"/>
                <a:gd name="connsiteY39" fmla="*/ 1299298 h 1950907"/>
                <a:gd name="connsiteX40" fmla="*/ 5893358 w 5933552"/>
                <a:gd name="connsiteY40" fmla="*/ 1359588 h 1950907"/>
                <a:gd name="connsiteX41" fmla="*/ 5893358 w 5933552"/>
                <a:gd name="connsiteY41" fmla="*/ 1434951 h 1950907"/>
                <a:gd name="connsiteX42" fmla="*/ 5928527 w 5933552"/>
                <a:gd name="connsiteY42" fmla="*/ 1495241 h 1950907"/>
                <a:gd name="connsiteX43" fmla="*/ 5918479 w 5933552"/>
                <a:gd name="connsiteY43" fmla="*/ 1605773 h 1950907"/>
                <a:gd name="connsiteX44" fmla="*/ 5898382 w 5933552"/>
                <a:gd name="connsiteY44" fmla="*/ 1686160 h 1950907"/>
                <a:gd name="connsiteX45" fmla="*/ 5918479 w 5933552"/>
                <a:gd name="connsiteY45" fmla="*/ 1776595 h 1950907"/>
                <a:gd name="connsiteX46" fmla="*/ 5933552 w 5933552"/>
                <a:gd name="connsiteY46" fmla="*/ 1811764 h 1950907"/>
                <a:gd name="connsiteX47" fmla="*/ 5812971 w 5933552"/>
                <a:gd name="connsiteY47" fmla="*/ 1872054 h 1950907"/>
                <a:gd name="connsiteX48" fmla="*/ 5812971 w 5933552"/>
                <a:gd name="connsiteY48" fmla="*/ 1872054 h 1950907"/>
                <a:gd name="connsiteX49" fmla="*/ 5727560 w 5933552"/>
                <a:gd name="connsiteY49" fmla="*/ 1932344 h 1950907"/>
                <a:gd name="connsiteX50" fmla="*/ 5390941 w 5933552"/>
                <a:gd name="connsiteY50" fmla="*/ 1937369 h 1950907"/>
                <a:gd name="connsiteX51" fmla="*/ 5241231 w 5933552"/>
                <a:gd name="connsiteY51" fmla="*/ 1950907 h 1950907"/>
                <a:gd name="connsiteX52" fmla="*/ 4235380 w 5933552"/>
                <a:gd name="connsiteY52" fmla="*/ 1922296 h 1950907"/>
                <a:gd name="connsiteX53" fmla="*/ 1657301 w 5933552"/>
                <a:gd name="connsiteY53" fmla="*/ 1891925 h 1950907"/>
                <a:gd name="connsiteX54" fmla="*/ 507442 w 5933552"/>
                <a:gd name="connsiteY54" fmla="*/ 1836885 h 1950907"/>
                <a:gd name="connsiteX55" fmla="*/ 281354 w 5933552"/>
                <a:gd name="connsiteY55" fmla="*/ 1836885 h 1950907"/>
                <a:gd name="connsiteX56" fmla="*/ 130629 w 5933552"/>
                <a:gd name="connsiteY56" fmla="*/ 1761522 h 1950907"/>
                <a:gd name="connsiteX57" fmla="*/ 10048 w 5933552"/>
                <a:gd name="connsiteY57" fmla="*/ 1681136 h 1950907"/>
                <a:gd name="connsiteX58" fmla="*/ 0 w 5933552"/>
                <a:gd name="connsiteY58" fmla="*/ 1540459 h 1950907"/>
                <a:gd name="connsiteX59" fmla="*/ 15072 w 5933552"/>
                <a:gd name="connsiteY59" fmla="*/ 1490217 h 1950907"/>
                <a:gd name="connsiteX60" fmla="*/ 15072 w 5933552"/>
                <a:gd name="connsiteY60" fmla="*/ 1434951 h 1950907"/>
                <a:gd name="connsiteX61" fmla="*/ 25121 w 5933552"/>
                <a:gd name="connsiteY61" fmla="*/ 1384709 h 1950907"/>
                <a:gd name="connsiteX62" fmla="*/ 40193 w 5933552"/>
                <a:gd name="connsiteY62" fmla="*/ 1359588 h 1950907"/>
                <a:gd name="connsiteX63" fmla="*/ 65314 w 5933552"/>
                <a:gd name="connsiteY63" fmla="*/ 1314371 h 1950907"/>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5246343 w 5933552"/>
                <a:gd name="connsiteY51" fmla="*/ 1935977 h 1937369"/>
                <a:gd name="connsiteX52" fmla="*/ 4235380 w 5933552"/>
                <a:gd name="connsiteY52" fmla="*/ 1922296 h 1937369"/>
                <a:gd name="connsiteX53" fmla="*/ 1657301 w 5933552"/>
                <a:gd name="connsiteY53" fmla="*/ 1891925 h 1937369"/>
                <a:gd name="connsiteX54" fmla="*/ 507442 w 5933552"/>
                <a:gd name="connsiteY54" fmla="*/ 1836885 h 1937369"/>
                <a:gd name="connsiteX55" fmla="*/ 281354 w 5933552"/>
                <a:gd name="connsiteY55" fmla="*/ 1836885 h 1937369"/>
                <a:gd name="connsiteX56" fmla="*/ 130629 w 5933552"/>
                <a:gd name="connsiteY56" fmla="*/ 1761522 h 1937369"/>
                <a:gd name="connsiteX57" fmla="*/ 10048 w 5933552"/>
                <a:gd name="connsiteY57" fmla="*/ 1681136 h 1937369"/>
                <a:gd name="connsiteX58" fmla="*/ 0 w 5933552"/>
                <a:gd name="connsiteY58" fmla="*/ 1540459 h 1937369"/>
                <a:gd name="connsiteX59" fmla="*/ 15072 w 5933552"/>
                <a:gd name="connsiteY59" fmla="*/ 1490217 h 1937369"/>
                <a:gd name="connsiteX60" fmla="*/ 15072 w 5933552"/>
                <a:gd name="connsiteY60" fmla="*/ 1434951 h 1937369"/>
                <a:gd name="connsiteX61" fmla="*/ 25121 w 5933552"/>
                <a:gd name="connsiteY61" fmla="*/ 1384709 h 1937369"/>
                <a:gd name="connsiteX62" fmla="*/ 40193 w 5933552"/>
                <a:gd name="connsiteY62" fmla="*/ 1359588 h 1937369"/>
                <a:gd name="connsiteX63" fmla="*/ 65314 w 5933552"/>
                <a:gd name="connsiteY63"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5246343 w 5933552"/>
                <a:gd name="connsiteY51" fmla="*/ 1935977 h 1937369"/>
                <a:gd name="connsiteX52" fmla="*/ 4373414 w 5933552"/>
                <a:gd name="connsiteY52" fmla="*/ 1917320 h 1937369"/>
                <a:gd name="connsiteX53" fmla="*/ 1657301 w 5933552"/>
                <a:gd name="connsiteY53" fmla="*/ 1891925 h 1937369"/>
                <a:gd name="connsiteX54" fmla="*/ 507442 w 5933552"/>
                <a:gd name="connsiteY54" fmla="*/ 1836885 h 1937369"/>
                <a:gd name="connsiteX55" fmla="*/ 281354 w 5933552"/>
                <a:gd name="connsiteY55" fmla="*/ 1836885 h 1937369"/>
                <a:gd name="connsiteX56" fmla="*/ 130629 w 5933552"/>
                <a:gd name="connsiteY56" fmla="*/ 1761522 h 1937369"/>
                <a:gd name="connsiteX57" fmla="*/ 10048 w 5933552"/>
                <a:gd name="connsiteY57" fmla="*/ 1681136 h 1937369"/>
                <a:gd name="connsiteX58" fmla="*/ 0 w 5933552"/>
                <a:gd name="connsiteY58" fmla="*/ 1540459 h 1937369"/>
                <a:gd name="connsiteX59" fmla="*/ 15072 w 5933552"/>
                <a:gd name="connsiteY59" fmla="*/ 1490217 h 1937369"/>
                <a:gd name="connsiteX60" fmla="*/ 15072 w 5933552"/>
                <a:gd name="connsiteY60" fmla="*/ 1434951 h 1937369"/>
                <a:gd name="connsiteX61" fmla="*/ 25121 w 5933552"/>
                <a:gd name="connsiteY61" fmla="*/ 1384709 h 1937369"/>
                <a:gd name="connsiteX62" fmla="*/ 40193 w 5933552"/>
                <a:gd name="connsiteY62" fmla="*/ 1359588 h 1937369"/>
                <a:gd name="connsiteX63" fmla="*/ 65314 w 5933552"/>
                <a:gd name="connsiteY63" fmla="*/ 1314371 h 1937369"/>
                <a:gd name="connsiteX0" fmla="*/ 65314 w 5933552"/>
                <a:gd name="connsiteY0" fmla="*/ 1314371 h 2179673"/>
                <a:gd name="connsiteX1" fmla="*/ 75363 w 5933552"/>
                <a:gd name="connsiteY1" fmla="*/ 1083259 h 2179673"/>
                <a:gd name="connsiteX2" fmla="*/ 45218 w 5933552"/>
                <a:gd name="connsiteY2" fmla="*/ 1073210 h 2179673"/>
                <a:gd name="connsiteX3" fmla="*/ 95459 w 5933552"/>
                <a:gd name="connsiteY3" fmla="*/ 887316 h 2179673"/>
                <a:gd name="connsiteX4" fmla="*/ 80387 w 5933552"/>
                <a:gd name="connsiteY4" fmla="*/ 771760 h 2179673"/>
                <a:gd name="connsiteX5" fmla="*/ 85411 w 5933552"/>
                <a:gd name="connsiteY5" fmla="*/ 716494 h 2179673"/>
                <a:gd name="connsiteX6" fmla="*/ 105508 w 5933552"/>
                <a:gd name="connsiteY6" fmla="*/ 696397 h 2179673"/>
                <a:gd name="connsiteX7" fmla="*/ 135653 w 5933552"/>
                <a:gd name="connsiteY7" fmla="*/ 676300 h 2179673"/>
                <a:gd name="connsiteX8" fmla="*/ 467248 w 5933552"/>
                <a:gd name="connsiteY8" fmla="*/ 329632 h 2179673"/>
                <a:gd name="connsiteX9" fmla="*/ 472272 w 5933552"/>
                <a:gd name="connsiteY9" fmla="*/ 284415 h 2179673"/>
                <a:gd name="connsiteX10" fmla="*/ 442127 w 5933552"/>
                <a:gd name="connsiteY10" fmla="*/ 259294 h 2179673"/>
                <a:gd name="connsiteX11" fmla="*/ 406958 w 5933552"/>
                <a:gd name="connsiteY11" fmla="*/ 229149 h 2179673"/>
                <a:gd name="connsiteX12" fmla="*/ 406958 w 5933552"/>
                <a:gd name="connsiteY12" fmla="*/ 204028 h 2179673"/>
                <a:gd name="connsiteX13" fmla="*/ 462224 w 5933552"/>
                <a:gd name="connsiteY13" fmla="*/ 193980 h 2179673"/>
                <a:gd name="connsiteX14" fmla="*/ 864158 w 5933552"/>
                <a:gd name="connsiteY14" fmla="*/ 143738 h 2179673"/>
                <a:gd name="connsiteX15" fmla="*/ 999811 w 5933552"/>
                <a:gd name="connsiteY15" fmla="*/ 88472 h 2179673"/>
                <a:gd name="connsiteX16" fmla="*/ 1024932 w 5933552"/>
                <a:gd name="connsiteY16" fmla="*/ 78424 h 2179673"/>
                <a:gd name="connsiteX17" fmla="*/ 999811 w 5933552"/>
                <a:gd name="connsiteY17" fmla="*/ 28182 h 2179673"/>
                <a:gd name="connsiteX18" fmla="*/ 1070149 w 5933552"/>
                <a:gd name="connsiteY18" fmla="*/ 33206 h 2179673"/>
                <a:gd name="connsiteX19" fmla="*/ 1130439 w 5933552"/>
                <a:gd name="connsiteY19" fmla="*/ 53303 h 2179673"/>
                <a:gd name="connsiteX20" fmla="*/ 1160585 w 5933552"/>
                <a:gd name="connsiteY20" fmla="*/ 63351 h 2179673"/>
                <a:gd name="connsiteX21" fmla="*/ 1683099 w 5933552"/>
                <a:gd name="connsiteY21" fmla="*/ 13109 h 2179673"/>
                <a:gd name="connsiteX22" fmla="*/ 2306097 w 5933552"/>
                <a:gd name="connsiteY22" fmla="*/ 3061 h 2179673"/>
                <a:gd name="connsiteX23" fmla="*/ 3029578 w 5933552"/>
                <a:gd name="connsiteY23" fmla="*/ 58327 h 2179673"/>
                <a:gd name="connsiteX24" fmla="*/ 3135086 w 5933552"/>
                <a:gd name="connsiteY24" fmla="*/ 78424 h 2179673"/>
                <a:gd name="connsiteX25" fmla="*/ 3255666 w 5933552"/>
                <a:gd name="connsiteY25" fmla="*/ 98520 h 2179673"/>
                <a:gd name="connsiteX26" fmla="*/ 3542044 w 5933552"/>
                <a:gd name="connsiteY26" fmla="*/ 183931 h 2179673"/>
                <a:gd name="connsiteX27" fmla="*/ 3798277 w 5933552"/>
                <a:gd name="connsiteY27" fmla="*/ 319584 h 2179673"/>
                <a:gd name="connsiteX28" fmla="*/ 4210259 w 5933552"/>
                <a:gd name="connsiteY28" fmla="*/ 545672 h 2179673"/>
                <a:gd name="connsiteX29" fmla="*/ 4340888 w 5933552"/>
                <a:gd name="connsiteY29" fmla="*/ 626059 h 2179673"/>
                <a:gd name="connsiteX30" fmla="*/ 4381081 w 5933552"/>
                <a:gd name="connsiteY30" fmla="*/ 656204 h 2179673"/>
                <a:gd name="connsiteX31" fmla="*/ 4752870 w 5933552"/>
                <a:gd name="connsiteY31" fmla="*/ 686349 h 2179673"/>
                <a:gd name="connsiteX32" fmla="*/ 5164853 w 5933552"/>
                <a:gd name="connsiteY32" fmla="*/ 761711 h 2179673"/>
                <a:gd name="connsiteX33" fmla="*/ 5441182 w 5933552"/>
                <a:gd name="connsiteY33" fmla="*/ 827026 h 2179673"/>
                <a:gd name="connsiteX34" fmla="*/ 5612004 w 5933552"/>
                <a:gd name="connsiteY34" fmla="*/ 902388 h 2179673"/>
                <a:gd name="connsiteX35" fmla="*/ 5807947 w 5933552"/>
                <a:gd name="connsiteY35" fmla="*/ 1048089 h 2179673"/>
                <a:gd name="connsiteX36" fmla="*/ 5823020 w 5933552"/>
                <a:gd name="connsiteY36" fmla="*/ 1118428 h 2179673"/>
                <a:gd name="connsiteX37" fmla="*/ 5838092 w 5933552"/>
                <a:gd name="connsiteY37" fmla="*/ 1218911 h 2179673"/>
                <a:gd name="connsiteX38" fmla="*/ 5823020 w 5933552"/>
                <a:gd name="connsiteY38" fmla="*/ 1249056 h 2179673"/>
                <a:gd name="connsiteX39" fmla="*/ 5863213 w 5933552"/>
                <a:gd name="connsiteY39" fmla="*/ 1299298 h 2179673"/>
                <a:gd name="connsiteX40" fmla="*/ 5893358 w 5933552"/>
                <a:gd name="connsiteY40" fmla="*/ 1359588 h 2179673"/>
                <a:gd name="connsiteX41" fmla="*/ 5893358 w 5933552"/>
                <a:gd name="connsiteY41" fmla="*/ 1434951 h 2179673"/>
                <a:gd name="connsiteX42" fmla="*/ 5928527 w 5933552"/>
                <a:gd name="connsiteY42" fmla="*/ 1495241 h 2179673"/>
                <a:gd name="connsiteX43" fmla="*/ 5918479 w 5933552"/>
                <a:gd name="connsiteY43" fmla="*/ 1605773 h 2179673"/>
                <a:gd name="connsiteX44" fmla="*/ 5898382 w 5933552"/>
                <a:gd name="connsiteY44" fmla="*/ 1686160 h 2179673"/>
                <a:gd name="connsiteX45" fmla="*/ 5918479 w 5933552"/>
                <a:gd name="connsiteY45" fmla="*/ 1776595 h 2179673"/>
                <a:gd name="connsiteX46" fmla="*/ 5933552 w 5933552"/>
                <a:gd name="connsiteY46" fmla="*/ 1811764 h 2179673"/>
                <a:gd name="connsiteX47" fmla="*/ 5812971 w 5933552"/>
                <a:gd name="connsiteY47" fmla="*/ 1872054 h 2179673"/>
                <a:gd name="connsiteX48" fmla="*/ 5812971 w 5933552"/>
                <a:gd name="connsiteY48" fmla="*/ 1872054 h 2179673"/>
                <a:gd name="connsiteX49" fmla="*/ 5727560 w 5933552"/>
                <a:gd name="connsiteY49" fmla="*/ 1932344 h 2179673"/>
                <a:gd name="connsiteX50" fmla="*/ 5390941 w 5933552"/>
                <a:gd name="connsiteY50" fmla="*/ 1937369 h 2179673"/>
                <a:gd name="connsiteX51" fmla="*/ 5246343 w 5933552"/>
                <a:gd name="connsiteY51" fmla="*/ 1935977 h 2179673"/>
                <a:gd name="connsiteX52" fmla="*/ 4373414 w 5933552"/>
                <a:gd name="connsiteY52" fmla="*/ 1917320 h 2179673"/>
                <a:gd name="connsiteX53" fmla="*/ 1657301 w 5933552"/>
                <a:gd name="connsiteY53" fmla="*/ 1891925 h 2179673"/>
                <a:gd name="connsiteX54" fmla="*/ 507442 w 5933552"/>
                <a:gd name="connsiteY54" fmla="*/ 1836885 h 2179673"/>
                <a:gd name="connsiteX55" fmla="*/ 281354 w 5933552"/>
                <a:gd name="connsiteY55" fmla="*/ 1836885 h 2179673"/>
                <a:gd name="connsiteX56" fmla="*/ 130629 w 5933552"/>
                <a:gd name="connsiteY56" fmla="*/ 1761522 h 2179673"/>
                <a:gd name="connsiteX57" fmla="*/ 10048 w 5933552"/>
                <a:gd name="connsiteY57" fmla="*/ 1681136 h 2179673"/>
                <a:gd name="connsiteX58" fmla="*/ 0 w 5933552"/>
                <a:gd name="connsiteY58" fmla="*/ 1540459 h 2179673"/>
                <a:gd name="connsiteX59" fmla="*/ 15072 w 5933552"/>
                <a:gd name="connsiteY59" fmla="*/ 1490217 h 2179673"/>
                <a:gd name="connsiteX60" fmla="*/ 15072 w 5933552"/>
                <a:gd name="connsiteY60" fmla="*/ 1434951 h 2179673"/>
                <a:gd name="connsiteX61" fmla="*/ 25121 w 5933552"/>
                <a:gd name="connsiteY61" fmla="*/ 1384709 h 2179673"/>
                <a:gd name="connsiteX62" fmla="*/ 40193 w 5933552"/>
                <a:gd name="connsiteY62" fmla="*/ 1359588 h 2179673"/>
                <a:gd name="connsiteX63" fmla="*/ 65314 w 5933552"/>
                <a:gd name="connsiteY63" fmla="*/ 1314371 h 2179673"/>
                <a:gd name="connsiteX0" fmla="*/ 65314 w 5933552"/>
                <a:gd name="connsiteY0" fmla="*/ 1314371 h 2243073"/>
                <a:gd name="connsiteX1" fmla="*/ 75363 w 5933552"/>
                <a:gd name="connsiteY1" fmla="*/ 1083259 h 2243073"/>
                <a:gd name="connsiteX2" fmla="*/ 45218 w 5933552"/>
                <a:gd name="connsiteY2" fmla="*/ 1073210 h 2243073"/>
                <a:gd name="connsiteX3" fmla="*/ 95459 w 5933552"/>
                <a:gd name="connsiteY3" fmla="*/ 887316 h 2243073"/>
                <a:gd name="connsiteX4" fmla="*/ 80387 w 5933552"/>
                <a:gd name="connsiteY4" fmla="*/ 771760 h 2243073"/>
                <a:gd name="connsiteX5" fmla="*/ 85411 w 5933552"/>
                <a:gd name="connsiteY5" fmla="*/ 716494 h 2243073"/>
                <a:gd name="connsiteX6" fmla="*/ 105508 w 5933552"/>
                <a:gd name="connsiteY6" fmla="*/ 696397 h 2243073"/>
                <a:gd name="connsiteX7" fmla="*/ 135653 w 5933552"/>
                <a:gd name="connsiteY7" fmla="*/ 676300 h 2243073"/>
                <a:gd name="connsiteX8" fmla="*/ 467248 w 5933552"/>
                <a:gd name="connsiteY8" fmla="*/ 329632 h 2243073"/>
                <a:gd name="connsiteX9" fmla="*/ 472272 w 5933552"/>
                <a:gd name="connsiteY9" fmla="*/ 284415 h 2243073"/>
                <a:gd name="connsiteX10" fmla="*/ 442127 w 5933552"/>
                <a:gd name="connsiteY10" fmla="*/ 259294 h 2243073"/>
                <a:gd name="connsiteX11" fmla="*/ 406958 w 5933552"/>
                <a:gd name="connsiteY11" fmla="*/ 229149 h 2243073"/>
                <a:gd name="connsiteX12" fmla="*/ 406958 w 5933552"/>
                <a:gd name="connsiteY12" fmla="*/ 204028 h 2243073"/>
                <a:gd name="connsiteX13" fmla="*/ 462224 w 5933552"/>
                <a:gd name="connsiteY13" fmla="*/ 193980 h 2243073"/>
                <a:gd name="connsiteX14" fmla="*/ 864158 w 5933552"/>
                <a:gd name="connsiteY14" fmla="*/ 143738 h 2243073"/>
                <a:gd name="connsiteX15" fmla="*/ 999811 w 5933552"/>
                <a:gd name="connsiteY15" fmla="*/ 88472 h 2243073"/>
                <a:gd name="connsiteX16" fmla="*/ 1024932 w 5933552"/>
                <a:gd name="connsiteY16" fmla="*/ 78424 h 2243073"/>
                <a:gd name="connsiteX17" fmla="*/ 999811 w 5933552"/>
                <a:gd name="connsiteY17" fmla="*/ 28182 h 2243073"/>
                <a:gd name="connsiteX18" fmla="*/ 1070149 w 5933552"/>
                <a:gd name="connsiteY18" fmla="*/ 33206 h 2243073"/>
                <a:gd name="connsiteX19" fmla="*/ 1130439 w 5933552"/>
                <a:gd name="connsiteY19" fmla="*/ 53303 h 2243073"/>
                <a:gd name="connsiteX20" fmla="*/ 1160585 w 5933552"/>
                <a:gd name="connsiteY20" fmla="*/ 63351 h 2243073"/>
                <a:gd name="connsiteX21" fmla="*/ 1683099 w 5933552"/>
                <a:gd name="connsiteY21" fmla="*/ 13109 h 2243073"/>
                <a:gd name="connsiteX22" fmla="*/ 2306097 w 5933552"/>
                <a:gd name="connsiteY22" fmla="*/ 3061 h 2243073"/>
                <a:gd name="connsiteX23" fmla="*/ 3029578 w 5933552"/>
                <a:gd name="connsiteY23" fmla="*/ 58327 h 2243073"/>
                <a:gd name="connsiteX24" fmla="*/ 3135086 w 5933552"/>
                <a:gd name="connsiteY24" fmla="*/ 78424 h 2243073"/>
                <a:gd name="connsiteX25" fmla="*/ 3255666 w 5933552"/>
                <a:gd name="connsiteY25" fmla="*/ 98520 h 2243073"/>
                <a:gd name="connsiteX26" fmla="*/ 3542044 w 5933552"/>
                <a:gd name="connsiteY26" fmla="*/ 183931 h 2243073"/>
                <a:gd name="connsiteX27" fmla="*/ 3798277 w 5933552"/>
                <a:gd name="connsiteY27" fmla="*/ 319584 h 2243073"/>
                <a:gd name="connsiteX28" fmla="*/ 4210259 w 5933552"/>
                <a:gd name="connsiteY28" fmla="*/ 545672 h 2243073"/>
                <a:gd name="connsiteX29" fmla="*/ 4340888 w 5933552"/>
                <a:gd name="connsiteY29" fmla="*/ 626059 h 2243073"/>
                <a:gd name="connsiteX30" fmla="*/ 4381081 w 5933552"/>
                <a:gd name="connsiteY30" fmla="*/ 656204 h 2243073"/>
                <a:gd name="connsiteX31" fmla="*/ 4752870 w 5933552"/>
                <a:gd name="connsiteY31" fmla="*/ 686349 h 2243073"/>
                <a:gd name="connsiteX32" fmla="*/ 5164853 w 5933552"/>
                <a:gd name="connsiteY32" fmla="*/ 761711 h 2243073"/>
                <a:gd name="connsiteX33" fmla="*/ 5441182 w 5933552"/>
                <a:gd name="connsiteY33" fmla="*/ 827026 h 2243073"/>
                <a:gd name="connsiteX34" fmla="*/ 5612004 w 5933552"/>
                <a:gd name="connsiteY34" fmla="*/ 902388 h 2243073"/>
                <a:gd name="connsiteX35" fmla="*/ 5807947 w 5933552"/>
                <a:gd name="connsiteY35" fmla="*/ 1048089 h 2243073"/>
                <a:gd name="connsiteX36" fmla="*/ 5823020 w 5933552"/>
                <a:gd name="connsiteY36" fmla="*/ 1118428 h 2243073"/>
                <a:gd name="connsiteX37" fmla="*/ 5838092 w 5933552"/>
                <a:gd name="connsiteY37" fmla="*/ 1218911 h 2243073"/>
                <a:gd name="connsiteX38" fmla="*/ 5823020 w 5933552"/>
                <a:gd name="connsiteY38" fmla="*/ 1249056 h 2243073"/>
                <a:gd name="connsiteX39" fmla="*/ 5863213 w 5933552"/>
                <a:gd name="connsiteY39" fmla="*/ 1299298 h 2243073"/>
                <a:gd name="connsiteX40" fmla="*/ 5893358 w 5933552"/>
                <a:gd name="connsiteY40" fmla="*/ 1359588 h 2243073"/>
                <a:gd name="connsiteX41" fmla="*/ 5893358 w 5933552"/>
                <a:gd name="connsiteY41" fmla="*/ 1434951 h 2243073"/>
                <a:gd name="connsiteX42" fmla="*/ 5928527 w 5933552"/>
                <a:gd name="connsiteY42" fmla="*/ 1495241 h 2243073"/>
                <a:gd name="connsiteX43" fmla="*/ 5918479 w 5933552"/>
                <a:gd name="connsiteY43" fmla="*/ 1605773 h 2243073"/>
                <a:gd name="connsiteX44" fmla="*/ 5898382 w 5933552"/>
                <a:gd name="connsiteY44" fmla="*/ 1686160 h 2243073"/>
                <a:gd name="connsiteX45" fmla="*/ 5918479 w 5933552"/>
                <a:gd name="connsiteY45" fmla="*/ 1776595 h 2243073"/>
                <a:gd name="connsiteX46" fmla="*/ 5933552 w 5933552"/>
                <a:gd name="connsiteY46" fmla="*/ 1811764 h 2243073"/>
                <a:gd name="connsiteX47" fmla="*/ 5812971 w 5933552"/>
                <a:gd name="connsiteY47" fmla="*/ 1872054 h 2243073"/>
                <a:gd name="connsiteX48" fmla="*/ 5812971 w 5933552"/>
                <a:gd name="connsiteY48" fmla="*/ 1872054 h 2243073"/>
                <a:gd name="connsiteX49" fmla="*/ 5727560 w 5933552"/>
                <a:gd name="connsiteY49" fmla="*/ 1932344 h 2243073"/>
                <a:gd name="connsiteX50" fmla="*/ 5390941 w 5933552"/>
                <a:gd name="connsiteY50" fmla="*/ 1937369 h 2243073"/>
                <a:gd name="connsiteX51" fmla="*/ 5246343 w 5933552"/>
                <a:gd name="connsiteY51" fmla="*/ 1935977 h 2243073"/>
                <a:gd name="connsiteX52" fmla="*/ 4373414 w 5933552"/>
                <a:gd name="connsiteY52" fmla="*/ 1917320 h 2243073"/>
                <a:gd name="connsiteX53" fmla="*/ 1657301 w 5933552"/>
                <a:gd name="connsiteY53" fmla="*/ 1891925 h 2243073"/>
                <a:gd name="connsiteX54" fmla="*/ 507442 w 5933552"/>
                <a:gd name="connsiteY54" fmla="*/ 1836885 h 2243073"/>
                <a:gd name="connsiteX55" fmla="*/ 281354 w 5933552"/>
                <a:gd name="connsiteY55" fmla="*/ 1836885 h 2243073"/>
                <a:gd name="connsiteX56" fmla="*/ 130629 w 5933552"/>
                <a:gd name="connsiteY56" fmla="*/ 1761522 h 2243073"/>
                <a:gd name="connsiteX57" fmla="*/ 10048 w 5933552"/>
                <a:gd name="connsiteY57" fmla="*/ 1681136 h 2243073"/>
                <a:gd name="connsiteX58" fmla="*/ 0 w 5933552"/>
                <a:gd name="connsiteY58" fmla="*/ 1540459 h 2243073"/>
                <a:gd name="connsiteX59" fmla="*/ 15072 w 5933552"/>
                <a:gd name="connsiteY59" fmla="*/ 1490217 h 2243073"/>
                <a:gd name="connsiteX60" fmla="*/ 15072 w 5933552"/>
                <a:gd name="connsiteY60" fmla="*/ 1434951 h 2243073"/>
                <a:gd name="connsiteX61" fmla="*/ 25121 w 5933552"/>
                <a:gd name="connsiteY61" fmla="*/ 1384709 h 2243073"/>
                <a:gd name="connsiteX62" fmla="*/ 40193 w 5933552"/>
                <a:gd name="connsiteY62" fmla="*/ 1359588 h 2243073"/>
                <a:gd name="connsiteX63" fmla="*/ 65314 w 5933552"/>
                <a:gd name="connsiteY63" fmla="*/ 1314371 h 2243073"/>
                <a:gd name="connsiteX0" fmla="*/ 65314 w 5933552"/>
                <a:gd name="connsiteY0" fmla="*/ 1314371 h 2243073"/>
                <a:gd name="connsiteX1" fmla="*/ 75363 w 5933552"/>
                <a:gd name="connsiteY1" fmla="*/ 1083259 h 2243073"/>
                <a:gd name="connsiteX2" fmla="*/ 45218 w 5933552"/>
                <a:gd name="connsiteY2" fmla="*/ 1073210 h 2243073"/>
                <a:gd name="connsiteX3" fmla="*/ 95459 w 5933552"/>
                <a:gd name="connsiteY3" fmla="*/ 887316 h 2243073"/>
                <a:gd name="connsiteX4" fmla="*/ 80387 w 5933552"/>
                <a:gd name="connsiteY4" fmla="*/ 771760 h 2243073"/>
                <a:gd name="connsiteX5" fmla="*/ 85411 w 5933552"/>
                <a:gd name="connsiteY5" fmla="*/ 716494 h 2243073"/>
                <a:gd name="connsiteX6" fmla="*/ 105508 w 5933552"/>
                <a:gd name="connsiteY6" fmla="*/ 696397 h 2243073"/>
                <a:gd name="connsiteX7" fmla="*/ 135653 w 5933552"/>
                <a:gd name="connsiteY7" fmla="*/ 676300 h 2243073"/>
                <a:gd name="connsiteX8" fmla="*/ 467248 w 5933552"/>
                <a:gd name="connsiteY8" fmla="*/ 329632 h 2243073"/>
                <a:gd name="connsiteX9" fmla="*/ 472272 w 5933552"/>
                <a:gd name="connsiteY9" fmla="*/ 284415 h 2243073"/>
                <a:gd name="connsiteX10" fmla="*/ 442127 w 5933552"/>
                <a:gd name="connsiteY10" fmla="*/ 259294 h 2243073"/>
                <a:gd name="connsiteX11" fmla="*/ 406958 w 5933552"/>
                <a:gd name="connsiteY11" fmla="*/ 229149 h 2243073"/>
                <a:gd name="connsiteX12" fmla="*/ 406958 w 5933552"/>
                <a:gd name="connsiteY12" fmla="*/ 204028 h 2243073"/>
                <a:gd name="connsiteX13" fmla="*/ 462224 w 5933552"/>
                <a:gd name="connsiteY13" fmla="*/ 193980 h 2243073"/>
                <a:gd name="connsiteX14" fmla="*/ 864158 w 5933552"/>
                <a:gd name="connsiteY14" fmla="*/ 143738 h 2243073"/>
                <a:gd name="connsiteX15" fmla="*/ 999811 w 5933552"/>
                <a:gd name="connsiteY15" fmla="*/ 88472 h 2243073"/>
                <a:gd name="connsiteX16" fmla="*/ 1024932 w 5933552"/>
                <a:gd name="connsiteY16" fmla="*/ 78424 h 2243073"/>
                <a:gd name="connsiteX17" fmla="*/ 999811 w 5933552"/>
                <a:gd name="connsiteY17" fmla="*/ 28182 h 2243073"/>
                <a:gd name="connsiteX18" fmla="*/ 1070149 w 5933552"/>
                <a:gd name="connsiteY18" fmla="*/ 33206 h 2243073"/>
                <a:gd name="connsiteX19" fmla="*/ 1130439 w 5933552"/>
                <a:gd name="connsiteY19" fmla="*/ 53303 h 2243073"/>
                <a:gd name="connsiteX20" fmla="*/ 1160585 w 5933552"/>
                <a:gd name="connsiteY20" fmla="*/ 63351 h 2243073"/>
                <a:gd name="connsiteX21" fmla="*/ 1683099 w 5933552"/>
                <a:gd name="connsiteY21" fmla="*/ 13109 h 2243073"/>
                <a:gd name="connsiteX22" fmla="*/ 2306097 w 5933552"/>
                <a:gd name="connsiteY22" fmla="*/ 3061 h 2243073"/>
                <a:gd name="connsiteX23" fmla="*/ 3029578 w 5933552"/>
                <a:gd name="connsiteY23" fmla="*/ 58327 h 2243073"/>
                <a:gd name="connsiteX24" fmla="*/ 3135086 w 5933552"/>
                <a:gd name="connsiteY24" fmla="*/ 78424 h 2243073"/>
                <a:gd name="connsiteX25" fmla="*/ 3255666 w 5933552"/>
                <a:gd name="connsiteY25" fmla="*/ 98520 h 2243073"/>
                <a:gd name="connsiteX26" fmla="*/ 3542044 w 5933552"/>
                <a:gd name="connsiteY26" fmla="*/ 183931 h 2243073"/>
                <a:gd name="connsiteX27" fmla="*/ 3798277 w 5933552"/>
                <a:gd name="connsiteY27" fmla="*/ 319584 h 2243073"/>
                <a:gd name="connsiteX28" fmla="*/ 4210259 w 5933552"/>
                <a:gd name="connsiteY28" fmla="*/ 545672 h 2243073"/>
                <a:gd name="connsiteX29" fmla="*/ 4340888 w 5933552"/>
                <a:gd name="connsiteY29" fmla="*/ 626059 h 2243073"/>
                <a:gd name="connsiteX30" fmla="*/ 4381081 w 5933552"/>
                <a:gd name="connsiteY30" fmla="*/ 656204 h 2243073"/>
                <a:gd name="connsiteX31" fmla="*/ 4752870 w 5933552"/>
                <a:gd name="connsiteY31" fmla="*/ 686349 h 2243073"/>
                <a:gd name="connsiteX32" fmla="*/ 5164853 w 5933552"/>
                <a:gd name="connsiteY32" fmla="*/ 761711 h 2243073"/>
                <a:gd name="connsiteX33" fmla="*/ 5441182 w 5933552"/>
                <a:gd name="connsiteY33" fmla="*/ 827026 h 2243073"/>
                <a:gd name="connsiteX34" fmla="*/ 5612004 w 5933552"/>
                <a:gd name="connsiteY34" fmla="*/ 902388 h 2243073"/>
                <a:gd name="connsiteX35" fmla="*/ 5807947 w 5933552"/>
                <a:gd name="connsiteY35" fmla="*/ 1048089 h 2243073"/>
                <a:gd name="connsiteX36" fmla="*/ 5823020 w 5933552"/>
                <a:gd name="connsiteY36" fmla="*/ 1118428 h 2243073"/>
                <a:gd name="connsiteX37" fmla="*/ 5838092 w 5933552"/>
                <a:gd name="connsiteY37" fmla="*/ 1218911 h 2243073"/>
                <a:gd name="connsiteX38" fmla="*/ 5823020 w 5933552"/>
                <a:gd name="connsiteY38" fmla="*/ 1249056 h 2243073"/>
                <a:gd name="connsiteX39" fmla="*/ 5863213 w 5933552"/>
                <a:gd name="connsiteY39" fmla="*/ 1299298 h 2243073"/>
                <a:gd name="connsiteX40" fmla="*/ 5893358 w 5933552"/>
                <a:gd name="connsiteY40" fmla="*/ 1359588 h 2243073"/>
                <a:gd name="connsiteX41" fmla="*/ 5893358 w 5933552"/>
                <a:gd name="connsiteY41" fmla="*/ 1434951 h 2243073"/>
                <a:gd name="connsiteX42" fmla="*/ 5928527 w 5933552"/>
                <a:gd name="connsiteY42" fmla="*/ 1495241 h 2243073"/>
                <a:gd name="connsiteX43" fmla="*/ 5918479 w 5933552"/>
                <a:gd name="connsiteY43" fmla="*/ 1605773 h 2243073"/>
                <a:gd name="connsiteX44" fmla="*/ 5898382 w 5933552"/>
                <a:gd name="connsiteY44" fmla="*/ 1686160 h 2243073"/>
                <a:gd name="connsiteX45" fmla="*/ 5918479 w 5933552"/>
                <a:gd name="connsiteY45" fmla="*/ 1776595 h 2243073"/>
                <a:gd name="connsiteX46" fmla="*/ 5933552 w 5933552"/>
                <a:gd name="connsiteY46" fmla="*/ 1811764 h 2243073"/>
                <a:gd name="connsiteX47" fmla="*/ 5812971 w 5933552"/>
                <a:gd name="connsiteY47" fmla="*/ 1872054 h 2243073"/>
                <a:gd name="connsiteX48" fmla="*/ 5812971 w 5933552"/>
                <a:gd name="connsiteY48" fmla="*/ 1872054 h 2243073"/>
                <a:gd name="connsiteX49" fmla="*/ 5727560 w 5933552"/>
                <a:gd name="connsiteY49" fmla="*/ 1932344 h 2243073"/>
                <a:gd name="connsiteX50" fmla="*/ 5390941 w 5933552"/>
                <a:gd name="connsiteY50" fmla="*/ 1937369 h 2243073"/>
                <a:gd name="connsiteX51" fmla="*/ 5215670 w 5933552"/>
                <a:gd name="connsiteY51" fmla="*/ 1935977 h 2243073"/>
                <a:gd name="connsiteX52" fmla="*/ 4373414 w 5933552"/>
                <a:gd name="connsiteY52" fmla="*/ 1917320 h 2243073"/>
                <a:gd name="connsiteX53" fmla="*/ 1657301 w 5933552"/>
                <a:gd name="connsiteY53" fmla="*/ 1891925 h 2243073"/>
                <a:gd name="connsiteX54" fmla="*/ 507442 w 5933552"/>
                <a:gd name="connsiteY54" fmla="*/ 1836885 h 2243073"/>
                <a:gd name="connsiteX55" fmla="*/ 281354 w 5933552"/>
                <a:gd name="connsiteY55" fmla="*/ 1836885 h 2243073"/>
                <a:gd name="connsiteX56" fmla="*/ 130629 w 5933552"/>
                <a:gd name="connsiteY56" fmla="*/ 1761522 h 2243073"/>
                <a:gd name="connsiteX57" fmla="*/ 10048 w 5933552"/>
                <a:gd name="connsiteY57" fmla="*/ 1681136 h 2243073"/>
                <a:gd name="connsiteX58" fmla="*/ 0 w 5933552"/>
                <a:gd name="connsiteY58" fmla="*/ 1540459 h 2243073"/>
                <a:gd name="connsiteX59" fmla="*/ 15072 w 5933552"/>
                <a:gd name="connsiteY59" fmla="*/ 1490217 h 2243073"/>
                <a:gd name="connsiteX60" fmla="*/ 15072 w 5933552"/>
                <a:gd name="connsiteY60" fmla="*/ 1434951 h 2243073"/>
                <a:gd name="connsiteX61" fmla="*/ 25121 w 5933552"/>
                <a:gd name="connsiteY61" fmla="*/ 1384709 h 2243073"/>
                <a:gd name="connsiteX62" fmla="*/ 40193 w 5933552"/>
                <a:gd name="connsiteY62" fmla="*/ 1359588 h 2243073"/>
                <a:gd name="connsiteX63" fmla="*/ 65314 w 5933552"/>
                <a:gd name="connsiteY63" fmla="*/ 1314371 h 2243073"/>
                <a:gd name="connsiteX0" fmla="*/ 65314 w 5933552"/>
                <a:gd name="connsiteY0" fmla="*/ 1314371 h 2215650"/>
                <a:gd name="connsiteX1" fmla="*/ 75363 w 5933552"/>
                <a:gd name="connsiteY1" fmla="*/ 1083259 h 2215650"/>
                <a:gd name="connsiteX2" fmla="*/ 45218 w 5933552"/>
                <a:gd name="connsiteY2" fmla="*/ 1073210 h 2215650"/>
                <a:gd name="connsiteX3" fmla="*/ 95459 w 5933552"/>
                <a:gd name="connsiteY3" fmla="*/ 887316 h 2215650"/>
                <a:gd name="connsiteX4" fmla="*/ 80387 w 5933552"/>
                <a:gd name="connsiteY4" fmla="*/ 771760 h 2215650"/>
                <a:gd name="connsiteX5" fmla="*/ 85411 w 5933552"/>
                <a:gd name="connsiteY5" fmla="*/ 716494 h 2215650"/>
                <a:gd name="connsiteX6" fmla="*/ 105508 w 5933552"/>
                <a:gd name="connsiteY6" fmla="*/ 696397 h 2215650"/>
                <a:gd name="connsiteX7" fmla="*/ 135653 w 5933552"/>
                <a:gd name="connsiteY7" fmla="*/ 676300 h 2215650"/>
                <a:gd name="connsiteX8" fmla="*/ 467248 w 5933552"/>
                <a:gd name="connsiteY8" fmla="*/ 329632 h 2215650"/>
                <a:gd name="connsiteX9" fmla="*/ 472272 w 5933552"/>
                <a:gd name="connsiteY9" fmla="*/ 284415 h 2215650"/>
                <a:gd name="connsiteX10" fmla="*/ 442127 w 5933552"/>
                <a:gd name="connsiteY10" fmla="*/ 259294 h 2215650"/>
                <a:gd name="connsiteX11" fmla="*/ 406958 w 5933552"/>
                <a:gd name="connsiteY11" fmla="*/ 229149 h 2215650"/>
                <a:gd name="connsiteX12" fmla="*/ 406958 w 5933552"/>
                <a:gd name="connsiteY12" fmla="*/ 204028 h 2215650"/>
                <a:gd name="connsiteX13" fmla="*/ 462224 w 5933552"/>
                <a:gd name="connsiteY13" fmla="*/ 193980 h 2215650"/>
                <a:gd name="connsiteX14" fmla="*/ 864158 w 5933552"/>
                <a:gd name="connsiteY14" fmla="*/ 143738 h 2215650"/>
                <a:gd name="connsiteX15" fmla="*/ 999811 w 5933552"/>
                <a:gd name="connsiteY15" fmla="*/ 88472 h 2215650"/>
                <a:gd name="connsiteX16" fmla="*/ 1024932 w 5933552"/>
                <a:gd name="connsiteY16" fmla="*/ 78424 h 2215650"/>
                <a:gd name="connsiteX17" fmla="*/ 999811 w 5933552"/>
                <a:gd name="connsiteY17" fmla="*/ 28182 h 2215650"/>
                <a:gd name="connsiteX18" fmla="*/ 1070149 w 5933552"/>
                <a:gd name="connsiteY18" fmla="*/ 33206 h 2215650"/>
                <a:gd name="connsiteX19" fmla="*/ 1130439 w 5933552"/>
                <a:gd name="connsiteY19" fmla="*/ 53303 h 2215650"/>
                <a:gd name="connsiteX20" fmla="*/ 1160585 w 5933552"/>
                <a:gd name="connsiteY20" fmla="*/ 63351 h 2215650"/>
                <a:gd name="connsiteX21" fmla="*/ 1683099 w 5933552"/>
                <a:gd name="connsiteY21" fmla="*/ 13109 h 2215650"/>
                <a:gd name="connsiteX22" fmla="*/ 2306097 w 5933552"/>
                <a:gd name="connsiteY22" fmla="*/ 3061 h 2215650"/>
                <a:gd name="connsiteX23" fmla="*/ 3029578 w 5933552"/>
                <a:gd name="connsiteY23" fmla="*/ 58327 h 2215650"/>
                <a:gd name="connsiteX24" fmla="*/ 3135086 w 5933552"/>
                <a:gd name="connsiteY24" fmla="*/ 78424 h 2215650"/>
                <a:gd name="connsiteX25" fmla="*/ 3255666 w 5933552"/>
                <a:gd name="connsiteY25" fmla="*/ 98520 h 2215650"/>
                <a:gd name="connsiteX26" fmla="*/ 3542044 w 5933552"/>
                <a:gd name="connsiteY26" fmla="*/ 183931 h 2215650"/>
                <a:gd name="connsiteX27" fmla="*/ 3798277 w 5933552"/>
                <a:gd name="connsiteY27" fmla="*/ 319584 h 2215650"/>
                <a:gd name="connsiteX28" fmla="*/ 4210259 w 5933552"/>
                <a:gd name="connsiteY28" fmla="*/ 545672 h 2215650"/>
                <a:gd name="connsiteX29" fmla="*/ 4340888 w 5933552"/>
                <a:gd name="connsiteY29" fmla="*/ 626059 h 2215650"/>
                <a:gd name="connsiteX30" fmla="*/ 4381081 w 5933552"/>
                <a:gd name="connsiteY30" fmla="*/ 656204 h 2215650"/>
                <a:gd name="connsiteX31" fmla="*/ 4752870 w 5933552"/>
                <a:gd name="connsiteY31" fmla="*/ 686349 h 2215650"/>
                <a:gd name="connsiteX32" fmla="*/ 5164853 w 5933552"/>
                <a:gd name="connsiteY32" fmla="*/ 761711 h 2215650"/>
                <a:gd name="connsiteX33" fmla="*/ 5441182 w 5933552"/>
                <a:gd name="connsiteY33" fmla="*/ 827026 h 2215650"/>
                <a:gd name="connsiteX34" fmla="*/ 5612004 w 5933552"/>
                <a:gd name="connsiteY34" fmla="*/ 902388 h 2215650"/>
                <a:gd name="connsiteX35" fmla="*/ 5807947 w 5933552"/>
                <a:gd name="connsiteY35" fmla="*/ 1048089 h 2215650"/>
                <a:gd name="connsiteX36" fmla="*/ 5823020 w 5933552"/>
                <a:gd name="connsiteY36" fmla="*/ 1118428 h 2215650"/>
                <a:gd name="connsiteX37" fmla="*/ 5838092 w 5933552"/>
                <a:gd name="connsiteY37" fmla="*/ 1218911 h 2215650"/>
                <a:gd name="connsiteX38" fmla="*/ 5823020 w 5933552"/>
                <a:gd name="connsiteY38" fmla="*/ 1249056 h 2215650"/>
                <a:gd name="connsiteX39" fmla="*/ 5863213 w 5933552"/>
                <a:gd name="connsiteY39" fmla="*/ 1299298 h 2215650"/>
                <a:gd name="connsiteX40" fmla="*/ 5893358 w 5933552"/>
                <a:gd name="connsiteY40" fmla="*/ 1359588 h 2215650"/>
                <a:gd name="connsiteX41" fmla="*/ 5893358 w 5933552"/>
                <a:gd name="connsiteY41" fmla="*/ 1434951 h 2215650"/>
                <a:gd name="connsiteX42" fmla="*/ 5928527 w 5933552"/>
                <a:gd name="connsiteY42" fmla="*/ 1495241 h 2215650"/>
                <a:gd name="connsiteX43" fmla="*/ 5918479 w 5933552"/>
                <a:gd name="connsiteY43" fmla="*/ 1605773 h 2215650"/>
                <a:gd name="connsiteX44" fmla="*/ 5898382 w 5933552"/>
                <a:gd name="connsiteY44" fmla="*/ 1686160 h 2215650"/>
                <a:gd name="connsiteX45" fmla="*/ 5918479 w 5933552"/>
                <a:gd name="connsiteY45" fmla="*/ 1776595 h 2215650"/>
                <a:gd name="connsiteX46" fmla="*/ 5933552 w 5933552"/>
                <a:gd name="connsiteY46" fmla="*/ 1811764 h 2215650"/>
                <a:gd name="connsiteX47" fmla="*/ 5812971 w 5933552"/>
                <a:gd name="connsiteY47" fmla="*/ 1872054 h 2215650"/>
                <a:gd name="connsiteX48" fmla="*/ 5812971 w 5933552"/>
                <a:gd name="connsiteY48" fmla="*/ 1872054 h 2215650"/>
                <a:gd name="connsiteX49" fmla="*/ 5727560 w 5933552"/>
                <a:gd name="connsiteY49" fmla="*/ 1932344 h 2215650"/>
                <a:gd name="connsiteX50" fmla="*/ 5390941 w 5933552"/>
                <a:gd name="connsiteY50" fmla="*/ 1937369 h 2215650"/>
                <a:gd name="connsiteX51" fmla="*/ 5215670 w 5933552"/>
                <a:gd name="connsiteY51" fmla="*/ 1935977 h 2215650"/>
                <a:gd name="connsiteX52" fmla="*/ 4373414 w 5933552"/>
                <a:gd name="connsiteY52" fmla="*/ 1917320 h 2215650"/>
                <a:gd name="connsiteX53" fmla="*/ 1657301 w 5933552"/>
                <a:gd name="connsiteY53" fmla="*/ 1891925 h 2215650"/>
                <a:gd name="connsiteX54" fmla="*/ 507442 w 5933552"/>
                <a:gd name="connsiteY54" fmla="*/ 1836885 h 2215650"/>
                <a:gd name="connsiteX55" fmla="*/ 281354 w 5933552"/>
                <a:gd name="connsiteY55" fmla="*/ 1836885 h 2215650"/>
                <a:gd name="connsiteX56" fmla="*/ 130629 w 5933552"/>
                <a:gd name="connsiteY56" fmla="*/ 1761522 h 2215650"/>
                <a:gd name="connsiteX57" fmla="*/ 10048 w 5933552"/>
                <a:gd name="connsiteY57" fmla="*/ 1681136 h 2215650"/>
                <a:gd name="connsiteX58" fmla="*/ 0 w 5933552"/>
                <a:gd name="connsiteY58" fmla="*/ 1540459 h 2215650"/>
                <a:gd name="connsiteX59" fmla="*/ 15072 w 5933552"/>
                <a:gd name="connsiteY59" fmla="*/ 1490217 h 2215650"/>
                <a:gd name="connsiteX60" fmla="*/ 15072 w 5933552"/>
                <a:gd name="connsiteY60" fmla="*/ 1434951 h 2215650"/>
                <a:gd name="connsiteX61" fmla="*/ 25121 w 5933552"/>
                <a:gd name="connsiteY61" fmla="*/ 1384709 h 2215650"/>
                <a:gd name="connsiteX62" fmla="*/ 40193 w 5933552"/>
                <a:gd name="connsiteY62" fmla="*/ 1359588 h 2215650"/>
                <a:gd name="connsiteX63" fmla="*/ 65314 w 5933552"/>
                <a:gd name="connsiteY63" fmla="*/ 1314371 h 2215650"/>
                <a:gd name="connsiteX0" fmla="*/ 65314 w 5933552"/>
                <a:gd name="connsiteY0" fmla="*/ 1314371 h 2215650"/>
                <a:gd name="connsiteX1" fmla="*/ 75363 w 5933552"/>
                <a:gd name="connsiteY1" fmla="*/ 1083259 h 2215650"/>
                <a:gd name="connsiteX2" fmla="*/ 45218 w 5933552"/>
                <a:gd name="connsiteY2" fmla="*/ 1073210 h 2215650"/>
                <a:gd name="connsiteX3" fmla="*/ 95459 w 5933552"/>
                <a:gd name="connsiteY3" fmla="*/ 887316 h 2215650"/>
                <a:gd name="connsiteX4" fmla="*/ 80387 w 5933552"/>
                <a:gd name="connsiteY4" fmla="*/ 771760 h 2215650"/>
                <a:gd name="connsiteX5" fmla="*/ 85411 w 5933552"/>
                <a:gd name="connsiteY5" fmla="*/ 716494 h 2215650"/>
                <a:gd name="connsiteX6" fmla="*/ 105508 w 5933552"/>
                <a:gd name="connsiteY6" fmla="*/ 696397 h 2215650"/>
                <a:gd name="connsiteX7" fmla="*/ 135653 w 5933552"/>
                <a:gd name="connsiteY7" fmla="*/ 676300 h 2215650"/>
                <a:gd name="connsiteX8" fmla="*/ 467248 w 5933552"/>
                <a:gd name="connsiteY8" fmla="*/ 329632 h 2215650"/>
                <a:gd name="connsiteX9" fmla="*/ 472272 w 5933552"/>
                <a:gd name="connsiteY9" fmla="*/ 284415 h 2215650"/>
                <a:gd name="connsiteX10" fmla="*/ 442127 w 5933552"/>
                <a:gd name="connsiteY10" fmla="*/ 259294 h 2215650"/>
                <a:gd name="connsiteX11" fmla="*/ 406958 w 5933552"/>
                <a:gd name="connsiteY11" fmla="*/ 229149 h 2215650"/>
                <a:gd name="connsiteX12" fmla="*/ 406958 w 5933552"/>
                <a:gd name="connsiteY12" fmla="*/ 204028 h 2215650"/>
                <a:gd name="connsiteX13" fmla="*/ 462224 w 5933552"/>
                <a:gd name="connsiteY13" fmla="*/ 193980 h 2215650"/>
                <a:gd name="connsiteX14" fmla="*/ 864158 w 5933552"/>
                <a:gd name="connsiteY14" fmla="*/ 143738 h 2215650"/>
                <a:gd name="connsiteX15" fmla="*/ 999811 w 5933552"/>
                <a:gd name="connsiteY15" fmla="*/ 88472 h 2215650"/>
                <a:gd name="connsiteX16" fmla="*/ 1024932 w 5933552"/>
                <a:gd name="connsiteY16" fmla="*/ 78424 h 2215650"/>
                <a:gd name="connsiteX17" fmla="*/ 999811 w 5933552"/>
                <a:gd name="connsiteY17" fmla="*/ 28182 h 2215650"/>
                <a:gd name="connsiteX18" fmla="*/ 1070149 w 5933552"/>
                <a:gd name="connsiteY18" fmla="*/ 33206 h 2215650"/>
                <a:gd name="connsiteX19" fmla="*/ 1130439 w 5933552"/>
                <a:gd name="connsiteY19" fmla="*/ 53303 h 2215650"/>
                <a:gd name="connsiteX20" fmla="*/ 1160585 w 5933552"/>
                <a:gd name="connsiteY20" fmla="*/ 63351 h 2215650"/>
                <a:gd name="connsiteX21" fmla="*/ 1683099 w 5933552"/>
                <a:gd name="connsiteY21" fmla="*/ 13109 h 2215650"/>
                <a:gd name="connsiteX22" fmla="*/ 2306097 w 5933552"/>
                <a:gd name="connsiteY22" fmla="*/ 3061 h 2215650"/>
                <a:gd name="connsiteX23" fmla="*/ 3029578 w 5933552"/>
                <a:gd name="connsiteY23" fmla="*/ 58327 h 2215650"/>
                <a:gd name="connsiteX24" fmla="*/ 3135086 w 5933552"/>
                <a:gd name="connsiteY24" fmla="*/ 78424 h 2215650"/>
                <a:gd name="connsiteX25" fmla="*/ 3255666 w 5933552"/>
                <a:gd name="connsiteY25" fmla="*/ 98520 h 2215650"/>
                <a:gd name="connsiteX26" fmla="*/ 3542044 w 5933552"/>
                <a:gd name="connsiteY26" fmla="*/ 183931 h 2215650"/>
                <a:gd name="connsiteX27" fmla="*/ 3798277 w 5933552"/>
                <a:gd name="connsiteY27" fmla="*/ 319584 h 2215650"/>
                <a:gd name="connsiteX28" fmla="*/ 4210259 w 5933552"/>
                <a:gd name="connsiteY28" fmla="*/ 545672 h 2215650"/>
                <a:gd name="connsiteX29" fmla="*/ 4340888 w 5933552"/>
                <a:gd name="connsiteY29" fmla="*/ 626059 h 2215650"/>
                <a:gd name="connsiteX30" fmla="*/ 4381081 w 5933552"/>
                <a:gd name="connsiteY30" fmla="*/ 656204 h 2215650"/>
                <a:gd name="connsiteX31" fmla="*/ 4752870 w 5933552"/>
                <a:gd name="connsiteY31" fmla="*/ 686349 h 2215650"/>
                <a:gd name="connsiteX32" fmla="*/ 5164853 w 5933552"/>
                <a:gd name="connsiteY32" fmla="*/ 761711 h 2215650"/>
                <a:gd name="connsiteX33" fmla="*/ 5441182 w 5933552"/>
                <a:gd name="connsiteY33" fmla="*/ 827026 h 2215650"/>
                <a:gd name="connsiteX34" fmla="*/ 5612004 w 5933552"/>
                <a:gd name="connsiteY34" fmla="*/ 902388 h 2215650"/>
                <a:gd name="connsiteX35" fmla="*/ 5807947 w 5933552"/>
                <a:gd name="connsiteY35" fmla="*/ 1048089 h 2215650"/>
                <a:gd name="connsiteX36" fmla="*/ 5823020 w 5933552"/>
                <a:gd name="connsiteY36" fmla="*/ 1118428 h 2215650"/>
                <a:gd name="connsiteX37" fmla="*/ 5838092 w 5933552"/>
                <a:gd name="connsiteY37" fmla="*/ 1218911 h 2215650"/>
                <a:gd name="connsiteX38" fmla="*/ 5823020 w 5933552"/>
                <a:gd name="connsiteY38" fmla="*/ 1249056 h 2215650"/>
                <a:gd name="connsiteX39" fmla="*/ 5863213 w 5933552"/>
                <a:gd name="connsiteY39" fmla="*/ 1299298 h 2215650"/>
                <a:gd name="connsiteX40" fmla="*/ 5893358 w 5933552"/>
                <a:gd name="connsiteY40" fmla="*/ 1359588 h 2215650"/>
                <a:gd name="connsiteX41" fmla="*/ 5893358 w 5933552"/>
                <a:gd name="connsiteY41" fmla="*/ 1434951 h 2215650"/>
                <a:gd name="connsiteX42" fmla="*/ 5928527 w 5933552"/>
                <a:gd name="connsiteY42" fmla="*/ 1495241 h 2215650"/>
                <a:gd name="connsiteX43" fmla="*/ 5918479 w 5933552"/>
                <a:gd name="connsiteY43" fmla="*/ 1605773 h 2215650"/>
                <a:gd name="connsiteX44" fmla="*/ 5898382 w 5933552"/>
                <a:gd name="connsiteY44" fmla="*/ 1686160 h 2215650"/>
                <a:gd name="connsiteX45" fmla="*/ 5918479 w 5933552"/>
                <a:gd name="connsiteY45" fmla="*/ 1776595 h 2215650"/>
                <a:gd name="connsiteX46" fmla="*/ 5933552 w 5933552"/>
                <a:gd name="connsiteY46" fmla="*/ 1811764 h 2215650"/>
                <a:gd name="connsiteX47" fmla="*/ 5812971 w 5933552"/>
                <a:gd name="connsiteY47" fmla="*/ 1872054 h 2215650"/>
                <a:gd name="connsiteX48" fmla="*/ 5812971 w 5933552"/>
                <a:gd name="connsiteY48" fmla="*/ 1872054 h 2215650"/>
                <a:gd name="connsiteX49" fmla="*/ 5727560 w 5933552"/>
                <a:gd name="connsiteY49" fmla="*/ 1932344 h 2215650"/>
                <a:gd name="connsiteX50" fmla="*/ 5390941 w 5933552"/>
                <a:gd name="connsiteY50" fmla="*/ 1937369 h 2215650"/>
                <a:gd name="connsiteX51" fmla="*/ 5215670 w 5933552"/>
                <a:gd name="connsiteY51" fmla="*/ 1935977 h 2215650"/>
                <a:gd name="connsiteX52" fmla="*/ 4373414 w 5933552"/>
                <a:gd name="connsiteY52" fmla="*/ 1917320 h 2215650"/>
                <a:gd name="connsiteX53" fmla="*/ 1657301 w 5933552"/>
                <a:gd name="connsiteY53" fmla="*/ 1891925 h 2215650"/>
                <a:gd name="connsiteX54" fmla="*/ 507442 w 5933552"/>
                <a:gd name="connsiteY54" fmla="*/ 1836885 h 2215650"/>
                <a:gd name="connsiteX55" fmla="*/ 281354 w 5933552"/>
                <a:gd name="connsiteY55" fmla="*/ 1836885 h 2215650"/>
                <a:gd name="connsiteX56" fmla="*/ 130629 w 5933552"/>
                <a:gd name="connsiteY56" fmla="*/ 1761522 h 2215650"/>
                <a:gd name="connsiteX57" fmla="*/ 10048 w 5933552"/>
                <a:gd name="connsiteY57" fmla="*/ 1681136 h 2215650"/>
                <a:gd name="connsiteX58" fmla="*/ 0 w 5933552"/>
                <a:gd name="connsiteY58" fmla="*/ 1540459 h 2215650"/>
                <a:gd name="connsiteX59" fmla="*/ 15072 w 5933552"/>
                <a:gd name="connsiteY59" fmla="*/ 1490217 h 2215650"/>
                <a:gd name="connsiteX60" fmla="*/ 15072 w 5933552"/>
                <a:gd name="connsiteY60" fmla="*/ 1434951 h 2215650"/>
                <a:gd name="connsiteX61" fmla="*/ 25121 w 5933552"/>
                <a:gd name="connsiteY61" fmla="*/ 1384709 h 2215650"/>
                <a:gd name="connsiteX62" fmla="*/ 40193 w 5933552"/>
                <a:gd name="connsiteY62" fmla="*/ 1359588 h 2215650"/>
                <a:gd name="connsiteX63" fmla="*/ 65314 w 5933552"/>
                <a:gd name="connsiteY63" fmla="*/ 1314371 h 2215650"/>
                <a:gd name="connsiteX0" fmla="*/ 65314 w 5933552"/>
                <a:gd name="connsiteY0" fmla="*/ 1314371 h 2219849"/>
                <a:gd name="connsiteX1" fmla="*/ 75363 w 5933552"/>
                <a:gd name="connsiteY1" fmla="*/ 1083259 h 2219849"/>
                <a:gd name="connsiteX2" fmla="*/ 45218 w 5933552"/>
                <a:gd name="connsiteY2" fmla="*/ 1073210 h 2219849"/>
                <a:gd name="connsiteX3" fmla="*/ 95459 w 5933552"/>
                <a:gd name="connsiteY3" fmla="*/ 887316 h 2219849"/>
                <a:gd name="connsiteX4" fmla="*/ 80387 w 5933552"/>
                <a:gd name="connsiteY4" fmla="*/ 771760 h 2219849"/>
                <a:gd name="connsiteX5" fmla="*/ 85411 w 5933552"/>
                <a:gd name="connsiteY5" fmla="*/ 716494 h 2219849"/>
                <a:gd name="connsiteX6" fmla="*/ 105508 w 5933552"/>
                <a:gd name="connsiteY6" fmla="*/ 696397 h 2219849"/>
                <a:gd name="connsiteX7" fmla="*/ 135653 w 5933552"/>
                <a:gd name="connsiteY7" fmla="*/ 676300 h 2219849"/>
                <a:gd name="connsiteX8" fmla="*/ 467248 w 5933552"/>
                <a:gd name="connsiteY8" fmla="*/ 329632 h 2219849"/>
                <a:gd name="connsiteX9" fmla="*/ 472272 w 5933552"/>
                <a:gd name="connsiteY9" fmla="*/ 284415 h 2219849"/>
                <a:gd name="connsiteX10" fmla="*/ 442127 w 5933552"/>
                <a:gd name="connsiteY10" fmla="*/ 259294 h 2219849"/>
                <a:gd name="connsiteX11" fmla="*/ 406958 w 5933552"/>
                <a:gd name="connsiteY11" fmla="*/ 229149 h 2219849"/>
                <a:gd name="connsiteX12" fmla="*/ 406958 w 5933552"/>
                <a:gd name="connsiteY12" fmla="*/ 204028 h 2219849"/>
                <a:gd name="connsiteX13" fmla="*/ 462224 w 5933552"/>
                <a:gd name="connsiteY13" fmla="*/ 193980 h 2219849"/>
                <a:gd name="connsiteX14" fmla="*/ 864158 w 5933552"/>
                <a:gd name="connsiteY14" fmla="*/ 143738 h 2219849"/>
                <a:gd name="connsiteX15" fmla="*/ 999811 w 5933552"/>
                <a:gd name="connsiteY15" fmla="*/ 88472 h 2219849"/>
                <a:gd name="connsiteX16" fmla="*/ 1024932 w 5933552"/>
                <a:gd name="connsiteY16" fmla="*/ 78424 h 2219849"/>
                <a:gd name="connsiteX17" fmla="*/ 999811 w 5933552"/>
                <a:gd name="connsiteY17" fmla="*/ 28182 h 2219849"/>
                <a:gd name="connsiteX18" fmla="*/ 1070149 w 5933552"/>
                <a:gd name="connsiteY18" fmla="*/ 33206 h 2219849"/>
                <a:gd name="connsiteX19" fmla="*/ 1130439 w 5933552"/>
                <a:gd name="connsiteY19" fmla="*/ 53303 h 2219849"/>
                <a:gd name="connsiteX20" fmla="*/ 1160585 w 5933552"/>
                <a:gd name="connsiteY20" fmla="*/ 63351 h 2219849"/>
                <a:gd name="connsiteX21" fmla="*/ 1683099 w 5933552"/>
                <a:gd name="connsiteY21" fmla="*/ 13109 h 2219849"/>
                <a:gd name="connsiteX22" fmla="*/ 2306097 w 5933552"/>
                <a:gd name="connsiteY22" fmla="*/ 3061 h 2219849"/>
                <a:gd name="connsiteX23" fmla="*/ 3029578 w 5933552"/>
                <a:gd name="connsiteY23" fmla="*/ 58327 h 2219849"/>
                <a:gd name="connsiteX24" fmla="*/ 3135086 w 5933552"/>
                <a:gd name="connsiteY24" fmla="*/ 78424 h 2219849"/>
                <a:gd name="connsiteX25" fmla="*/ 3255666 w 5933552"/>
                <a:gd name="connsiteY25" fmla="*/ 98520 h 2219849"/>
                <a:gd name="connsiteX26" fmla="*/ 3542044 w 5933552"/>
                <a:gd name="connsiteY26" fmla="*/ 183931 h 2219849"/>
                <a:gd name="connsiteX27" fmla="*/ 3798277 w 5933552"/>
                <a:gd name="connsiteY27" fmla="*/ 319584 h 2219849"/>
                <a:gd name="connsiteX28" fmla="*/ 4210259 w 5933552"/>
                <a:gd name="connsiteY28" fmla="*/ 545672 h 2219849"/>
                <a:gd name="connsiteX29" fmla="*/ 4340888 w 5933552"/>
                <a:gd name="connsiteY29" fmla="*/ 626059 h 2219849"/>
                <a:gd name="connsiteX30" fmla="*/ 4381081 w 5933552"/>
                <a:gd name="connsiteY30" fmla="*/ 656204 h 2219849"/>
                <a:gd name="connsiteX31" fmla="*/ 4752870 w 5933552"/>
                <a:gd name="connsiteY31" fmla="*/ 686349 h 2219849"/>
                <a:gd name="connsiteX32" fmla="*/ 5164853 w 5933552"/>
                <a:gd name="connsiteY32" fmla="*/ 761711 h 2219849"/>
                <a:gd name="connsiteX33" fmla="*/ 5441182 w 5933552"/>
                <a:gd name="connsiteY33" fmla="*/ 827026 h 2219849"/>
                <a:gd name="connsiteX34" fmla="*/ 5612004 w 5933552"/>
                <a:gd name="connsiteY34" fmla="*/ 902388 h 2219849"/>
                <a:gd name="connsiteX35" fmla="*/ 5807947 w 5933552"/>
                <a:gd name="connsiteY35" fmla="*/ 1048089 h 2219849"/>
                <a:gd name="connsiteX36" fmla="*/ 5823020 w 5933552"/>
                <a:gd name="connsiteY36" fmla="*/ 1118428 h 2219849"/>
                <a:gd name="connsiteX37" fmla="*/ 5838092 w 5933552"/>
                <a:gd name="connsiteY37" fmla="*/ 1218911 h 2219849"/>
                <a:gd name="connsiteX38" fmla="*/ 5823020 w 5933552"/>
                <a:gd name="connsiteY38" fmla="*/ 1249056 h 2219849"/>
                <a:gd name="connsiteX39" fmla="*/ 5863213 w 5933552"/>
                <a:gd name="connsiteY39" fmla="*/ 1299298 h 2219849"/>
                <a:gd name="connsiteX40" fmla="*/ 5893358 w 5933552"/>
                <a:gd name="connsiteY40" fmla="*/ 1359588 h 2219849"/>
                <a:gd name="connsiteX41" fmla="*/ 5893358 w 5933552"/>
                <a:gd name="connsiteY41" fmla="*/ 1434951 h 2219849"/>
                <a:gd name="connsiteX42" fmla="*/ 5928527 w 5933552"/>
                <a:gd name="connsiteY42" fmla="*/ 1495241 h 2219849"/>
                <a:gd name="connsiteX43" fmla="*/ 5918479 w 5933552"/>
                <a:gd name="connsiteY43" fmla="*/ 1605773 h 2219849"/>
                <a:gd name="connsiteX44" fmla="*/ 5898382 w 5933552"/>
                <a:gd name="connsiteY44" fmla="*/ 1686160 h 2219849"/>
                <a:gd name="connsiteX45" fmla="*/ 5918479 w 5933552"/>
                <a:gd name="connsiteY45" fmla="*/ 1776595 h 2219849"/>
                <a:gd name="connsiteX46" fmla="*/ 5933552 w 5933552"/>
                <a:gd name="connsiteY46" fmla="*/ 1811764 h 2219849"/>
                <a:gd name="connsiteX47" fmla="*/ 5812971 w 5933552"/>
                <a:gd name="connsiteY47" fmla="*/ 1872054 h 2219849"/>
                <a:gd name="connsiteX48" fmla="*/ 5812971 w 5933552"/>
                <a:gd name="connsiteY48" fmla="*/ 1872054 h 2219849"/>
                <a:gd name="connsiteX49" fmla="*/ 5727560 w 5933552"/>
                <a:gd name="connsiteY49" fmla="*/ 1932344 h 2219849"/>
                <a:gd name="connsiteX50" fmla="*/ 5390941 w 5933552"/>
                <a:gd name="connsiteY50" fmla="*/ 1937369 h 2219849"/>
                <a:gd name="connsiteX51" fmla="*/ 5215670 w 5933552"/>
                <a:gd name="connsiteY51" fmla="*/ 1935977 h 2219849"/>
                <a:gd name="connsiteX52" fmla="*/ 4373414 w 5933552"/>
                <a:gd name="connsiteY52" fmla="*/ 1917320 h 2219849"/>
                <a:gd name="connsiteX53" fmla="*/ 1657301 w 5933552"/>
                <a:gd name="connsiteY53" fmla="*/ 1891925 h 2219849"/>
                <a:gd name="connsiteX54" fmla="*/ 507442 w 5933552"/>
                <a:gd name="connsiteY54" fmla="*/ 1836885 h 2219849"/>
                <a:gd name="connsiteX55" fmla="*/ 281354 w 5933552"/>
                <a:gd name="connsiteY55" fmla="*/ 1836885 h 2219849"/>
                <a:gd name="connsiteX56" fmla="*/ 130629 w 5933552"/>
                <a:gd name="connsiteY56" fmla="*/ 1761522 h 2219849"/>
                <a:gd name="connsiteX57" fmla="*/ 10048 w 5933552"/>
                <a:gd name="connsiteY57" fmla="*/ 1681136 h 2219849"/>
                <a:gd name="connsiteX58" fmla="*/ 0 w 5933552"/>
                <a:gd name="connsiteY58" fmla="*/ 1540459 h 2219849"/>
                <a:gd name="connsiteX59" fmla="*/ 15072 w 5933552"/>
                <a:gd name="connsiteY59" fmla="*/ 1490217 h 2219849"/>
                <a:gd name="connsiteX60" fmla="*/ 15072 w 5933552"/>
                <a:gd name="connsiteY60" fmla="*/ 1434951 h 2219849"/>
                <a:gd name="connsiteX61" fmla="*/ 25121 w 5933552"/>
                <a:gd name="connsiteY61" fmla="*/ 1384709 h 2219849"/>
                <a:gd name="connsiteX62" fmla="*/ 40193 w 5933552"/>
                <a:gd name="connsiteY62" fmla="*/ 1359588 h 2219849"/>
                <a:gd name="connsiteX63" fmla="*/ 65314 w 5933552"/>
                <a:gd name="connsiteY63" fmla="*/ 1314371 h 2219849"/>
                <a:gd name="connsiteX0" fmla="*/ 65314 w 5933552"/>
                <a:gd name="connsiteY0" fmla="*/ 1314371 h 2230378"/>
                <a:gd name="connsiteX1" fmla="*/ 75363 w 5933552"/>
                <a:gd name="connsiteY1" fmla="*/ 1083259 h 2230378"/>
                <a:gd name="connsiteX2" fmla="*/ 45218 w 5933552"/>
                <a:gd name="connsiteY2" fmla="*/ 1073210 h 2230378"/>
                <a:gd name="connsiteX3" fmla="*/ 95459 w 5933552"/>
                <a:gd name="connsiteY3" fmla="*/ 887316 h 2230378"/>
                <a:gd name="connsiteX4" fmla="*/ 80387 w 5933552"/>
                <a:gd name="connsiteY4" fmla="*/ 771760 h 2230378"/>
                <a:gd name="connsiteX5" fmla="*/ 85411 w 5933552"/>
                <a:gd name="connsiteY5" fmla="*/ 716494 h 2230378"/>
                <a:gd name="connsiteX6" fmla="*/ 105508 w 5933552"/>
                <a:gd name="connsiteY6" fmla="*/ 696397 h 2230378"/>
                <a:gd name="connsiteX7" fmla="*/ 135653 w 5933552"/>
                <a:gd name="connsiteY7" fmla="*/ 676300 h 2230378"/>
                <a:gd name="connsiteX8" fmla="*/ 467248 w 5933552"/>
                <a:gd name="connsiteY8" fmla="*/ 329632 h 2230378"/>
                <a:gd name="connsiteX9" fmla="*/ 472272 w 5933552"/>
                <a:gd name="connsiteY9" fmla="*/ 284415 h 2230378"/>
                <a:gd name="connsiteX10" fmla="*/ 442127 w 5933552"/>
                <a:gd name="connsiteY10" fmla="*/ 259294 h 2230378"/>
                <a:gd name="connsiteX11" fmla="*/ 406958 w 5933552"/>
                <a:gd name="connsiteY11" fmla="*/ 229149 h 2230378"/>
                <a:gd name="connsiteX12" fmla="*/ 406958 w 5933552"/>
                <a:gd name="connsiteY12" fmla="*/ 204028 h 2230378"/>
                <a:gd name="connsiteX13" fmla="*/ 462224 w 5933552"/>
                <a:gd name="connsiteY13" fmla="*/ 193980 h 2230378"/>
                <a:gd name="connsiteX14" fmla="*/ 864158 w 5933552"/>
                <a:gd name="connsiteY14" fmla="*/ 143738 h 2230378"/>
                <a:gd name="connsiteX15" fmla="*/ 999811 w 5933552"/>
                <a:gd name="connsiteY15" fmla="*/ 88472 h 2230378"/>
                <a:gd name="connsiteX16" fmla="*/ 1024932 w 5933552"/>
                <a:gd name="connsiteY16" fmla="*/ 78424 h 2230378"/>
                <a:gd name="connsiteX17" fmla="*/ 999811 w 5933552"/>
                <a:gd name="connsiteY17" fmla="*/ 28182 h 2230378"/>
                <a:gd name="connsiteX18" fmla="*/ 1070149 w 5933552"/>
                <a:gd name="connsiteY18" fmla="*/ 33206 h 2230378"/>
                <a:gd name="connsiteX19" fmla="*/ 1130439 w 5933552"/>
                <a:gd name="connsiteY19" fmla="*/ 53303 h 2230378"/>
                <a:gd name="connsiteX20" fmla="*/ 1160585 w 5933552"/>
                <a:gd name="connsiteY20" fmla="*/ 63351 h 2230378"/>
                <a:gd name="connsiteX21" fmla="*/ 1683099 w 5933552"/>
                <a:gd name="connsiteY21" fmla="*/ 13109 h 2230378"/>
                <a:gd name="connsiteX22" fmla="*/ 2306097 w 5933552"/>
                <a:gd name="connsiteY22" fmla="*/ 3061 h 2230378"/>
                <a:gd name="connsiteX23" fmla="*/ 3029578 w 5933552"/>
                <a:gd name="connsiteY23" fmla="*/ 58327 h 2230378"/>
                <a:gd name="connsiteX24" fmla="*/ 3135086 w 5933552"/>
                <a:gd name="connsiteY24" fmla="*/ 78424 h 2230378"/>
                <a:gd name="connsiteX25" fmla="*/ 3255666 w 5933552"/>
                <a:gd name="connsiteY25" fmla="*/ 98520 h 2230378"/>
                <a:gd name="connsiteX26" fmla="*/ 3542044 w 5933552"/>
                <a:gd name="connsiteY26" fmla="*/ 183931 h 2230378"/>
                <a:gd name="connsiteX27" fmla="*/ 3798277 w 5933552"/>
                <a:gd name="connsiteY27" fmla="*/ 319584 h 2230378"/>
                <a:gd name="connsiteX28" fmla="*/ 4210259 w 5933552"/>
                <a:gd name="connsiteY28" fmla="*/ 545672 h 2230378"/>
                <a:gd name="connsiteX29" fmla="*/ 4340888 w 5933552"/>
                <a:gd name="connsiteY29" fmla="*/ 626059 h 2230378"/>
                <a:gd name="connsiteX30" fmla="*/ 4381081 w 5933552"/>
                <a:gd name="connsiteY30" fmla="*/ 656204 h 2230378"/>
                <a:gd name="connsiteX31" fmla="*/ 4752870 w 5933552"/>
                <a:gd name="connsiteY31" fmla="*/ 686349 h 2230378"/>
                <a:gd name="connsiteX32" fmla="*/ 5164853 w 5933552"/>
                <a:gd name="connsiteY32" fmla="*/ 761711 h 2230378"/>
                <a:gd name="connsiteX33" fmla="*/ 5441182 w 5933552"/>
                <a:gd name="connsiteY33" fmla="*/ 827026 h 2230378"/>
                <a:gd name="connsiteX34" fmla="*/ 5612004 w 5933552"/>
                <a:gd name="connsiteY34" fmla="*/ 902388 h 2230378"/>
                <a:gd name="connsiteX35" fmla="*/ 5807947 w 5933552"/>
                <a:gd name="connsiteY35" fmla="*/ 1048089 h 2230378"/>
                <a:gd name="connsiteX36" fmla="*/ 5823020 w 5933552"/>
                <a:gd name="connsiteY36" fmla="*/ 1118428 h 2230378"/>
                <a:gd name="connsiteX37" fmla="*/ 5838092 w 5933552"/>
                <a:gd name="connsiteY37" fmla="*/ 1218911 h 2230378"/>
                <a:gd name="connsiteX38" fmla="*/ 5823020 w 5933552"/>
                <a:gd name="connsiteY38" fmla="*/ 1249056 h 2230378"/>
                <a:gd name="connsiteX39" fmla="*/ 5863213 w 5933552"/>
                <a:gd name="connsiteY39" fmla="*/ 1299298 h 2230378"/>
                <a:gd name="connsiteX40" fmla="*/ 5893358 w 5933552"/>
                <a:gd name="connsiteY40" fmla="*/ 1359588 h 2230378"/>
                <a:gd name="connsiteX41" fmla="*/ 5893358 w 5933552"/>
                <a:gd name="connsiteY41" fmla="*/ 1434951 h 2230378"/>
                <a:gd name="connsiteX42" fmla="*/ 5928527 w 5933552"/>
                <a:gd name="connsiteY42" fmla="*/ 1495241 h 2230378"/>
                <a:gd name="connsiteX43" fmla="*/ 5918479 w 5933552"/>
                <a:gd name="connsiteY43" fmla="*/ 1605773 h 2230378"/>
                <a:gd name="connsiteX44" fmla="*/ 5898382 w 5933552"/>
                <a:gd name="connsiteY44" fmla="*/ 1686160 h 2230378"/>
                <a:gd name="connsiteX45" fmla="*/ 5918479 w 5933552"/>
                <a:gd name="connsiteY45" fmla="*/ 1776595 h 2230378"/>
                <a:gd name="connsiteX46" fmla="*/ 5933552 w 5933552"/>
                <a:gd name="connsiteY46" fmla="*/ 1811764 h 2230378"/>
                <a:gd name="connsiteX47" fmla="*/ 5812971 w 5933552"/>
                <a:gd name="connsiteY47" fmla="*/ 1872054 h 2230378"/>
                <a:gd name="connsiteX48" fmla="*/ 5812971 w 5933552"/>
                <a:gd name="connsiteY48" fmla="*/ 1872054 h 2230378"/>
                <a:gd name="connsiteX49" fmla="*/ 5727560 w 5933552"/>
                <a:gd name="connsiteY49" fmla="*/ 1932344 h 2230378"/>
                <a:gd name="connsiteX50" fmla="*/ 5390941 w 5933552"/>
                <a:gd name="connsiteY50" fmla="*/ 1937369 h 2230378"/>
                <a:gd name="connsiteX51" fmla="*/ 5215670 w 5933552"/>
                <a:gd name="connsiteY51" fmla="*/ 1935977 h 2230378"/>
                <a:gd name="connsiteX52" fmla="*/ 4373414 w 5933552"/>
                <a:gd name="connsiteY52" fmla="*/ 1917320 h 2230378"/>
                <a:gd name="connsiteX53" fmla="*/ 1657301 w 5933552"/>
                <a:gd name="connsiteY53" fmla="*/ 1891925 h 2230378"/>
                <a:gd name="connsiteX54" fmla="*/ 507442 w 5933552"/>
                <a:gd name="connsiteY54" fmla="*/ 1836885 h 2230378"/>
                <a:gd name="connsiteX55" fmla="*/ 281354 w 5933552"/>
                <a:gd name="connsiteY55" fmla="*/ 1836885 h 2230378"/>
                <a:gd name="connsiteX56" fmla="*/ 130629 w 5933552"/>
                <a:gd name="connsiteY56" fmla="*/ 1761522 h 2230378"/>
                <a:gd name="connsiteX57" fmla="*/ 10048 w 5933552"/>
                <a:gd name="connsiteY57" fmla="*/ 1681136 h 2230378"/>
                <a:gd name="connsiteX58" fmla="*/ 0 w 5933552"/>
                <a:gd name="connsiteY58" fmla="*/ 1540459 h 2230378"/>
                <a:gd name="connsiteX59" fmla="*/ 15072 w 5933552"/>
                <a:gd name="connsiteY59" fmla="*/ 1490217 h 2230378"/>
                <a:gd name="connsiteX60" fmla="*/ 15072 w 5933552"/>
                <a:gd name="connsiteY60" fmla="*/ 1434951 h 2230378"/>
                <a:gd name="connsiteX61" fmla="*/ 25121 w 5933552"/>
                <a:gd name="connsiteY61" fmla="*/ 1384709 h 2230378"/>
                <a:gd name="connsiteX62" fmla="*/ 40193 w 5933552"/>
                <a:gd name="connsiteY62" fmla="*/ 1359588 h 2230378"/>
                <a:gd name="connsiteX63" fmla="*/ 65314 w 5933552"/>
                <a:gd name="connsiteY63" fmla="*/ 1314371 h 2230378"/>
                <a:gd name="connsiteX0" fmla="*/ 65314 w 5933552"/>
                <a:gd name="connsiteY0" fmla="*/ 1314371 h 2238835"/>
                <a:gd name="connsiteX1" fmla="*/ 75363 w 5933552"/>
                <a:gd name="connsiteY1" fmla="*/ 1083259 h 2238835"/>
                <a:gd name="connsiteX2" fmla="*/ 45218 w 5933552"/>
                <a:gd name="connsiteY2" fmla="*/ 1073210 h 2238835"/>
                <a:gd name="connsiteX3" fmla="*/ 95459 w 5933552"/>
                <a:gd name="connsiteY3" fmla="*/ 887316 h 2238835"/>
                <a:gd name="connsiteX4" fmla="*/ 80387 w 5933552"/>
                <a:gd name="connsiteY4" fmla="*/ 771760 h 2238835"/>
                <a:gd name="connsiteX5" fmla="*/ 85411 w 5933552"/>
                <a:gd name="connsiteY5" fmla="*/ 716494 h 2238835"/>
                <a:gd name="connsiteX6" fmla="*/ 105508 w 5933552"/>
                <a:gd name="connsiteY6" fmla="*/ 696397 h 2238835"/>
                <a:gd name="connsiteX7" fmla="*/ 135653 w 5933552"/>
                <a:gd name="connsiteY7" fmla="*/ 676300 h 2238835"/>
                <a:gd name="connsiteX8" fmla="*/ 467248 w 5933552"/>
                <a:gd name="connsiteY8" fmla="*/ 329632 h 2238835"/>
                <a:gd name="connsiteX9" fmla="*/ 472272 w 5933552"/>
                <a:gd name="connsiteY9" fmla="*/ 284415 h 2238835"/>
                <a:gd name="connsiteX10" fmla="*/ 442127 w 5933552"/>
                <a:gd name="connsiteY10" fmla="*/ 259294 h 2238835"/>
                <a:gd name="connsiteX11" fmla="*/ 406958 w 5933552"/>
                <a:gd name="connsiteY11" fmla="*/ 229149 h 2238835"/>
                <a:gd name="connsiteX12" fmla="*/ 406958 w 5933552"/>
                <a:gd name="connsiteY12" fmla="*/ 204028 h 2238835"/>
                <a:gd name="connsiteX13" fmla="*/ 462224 w 5933552"/>
                <a:gd name="connsiteY13" fmla="*/ 193980 h 2238835"/>
                <a:gd name="connsiteX14" fmla="*/ 864158 w 5933552"/>
                <a:gd name="connsiteY14" fmla="*/ 143738 h 2238835"/>
                <a:gd name="connsiteX15" fmla="*/ 999811 w 5933552"/>
                <a:gd name="connsiteY15" fmla="*/ 88472 h 2238835"/>
                <a:gd name="connsiteX16" fmla="*/ 1024932 w 5933552"/>
                <a:gd name="connsiteY16" fmla="*/ 78424 h 2238835"/>
                <a:gd name="connsiteX17" fmla="*/ 999811 w 5933552"/>
                <a:gd name="connsiteY17" fmla="*/ 28182 h 2238835"/>
                <a:gd name="connsiteX18" fmla="*/ 1070149 w 5933552"/>
                <a:gd name="connsiteY18" fmla="*/ 33206 h 2238835"/>
                <a:gd name="connsiteX19" fmla="*/ 1130439 w 5933552"/>
                <a:gd name="connsiteY19" fmla="*/ 53303 h 2238835"/>
                <a:gd name="connsiteX20" fmla="*/ 1160585 w 5933552"/>
                <a:gd name="connsiteY20" fmla="*/ 63351 h 2238835"/>
                <a:gd name="connsiteX21" fmla="*/ 1683099 w 5933552"/>
                <a:gd name="connsiteY21" fmla="*/ 13109 h 2238835"/>
                <a:gd name="connsiteX22" fmla="*/ 2306097 w 5933552"/>
                <a:gd name="connsiteY22" fmla="*/ 3061 h 2238835"/>
                <a:gd name="connsiteX23" fmla="*/ 3029578 w 5933552"/>
                <a:gd name="connsiteY23" fmla="*/ 58327 h 2238835"/>
                <a:gd name="connsiteX24" fmla="*/ 3135086 w 5933552"/>
                <a:gd name="connsiteY24" fmla="*/ 78424 h 2238835"/>
                <a:gd name="connsiteX25" fmla="*/ 3255666 w 5933552"/>
                <a:gd name="connsiteY25" fmla="*/ 98520 h 2238835"/>
                <a:gd name="connsiteX26" fmla="*/ 3542044 w 5933552"/>
                <a:gd name="connsiteY26" fmla="*/ 183931 h 2238835"/>
                <a:gd name="connsiteX27" fmla="*/ 3798277 w 5933552"/>
                <a:gd name="connsiteY27" fmla="*/ 319584 h 2238835"/>
                <a:gd name="connsiteX28" fmla="*/ 4210259 w 5933552"/>
                <a:gd name="connsiteY28" fmla="*/ 545672 h 2238835"/>
                <a:gd name="connsiteX29" fmla="*/ 4340888 w 5933552"/>
                <a:gd name="connsiteY29" fmla="*/ 626059 h 2238835"/>
                <a:gd name="connsiteX30" fmla="*/ 4381081 w 5933552"/>
                <a:gd name="connsiteY30" fmla="*/ 656204 h 2238835"/>
                <a:gd name="connsiteX31" fmla="*/ 4752870 w 5933552"/>
                <a:gd name="connsiteY31" fmla="*/ 686349 h 2238835"/>
                <a:gd name="connsiteX32" fmla="*/ 5164853 w 5933552"/>
                <a:gd name="connsiteY32" fmla="*/ 761711 h 2238835"/>
                <a:gd name="connsiteX33" fmla="*/ 5441182 w 5933552"/>
                <a:gd name="connsiteY33" fmla="*/ 827026 h 2238835"/>
                <a:gd name="connsiteX34" fmla="*/ 5612004 w 5933552"/>
                <a:gd name="connsiteY34" fmla="*/ 902388 h 2238835"/>
                <a:gd name="connsiteX35" fmla="*/ 5807947 w 5933552"/>
                <a:gd name="connsiteY35" fmla="*/ 1048089 h 2238835"/>
                <a:gd name="connsiteX36" fmla="*/ 5823020 w 5933552"/>
                <a:gd name="connsiteY36" fmla="*/ 1118428 h 2238835"/>
                <a:gd name="connsiteX37" fmla="*/ 5838092 w 5933552"/>
                <a:gd name="connsiteY37" fmla="*/ 1218911 h 2238835"/>
                <a:gd name="connsiteX38" fmla="*/ 5823020 w 5933552"/>
                <a:gd name="connsiteY38" fmla="*/ 1249056 h 2238835"/>
                <a:gd name="connsiteX39" fmla="*/ 5863213 w 5933552"/>
                <a:gd name="connsiteY39" fmla="*/ 1299298 h 2238835"/>
                <a:gd name="connsiteX40" fmla="*/ 5893358 w 5933552"/>
                <a:gd name="connsiteY40" fmla="*/ 1359588 h 2238835"/>
                <a:gd name="connsiteX41" fmla="*/ 5893358 w 5933552"/>
                <a:gd name="connsiteY41" fmla="*/ 1434951 h 2238835"/>
                <a:gd name="connsiteX42" fmla="*/ 5928527 w 5933552"/>
                <a:gd name="connsiteY42" fmla="*/ 1495241 h 2238835"/>
                <a:gd name="connsiteX43" fmla="*/ 5918479 w 5933552"/>
                <a:gd name="connsiteY43" fmla="*/ 1605773 h 2238835"/>
                <a:gd name="connsiteX44" fmla="*/ 5898382 w 5933552"/>
                <a:gd name="connsiteY44" fmla="*/ 1686160 h 2238835"/>
                <a:gd name="connsiteX45" fmla="*/ 5918479 w 5933552"/>
                <a:gd name="connsiteY45" fmla="*/ 1776595 h 2238835"/>
                <a:gd name="connsiteX46" fmla="*/ 5933552 w 5933552"/>
                <a:gd name="connsiteY46" fmla="*/ 1811764 h 2238835"/>
                <a:gd name="connsiteX47" fmla="*/ 5812971 w 5933552"/>
                <a:gd name="connsiteY47" fmla="*/ 1872054 h 2238835"/>
                <a:gd name="connsiteX48" fmla="*/ 5812971 w 5933552"/>
                <a:gd name="connsiteY48" fmla="*/ 1872054 h 2238835"/>
                <a:gd name="connsiteX49" fmla="*/ 5727560 w 5933552"/>
                <a:gd name="connsiteY49" fmla="*/ 1932344 h 2238835"/>
                <a:gd name="connsiteX50" fmla="*/ 5390941 w 5933552"/>
                <a:gd name="connsiteY50" fmla="*/ 1937369 h 2238835"/>
                <a:gd name="connsiteX51" fmla="*/ 5215670 w 5933552"/>
                <a:gd name="connsiteY51" fmla="*/ 1935977 h 2238835"/>
                <a:gd name="connsiteX52" fmla="*/ 4373414 w 5933552"/>
                <a:gd name="connsiteY52" fmla="*/ 1917320 h 2238835"/>
                <a:gd name="connsiteX53" fmla="*/ 1657301 w 5933552"/>
                <a:gd name="connsiteY53" fmla="*/ 1891925 h 2238835"/>
                <a:gd name="connsiteX54" fmla="*/ 507442 w 5933552"/>
                <a:gd name="connsiteY54" fmla="*/ 1836885 h 2238835"/>
                <a:gd name="connsiteX55" fmla="*/ 281354 w 5933552"/>
                <a:gd name="connsiteY55" fmla="*/ 1836885 h 2238835"/>
                <a:gd name="connsiteX56" fmla="*/ 130629 w 5933552"/>
                <a:gd name="connsiteY56" fmla="*/ 1761522 h 2238835"/>
                <a:gd name="connsiteX57" fmla="*/ 10048 w 5933552"/>
                <a:gd name="connsiteY57" fmla="*/ 1681136 h 2238835"/>
                <a:gd name="connsiteX58" fmla="*/ 0 w 5933552"/>
                <a:gd name="connsiteY58" fmla="*/ 1540459 h 2238835"/>
                <a:gd name="connsiteX59" fmla="*/ 15072 w 5933552"/>
                <a:gd name="connsiteY59" fmla="*/ 1490217 h 2238835"/>
                <a:gd name="connsiteX60" fmla="*/ 15072 w 5933552"/>
                <a:gd name="connsiteY60" fmla="*/ 1434951 h 2238835"/>
                <a:gd name="connsiteX61" fmla="*/ 25121 w 5933552"/>
                <a:gd name="connsiteY61" fmla="*/ 1384709 h 2238835"/>
                <a:gd name="connsiteX62" fmla="*/ 40193 w 5933552"/>
                <a:gd name="connsiteY62" fmla="*/ 1359588 h 2238835"/>
                <a:gd name="connsiteX63" fmla="*/ 65314 w 5933552"/>
                <a:gd name="connsiteY63" fmla="*/ 1314371 h 2238835"/>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657301 w 5933552"/>
                <a:gd name="connsiteY53" fmla="*/ 1891925 h 2234603"/>
                <a:gd name="connsiteX54" fmla="*/ 507442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519267 w 5933552"/>
                <a:gd name="connsiteY53" fmla="*/ 1891925 h 2234603"/>
                <a:gd name="connsiteX54" fmla="*/ 507442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51926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51926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382327"/>
                <a:gd name="connsiteX1" fmla="*/ 75363 w 5933552"/>
                <a:gd name="connsiteY1" fmla="*/ 1083259 h 2382327"/>
                <a:gd name="connsiteX2" fmla="*/ 45218 w 5933552"/>
                <a:gd name="connsiteY2" fmla="*/ 1073210 h 2382327"/>
                <a:gd name="connsiteX3" fmla="*/ 95459 w 5933552"/>
                <a:gd name="connsiteY3" fmla="*/ 887316 h 2382327"/>
                <a:gd name="connsiteX4" fmla="*/ 80387 w 5933552"/>
                <a:gd name="connsiteY4" fmla="*/ 771760 h 2382327"/>
                <a:gd name="connsiteX5" fmla="*/ 85411 w 5933552"/>
                <a:gd name="connsiteY5" fmla="*/ 716494 h 2382327"/>
                <a:gd name="connsiteX6" fmla="*/ 105508 w 5933552"/>
                <a:gd name="connsiteY6" fmla="*/ 696397 h 2382327"/>
                <a:gd name="connsiteX7" fmla="*/ 135653 w 5933552"/>
                <a:gd name="connsiteY7" fmla="*/ 676300 h 2382327"/>
                <a:gd name="connsiteX8" fmla="*/ 467248 w 5933552"/>
                <a:gd name="connsiteY8" fmla="*/ 329632 h 2382327"/>
                <a:gd name="connsiteX9" fmla="*/ 472272 w 5933552"/>
                <a:gd name="connsiteY9" fmla="*/ 284415 h 2382327"/>
                <a:gd name="connsiteX10" fmla="*/ 442127 w 5933552"/>
                <a:gd name="connsiteY10" fmla="*/ 259294 h 2382327"/>
                <a:gd name="connsiteX11" fmla="*/ 406958 w 5933552"/>
                <a:gd name="connsiteY11" fmla="*/ 229149 h 2382327"/>
                <a:gd name="connsiteX12" fmla="*/ 406958 w 5933552"/>
                <a:gd name="connsiteY12" fmla="*/ 204028 h 2382327"/>
                <a:gd name="connsiteX13" fmla="*/ 462224 w 5933552"/>
                <a:gd name="connsiteY13" fmla="*/ 193980 h 2382327"/>
                <a:gd name="connsiteX14" fmla="*/ 864158 w 5933552"/>
                <a:gd name="connsiteY14" fmla="*/ 143738 h 2382327"/>
                <a:gd name="connsiteX15" fmla="*/ 999811 w 5933552"/>
                <a:gd name="connsiteY15" fmla="*/ 88472 h 2382327"/>
                <a:gd name="connsiteX16" fmla="*/ 1024932 w 5933552"/>
                <a:gd name="connsiteY16" fmla="*/ 78424 h 2382327"/>
                <a:gd name="connsiteX17" fmla="*/ 999811 w 5933552"/>
                <a:gd name="connsiteY17" fmla="*/ 28182 h 2382327"/>
                <a:gd name="connsiteX18" fmla="*/ 1070149 w 5933552"/>
                <a:gd name="connsiteY18" fmla="*/ 33206 h 2382327"/>
                <a:gd name="connsiteX19" fmla="*/ 1130439 w 5933552"/>
                <a:gd name="connsiteY19" fmla="*/ 53303 h 2382327"/>
                <a:gd name="connsiteX20" fmla="*/ 1160585 w 5933552"/>
                <a:gd name="connsiteY20" fmla="*/ 63351 h 2382327"/>
                <a:gd name="connsiteX21" fmla="*/ 1683099 w 5933552"/>
                <a:gd name="connsiteY21" fmla="*/ 13109 h 2382327"/>
                <a:gd name="connsiteX22" fmla="*/ 2306097 w 5933552"/>
                <a:gd name="connsiteY22" fmla="*/ 3061 h 2382327"/>
                <a:gd name="connsiteX23" fmla="*/ 3029578 w 5933552"/>
                <a:gd name="connsiteY23" fmla="*/ 58327 h 2382327"/>
                <a:gd name="connsiteX24" fmla="*/ 3135086 w 5933552"/>
                <a:gd name="connsiteY24" fmla="*/ 78424 h 2382327"/>
                <a:gd name="connsiteX25" fmla="*/ 3255666 w 5933552"/>
                <a:gd name="connsiteY25" fmla="*/ 98520 h 2382327"/>
                <a:gd name="connsiteX26" fmla="*/ 3542044 w 5933552"/>
                <a:gd name="connsiteY26" fmla="*/ 183931 h 2382327"/>
                <a:gd name="connsiteX27" fmla="*/ 3798277 w 5933552"/>
                <a:gd name="connsiteY27" fmla="*/ 319584 h 2382327"/>
                <a:gd name="connsiteX28" fmla="*/ 4210259 w 5933552"/>
                <a:gd name="connsiteY28" fmla="*/ 545672 h 2382327"/>
                <a:gd name="connsiteX29" fmla="*/ 4340888 w 5933552"/>
                <a:gd name="connsiteY29" fmla="*/ 626059 h 2382327"/>
                <a:gd name="connsiteX30" fmla="*/ 4381081 w 5933552"/>
                <a:gd name="connsiteY30" fmla="*/ 656204 h 2382327"/>
                <a:gd name="connsiteX31" fmla="*/ 4752870 w 5933552"/>
                <a:gd name="connsiteY31" fmla="*/ 686349 h 2382327"/>
                <a:gd name="connsiteX32" fmla="*/ 5164853 w 5933552"/>
                <a:gd name="connsiteY32" fmla="*/ 761711 h 2382327"/>
                <a:gd name="connsiteX33" fmla="*/ 5441182 w 5933552"/>
                <a:gd name="connsiteY33" fmla="*/ 827026 h 2382327"/>
                <a:gd name="connsiteX34" fmla="*/ 5612004 w 5933552"/>
                <a:gd name="connsiteY34" fmla="*/ 902388 h 2382327"/>
                <a:gd name="connsiteX35" fmla="*/ 5807947 w 5933552"/>
                <a:gd name="connsiteY35" fmla="*/ 1048089 h 2382327"/>
                <a:gd name="connsiteX36" fmla="*/ 5823020 w 5933552"/>
                <a:gd name="connsiteY36" fmla="*/ 1118428 h 2382327"/>
                <a:gd name="connsiteX37" fmla="*/ 5838092 w 5933552"/>
                <a:gd name="connsiteY37" fmla="*/ 1218911 h 2382327"/>
                <a:gd name="connsiteX38" fmla="*/ 5823020 w 5933552"/>
                <a:gd name="connsiteY38" fmla="*/ 1249056 h 2382327"/>
                <a:gd name="connsiteX39" fmla="*/ 5863213 w 5933552"/>
                <a:gd name="connsiteY39" fmla="*/ 1299298 h 2382327"/>
                <a:gd name="connsiteX40" fmla="*/ 5893358 w 5933552"/>
                <a:gd name="connsiteY40" fmla="*/ 1359588 h 2382327"/>
                <a:gd name="connsiteX41" fmla="*/ 5893358 w 5933552"/>
                <a:gd name="connsiteY41" fmla="*/ 1434951 h 2382327"/>
                <a:gd name="connsiteX42" fmla="*/ 5928527 w 5933552"/>
                <a:gd name="connsiteY42" fmla="*/ 1495241 h 2382327"/>
                <a:gd name="connsiteX43" fmla="*/ 5918479 w 5933552"/>
                <a:gd name="connsiteY43" fmla="*/ 1605773 h 2382327"/>
                <a:gd name="connsiteX44" fmla="*/ 5898382 w 5933552"/>
                <a:gd name="connsiteY44" fmla="*/ 1686160 h 2382327"/>
                <a:gd name="connsiteX45" fmla="*/ 5918479 w 5933552"/>
                <a:gd name="connsiteY45" fmla="*/ 1776595 h 2382327"/>
                <a:gd name="connsiteX46" fmla="*/ 5933552 w 5933552"/>
                <a:gd name="connsiteY46" fmla="*/ 1811764 h 2382327"/>
                <a:gd name="connsiteX47" fmla="*/ 5812971 w 5933552"/>
                <a:gd name="connsiteY47" fmla="*/ 1872054 h 2382327"/>
                <a:gd name="connsiteX48" fmla="*/ 5812971 w 5933552"/>
                <a:gd name="connsiteY48" fmla="*/ 1872054 h 2382327"/>
                <a:gd name="connsiteX49" fmla="*/ 5727560 w 5933552"/>
                <a:gd name="connsiteY49" fmla="*/ 1932344 h 2382327"/>
                <a:gd name="connsiteX50" fmla="*/ 5390941 w 5933552"/>
                <a:gd name="connsiteY50" fmla="*/ 1937369 h 2382327"/>
                <a:gd name="connsiteX51" fmla="*/ 5215670 w 5933552"/>
                <a:gd name="connsiteY51" fmla="*/ 1935977 h 2382327"/>
                <a:gd name="connsiteX52" fmla="*/ 4373414 w 5933552"/>
                <a:gd name="connsiteY52" fmla="*/ 1917320 h 2382327"/>
                <a:gd name="connsiteX53" fmla="*/ 1519267 w 5933552"/>
                <a:gd name="connsiteY53" fmla="*/ 1891925 h 2382327"/>
                <a:gd name="connsiteX54" fmla="*/ 619914 w 5933552"/>
                <a:gd name="connsiteY54" fmla="*/ 1836885 h 2382327"/>
                <a:gd name="connsiteX55" fmla="*/ 281354 w 5933552"/>
                <a:gd name="connsiteY55" fmla="*/ 1836885 h 2382327"/>
                <a:gd name="connsiteX56" fmla="*/ 130629 w 5933552"/>
                <a:gd name="connsiteY56" fmla="*/ 1761522 h 2382327"/>
                <a:gd name="connsiteX57" fmla="*/ 10048 w 5933552"/>
                <a:gd name="connsiteY57" fmla="*/ 1681136 h 2382327"/>
                <a:gd name="connsiteX58" fmla="*/ 0 w 5933552"/>
                <a:gd name="connsiteY58" fmla="*/ 1540459 h 2382327"/>
                <a:gd name="connsiteX59" fmla="*/ 15072 w 5933552"/>
                <a:gd name="connsiteY59" fmla="*/ 1490217 h 2382327"/>
                <a:gd name="connsiteX60" fmla="*/ 15072 w 5933552"/>
                <a:gd name="connsiteY60" fmla="*/ 1434951 h 2382327"/>
                <a:gd name="connsiteX61" fmla="*/ 25121 w 5933552"/>
                <a:gd name="connsiteY61" fmla="*/ 1384709 h 2382327"/>
                <a:gd name="connsiteX62" fmla="*/ 40193 w 5933552"/>
                <a:gd name="connsiteY62" fmla="*/ 1359588 h 2382327"/>
                <a:gd name="connsiteX63" fmla="*/ 65314 w 5933552"/>
                <a:gd name="connsiteY63" fmla="*/ 1314371 h 2382327"/>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51926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993"/>
                <a:gd name="connsiteX1" fmla="*/ 75363 w 5933552"/>
                <a:gd name="connsiteY1" fmla="*/ 1083259 h 2234993"/>
                <a:gd name="connsiteX2" fmla="*/ 45218 w 5933552"/>
                <a:gd name="connsiteY2" fmla="*/ 1073210 h 2234993"/>
                <a:gd name="connsiteX3" fmla="*/ 95459 w 5933552"/>
                <a:gd name="connsiteY3" fmla="*/ 887316 h 2234993"/>
                <a:gd name="connsiteX4" fmla="*/ 80387 w 5933552"/>
                <a:gd name="connsiteY4" fmla="*/ 771760 h 2234993"/>
                <a:gd name="connsiteX5" fmla="*/ 85411 w 5933552"/>
                <a:gd name="connsiteY5" fmla="*/ 716494 h 2234993"/>
                <a:gd name="connsiteX6" fmla="*/ 105508 w 5933552"/>
                <a:gd name="connsiteY6" fmla="*/ 696397 h 2234993"/>
                <a:gd name="connsiteX7" fmla="*/ 135653 w 5933552"/>
                <a:gd name="connsiteY7" fmla="*/ 676300 h 2234993"/>
                <a:gd name="connsiteX8" fmla="*/ 467248 w 5933552"/>
                <a:gd name="connsiteY8" fmla="*/ 329632 h 2234993"/>
                <a:gd name="connsiteX9" fmla="*/ 472272 w 5933552"/>
                <a:gd name="connsiteY9" fmla="*/ 284415 h 2234993"/>
                <a:gd name="connsiteX10" fmla="*/ 442127 w 5933552"/>
                <a:gd name="connsiteY10" fmla="*/ 259294 h 2234993"/>
                <a:gd name="connsiteX11" fmla="*/ 406958 w 5933552"/>
                <a:gd name="connsiteY11" fmla="*/ 229149 h 2234993"/>
                <a:gd name="connsiteX12" fmla="*/ 406958 w 5933552"/>
                <a:gd name="connsiteY12" fmla="*/ 204028 h 2234993"/>
                <a:gd name="connsiteX13" fmla="*/ 462224 w 5933552"/>
                <a:gd name="connsiteY13" fmla="*/ 193980 h 2234993"/>
                <a:gd name="connsiteX14" fmla="*/ 864158 w 5933552"/>
                <a:gd name="connsiteY14" fmla="*/ 143738 h 2234993"/>
                <a:gd name="connsiteX15" fmla="*/ 999811 w 5933552"/>
                <a:gd name="connsiteY15" fmla="*/ 88472 h 2234993"/>
                <a:gd name="connsiteX16" fmla="*/ 1024932 w 5933552"/>
                <a:gd name="connsiteY16" fmla="*/ 78424 h 2234993"/>
                <a:gd name="connsiteX17" fmla="*/ 999811 w 5933552"/>
                <a:gd name="connsiteY17" fmla="*/ 28182 h 2234993"/>
                <a:gd name="connsiteX18" fmla="*/ 1070149 w 5933552"/>
                <a:gd name="connsiteY18" fmla="*/ 33206 h 2234993"/>
                <a:gd name="connsiteX19" fmla="*/ 1130439 w 5933552"/>
                <a:gd name="connsiteY19" fmla="*/ 53303 h 2234993"/>
                <a:gd name="connsiteX20" fmla="*/ 1160585 w 5933552"/>
                <a:gd name="connsiteY20" fmla="*/ 63351 h 2234993"/>
                <a:gd name="connsiteX21" fmla="*/ 1683099 w 5933552"/>
                <a:gd name="connsiteY21" fmla="*/ 13109 h 2234993"/>
                <a:gd name="connsiteX22" fmla="*/ 2306097 w 5933552"/>
                <a:gd name="connsiteY22" fmla="*/ 3061 h 2234993"/>
                <a:gd name="connsiteX23" fmla="*/ 3029578 w 5933552"/>
                <a:gd name="connsiteY23" fmla="*/ 58327 h 2234993"/>
                <a:gd name="connsiteX24" fmla="*/ 3135086 w 5933552"/>
                <a:gd name="connsiteY24" fmla="*/ 78424 h 2234993"/>
                <a:gd name="connsiteX25" fmla="*/ 3255666 w 5933552"/>
                <a:gd name="connsiteY25" fmla="*/ 98520 h 2234993"/>
                <a:gd name="connsiteX26" fmla="*/ 3542044 w 5933552"/>
                <a:gd name="connsiteY26" fmla="*/ 183931 h 2234993"/>
                <a:gd name="connsiteX27" fmla="*/ 3798277 w 5933552"/>
                <a:gd name="connsiteY27" fmla="*/ 319584 h 2234993"/>
                <a:gd name="connsiteX28" fmla="*/ 4210259 w 5933552"/>
                <a:gd name="connsiteY28" fmla="*/ 545672 h 2234993"/>
                <a:gd name="connsiteX29" fmla="*/ 4340888 w 5933552"/>
                <a:gd name="connsiteY29" fmla="*/ 626059 h 2234993"/>
                <a:gd name="connsiteX30" fmla="*/ 4381081 w 5933552"/>
                <a:gd name="connsiteY30" fmla="*/ 656204 h 2234993"/>
                <a:gd name="connsiteX31" fmla="*/ 4752870 w 5933552"/>
                <a:gd name="connsiteY31" fmla="*/ 686349 h 2234993"/>
                <a:gd name="connsiteX32" fmla="*/ 5164853 w 5933552"/>
                <a:gd name="connsiteY32" fmla="*/ 761711 h 2234993"/>
                <a:gd name="connsiteX33" fmla="*/ 5441182 w 5933552"/>
                <a:gd name="connsiteY33" fmla="*/ 827026 h 2234993"/>
                <a:gd name="connsiteX34" fmla="*/ 5612004 w 5933552"/>
                <a:gd name="connsiteY34" fmla="*/ 902388 h 2234993"/>
                <a:gd name="connsiteX35" fmla="*/ 5807947 w 5933552"/>
                <a:gd name="connsiteY35" fmla="*/ 1048089 h 2234993"/>
                <a:gd name="connsiteX36" fmla="*/ 5823020 w 5933552"/>
                <a:gd name="connsiteY36" fmla="*/ 1118428 h 2234993"/>
                <a:gd name="connsiteX37" fmla="*/ 5838092 w 5933552"/>
                <a:gd name="connsiteY37" fmla="*/ 1218911 h 2234993"/>
                <a:gd name="connsiteX38" fmla="*/ 5823020 w 5933552"/>
                <a:gd name="connsiteY38" fmla="*/ 1249056 h 2234993"/>
                <a:gd name="connsiteX39" fmla="*/ 5863213 w 5933552"/>
                <a:gd name="connsiteY39" fmla="*/ 1299298 h 2234993"/>
                <a:gd name="connsiteX40" fmla="*/ 5893358 w 5933552"/>
                <a:gd name="connsiteY40" fmla="*/ 1359588 h 2234993"/>
                <a:gd name="connsiteX41" fmla="*/ 5893358 w 5933552"/>
                <a:gd name="connsiteY41" fmla="*/ 1434951 h 2234993"/>
                <a:gd name="connsiteX42" fmla="*/ 5928527 w 5933552"/>
                <a:gd name="connsiteY42" fmla="*/ 1495241 h 2234993"/>
                <a:gd name="connsiteX43" fmla="*/ 5918479 w 5933552"/>
                <a:gd name="connsiteY43" fmla="*/ 1605773 h 2234993"/>
                <a:gd name="connsiteX44" fmla="*/ 5898382 w 5933552"/>
                <a:gd name="connsiteY44" fmla="*/ 1686160 h 2234993"/>
                <a:gd name="connsiteX45" fmla="*/ 5918479 w 5933552"/>
                <a:gd name="connsiteY45" fmla="*/ 1776595 h 2234993"/>
                <a:gd name="connsiteX46" fmla="*/ 5933552 w 5933552"/>
                <a:gd name="connsiteY46" fmla="*/ 1811764 h 2234993"/>
                <a:gd name="connsiteX47" fmla="*/ 5812971 w 5933552"/>
                <a:gd name="connsiteY47" fmla="*/ 1872054 h 2234993"/>
                <a:gd name="connsiteX48" fmla="*/ 5812971 w 5933552"/>
                <a:gd name="connsiteY48" fmla="*/ 1872054 h 2234993"/>
                <a:gd name="connsiteX49" fmla="*/ 5727560 w 5933552"/>
                <a:gd name="connsiteY49" fmla="*/ 1932344 h 2234993"/>
                <a:gd name="connsiteX50" fmla="*/ 5390941 w 5933552"/>
                <a:gd name="connsiteY50" fmla="*/ 1937369 h 2234993"/>
                <a:gd name="connsiteX51" fmla="*/ 5215670 w 5933552"/>
                <a:gd name="connsiteY51" fmla="*/ 1935977 h 2234993"/>
                <a:gd name="connsiteX52" fmla="*/ 4373414 w 5933552"/>
                <a:gd name="connsiteY52" fmla="*/ 1917320 h 2234993"/>
                <a:gd name="connsiteX53" fmla="*/ 1519267 w 5933552"/>
                <a:gd name="connsiteY53" fmla="*/ 1891925 h 2234993"/>
                <a:gd name="connsiteX54" fmla="*/ 619914 w 5933552"/>
                <a:gd name="connsiteY54" fmla="*/ 1836885 h 2234993"/>
                <a:gd name="connsiteX55" fmla="*/ 281354 w 5933552"/>
                <a:gd name="connsiteY55" fmla="*/ 1836885 h 2234993"/>
                <a:gd name="connsiteX56" fmla="*/ 130629 w 5933552"/>
                <a:gd name="connsiteY56" fmla="*/ 1761522 h 2234993"/>
                <a:gd name="connsiteX57" fmla="*/ 10048 w 5933552"/>
                <a:gd name="connsiteY57" fmla="*/ 1681136 h 2234993"/>
                <a:gd name="connsiteX58" fmla="*/ 0 w 5933552"/>
                <a:gd name="connsiteY58" fmla="*/ 1540459 h 2234993"/>
                <a:gd name="connsiteX59" fmla="*/ 15072 w 5933552"/>
                <a:gd name="connsiteY59" fmla="*/ 1490217 h 2234993"/>
                <a:gd name="connsiteX60" fmla="*/ 15072 w 5933552"/>
                <a:gd name="connsiteY60" fmla="*/ 1434951 h 2234993"/>
                <a:gd name="connsiteX61" fmla="*/ 25121 w 5933552"/>
                <a:gd name="connsiteY61" fmla="*/ 1384709 h 2234993"/>
                <a:gd name="connsiteX62" fmla="*/ 40193 w 5933552"/>
                <a:gd name="connsiteY62" fmla="*/ 1359588 h 2234993"/>
                <a:gd name="connsiteX63" fmla="*/ 65314 w 5933552"/>
                <a:gd name="connsiteY63" fmla="*/ 1314371 h 223499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51926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49881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49881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49881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49881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28022"/>
                <a:gd name="connsiteX1" fmla="*/ 75363 w 5933552"/>
                <a:gd name="connsiteY1" fmla="*/ 1083259 h 2228022"/>
                <a:gd name="connsiteX2" fmla="*/ 45218 w 5933552"/>
                <a:gd name="connsiteY2" fmla="*/ 1073210 h 2228022"/>
                <a:gd name="connsiteX3" fmla="*/ 95459 w 5933552"/>
                <a:gd name="connsiteY3" fmla="*/ 887316 h 2228022"/>
                <a:gd name="connsiteX4" fmla="*/ 80387 w 5933552"/>
                <a:gd name="connsiteY4" fmla="*/ 771760 h 2228022"/>
                <a:gd name="connsiteX5" fmla="*/ 85411 w 5933552"/>
                <a:gd name="connsiteY5" fmla="*/ 716494 h 2228022"/>
                <a:gd name="connsiteX6" fmla="*/ 105508 w 5933552"/>
                <a:gd name="connsiteY6" fmla="*/ 696397 h 2228022"/>
                <a:gd name="connsiteX7" fmla="*/ 135653 w 5933552"/>
                <a:gd name="connsiteY7" fmla="*/ 676300 h 2228022"/>
                <a:gd name="connsiteX8" fmla="*/ 467248 w 5933552"/>
                <a:gd name="connsiteY8" fmla="*/ 329632 h 2228022"/>
                <a:gd name="connsiteX9" fmla="*/ 472272 w 5933552"/>
                <a:gd name="connsiteY9" fmla="*/ 284415 h 2228022"/>
                <a:gd name="connsiteX10" fmla="*/ 442127 w 5933552"/>
                <a:gd name="connsiteY10" fmla="*/ 259294 h 2228022"/>
                <a:gd name="connsiteX11" fmla="*/ 406958 w 5933552"/>
                <a:gd name="connsiteY11" fmla="*/ 229149 h 2228022"/>
                <a:gd name="connsiteX12" fmla="*/ 406958 w 5933552"/>
                <a:gd name="connsiteY12" fmla="*/ 204028 h 2228022"/>
                <a:gd name="connsiteX13" fmla="*/ 462224 w 5933552"/>
                <a:gd name="connsiteY13" fmla="*/ 193980 h 2228022"/>
                <a:gd name="connsiteX14" fmla="*/ 864158 w 5933552"/>
                <a:gd name="connsiteY14" fmla="*/ 143738 h 2228022"/>
                <a:gd name="connsiteX15" fmla="*/ 999811 w 5933552"/>
                <a:gd name="connsiteY15" fmla="*/ 88472 h 2228022"/>
                <a:gd name="connsiteX16" fmla="*/ 1024932 w 5933552"/>
                <a:gd name="connsiteY16" fmla="*/ 78424 h 2228022"/>
                <a:gd name="connsiteX17" fmla="*/ 999811 w 5933552"/>
                <a:gd name="connsiteY17" fmla="*/ 28182 h 2228022"/>
                <a:gd name="connsiteX18" fmla="*/ 1070149 w 5933552"/>
                <a:gd name="connsiteY18" fmla="*/ 33206 h 2228022"/>
                <a:gd name="connsiteX19" fmla="*/ 1130439 w 5933552"/>
                <a:gd name="connsiteY19" fmla="*/ 53303 h 2228022"/>
                <a:gd name="connsiteX20" fmla="*/ 1160585 w 5933552"/>
                <a:gd name="connsiteY20" fmla="*/ 63351 h 2228022"/>
                <a:gd name="connsiteX21" fmla="*/ 1683099 w 5933552"/>
                <a:gd name="connsiteY21" fmla="*/ 13109 h 2228022"/>
                <a:gd name="connsiteX22" fmla="*/ 2306097 w 5933552"/>
                <a:gd name="connsiteY22" fmla="*/ 3061 h 2228022"/>
                <a:gd name="connsiteX23" fmla="*/ 3029578 w 5933552"/>
                <a:gd name="connsiteY23" fmla="*/ 58327 h 2228022"/>
                <a:gd name="connsiteX24" fmla="*/ 3135086 w 5933552"/>
                <a:gd name="connsiteY24" fmla="*/ 78424 h 2228022"/>
                <a:gd name="connsiteX25" fmla="*/ 3255666 w 5933552"/>
                <a:gd name="connsiteY25" fmla="*/ 98520 h 2228022"/>
                <a:gd name="connsiteX26" fmla="*/ 3542044 w 5933552"/>
                <a:gd name="connsiteY26" fmla="*/ 183931 h 2228022"/>
                <a:gd name="connsiteX27" fmla="*/ 3798277 w 5933552"/>
                <a:gd name="connsiteY27" fmla="*/ 319584 h 2228022"/>
                <a:gd name="connsiteX28" fmla="*/ 4210259 w 5933552"/>
                <a:gd name="connsiteY28" fmla="*/ 545672 h 2228022"/>
                <a:gd name="connsiteX29" fmla="*/ 4340888 w 5933552"/>
                <a:gd name="connsiteY29" fmla="*/ 626059 h 2228022"/>
                <a:gd name="connsiteX30" fmla="*/ 4381081 w 5933552"/>
                <a:gd name="connsiteY30" fmla="*/ 656204 h 2228022"/>
                <a:gd name="connsiteX31" fmla="*/ 4752870 w 5933552"/>
                <a:gd name="connsiteY31" fmla="*/ 686349 h 2228022"/>
                <a:gd name="connsiteX32" fmla="*/ 5164853 w 5933552"/>
                <a:gd name="connsiteY32" fmla="*/ 761711 h 2228022"/>
                <a:gd name="connsiteX33" fmla="*/ 5441182 w 5933552"/>
                <a:gd name="connsiteY33" fmla="*/ 827026 h 2228022"/>
                <a:gd name="connsiteX34" fmla="*/ 5612004 w 5933552"/>
                <a:gd name="connsiteY34" fmla="*/ 902388 h 2228022"/>
                <a:gd name="connsiteX35" fmla="*/ 5807947 w 5933552"/>
                <a:gd name="connsiteY35" fmla="*/ 1048089 h 2228022"/>
                <a:gd name="connsiteX36" fmla="*/ 5823020 w 5933552"/>
                <a:gd name="connsiteY36" fmla="*/ 1118428 h 2228022"/>
                <a:gd name="connsiteX37" fmla="*/ 5838092 w 5933552"/>
                <a:gd name="connsiteY37" fmla="*/ 1218911 h 2228022"/>
                <a:gd name="connsiteX38" fmla="*/ 5823020 w 5933552"/>
                <a:gd name="connsiteY38" fmla="*/ 1249056 h 2228022"/>
                <a:gd name="connsiteX39" fmla="*/ 5863213 w 5933552"/>
                <a:gd name="connsiteY39" fmla="*/ 1299298 h 2228022"/>
                <a:gd name="connsiteX40" fmla="*/ 5893358 w 5933552"/>
                <a:gd name="connsiteY40" fmla="*/ 1359588 h 2228022"/>
                <a:gd name="connsiteX41" fmla="*/ 5893358 w 5933552"/>
                <a:gd name="connsiteY41" fmla="*/ 1434951 h 2228022"/>
                <a:gd name="connsiteX42" fmla="*/ 5928527 w 5933552"/>
                <a:gd name="connsiteY42" fmla="*/ 1495241 h 2228022"/>
                <a:gd name="connsiteX43" fmla="*/ 5918479 w 5933552"/>
                <a:gd name="connsiteY43" fmla="*/ 1605773 h 2228022"/>
                <a:gd name="connsiteX44" fmla="*/ 5898382 w 5933552"/>
                <a:gd name="connsiteY44" fmla="*/ 1686160 h 2228022"/>
                <a:gd name="connsiteX45" fmla="*/ 5918479 w 5933552"/>
                <a:gd name="connsiteY45" fmla="*/ 1776595 h 2228022"/>
                <a:gd name="connsiteX46" fmla="*/ 5933552 w 5933552"/>
                <a:gd name="connsiteY46" fmla="*/ 1811764 h 2228022"/>
                <a:gd name="connsiteX47" fmla="*/ 5812971 w 5933552"/>
                <a:gd name="connsiteY47" fmla="*/ 1872054 h 2228022"/>
                <a:gd name="connsiteX48" fmla="*/ 5812971 w 5933552"/>
                <a:gd name="connsiteY48" fmla="*/ 1872054 h 2228022"/>
                <a:gd name="connsiteX49" fmla="*/ 5727560 w 5933552"/>
                <a:gd name="connsiteY49" fmla="*/ 1932344 h 2228022"/>
                <a:gd name="connsiteX50" fmla="*/ 5390941 w 5933552"/>
                <a:gd name="connsiteY50" fmla="*/ 1937369 h 2228022"/>
                <a:gd name="connsiteX51" fmla="*/ 5215670 w 5933552"/>
                <a:gd name="connsiteY51" fmla="*/ 1935977 h 2228022"/>
                <a:gd name="connsiteX52" fmla="*/ 1498817 w 5933552"/>
                <a:gd name="connsiteY52" fmla="*/ 1891925 h 2228022"/>
                <a:gd name="connsiteX53" fmla="*/ 619914 w 5933552"/>
                <a:gd name="connsiteY53" fmla="*/ 1836885 h 2228022"/>
                <a:gd name="connsiteX54" fmla="*/ 281354 w 5933552"/>
                <a:gd name="connsiteY54" fmla="*/ 1836885 h 2228022"/>
                <a:gd name="connsiteX55" fmla="*/ 130629 w 5933552"/>
                <a:gd name="connsiteY55" fmla="*/ 1761522 h 2228022"/>
                <a:gd name="connsiteX56" fmla="*/ 10048 w 5933552"/>
                <a:gd name="connsiteY56" fmla="*/ 1681136 h 2228022"/>
                <a:gd name="connsiteX57" fmla="*/ 0 w 5933552"/>
                <a:gd name="connsiteY57" fmla="*/ 1540459 h 2228022"/>
                <a:gd name="connsiteX58" fmla="*/ 15072 w 5933552"/>
                <a:gd name="connsiteY58" fmla="*/ 1490217 h 2228022"/>
                <a:gd name="connsiteX59" fmla="*/ 15072 w 5933552"/>
                <a:gd name="connsiteY59" fmla="*/ 1434951 h 2228022"/>
                <a:gd name="connsiteX60" fmla="*/ 25121 w 5933552"/>
                <a:gd name="connsiteY60" fmla="*/ 1384709 h 2228022"/>
                <a:gd name="connsiteX61" fmla="*/ 40193 w 5933552"/>
                <a:gd name="connsiteY61" fmla="*/ 1359588 h 2228022"/>
                <a:gd name="connsiteX62" fmla="*/ 65314 w 5933552"/>
                <a:gd name="connsiteY62" fmla="*/ 1314371 h 2228022"/>
                <a:gd name="connsiteX0" fmla="*/ 65314 w 5933552"/>
                <a:gd name="connsiteY0" fmla="*/ 1314371 h 1937368"/>
                <a:gd name="connsiteX1" fmla="*/ 75363 w 5933552"/>
                <a:gd name="connsiteY1" fmla="*/ 1083259 h 1937368"/>
                <a:gd name="connsiteX2" fmla="*/ 45218 w 5933552"/>
                <a:gd name="connsiteY2" fmla="*/ 1073210 h 1937368"/>
                <a:gd name="connsiteX3" fmla="*/ 95459 w 5933552"/>
                <a:gd name="connsiteY3" fmla="*/ 887316 h 1937368"/>
                <a:gd name="connsiteX4" fmla="*/ 80387 w 5933552"/>
                <a:gd name="connsiteY4" fmla="*/ 771760 h 1937368"/>
                <a:gd name="connsiteX5" fmla="*/ 85411 w 5933552"/>
                <a:gd name="connsiteY5" fmla="*/ 716494 h 1937368"/>
                <a:gd name="connsiteX6" fmla="*/ 105508 w 5933552"/>
                <a:gd name="connsiteY6" fmla="*/ 696397 h 1937368"/>
                <a:gd name="connsiteX7" fmla="*/ 135653 w 5933552"/>
                <a:gd name="connsiteY7" fmla="*/ 676300 h 1937368"/>
                <a:gd name="connsiteX8" fmla="*/ 467248 w 5933552"/>
                <a:gd name="connsiteY8" fmla="*/ 329632 h 1937368"/>
                <a:gd name="connsiteX9" fmla="*/ 472272 w 5933552"/>
                <a:gd name="connsiteY9" fmla="*/ 284415 h 1937368"/>
                <a:gd name="connsiteX10" fmla="*/ 442127 w 5933552"/>
                <a:gd name="connsiteY10" fmla="*/ 259294 h 1937368"/>
                <a:gd name="connsiteX11" fmla="*/ 406958 w 5933552"/>
                <a:gd name="connsiteY11" fmla="*/ 229149 h 1937368"/>
                <a:gd name="connsiteX12" fmla="*/ 406958 w 5933552"/>
                <a:gd name="connsiteY12" fmla="*/ 204028 h 1937368"/>
                <a:gd name="connsiteX13" fmla="*/ 462224 w 5933552"/>
                <a:gd name="connsiteY13" fmla="*/ 193980 h 1937368"/>
                <a:gd name="connsiteX14" fmla="*/ 864158 w 5933552"/>
                <a:gd name="connsiteY14" fmla="*/ 143738 h 1937368"/>
                <a:gd name="connsiteX15" fmla="*/ 999811 w 5933552"/>
                <a:gd name="connsiteY15" fmla="*/ 88472 h 1937368"/>
                <a:gd name="connsiteX16" fmla="*/ 1024932 w 5933552"/>
                <a:gd name="connsiteY16" fmla="*/ 78424 h 1937368"/>
                <a:gd name="connsiteX17" fmla="*/ 999811 w 5933552"/>
                <a:gd name="connsiteY17" fmla="*/ 28182 h 1937368"/>
                <a:gd name="connsiteX18" fmla="*/ 1070149 w 5933552"/>
                <a:gd name="connsiteY18" fmla="*/ 33206 h 1937368"/>
                <a:gd name="connsiteX19" fmla="*/ 1130439 w 5933552"/>
                <a:gd name="connsiteY19" fmla="*/ 53303 h 1937368"/>
                <a:gd name="connsiteX20" fmla="*/ 1160585 w 5933552"/>
                <a:gd name="connsiteY20" fmla="*/ 63351 h 1937368"/>
                <a:gd name="connsiteX21" fmla="*/ 1683099 w 5933552"/>
                <a:gd name="connsiteY21" fmla="*/ 13109 h 1937368"/>
                <a:gd name="connsiteX22" fmla="*/ 2306097 w 5933552"/>
                <a:gd name="connsiteY22" fmla="*/ 3061 h 1937368"/>
                <a:gd name="connsiteX23" fmla="*/ 3029578 w 5933552"/>
                <a:gd name="connsiteY23" fmla="*/ 58327 h 1937368"/>
                <a:gd name="connsiteX24" fmla="*/ 3135086 w 5933552"/>
                <a:gd name="connsiteY24" fmla="*/ 78424 h 1937368"/>
                <a:gd name="connsiteX25" fmla="*/ 3255666 w 5933552"/>
                <a:gd name="connsiteY25" fmla="*/ 98520 h 1937368"/>
                <a:gd name="connsiteX26" fmla="*/ 3542044 w 5933552"/>
                <a:gd name="connsiteY26" fmla="*/ 183931 h 1937368"/>
                <a:gd name="connsiteX27" fmla="*/ 3798277 w 5933552"/>
                <a:gd name="connsiteY27" fmla="*/ 319584 h 1937368"/>
                <a:gd name="connsiteX28" fmla="*/ 4210259 w 5933552"/>
                <a:gd name="connsiteY28" fmla="*/ 545672 h 1937368"/>
                <a:gd name="connsiteX29" fmla="*/ 4340888 w 5933552"/>
                <a:gd name="connsiteY29" fmla="*/ 626059 h 1937368"/>
                <a:gd name="connsiteX30" fmla="*/ 4381081 w 5933552"/>
                <a:gd name="connsiteY30" fmla="*/ 656204 h 1937368"/>
                <a:gd name="connsiteX31" fmla="*/ 4752870 w 5933552"/>
                <a:gd name="connsiteY31" fmla="*/ 686349 h 1937368"/>
                <a:gd name="connsiteX32" fmla="*/ 5164853 w 5933552"/>
                <a:gd name="connsiteY32" fmla="*/ 761711 h 1937368"/>
                <a:gd name="connsiteX33" fmla="*/ 5441182 w 5933552"/>
                <a:gd name="connsiteY33" fmla="*/ 827026 h 1937368"/>
                <a:gd name="connsiteX34" fmla="*/ 5612004 w 5933552"/>
                <a:gd name="connsiteY34" fmla="*/ 902388 h 1937368"/>
                <a:gd name="connsiteX35" fmla="*/ 5807947 w 5933552"/>
                <a:gd name="connsiteY35" fmla="*/ 1048089 h 1937368"/>
                <a:gd name="connsiteX36" fmla="*/ 5823020 w 5933552"/>
                <a:gd name="connsiteY36" fmla="*/ 1118428 h 1937368"/>
                <a:gd name="connsiteX37" fmla="*/ 5838092 w 5933552"/>
                <a:gd name="connsiteY37" fmla="*/ 1218911 h 1937368"/>
                <a:gd name="connsiteX38" fmla="*/ 5823020 w 5933552"/>
                <a:gd name="connsiteY38" fmla="*/ 1249056 h 1937368"/>
                <a:gd name="connsiteX39" fmla="*/ 5863213 w 5933552"/>
                <a:gd name="connsiteY39" fmla="*/ 1299298 h 1937368"/>
                <a:gd name="connsiteX40" fmla="*/ 5893358 w 5933552"/>
                <a:gd name="connsiteY40" fmla="*/ 1359588 h 1937368"/>
                <a:gd name="connsiteX41" fmla="*/ 5893358 w 5933552"/>
                <a:gd name="connsiteY41" fmla="*/ 1434951 h 1937368"/>
                <a:gd name="connsiteX42" fmla="*/ 5928527 w 5933552"/>
                <a:gd name="connsiteY42" fmla="*/ 1495241 h 1937368"/>
                <a:gd name="connsiteX43" fmla="*/ 5918479 w 5933552"/>
                <a:gd name="connsiteY43" fmla="*/ 1605773 h 1937368"/>
                <a:gd name="connsiteX44" fmla="*/ 5898382 w 5933552"/>
                <a:gd name="connsiteY44" fmla="*/ 1686160 h 1937368"/>
                <a:gd name="connsiteX45" fmla="*/ 5918479 w 5933552"/>
                <a:gd name="connsiteY45" fmla="*/ 1776595 h 1937368"/>
                <a:gd name="connsiteX46" fmla="*/ 5933552 w 5933552"/>
                <a:gd name="connsiteY46" fmla="*/ 1811764 h 1937368"/>
                <a:gd name="connsiteX47" fmla="*/ 5812971 w 5933552"/>
                <a:gd name="connsiteY47" fmla="*/ 1872054 h 1937368"/>
                <a:gd name="connsiteX48" fmla="*/ 5812971 w 5933552"/>
                <a:gd name="connsiteY48" fmla="*/ 1872054 h 1937368"/>
                <a:gd name="connsiteX49" fmla="*/ 5727560 w 5933552"/>
                <a:gd name="connsiteY49" fmla="*/ 1932344 h 1937368"/>
                <a:gd name="connsiteX50" fmla="*/ 5390941 w 5933552"/>
                <a:gd name="connsiteY50" fmla="*/ 1937369 h 1937368"/>
                <a:gd name="connsiteX51" fmla="*/ 5215670 w 5933552"/>
                <a:gd name="connsiteY51" fmla="*/ 1935977 h 1937368"/>
                <a:gd name="connsiteX52" fmla="*/ 619914 w 5933552"/>
                <a:gd name="connsiteY52" fmla="*/ 1836885 h 1937368"/>
                <a:gd name="connsiteX53" fmla="*/ 281354 w 5933552"/>
                <a:gd name="connsiteY53" fmla="*/ 1836885 h 1937368"/>
                <a:gd name="connsiteX54" fmla="*/ 130629 w 5933552"/>
                <a:gd name="connsiteY54" fmla="*/ 1761522 h 1937368"/>
                <a:gd name="connsiteX55" fmla="*/ 10048 w 5933552"/>
                <a:gd name="connsiteY55" fmla="*/ 1681136 h 1937368"/>
                <a:gd name="connsiteX56" fmla="*/ 0 w 5933552"/>
                <a:gd name="connsiteY56" fmla="*/ 1540459 h 1937368"/>
                <a:gd name="connsiteX57" fmla="*/ 15072 w 5933552"/>
                <a:gd name="connsiteY57" fmla="*/ 1490217 h 1937368"/>
                <a:gd name="connsiteX58" fmla="*/ 15072 w 5933552"/>
                <a:gd name="connsiteY58" fmla="*/ 1434951 h 1937368"/>
                <a:gd name="connsiteX59" fmla="*/ 25121 w 5933552"/>
                <a:gd name="connsiteY59" fmla="*/ 1384709 h 1937368"/>
                <a:gd name="connsiteX60" fmla="*/ 40193 w 5933552"/>
                <a:gd name="connsiteY60" fmla="*/ 1359588 h 1937368"/>
                <a:gd name="connsiteX61" fmla="*/ 65314 w 5933552"/>
                <a:gd name="connsiteY61" fmla="*/ 1314371 h 1937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933552" h="1937368">
                  <a:moveTo>
                    <a:pt x="65314" y="1314371"/>
                  </a:moveTo>
                  <a:lnTo>
                    <a:pt x="75363" y="1083259"/>
                  </a:lnTo>
                  <a:lnTo>
                    <a:pt x="45218" y="1073210"/>
                  </a:lnTo>
                  <a:lnTo>
                    <a:pt x="95459" y="887316"/>
                  </a:lnTo>
                  <a:lnTo>
                    <a:pt x="80387" y="771760"/>
                  </a:lnTo>
                  <a:lnTo>
                    <a:pt x="85411" y="716494"/>
                  </a:lnTo>
                  <a:lnTo>
                    <a:pt x="105508" y="696397"/>
                  </a:lnTo>
                  <a:lnTo>
                    <a:pt x="135653" y="676300"/>
                  </a:lnTo>
                  <a:lnTo>
                    <a:pt x="467248" y="329632"/>
                  </a:lnTo>
                  <a:lnTo>
                    <a:pt x="472272" y="284415"/>
                  </a:lnTo>
                  <a:lnTo>
                    <a:pt x="442127" y="259294"/>
                  </a:lnTo>
                  <a:lnTo>
                    <a:pt x="406958" y="229149"/>
                  </a:lnTo>
                  <a:lnTo>
                    <a:pt x="406958" y="204028"/>
                  </a:lnTo>
                  <a:lnTo>
                    <a:pt x="462224" y="193980"/>
                  </a:lnTo>
                  <a:lnTo>
                    <a:pt x="864158" y="143738"/>
                  </a:lnTo>
                  <a:lnTo>
                    <a:pt x="999811" y="88472"/>
                  </a:lnTo>
                  <a:lnTo>
                    <a:pt x="1024932" y="78424"/>
                  </a:lnTo>
                  <a:lnTo>
                    <a:pt x="999811" y="28182"/>
                  </a:lnTo>
                  <a:lnTo>
                    <a:pt x="1070149" y="33206"/>
                  </a:lnTo>
                  <a:lnTo>
                    <a:pt x="1130439" y="53303"/>
                  </a:lnTo>
                  <a:lnTo>
                    <a:pt x="1160585" y="63351"/>
                  </a:lnTo>
                  <a:cubicBezTo>
                    <a:pt x="1252695" y="56652"/>
                    <a:pt x="1492180" y="23157"/>
                    <a:pt x="1683099" y="13109"/>
                  </a:cubicBezTo>
                  <a:cubicBezTo>
                    <a:pt x="1874018" y="3061"/>
                    <a:pt x="2081684" y="-4475"/>
                    <a:pt x="2306097" y="3061"/>
                  </a:cubicBezTo>
                  <a:cubicBezTo>
                    <a:pt x="2530510" y="10597"/>
                    <a:pt x="2891413" y="45767"/>
                    <a:pt x="3029578" y="58327"/>
                  </a:cubicBezTo>
                  <a:cubicBezTo>
                    <a:pt x="3167743" y="70887"/>
                    <a:pt x="3099917" y="71725"/>
                    <a:pt x="3135086" y="78424"/>
                  </a:cubicBezTo>
                  <a:lnTo>
                    <a:pt x="3255666" y="98520"/>
                  </a:lnTo>
                  <a:cubicBezTo>
                    <a:pt x="3323492" y="116105"/>
                    <a:pt x="3456633" y="138713"/>
                    <a:pt x="3542044" y="183931"/>
                  </a:cubicBezTo>
                  <a:lnTo>
                    <a:pt x="3798277" y="319584"/>
                  </a:lnTo>
                  <a:lnTo>
                    <a:pt x="4210259" y="545672"/>
                  </a:lnTo>
                  <a:lnTo>
                    <a:pt x="4340888" y="626059"/>
                  </a:lnTo>
                  <a:lnTo>
                    <a:pt x="4381081" y="656204"/>
                  </a:lnTo>
                  <a:cubicBezTo>
                    <a:pt x="4449745" y="666252"/>
                    <a:pt x="4622241" y="668765"/>
                    <a:pt x="4752870" y="686349"/>
                  </a:cubicBezTo>
                  <a:cubicBezTo>
                    <a:pt x="4883499" y="703933"/>
                    <a:pt x="5072743" y="739939"/>
                    <a:pt x="5164853" y="761711"/>
                  </a:cubicBezTo>
                  <a:lnTo>
                    <a:pt x="5441182" y="827026"/>
                  </a:lnTo>
                  <a:cubicBezTo>
                    <a:pt x="5515707" y="850472"/>
                    <a:pt x="5546690" y="853821"/>
                    <a:pt x="5612004" y="902388"/>
                  </a:cubicBezTo>
                  <a:lnTo>
                    <a:pt x="5807947" y="1048089"/>
                  </a:lnTo>
                  <a:lnTo>
                    <a:pt x="5823020" y="1118428"/>
                  </a:lnTo>
                  <a:lnTo>
                    <a:pt x="5838092" y="1218911"/>
                  </a:lnTo>
                  <a:lnTo>
                    <a:pt x="5823020" y="1249056"/>
                  </a:lnTo>
                  <a:lnTo>
                    <a:pt x="5863213" y="1299298"/>
                  </a:lnTo>
                  <a:lnTo>
                    <a:pt x="5893358" y="1359588"/>
                  </a:lnTo>
                  <a:lnTo>
                    <a:pt x="5893358" y="1434951"/>
                  </a:lnTo>
                  <a:lnTo>
                    <a:pt x="5928527" y="1495241"/>
                  </a:lnTo>
                  <a:lnTo>
                    <a:pt x="5918479" y="1605773"/>
                  </a:lnTo>
                  <a:lnTo>
                    <a:pt x="5898382" y="1686160"/>
                  </a:lnTo>
                  <a:lnTo>
                    <a:pt x="5918479" y="1776595"/>
                  </a:lnTo>
                  <a:lnTo>
                    <a:pt x="5933552" y="1811764"/>
                  </a:lnTo>
                  <a:lnTo>
                    <a:pt x="5812971" y="1872054"/>
                  </a:lnTo>
                  <a:lnTo>
                    <a:pt x="5812971" y="1872054"/>
                  </a:lnTo>
                  <a:lnTo>
                    <a:pt x="5727560" y="1932344"/>
                  </a:lnTo>
                  <a:lnTo>
                    <a:pt x="5390941" y="1937369"/>
                  </a:lnTo>
                  <a:lnTo>
                    <a:pt x="5215670" y="1935977"/>
                  </a:lnTo>
                  <a:lnTo>
                    <a:pt x="619914" y="1836885"/>
                  </a:lnTo>
                  <a:lnTo>
                    <a:pt x="281354" y="1836885"/>
                  </a:lnTo>
                  <a:lnTo>
                    <a:pt x="130629" y="1761522"/>
                  </a:lnTo>
                  <a:lnTo>
                    <a:pt x="10048" y="1681136"/>
                  </a:lnTo>
                  <a:lnTo>
                    <a:pt x="0" y="1540459"/>
                  </a:lnTo>
                  <a:lnTo>
                    <a:pt x="15072" y="1490217"/>
                  </a:lnTo>
                  <a:lnTo>
                    <a:pt x="15072" y="1434951"/>
                  </a:lnTo>
                  <a:lnTo>
                    <a:pt x="25121" y="1384709"/>
                  </a:lnTo>
                  <a:lnTo>
                    <a:pt x="40193" y="1359588"/>
                  </a:lnTo>
                  <a:lnTo>
                    <a:pt x="65314" y="1314371"/>
                  </a:lnTo>
                  <a:close/>
                </a:path>
              </a:pathLst>
            </a:custGeom>
            <a:grp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white"/>
                  </a:solidFill>
                  <a:effectLst/>
                  <a:uLnTx/>
                  <a:uFillTx/>
                  <a:latin typeface="Calibri" panose="020F0502020204030204"/>
                  <a:ea typeface="+mn-ea"/>
                  <a:cs typeface="+mn-cs"/>
                </a:rPr>
                <a:t>M1</a:t>
              </a:r>
              <a:endParaRPr kumimoji="0" lang="en-US" sz="105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58" name="Group 57"/>
          <p:cNvGrpSpPr/>
          <p:nvPr/>
        </p:nvGrpSpPr>
        <p:grpSpPr>
          <a:xfrm>
            <a:off x="5936627" y="4703068"/>
            <a:ext cx="1588184" cy="539938"/>
            <a:chOff x="7839707" y="5258986"/>
            <a:chExt cx="2419186" cy="822454"/>
          </a:xfrm>
          <a:solidFill>
            <a:schemeClr val="accent2"/>
          </a:solidFill>
        </p:grpSpPr>
        <p:sp>
          <p:nvSpPr>
            <p:cNvPr id="59" name="Rounded Rectangle 58"/>
            <p:cNvSpPr/>
            <p:nvPr/>
          </p:nvSpPr>
          <p:spPr>
            <a:xfrm>
              <a:off x="7839707" y="5258986"/>
              <a:ext cx="2419186" cy="715296"/>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a:ln>
                    <a:noFill/>
                  </a:ln>
                  <a:solidFill>
                    <a:prstClr val="white"/>
                  </a:solidFill>
                  <a:effectLst/>
                  <a:uLnTx/>
                  <a:uFillTx/>
                  <a:latin typeface="Calibri" panose="020F0502020204030204"/>
                  <a:ea typeface="+mn-ea"/>
                  <a:cs typeface="+mn-cs"/>
                </a:rPr>
                <a:t>M3A</a:t>
              </a:r>
            </a:p>
          </p:txBody>
        </p:sp>
        <p:sp>
          <p:nvSpPr>
            <p:cNvPr id="60" name="Oval 59"/>
            <p:cNvSpPr/>
            <p:nvPr/>
          </p:nvSpPr>
          <p:spPr>
            <a:xfrm>
              <a:off x="9829268" y="5887925"/>
              <a:ext cx="193515" cy="1935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 name="Oval 60"/>
            <p:cNvSpPr/>
            <p:nvPr/>
          </p:nvSpPr>
          <p:spPr>
            <a:xfrm>
              <a:off x="8071370" y="5887925"/>
              <a:ext cx="193515" cy="1935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Oval 61"/>
            <p:cNvSpPr/>
            <p:nvPr/>
          </p:nvSpPr>
          <p:spPr>
            <a:xfrm>
              <a:off x="9627415" y="5887925"/>
              <a:ext cx="193515" cy="1935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63" name="Group 62"/>
          <p:cNvGrpSpPr/>
          <p:nvPr/>
        </p:nvGrpSpPr>
        <p:grpSpPr>
          <a:xfrm>
            <a:off x="6357265" y="3715109"/>
            <a:ext cx="669816" cy="500844"/>
            <a:chOff x="5396652" y="5705087"/>
            <a:chExt cx="1223636" cy="914953"/>
          </a:xfrm>
          <a:solidFill>
            <a:schemeClr val="accent2"/>
          </a:solidFill>
        </p:grpSpPr>
        <p:sp>
          <p:nvSpPr>
            <p:cNvPr id="64" name="Rounded Rectangle 63"/>
            <p:cNvSpPr/>
            <p:nvPr/>
          </p:nvSpPr>
          <p:spPr>
            <a:xfrm>
              <a:off x="5396652" y="5705087"/>
              <a:ext cx="1223636" cy="79589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a:ln>
                    <a:noFill/>
                  </a:ln>
                  <a:solidFill>
                    <a:prstClr val="white"/>
                  </a:solidFill>
                  <a:effectLst/>
                  <a:uLnTx/>
                  <a:uFillTx/>
                  <a:latin typeface="Calibri" panose="020F0502020204030204"/>
                  <a:ea typeface="+mn-ea"/>
                  <a:cs typeface="+mn-cs"/>
                </a:rPr>
                <a:t>M2A</a:t>
              </a:r>
            </a:p>
          </p:txBody>
        </p:sp>
        <p:sp>
          <p:nvSpPr>
            <p:cNvPr id="65" name="Oval 64"/>
            <p:cNvSpPr/>
            <p:nvPr/>
          </p:nvSpPr>
          <p:spPr>
            <a:xfrm>
              <a:off x="5505623" y="6381915"/>
              <a:ext cx="238125" cy="23812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6" name="Oval 65"/>
            <p:cNvSpPr/>
            <p:nvPr/>
          </p:nvSpPr>
          <p:spPr>
            <a:xfrm>
              <a:off x="6300626" y="6381915"/>
              <a:ext cx="238125" cy="23812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67" name="Group 66"/>
          <p:cNvGrpSpPr/>
          <p:nvPr/>
        </p:nvGrpSpPr>
        <p:grpSpPr>
          <a:xfrm>
            <a:off x="6357265" y="2875548"/>
            <a:ext cx="669816" cy="395452"/>
            <a:chOff x="5396652" y="5895947"/>
            <a:chExt cx="1223636" cy="722424"/>
          </a:xfrm>
          <a:solidFill>
            <a:schemeClr val="accent2"/>
          </a:solidFill>
        </p:grpSpPr>
        <p:sp>
          <p:nvSpPr>
            <p:cNvPr id="68" name="Rounded Rectangle 67"/>
            <p:cNvSpPr/>
            <p:nvPr/>
          </p:nvSpPr>
          <p:spPr>
            <a:xfrm>
              <a:off x="5396652" y="5895947"/>
              <a:ext cx="1223636" cy="60502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a:ln>
                    <a:noFill/>
                  </a:ln>
                  <a:solidFill>
                    <a:prstClr val="white"/>
                  </a:solidFill>
                  <a:effectLst/>
                  <a:uLnTx/>
                  <a:uFillTx/>
                  <a:latin typeface="Calibri" panose="020F0502020204030204"/>
                  <a:ea typeface="+mn-ea"/>
                  <a:cs typeface="+mn-cs"/>
                </a:rPr>
                <a:t>M1A</a:t>
              </a:r>
            </a:p>
          </p:txBody>
        </p:sp>
        <p:sp>
          <p:nvSpPr>
            <p:cNvPr id="69" name="Oval 68"/>
            <p:cNvSpPr/>
            <p:nvPr/>
          </p:nvSpPr>
          <p:spPr>
            <a:xfrm>
              <a:off x="5610515" y="6380246"/>
              <a:ext cx="238124" cy="23812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0" name="Oval 69"/>
            <p:cNvSpPr/>
            <p:nvPr/>
          </p:nvSpPr>
          <p:spPr>
            <a:xfrm>
              <a:off x="6167394" y="6379191"/>
              <a:ext cx="238124" cy="23812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73" name="Group 72"/>
          <p:cNvGrpSpPr/>
          <p:nvPr/>
        </p:nvGrpSpPr>
        <p:grpSpPr>
          <a:xfrm>
            <a:off x="8707803" y="3677972"/>
            <a:ext cx="724260" cy="541554"/>
            <a:chOff x="5396652" y="5705087"/>
            <a:chExt cx="1223636" cy="914953"/>
          </a:xfrm>
          <a:solidFill>
            <a:schemeClr val="accent2">
              <a:lumMod val="60000"/>
              <a:lumOff val="40000"/>
            </a:schemeClr>
          </a:solidFill>
        </p:grpSpPr>
        <p:sp>
          <p:nvSpPr>
            <p:cNvPr id="74" name="Rounded Rectangle 73"/>
            <p:cNvSpPr/>
            <p:nvPr/>
          </p:nvSpPr>
          <p:spPr>
            <a:xfrm>
              <a:off x="5396652" y="5705087"/>
              <a:ext cx="1223636" cy="79589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a:ln>
                    <a:noFill/>
                  </a:ln>
                  <a:solidFill>
                    <a:prstClr val="white"/>
                  </a:solidFill>
                  <a:effectLst/>
                  <a:uLnTx/>
                  <a:uFillTx/>
                  <a:latin typeface="Calibri" panose="020F0502020204030204"/>
                  <a:ea typeface="+mn-ea"/>
                  <a:cs typeface="+mn-cs"/>
                </a:rPr>
                <a:t>N2A</a:t>
              </a:r>
            </a:p>
          </p:txBody>
        </p:sp>
        <p:sp>
          <p:nvSpPr>
            <p:cNvPr id="75" name="Oval 74"/>
            <p:cNvSpPr/>
            <p:nvPr/>
          </p:nvSpPr>
          <p:spPr>
            <a:xfrm>
              <a:off x="5505623" y="6381915"/>
              <a:ext cx="238125" cy="23812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 name="Oval 75"/>
            <p:cNvSpPr/>
            <p:nvPr/>
          </p:nvSpPr>
          <p:spPr>
            <a:xfrm>
              <a:off x="6300626" y="6381915"/>
              <a:ext cx="238125" cy="23812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77" name="Group 76"/>
          <p:cNvGrpSpPr/>
          <p:nvPr/>
        </p:nvGrpSpPr>
        <p:grpSpPr>
          <a:xfrm>
            <a:off x="8744263" y="2840308"/>
            <a:ext cx="648768" cy="426533"/>
            <a:chOff x="6805235" y="5829300"/>
            <a:chExt cx="1148140" cy="616531"/>
          </a:xfrm>
          <a:solidFill>
            <a:schemeClr val="accent2">
              <a:lumMod val="60000"/>
              <a:lumOff val="40000"/>
            </a:schemeClr>
          </a:solidFill>
        </p:grpSpPr>
        <p:sp>
          <p:nvSpPr>
            <p:cNvPr id="78" name="Rounded Rectangle 77"/>
            <p:cNvSpPr/>
            <p:nvPr/>
          </p:nvSpPr>
          <p:spPr>
            <a:xfrm>
              <a:off x="6805235" y="5829300"/>
              <a:ext cx="1148140" cy="395132"/>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tIns="0" bIns="10800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9" name="Rounded Rectangle 78"/>
            <p:cNvSpPr/>
            <p:nvPr/>
          </p:nvSpPr>
          <p:spPr>
            <a:xfrm>
              <a:off x="6805235" y="5958967"/>
              <a:ext cx="1148140" cy="39513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tIns="0" bIns="10800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a:ln>
                    <a:noFill/>
                  </a:ln>
                  <a:solidFill>
                    <a:prstClr val="white"/>
                  </a:solidFill>
                  <a:effectLst/>
                  <a:uLnTx/>
                  <a:uFillTx/>
                  <a:latin typeface="Calibri" panose="020F0502020204030204"/>
                  <a:ea typeface="+mn-ea"/>
                  <a:cs typeface="+mn-cs"/>
                </a:rPr>
                <a:t>N1A</a:t>
              </a:r>
            </a:p>
          </p:txBody>
        </p:sp>
        <p:sp>
          <p:nvSpPr>
            <p:cNvPr id="80" name="Oval 79"/>
            <p:cNvSpPr/>
            <p:nvPr/>
          </p:nvSpPr>
          <p:spPr>
            <a:xfrm>
              <a:off x="6923295" y="6176518"/>
              <a:ext cx="238125" cy="26931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tIns="0" bIns="10800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1" name="Oval 80"/>
            <p:cNvSpPr/>
            <p:nvPr/>
          </p:nvSpPr>
          <p:spPr>
            <a:xfrm>
              <a:off x="7590392" y="6176519"/>
              <a:ext cx="238126" cy="26931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tIns="0" bIns="10800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82" name="Group 81"/>
          <p:cNvGrpSpPr/>
          <p:nvPr/>
        </p:nvGrpSpPr>
        <p:grpSpPr>
          <a:xfrm>
            <a:off x="8393944" y="4683553"/>
            <a:ext cx="1358300" cy="558332"/>
            <a:chOff x="7839706" y="5087031"/>
            <a:chExt cx="2419186" cy="994409"/>
          </a:xfrm>
          <a:solidFill>
            <a:schemeClr val="accent2">
              <a:lumMod val="60000"/>
              <a:lumOff val="40000"/>
            </a:schemeClr>
          </a:solidFill>
        </p:grpSpPr>
        <p:sp>
          <p:nvSpPr>
            <p:cNvPr id="83" name="Rounded Rectangle 65"/>
            <p:cNvSpPr/>
            <p:nvPr/>
          </p:nvSpPr>
          <p:spPr>
            <a:xfrm>
              <a:off x="7839706" y="5087031"/>
              <a:ext cx="2419186" cy="647066"/>
            </a:xfrm>
            <a:custGeom>
              <a:avLst/>
              <a:gdLst>
                <a:gd name="connsiteX0" fmla="*/ 0 w 2850534"/>
                <a:gd name="connsiteY0" fmla="*/ 127076 h 762440"/>
                <a:gd name="connsiteX1" fmla="*/ 127076 w 2850534"/>
                <a:gd name="connsiteY1" fmla="*/ 0 h 762440"/>
                <a:gd name="connsiteX2" fmla="*/ 2723458 w 2850534"/>
                <a:gd name="connsiteY2" fmla="*/ 0 h 762440"/>
                <a:gd name="connsiteX3" fmla="*/ 2850534 w 2850534"/>
                <a:gd name="connsiteY3" fmla="*/ 127076 h 762440"/>
                <a:gd name="connsiteX4" fmla="*/ 2850534 w 2850534"/>
                <a:gd name="connsiteY4" fmla="*/ 635364 h 762440"/>
                <a:gd name="connsiteX5" fmla="*/ 2723458 w 2850534"/>
                <a:gd name="connsiteY5" fmla="*/ 762440 h 762440"/>
                <a:gd name="connsiteX6" fmla="*/ 127076 w 2850534"/>
                <a:gd name="connsiteY6" fmla="*/ 762440 h 762440"/>
                <a:gd name="connsiteX7" fmla="*/ 0 w 2850534"/>
                <a:gd name="connsiteY7" fmla="*/ 635364 h 762440"/>
                <a:gd name="connsiteX8" fmla="*/ 0 w 2850534"/>
                <a:gd name="connsiteY8" fmla="*/ 127076 h 762440"/>
                <a:gd name="connsiteX0" fmla="*/ 0 w 2850534"/>
                <a:gd name="connsiteY0" fmla="*/ 127076 h 762440"/>
                <a:gd name="connsiteX1" fmla="*/ 127076 w 2850534"/>
                <a:gd name="connsiteY1" fmla="*/ 0 h 762440"/>
                <a:gd name="connsiteX2" fmla="*/ 2723458 w 2850534"/>
                <a:gd name="connsiteY2" fmla="*/ 0 h 762440"/>
                <a:gd name="connsiteX3" fmla="*/ 2850534 w 2850534"/>
                <a:gd name="connsiteY3" fmla="*/ 127076 h 762440"/>
                <a:gd name="connsiteX4" fmla="*/ 2850534 w 2850534"/>
                <a:gd name="connsiteY4" fmla="*/ 635364 h 762440"/>
                <a:gd name="connsiteX5" fmla="*/ 2723458 w 2850534"/>
                <a:gd name="connsiteY5" fmla="*/ 762440 h 762440"/>
                <a:gd name="connsiteX6" fmla="*/ 510964 w 2850534"/>
                <a:gd name="connsiteY6" fmla="*/ 759774 h 762440"/>
                <a:gd name="connsiteX7" fmla="*/ 0 w 2850534"/>
                <a:gd name="connsiteY7" fmla="*/ 635364 h 762440"/>
                <a:gd name="connsiteX8" fmla="*/ 0 w 2850534"/>
                <a:gd name="connsiteY8" fmla="*/ 127076 h 762440"/>
                <a:gd name="connsiteX0" fmla="*/ 0 w 2850534"/>
                <a:gd name="connsiteY0" fmla="*/ 127076 h 762440"/>
                <a:gd name="connsiteX1" fmla="*/ 127076 w 2850534"/>
                <a:gd name="connsiteY1" fmla="*/ 0 h 762440"/>
                <a:gd name="connsiteX2" fmla="*/ 2723458 w 2850534"/>
                <a:gd name="connsiteY2" fmla="*/ 0 h 762440"/>
                <a:gd name="connsiteX3" fmla="*/ 2850534 w 2850534"/>
                <a:gd name="connsiteY3" fmla="*/ 127076 h 762440"/>
                <a:gd name="connsiteX4" fmla="*/ 2850534 w 2850534"/>
                <a:gd name="connsiteY4" fmla="*/ 635364 h 762440"/>
                <a:gd name="connsiteX5" fmla="*/ 2723458 w 2850534"/>
                <a:gd name="connsiteY5" fmla="*/ 762440 h 762440"/>
                <a:gd name="connsiteX6" fmla="*/ 510964 w 2850534"/>
                <a:gd name="connsiteY6" fmla="*/ 759774 h 762440"/>
                <a:gd name="connsiteX7" fmla="*/ 169811 w 2850534"/>
                <a:gd name="connsiteY7" fmla="*/ 703511 h 762440"/>
                <a:gd name="connsiteX8" fmla="*/ 0 w 2850534"/>
                <a:gd name="connsiteY8" fmla="*/ 635364 h 762440"/>
                <a:gd name="connsiteX9" fmla="*/ 0 w 2850534"/>
                <a:gd name="connsiteY9" fmla="*/ 127076 h 762440"/>
                <a:gd name="connsiteX0" fmla="*/ 0 w 2850534"/>
                <a:gd name="connsiteY0" fmla="*/ 127076 h 762440"/>
                <a:gd name="connsiteX1" fmla="*/ 127076 w 2850534"/>
                <a:gd name="connsiteY1" fmla="*/ 0 h 762440"/>
                <a:gd name="connsiteX2" fmla="*/ 2723458 w 2850534"/>
                <a:gd name="connsiteY2" fmla="*/ 0 h 762440"/>
                <a:gd name="connsiteX3" fmla="*/ 2850534 w 2850534"/>
                <a:gd name="connsiteY3" fmla="*/ 127076 h 762440"/>
                <a:gd name="connsiteX4" fmla="*/ 2850534 w 2850534"/>
                <a:gd name="connsiteY4" fmla="*/ 635364 h 762440"/>
                <a:gd name="connsiteX5" fmla="*/ 2723458 w 2850534"/>
                <a:gd name="connsiteY5" fmla="*/ 762440 h 762440"/>
                <a:gd name="connsiteX6" fmla="*/ 510964 w 2850534"/>
                <a:gd name="connsiteY6" fmla="*/ 759774 h 762440"/>
                <a:gd name="connsiteX7" fmla="*/ 396412 w 2850534"/>
                <a:gd name="connsiteY7" fmla="*/ 636863 h 762440"/>
                <a:gd name="connsiteX8" fmla="*/ 0 w 2850534"/>
                <a:gd name="connsiteY8" fmla="*/ 635364 h 762440"/>
                <a:gd name="connsiteX9" fmla="*/ 0 w 2850534"/>
                <a:gd name="connsiteY9" fmla="*/ 127076 h 762440"/>
                <a:gd name="connsiteX0" fmla="*/ 0 w 2850534"/>
                <a:gd name="connsiteY0" fmla="*/ 127076 h 762440"/>
                <a:gd name="connsiteX1" fmla="*/ 127076 w 2850534"/>
                <a:gd name="connsiteY1" fmla="*/ 0 h 762440"/>
                <a:gd name="connsiteX2" fmla="*/ 2723458 w 2850534"/>
                <a:gd name="connsiteY2" fmla="*/ 0 h 762440"/>
                <a:gd name="connsiteX3" fmla="*/ 2850534 w 2850534"/>
                <a:gd name="connsiteY3" fmla="*/ 127076 h 762440"/>
                <a:gd name="connsiteX4" fmla="*/ 2850534 w 2850534"/>
                <a:gd name="connsiteY4" fmla="*/ 635364 h 762440"/>
                <a:gd name="connsiteX5" fmla="*/ 2723458 w 2850534"/>
                <a:gd name="connsiteY5" fmla="*/ 762440 h 762440"/>
                <a:gd name="connsiteX6" fmla="*/ 510964 w 2850534"/>
                <a:gd name="connsiteY6" fmla="*/ 759774 h 762440"/>
                <a:gd name="connsiteX7" fmla="*/ 396412 w 2850534"/>
                <a:gd name="connsiteY7" fmla="*/ 636863 h 762440"/>
                <a:gd name="connsiteX8" fmla="*/ 0 w 2850534"/>
                <a:gd name="connsiteY8" fmla="*/ 635364 h 762440"/>
                <a:gd name="connsiteX9" fmla="*/ 0 w 2850534"/>
                <a:gd name="connsiteY9" fmla="*/ 127076 h 762440"/>
                <a:gd name="connsiteX0" fmla="*/ 0 w 2850534"/>
                <a:gd name="connsiteY0" fmla="*/ 127076 h 762440"/>
                <a:gd name="connsiteX1" fmla="*/ 127076 w 2850534"/>
                <a:gd name="connsiteY1" fmla="*/ 0 h 762440"/>
                <a:gd name="connsiteX2" fmla="*/ 2723458 w 2850534"/>
                <a:gd name="connsiteY2" fmla="*/ 0 h 762440"/>
                <a:gd name="connsiteX3" fmla="*/ 2850534 w 2850534"/>
                <a:gd name="connsiteY3" fmla="*/ 127076 h 762440"/>
                <a:gd name="connsiteX4" fmla="*/ 2850534 w 2850534"/>
                <a:gd name="connsiteY4" fmla="*/ 635364 h 762440"/>
                <a:gd name="connsiteX5" fmla="*/ 2723458 w 2850534"/>
                <a:gd name="connsiteY5" fmla="*/ 762440 h 762440"/>
                <a:gd name="connsiteX6" fmla="*/ 510964 w 2850534"/>
                <a:gd name="connsiteY6" fmla="*/ 759774 h 762440"/>
                <a:gd name="connsiteX7" fmla="*/ 396412 w 2850534"/>
                <a:gd name="connsiteY7" fmla="*/ 636863 h 762440"/>
                <a:gd name="connsiteX8" fmla="*/ 2666 w 2850534"/>
                <a:gd name="connsiteY8" fmla="*/ 574049 h 762440"/>
                <a:gd name="connsiteX9" fmla="*/ 0 w 2850534"/>
                <a:gd name="connsiteY9" fmla="*/ 127076 h 762440"/>
                <a:gd name="connsiteX0" fmla="*/ 0 w 2850534"/>
                <a:gd name="connsiteY0" fmla="*/ 127076 h 762440"/>
                <a:gd name="connsiteX1" fmla="*/ 127076 w 2850534"/>
                <a:gd name="connsiteY1" fmla="*/ 0 h 762440"/>
                <a:gd name="connsiteX2" fmla="*/ 2723458 w 2850534"/>
                <a:gd name="connsiteY2" fmla="*/ 0 h 762440"/>
                <a:gd name="connsiteX3" fmla="*/ 2850534 w 2850534"/>
                <a:gd name="connsiteY3" fmla="*/ 127076 h 762440"/>
                <a:gd name="connsiteX4" fmla="*/ 2850534 w 2850534"/>
                <a:gd name="connsiteY4" fmla="*/ 635364 h 762440"/>
                <a:gd name="connsiteX5" fmla="*/ 2723458 w 2850534"/>
                <a:gd name="connsiteY5" fmla="*/ 762440 h 762440"/>
                <a:gd name="connsiteX6" fmla="*/ 510964 w 2850534"/>
                <a:gd name="connsiteY6" fmla="*/ 759774 h 762440"/>
                <a:gd name="connsiteX7" fmla="*/ 396412 w 2850534"/>
                <a:gd name="connsiteY7" fmla="*/ 636863 h 762440"/>
                <a:gd name="connsiteX8" fmla="*/ 2666 w 2850534"/>
                <a:gd name="connsiteY8" fmla="*/ 574049 h 762440"/>
                <a:gd name="connsiteX9" fmla="*/ 0 w 2850534"/>
                <a:gd name="connsiteY9" fmla="*/ 127076 h 762440"/>
                <a:gd name="connsiteX0" fmla="*/ 0 w 2850534"/>
                <a:gd name="connsiteY0" fmla="*/ 127076 h 762440"/>
                <a:gd name="connsiteX1" fmla="*/ 127076 w 2850534"/>
                <a:gd name="connsiteY1" fmla="*/ 0 h 762440"/>
                <a:gd name="connsiteX2" fmla="*/ 2723458 w 2850534"/>
                <a:gd name="connsiteY2" fmla="*/ 0 h 762440"/>
                <a:gd name="connsiteX3" fmla="*/ 2850534 w 2850534"/>
                <a:gd name="connsiteY3" fmla="*/ 127076 h 762440"/>
                <a:gd name="connsiteX4" fmla="*/ 2850534 w 2850534"/>
                <a:gd name="connsiteY4" fmla="*/ 635364 h 762440"/>
                <a:gd name="connsiteX5" fmla="*/ 2723458 w 2850534"/>
                <a:gd name="connsiteY5" fmla="*/ 762440 h 762440"/>
                <a:gd name="connsiteX6" fmla="*/ 510964 w 2850534"/>
                <a:gd name="connsiteY6" fmla="*/ 759774 h 762440"/>
                <a:gd name="connsiteX7" fmla="*/ 396412 w 2850534"/>
                <a:gd name="connsiteY7" fmla="*/ 636863 h 762440"/>
                <a:gd name="connsiteX8" fmla="*/ 97832 w 2850534"/>
                <a:gd name="connsiteY8" fmla="*/ 628866 h 762440"/>
                <a:gd name="connsiteX9" fmla="*/ 2666 w 2850534"/>
                <a:gd name="connsiteY9" fmla="*/ 574049 h 762440"/>
                <a:gd name="connsiteX10" fmla="*/ 0 w 2850534"/>
                <a:gd name="connsiteY10" fmla="*/ 127076 h 762440"/>
                <a:gd name="connsiteX0" fmla="*/ 0 w 2850534"/>
                <a:gd name="connsiteY0" fmla="*/ 127076 h 762440"/>
                <a:gd name="connsiteX1" fmla="*/ 127076 w 2850534"/>
                <a:gd name="connsiteY1" fmla="*/ 0 h 762440"/>
                <a:gd name="connsiteX2" fmla="*/ 2723458 w 2850534"/>
                <a:gd name="connsiteY2" fmla="*/ 0 h 762440"/>
                <a:gd name="connsiteX3" fmla="*/ 2850534 w 2850534"/>
                <a:gd name="connsiteY3" fmla="*/ 127076 h 762440"/>
                <a:gd name="connsiteX4" fmla="*/ 2850534 w 2850534"/>
                <a:gd name="connsiteY4" fmla="*/ 635364 h 762440"/>
                <a:gd name="connsiteX5" fmla="*/ 2723458 w 2850534"/>
                <a:gd name="connsiteY5" fmla="*/ 762440 h 762440"/>
                <a:gd name="connsiteX6" fmla="*/ 510964 w 2850534"/>
                <a:gd name="connsiteY6" fmla="*/ 759774 h 762440"/>
                <a:gd name="connsiteX7" fmla="*/ 396412 w 2850534"/>
                <a:gd name="connsiteY7" fmla="*/ 636863 h 762440"/>
                <a:gd name="connsiteX8" fmla="*/ 97832 w 2850534"/>
                <a:gd name="connsiteY8" fmla="*/ 628866 h 762440"/>
                <a:gd name="connsiteX9" fmla="*/ 2666 w 2850534"/>
                <a:gd name="connsiteY9" fmla="*/ 574049 h 762440"/>
                <a:gd name="connsiteX10" fmla="*/ 0 w 2850534"/>
                <a:gd name="connsiteY10" fmla="*/ 127076 h 762440"/>
                <a:gd name="connsiteX0" fmla="*/ 0 w 2850534"/>
                <a:gd name="connsiteY0" fmla="*/ 127076 h 762440"/>
                <a:gd name="connsiteX1" fmla="*/ 127076 w 2850534"/>
                <a:gd name="connsiteY1" fmla="*/ 0 h 762440"/>
                <a:gd name="connsiteX2" fmla="*/ 2723458 w 2850534"/>
                <a:gd name="connsiteY2" fmla="*/ 0 h 762440"/>
                <a:gd name="connsiteX3" fmla="*/ 2850534 w 2850534"/>
                <a:gd name="connsiteY3" fmla="*/ 127076 h 762440"/>
                <a:gd name="connsiteX4" fmla="*/ 2850534 w 2850534"/>
                <a:gd name="connsiteY4" fmla="*/ 635364 h 762440"/>
                <a:gd name="connsiteX5" fmla="*/ 2723458 w 2850534"/>
                <a:gd name="connsiteY5" fmla="*/ 762440 h 762440"/>
                <a:gd name="connsiteX6" fmla="*/ 510964 w 2850534"/>
                <a:gd name="connsiteY6" fmla="*/ 759774 h 762440"/>
                <a:gd name="connsiteX7" fmla="*/ 396412 w 2850534"/>
                <a:gd name="connsiteY7" fmla="*/ 636863 h 762440"/>
                <a:gd name="connsiteX8" fmla="*/ 100497 w 2850534"/>
                <a:gd name="connsiteY8" fmla="*/ 636863 h 762440"/>
                <a:gd name="connsiteX9" fmla="*/ 2666 w 2850534"/>
                <a:gd name="connsiteY9" fmla="*/ 574049 h 762440"/>
                <a:gd name="connsiteX10" fmla="*/ 0 w 2850534"/>
                <a:gd name="connsiteY10" fmla="*/ 127076 h 762440"/>
                <a:gd name="connsiteX0" fmla="*/ 0 w 2850534"/>
                <a:gd name="connsiteY0" fmla="*/ 127076 h 762440"/>
                <a:gd name="connsiteX1" fmla="*/ 127076 w 2850534"/>
                <a:gd name="connsiteY1" fmla="*/ 0 h 762440"/>
                <a:gd name="connsiteX2" fmla="*/ 2723458 w 2850534"/>
                <a:gd name="connsiteY2" fmla="*/ 0 h 762440"/>
                <a:gd name="connsiteX3" fmla="*/ 2850534 w 2850534"/>
                <a:gd name="connsiteY3" fmla="*/ 127076 h 762440"/>
                <a:gd name="connsiteX4" fmla="*/ 2850534 w 2850534"/>
                <a:gd name="connsiteY4" fmla="*/ 635364 h 762440"/>
                <a:gd name="connsiteX5" fmla="*/ 2723458 w 2850534"/>
                <a:gd name="connsiteY5" fmla="*/ 762440 h 762440"/>
                <a:gd name="connsiteX6" fmla="*/ 510964 w 2850534"/>
                <a:gd name="connsiteY6" fmla="*/ 759774 h 762440"/>
                <a:gd name="connsiteX7" fmla="*/ 396412 w 2850534"/>
                <a:gd name="connsiteY7" fmla="*/ 636863 h 762440"/>
                <a:gd name="connsiteX8" fmla="*/ 100497 w 2850534"/>
                <a:gd name="connsiteY8" fmla="*/ 636863 h 762440"/>
                <a:gd name="connsiteX9" fmla="*/ 2666 w 2850534"/>
                <a:gd name="connsiteY9" fmla="*/ 574049 h 762440"/>
                <a:gd name="connsiteX10" fmla="*/ 0 w 2850534"/>
                <a:gd name="connsiteY10" fmla="*/ 127076 h 762440"/>
                <a:gd name="connsiteX0" fmla="*/ 0 w 2850534"/>
                <a:gd name="connsiteY0" fmla="*/ 127076 h 762440"/>
                <a:gd name="connsiteX1" fmla="*/ 127076 w 2850534"/>
                <a:gd name="connsiteY1" fmla="*/ 0 h 762440"/>
                <a:gd name="connsiteX2" fmla="*/ 2723458 w 2850534"/>
                <a:gd name="connsiteY2" fmla="*/ 0 h 762440"/>
                <a:gd name="connsiteX3" fmla="*/ 2850534 w 2850534"/>
                <a:gd name="connsiteY3" fmla="*/ 127076 h 762440"/>
                <a:gd name="connsiteX4" fmla="*/ 2850534 w 2850534"/>
                <a:gd name="connsiteY4" fmla="*/ 635364 h 762440"/>
                <a:gd name="connsiteX5" fmla="*/ 2723458 w 2850534"/>
                <a:gd name="connsiteY5" fmla="*/ 762440 h 762440"/>
                <a:gd name="connsiteX6" fmla="*/ 510964 w 2850534"/>
                <a:gd name="connsiteY6" fmla="*/ 759774 h 762440"/>
                <a:gd name="connsiteX7" fmla="*/ 396412 w 2850534"/>
                <a:gd name="connsiteY7" fmla="*/ 636863 h 762440"/>
                <a:gd name="connsiteX8" fmla="*/ 100497 w 2850534"/>
                <a:gd name="connsiteY8" fmla="*/ 636863 h 762440"/>
                <a:gd name="connsiteX9" fmla="*/ 2666 w 2850534"/>
                <a:gd name="connsiteY9" fmla="*/ 574049 h 762440"/>
                <a:gd name="connsiteX10" fmla="*/ 0 w 2850534"/>
                <a:gd name="connsiteY10" fmla="*/ 127076 h 762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50534" h="762440">
                  <a:moveTo>
                    <a:pt x="0" y="127076"/>
                  </a:moveTo>
                  <a:cubicBezTo>
                    <a:pt x="0" y="56894"/>
                    <a:pt x="56894" y="0"/>
                    <a:pt x="127076" y="0"/>
                  </a:cubicBezTo>
                  <a:lnTo>
                    <a:pt x="2723458" y="0"/>
                  </a:lnTo>
                  <a:cubicBezTo>
                    <a:pt x="2793640" y="0"/>
                    <a:pt x="2850534" y="56894"/>
                    <a:pt x="2850534" y="127076"/>
                  </a:cubicBezTo>
                  <a:lnTo>
                    <a:pt x="2850534" y="635364"/>
                  </a:lnTo>
                  <a:cubicBezTo>
                    <a:pt x="2850534" y="705546"/>
                    <a:pt x="2793640" y="762440"/>
                    <a:pt x="2723458" y="762440"/>
                  </a:cubicBezTo>
                  <a:lnTo>
                    <a:pt x="510964" y="759774"/>
                  </a:lnTo>
                  <a:cubicBezTo>
                    <a:pt x="447917" y="755285"/>
                    <a:pt x="481573" y="657598"/>
                    <a:pt x="396412" y="636863"/>
                  </a:cubicBezTo>
                  <a:lnTo>
                    <a:pt x="100497" y="636863"/>
                  </a:lnTo>
                  <a:cubicBezTo>
                    <a:pt x="53535" y="634392"/>
                    <a:pt x="2976" y="644351"/>
                    <a:pt x="2666" y="574049"/>
                  </a:cubicBezTo>
                  <a:cubicBezTo>
                    <a:pt x="1777" y="425058"/>
                    <a:pt x="889" y="276067"/>
                    <a:pt x="0" y="12707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4" name="Oval 83"/>
            <p:cNvSpPr/>
            <p:nvPr/>
          </p:nvSpPr>
          <p:spPr>
            <a:xfrm>
              <a:off x="9829268" y="5887925"/>
              <a:ext cx="193515" cy="1935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5" name="Oval 84"/>
            <p:cNvSpPr/>
            <p:nvPr/>
          </p:nvSpPr>
          <p:spPr>
            <a:xfrm>
              <a:off x="7924592" y="5887925"/>
              <a:ext cx="193515" cy="1935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6" name="Oval 85"/>
            <p:cNvSpPr/>
            <p:nvPr/>
          </p:nvSpPr>
          <p:spPr>
            <a:xfrm>
              <a:off x="8592551" y="5885242"/>
              <a:ext cx="193515" cy="1935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7" name="Rounded Rectangle 70"/>
            <p:cNvSpPr/>
            <p:nvPr/>
          </p:nvSpPr>
          <p:spPr>
            <a:xfrm>
              <a:off x="7839706" y="5657810"/>
              <a:ext cx="974740" cy="288154"/>
            </a:xfrm>
            <a:custGeom>
              <a:avLst/>
              <a:gdLst>
                <a:gd name="connsiteX0" fmla="*/ 0 w 1148539"/>
                <a:gd name="connsiteY0" fmla="*/ 46103 h 208904"/>
                <a:gd name="connsiteX1" fmla="*/ 46103 w 1148539"/>
                <a:gd name="connsiteY1" fmla="*/ 0 h 208904"/>
                <a:gd name="connsiteX2" fmla="*/ 1102436 w 1148539"/>
                <a:gd name="connsiteY2" fmla="*/ 0 h 208904"/>
                <a:gd name="connsiteX3" fmla="*/ 1148539 w 1148539"/>
                <a:gd name="connsiteY3" fmla="*/ 46103 h 208904"/>
                <a:gd name="connsiteX4" fmla="*/ 1148539 w 1148539"/>
                <a:gd name="connsiteY4" fmla="*/ 162801 h 208904"/>
                <a:gd name="connsiteX5" fmla="*/ 1102436 w 1148539"/>
                <a:gd name="connsiteY5" fmla="*/ 208904 h 208904"/>
                <a:gd name="connsiteX6" fmla="*/ 46103 w 1148539"/>
                <a:gd name="connsiteY6" fmla="*/ 208904 h 208904"/>
                <a:gd name="connsiteX7" fmla="*/ 0 w 1148539"/>
                <a:gd name="connsiteY7" fmla="*/ 162801 h 208904"/>
                <a:gd name="connsiteX8" fmla="*/ 0 w 1148539"/>
                <a:gd name="connsiteY8" fmla="*/ 46103 h 208904"/>
                <a:gd name="connsiteX0" fmla="*/ 0 w 1148539"/>
                <a:gd name="connsiteY0" fmla="*/ 174065 h 336866"/>
                <a:gd name="connsiteX1" fmla="*/ 32774 w 1148539"/>
                <a:gd name="connsiteY1" fmla="*/ 0 h 336866"/>
                <a:gd name="connsiteX2" fmla="*/ 1102436 w 1148539"/>
                <a:gd name="connsiteY2" fmla="*/ 127962 h 336866"/>
                <a:gd name="connsiteX3" fmla="*/ 1148539 w 1148539"/>
                <a:gd name="connsiteY3" fmla="*/ 174065 h 336866"/>
                <a:gd name="connsiteX4" fmla="*/ 1148539 w 1148539"/>
                <a:gd name="connsiteY4" fmla="*/ 290763 h 336866"/>
                <a:gd name="connsiteX5" fmla="*/ 1102436 w 1148539"/>
                <a:gd name="connsiteY5" fmla="*/ 336866 h 336866"/>
                <a:gd name="connsiteX6" fmla="*/ 46103 w 1148539"/>
                <a:gd name="connsiteY6" fmla="*/ 336866 h 336866"/>
                <a:gd name="connsiteX7" fmla="*/ 0 w 1148539"/>
                <a:gd name="connsiteY7" fmla="*/ 290763 h 336866"/>
                <a:gd name="connsiteX8" fmla="*/ 0 w 1148539"/>
                <a:gd name="connsiteY8" fmla="*/ 174065 h 336866"/>
                <a:gd name="connsiteX0" fmla="*/ 0 w 1148539"/>
                <a:gd name="connsiteY0" fmla="*/ 181203 h 344004"/>
                <a:gd name="connsiteX1" fmla="*/ 32774 w 1148539"/>
                <a:gd name="connsiteY1" fmla="*/ 7138 h 344004"/>
                <a:gd name="connsiteX2" fmla="*/ 439066 w 1148539"/>
                <a:gd name="connsiteY2" fmla="*/ 43434 h 344004"/>
                <a:gd name="connsiteX3" fmla="*/ 1102436 w 1148539"/>
                <a:gd name="connsiteY3" fmla="*/ 135100 h 344004"/>
                <a:gd name="connsiteX4" fmla="*/ 1148539 w 1148539"/>
                <a:gd name="connsiteY4" fmla="*/ 181203 h 344004"/>
                <a:gd name="connsiteX5" fmla="*/ 1148539 w 1148539"/>
                <a:gd name="connsiteY5" fmla="*/ 297901 h 344004"/>
                <a:gd name="connsiteX6" fmla="*/ 1102436 w 1148539"/>
                <a:gd name="connsiteY6" fmla="*/ 344004 h 344004"/>
                <a:gd name="connsiteX7" fmla="*/ 46103 w 1148539"/>
                <a:gd name="connsiteY7" fmla="*/ 344004 h 344004"/>
                <a:gd name="connsiteX8" fmla="*/ 0 w 1148539"/>
                <a:gd name="connsiteY8" fmla="*/ 297901 h 344004"/>
                <a:gd name="connsiteX9" fmla="*/ 0 w 1148539"/>
                <a:gd name="connsiteY9" fmla="*/ 181203 h 344004"/>
                <a:gd name="connsiteX0" fmla="*/ 0 w 1148539"/>
                <a:gd name="connsiteY0" fmla="*/ 177203 h 340004"/>
                <a:gd name="connsiteX1" fmla="*/ 32774 w 1148539"/>
                <a:gd name="connsiteY1" fmla="*/ 3138 h 340004"/>
                <a:gd name="connsiteX2" fmla="*/ 420405 w 1148539"/>
                <a:gd name="connsiteY2" fmla="*/ 111413 h 340004"/>
                <a:gd name="connsiteX3" fmla="*/ 1102436 w 1148539"/>
                <a:gd name="connsiteY3" fmla="*/ 131100 h 340004"/>
                <a:gd name="connsiteX4" fmla="*/ 1148539 w 1148539"/>
                <a:gd name="connsiteY4" fmla="*/ 177203 h 340004"/>
                <a:gd name="connsiteX5" fmla="*/ 1148539 w 1148539"/>
                <a:gd name="connsiteY5" fmla="*/ 293901 h 340004"/>
                <a:gd name="connsiteX6" fmla="*/ 1102436 w 1148539"/>
                <a:gd name="connsiteY6" fmla="*/ 340004 h 340004"/>
                <a:gd name="connsiteX7" fmla="*/ 46103 w 1148539"/>
                <a:gd name="connsiteY7" fmla="*/ 340004 h 340004"/>
                <a:gd name="connsiteX8" fmla="*/ 0 w 1148539"/>
                <a:gd name="connsiteY8" fmla="*/ 293901 h 340004"/>
                <a:gd name="connsiteX9" fmla="*/ 0 w 1148539"/>
                <a:gd name="connsiteY9" fmla="*/ 177203 h 340004"/>
                <a:gd name="connsiteX0" fmla="*/ 0 w 1148539"/>
                <a:gd name="connsiteY0" fmla="*/ 177203 h 340004"/>
                <a:gd name="connsiteX1" fmla="*/ 32774 w 1148539"/>
                <a:gd name="connsiteY1" fmla="*/ 3138 h 340004"/>
                <a:gd name="connsiteX2" fmla="*/ 420405 w 1148539"/>
                <a:gd name="connsiteY2" fmla="*/ 111413 h 340004"/>
                <a:gd name="connsiteX3" fmla="*/ 1102436 w 1148539"/>
                <a:gd name="connsiteY3" fmla="*/ 131100 h 340004"/>
                <a:gd name="connsiteX4" fmla="*/ 1148539 w 1148539"/>
                <a:gd name="connsiteY4" fmla="*/ 177203 h 340004"/>
                <a:gd name="connsiteX5" fmla="*/ 1148539 w 1148539"/>
                <a:gd name="connsiteY5" fmla="*/ 293901 h 340004"/>
                <a:gd name="connsiteX6" fmla="*/ 1102436 w 1148539"/>
                <a:gd name="connsiteY6" fmla="*/ 340004 h 340004"/>
                <a:gd name="connsiteX7" fmla="*/ 46103 w 1148539"/>
                <a:gd name="connsiteY7" fmla="*/ 340004 h 340004"/>
                <a:gd name="connsiteX8" fmla="*/ 0 w 1148539"/>
                <a:gd name="connsiteY8" fmla="*/ 293901 h 340004"/>
                <a:gd name="connsiteX9" fmla="*/ 0 w 1148539"/>
                <a:gd name="connsiteY9" fmla="*/ 177203 h 340004"/>
                <a:gd name="connsiteX0" fmla="*/ 0 w 1148539"/>
                <a:gd name="connsiteY0" fmla="*/ 176851 h 339652"/>
                <a:gd name="connsiteX1" fmla="*/ 32774 w 1148539"/>
                <a:gd name="connsiteY1" fmla="*/ 2786 h 339652"/>
                <a:gd name="connsiteX2" fmla="*/ 460393 w 1148539"/>
                <a:gd name="connsiteY2" fmla="*/ 127056 h 339652"/>
                <a:gd name="connsiteX3" fmla="*/ 1102436 w 1148539"/>
                <a:gd name="connsiteY3" fmla="*/ 130748 h 339652"/>
                <a:gd name="connsiteX4" fmla="*/ 1148539 w 1148539"/>
                <a:gd name="connsiteY4" fmla="*/ 176851 h 339652"/>
                <a:gd name="connsiteX5" fmla="*/ 1148539 w 1148539"/>
                <a:gd name="connsiteY5" fmla="*/ 293549 h 339652"/>
                <a:gd name="connsiteX6" fmla="*/ 1102436 w 1148539"/>
                <a:gd name="connsiteY6" fmla="*/ 339652 h 339652"/>
                <a:gd name="connsiteX7" fmla="*/ 46103 w 1148539"/>
                <a:gd name="connsiteY7" fmla="*/ 339652 h 339652"/>
                <a:gd name="connsiteX8" fmla="*/ 0 w 1148539"/>
                <a:gd name="connsiteY8" fmla="*/ 293549 h 339652"/>
                <a:gd name="connsiteX9" fmla="*/ 0 w 1148539"/>
                <a:gd name="connsiteY9" fmla="*/ 176851 h 339652"/>
                <a:gd name="connsiteX0" fmla="*/ 0 w 1148539"/>
                <a:gd name="connsiteY0" fmla="*/ 177016 h 339817"/>
                <a:gd name="connsiteX1" fmla="*/ 32774 w 1148539"/>
                <a:gd name="connsiteY1" fmla="*/ 2951 h 339817"/>
                <a:gd name="connsiteX2" fmla="*/ 449729 w 1148539"/>
                <a:gd name="connsiteY2" fmla="*/ 119223 h 339817"/>
                <a:gd name="connsiteX3" fmla="*/ 1102436 w 1148539"/>
                <a:gd name="connsiteY3" fmla="*/ 130913 h 339817"/>
                <a:gd name="connsiteX4" fmla="*/ 1148539 w 1148539"/>
                <a:gd name="connsiteY4" fmla="*/ 177016 h 339817"/>
                <a:gd name="connsiteX5" fmla="*/ 1148539 w 1148539"/>
                <a:gd name="connsiteY5" fmla="*/ 293714 h 339817"/>
                <a:gd name="connsiteX6" fmla="*/ 1102436 w 1148539"/>
                <a:gd name="connsiteY6" fmla="*/ 339817 h 339817"/>
                <a:gd name="connsiteX7" fmla="*/ 46103 w 1148539"/>
                <a:gd name="connsiteY7" fmla="*/ 339817 h 339817"/>
                <a:gd name="connsiteX8" fmla="*/ 0 w 1148539"/>
                <a:gd name="connsiteY8" fmla="*/ 293714 h 339817"/>
                <a:gd name="connsiteX9" fmla="*/ 0 w 1148539"/>
                <a:gd name="connsiteY9" fmla="*/ 177016 h 339817"/>
                <a:gd name="connsiteX0" fmla="*/ 0 w 1148539"/>
                <a:gd name="connsiteY0" fmla="*/ 184405 h 347206"/>
                <a:gd name="connsiteX1" fmla="*/ 32774 w 1148539"/>
                <a:gd name="connsiteY1" fmla="*/ 10340 h 347206"/>
                <a:gd name="connsiteX2" fmla="*/ 449729 w 1148539"/>
                <a:gd name="connsiteY2" fmla="*/ 126612 h 347206"/>
                <a:gd name="connsiteX3" fmla="*/ 1102436 w 1148539"/>
                <a:gd name="connsiteY3" fmla="*/ 138302 h 347206"/>
                <a:gd name="connsiteX4" fmla="*/ 1148539 w 1148539"/>
                <a:gd name="connsiteY4" fmla="*/ 184405 h 347206"/>
                <a:gd name="connsiteX5" fmla="*/ 1148539 w 1148539"/>
                <a:gd name="connsiteY5" fmla="*/ 301103 h 347206"/>
                <a:gd name="connsiteX6" fmla="*/ 1102436 w 1148539"/>
                <a:gd name="connsiteY6" fmla="*/ 347206 h 347206"/>
                <a:gd name="connsiteX7" fmla="*/ 46103 w 1148539"/>
                <a:gd name="connsiteY7" fmla="*/ 347206 h 347206"/>
                <a:gd name="connsiteX8" fmla="*/ 0 w 1148539"/>
                <a:gd name="connsiteY8" fmla="*/ 301103 h 347206"/>
                <a:gd name="connsiteX9" fmla="*/ 0 w 1148539"/>
                <a:gd name="connsiteY9" fmla="*/ 184405 h 347206"/>
                <a:gd name="connsiteX0" fmla="*/ 0 w 1148539"/>
                <a:gd name="connsiteY0" fmla="*/ 183498 h 346299"/>
                <a:gd name="connsiteX1" fmla="*/ 32774 w 1148539"/>
                <a:gd name="connsiteY1" fmla="*/ 9433 h 346299"/>
                <a:gd name="connsiteX2" fmla="*/ 455060 w 1148539"/>
                <a:gd name="connsiteY2" fmla="*/ 131037 h 346299"/>
                <a:gd name="connsiteX3" fmla="*/ 1102436 w 1148539"/>
                <a:gd name="connsiteY3" fmla="*/ 137395 h 346299"/>
                <a:gd name="connsiteX4" fmla="*/ 1148539 w 1148539"/>
                <a:gd name="connsiteY4" fmla="*/ 183498 h 346299"/>
                <a:gd name="connsiteX5" fmla="*/ 1148539 w 1148539"/>
                <a:gd name="connsiteY5" fmla="*/ 300196 h 346299"/>
                <a:gd name="connsiteX6" fmla="*/ 1102436 w 1148539"/>
                <a:gd name="connsiteY6" fmla="*/ 346299 h 346299"/>
                <a:gd name="connsiteX7" fmla="*/ 46103 w 1148539"/>
                <a:gd name="connsiteY7" fmla="*/ 346299 h 346299"/>
                <a:gd name="connsiteX8" fmla="*/ 0 w 1148539"/>
                <a:gd name="connsiteY8" fmla="*/ 300196 h 346299"/>
                <a:gd name="connsiteX9" fmla="*/ 0 w 1148539"/>
                <a:gd name="connsiteY9" fmla="*/ 183498 h 346299"/>
                <a:gd name="connsiteX0" fmla="*/ 0 w 1148539"/>
                <a:gd name="connsiteY0" fmla="*/ 183085 h 345886"/>
                <a:gd name="connsiteX1" fmla="*/ 32774 w 1148539"/>
                <a:gd name="connsiteY1" fmla="*/ 9020 h 345886"/>
                <a:gd name="connsiteX2" fmla="*/ 452394 w 1148539"/>
                <a:gd name="connsiteY2" fmla="*/ 133290 h 345886"/>
                <a:gd name="connsiteX3" fmla="*/ 1102436 w 1148539"/>
                <a:gd name="connsiteY3" fmla="*/ 136982 h 345886"/>
                <a:gd name="connsiteX4" fmla="*/ 1148539 w 1148539"/>
                <a:gd name="connsiteY4" fmla="*/ 183085 h 345886"/>
                <a:gd name="connsiteX5" fmla="*/ 1148539 w 1148539"/>
                <a:gd name="connsiteY5" fmla="*/ 299783 h 345886"/>
                <a:gd name="connsiteX6" fmla="*/ 1102436 w 1148539"/>
                <a:gd name="connsiteY6" fmla="*/ 345886 h 345886"/>
                <a:gd name="connsiteX7" fmla="*/ 46103 w 1148539"/>
                <a:gd name="connsiteY7" fmla="*/ 345886 h 345886"/>
                <a:gd name="connsiteX8" fmla="*/ 0 w 1148539"/>
                <a:gd name="connsiteY8" fmla="*/ 299783 h 345886"/>
                <a:gd name="connsiteX9" fmla="*/ 0 w 1148539"/>
                <a:gd name="connsiteY9" fmla="*/ 183085 h 345886"/>
                <a:gd name="connsiteX0" fmla="*/ 0 w 1148539"/>
                <a:gd name="connsiteY0" fmla="*/ 183085 h 345886"/>
                <a:gd name="connsiteX1" fmla="*/ 32774 w 1148539"/>
                <a:gd name="connsiteY1" fmla="*/ 9020 h 345886"/>
                <a:gd name="connsiteX2" fmla="*/ 452394 w 1148539"/>
                <a:gd name="connsiteY2" fmla="*/ 133290 h 345886"/>
                <a:gd name="connsiteX3" fmla="*/ 1102436 w 1148539"/>
                <a:gd name="connsiteY3" fmla="*/ 136982 h 345886"/>
                <a:gd name="connsiteX4" fmla="*/ 1148539 w 1148539"/>
                <a:gd name="connsiteY4" fmla="*/ 183085 h 345886"/>
                <a:gd name="connsiteX5" fmla="*/ 1148539 w 1148539"/>
                <a:gd name="connsiteY5" fmla="*/ 299783 h 345886"/>
                <a:gd name="connsiteX6" fmla="*/ 1102436 w 1148539"/>
                <a:gd name="connsiteY6" fmla="*/ 345886 h 345886"/>
                <a:gd name="connsiteX7" fmla="*/ 46103 w 1148539"/>
                <a:gd name="connsiteY7" fmla="*/ 345886 h 345886"/>
                <a:gd name="connsiteX8" fmla="*/ 0 w 1148539"/>
                <a:gd name="connsiteY8" fmla="*/ 299783 h 345886"/>
                <a:gd name="connsiteX9" fmla="*/ 0 w 1148539"/>
                <a:gd name="connsiteY9" fmla="*/ 183085 h 345886"/>
                <a:gd name="connsiteX0" fmla="*/ 0 w 1148539"/>
                <a:gd name="connsiteY0" fmla="*/ 182809 h 345610"/>
                <a:gd name="connsiteX1" fmla="*/ 32774 w 1148539"/>
                <a:gd name="connsiteY1" fmla="*/ 8744 h 345610"/>
                <a:gd name="connsiteX2" fmla="*/ 351092 w 1148539"/>
                <a:gd name="connsiteY2" fmla="*/ 37043 h 345610"/>
                <a:gd name="connsiteX3" fmla="*/ 452394 w 1148539"/>
                <a:gd name="connsiteY3" fmla="*/ 133014 h 345610"/>
                <a:gd name="connsiteX4" fmla="*/ 1102436 w 1148539"/>
                <a:gd name="connsiteY4" fmla="*/ 136706 h 345610"/>
                <a:gd name="connsiteX5" fmla="*/ 1148539 w 1148539"/>
                <a:gd name="connsiteY5" fmla="*/ 182809 h 345610"/>
                <a:gd name="connsiteX6" fmla="*/ 1148539 w 1148539"/>
                <a:gd name="connsiteY6" fmla="*/ 299507 h 345610"/>
                <a:gd name="connsiteX7" fmla="*/ 1102436 w 1148539"/>
                <a:gd name="connsiteY7" fmla="*/ 345610 h 345610"/>
                <a:gd name="connsiteX8" fmla="*/ 46103 w 1148539"/>
                <a:gd name="connsiteY8" fmla="*/ 345610 h 345610"/>
                <a:gd name="connsiteX9" fmla="*/ 0 w 1148539"/>
                <a:gd name="connsiteY9" fmla="*/ 299507 h 345610"/>
                <a:gd name="connsiteX10" fmla="*/ 0 w 1148539"/>
                <a:gd name="connsiteY10" fmla="*/ 182809 h 345610"/>
                <a:gd name="connsiteX0" fmla="*/ 0 w 1148539"/>
                <a:gd name="connsiteY0" fmla="*/ 183261 h 346062"/>
                <a:gd name="connsiteX1" fmla="*/ 32774 w 1148539"/>
                <a:gd name="connsiteY1" fmla="*/ 9196 h 346062"/>
                <a:gd name="connsiteX2" fmla="*/ 391080 w 1148539"/>
                <a:gd name="connsiteY2" fmla="*/ 34829 h 346062"/>
                <a:gd name="connsiteX3" fmla="*/ 452394 w 1148539"/>
                <a:gd name="connsiteY3" fmla="*/ 133466 h 346062"/>
                <a:gd name="connsiteX4" fmla="*/ 1102436 w 1148539"/>
                <a:gd name="connsiteY4" fmla="*/ 137158 h 346062"/>
                <a:gd name="connsiteX5" fmla="*/ 1148539 w 1148539"/>
                <a:gd name="connsiteY5" fmla="*/ 183261 h 346062"/>
                <a:gd name="connsiteX6" fmla="*/ 1148539 w 1148539"/>
                <a:gd name="connsiteY6" fmla="*/ 299959 h 346062"/>
                <a:gd name="connsiteX7" fmla="*/ 1102436 w 1148539"/>
                <a:gd name="connsiteY7" fmla="*/ 346062 h 346062"/>
                <a:gd name="connsiteX8" fmla="*/ 46103 w 1148539"/>
                <a:gd name="connsiteY8" fmla="*/ 346062 h 346062"/>
                <a:gd name="connsiteX9" fmla="*/ 0 w 1148539"/>
                <a:gd name="connsiteY9" fmla="*/ 299959 h 346062"/>
                <a:gd name="connsiteX10" fmla="*/ 0 w 1148539"/>
                <a:gd name="connsiteY10" fmla="*/ 183261 h 346062"/>
                <a:gd name="connsiteX0" fmla="*/ 0 w 1148539"/>
                <a:gd name="connsiteY0" fmla="*/ 183261 h 346062"/>
                <a:gd name="connsiteX1" fmla="*/ 32774 w 1148539"/>
                <a:gd name="connsiteY1" fmla="*/ 9196 h 346062"/>
                <a:gd name="connsiteX2" fmla="*/ 391080 w 1148539"/>
                <a:gd name="connsiteY2" fmla="*/ 34829 h 346062"/>
                <a:gd name="connsiteX3" fmla="*/ 479052 w 1148539"/>
                <a:gd name="connsiteY3" fmla="*/ 130800 h 346062"/>
                <a:gd name="connsiteX4" fmla="*/ 1102436 w 1148539"/>
                <a:gd name="connsiteY4" fmla="*/ 137158 h 346062"/>
                <a:gd name="connsiteX5" fmla="*/ 1148539 w 1148539"/>
                <a:gd name="connsiteY5" fmla="*/ 183261 h 346062"/>
                <a:gd name="connsiteX6" fmla="*/ 1148539 w 1148539"/>
                <a:gd name="connsiteY6" fmla="*/ 299959 h 346062"/>
                <a:gd name="connsiteX7" fmla="*/ 1102436 w 1148539"/>
                <a:gd name="connsiteY7" fmla="*/ 346062 h 346062"/>
                <a:gd name="connsiteX8" fmla="*/ 46103 w 1148539"/>
                <a:gd name="connsiteY8" fmla="*/ 346062 h 346062"/>
                <a:gd name="connsiteX9" fmla="*/ 0 w 1148539"/>
                <a:gd name="connsiteY9" fmla="*/ 299959 h 346062"/>
                <a:gd name="connsiteX10" fmla="*/ 0 w 1148539"/>
                <a:gd name="connsiteY10" fmla="*/ 183261 h 346062"/>
                <a:gd name="connsiteX0" fmla="*/ 0 w 1148539"/>
                <a:gd name="connsiteY0" fmla="*/ 183261 h 346062"/>
                <a:gd name="connsiteX1" fmla="*/ 32774 w 1148539"/>
                <a:gd name="connsiteY1" fmla="*/ 9196 h 346062"/>
                <a:gd name="connsiteX2" fmla="*/ 391080 w 1148539"/>
                <a:gd name="connsiteY2" fmla="*/ 34829 h 346062"/>
                <a:gd name="connsiteX3" fmla="*/ 479052 w 1148539"/>
                <a:gd name="connsiteY3" fmla="*/ 130800 h 346062"/>
                <a:gd name="connsiteX4" fmla="*/ 1102436 w 1148539"/>
                <a:gd name="connsiteY4" fmla="*/ 137158 h 346062"/>
                <a:gd name="connsiteX5" fmla="*/ 1148539 w 1148539"/>
                <a:gd name="connsiteY5" fmla="*/ 183261 h 346062"/>
                <a:gd name="connsiteX6" fmla="*/ 1148539 w 1148539"/>
                <a:gd name="connsiteY6" fmla="*/ 299959 h 346062"/>
                <a:gd name="connsiteX7" fmla="*/ 1102436 w 1148539"/>
                <a:gd name="connsiteY7" fmla="*/ 346062 h 346062"/>
                <a:gd name="connsiteX8" fmla="*/ 46103 w 1148539"/>
                <a:gd name="connsiteY8" fmla="*/ 346062 h 346062"/>
                <a:gd name="connsiteX9" fmla="*/ 0 w 1148539"/>
                <a:gd name="connsiteY9" fmla="*/ 299959 h 346062"/>
                <a:gd name="connsiteX10" fmla="*/ 0 w 1148539"/>
                <a:gd name="connsiteY10" fmla="*/ 183261 h 346062"/>
                <a:gd name="connsiteX0" fmla="*/ 0 w 1148539"/>
                <a:gd name="connsiteY0" fmla="*/ 183261 h 346062"/>
                <a:gd name="connsiteX1" fmla="*/ 32774 w 1148539"/>
                <a:gd name="connsiteY1" fmla="*/ 9196 h 346062"/>
                <a:gd name="connsiteX2" fmla="*/ 391080 w 1148539"/>
                <a:gd name="connsiteY2" fmla="*/ 34829 h 346062"/>
                <a:gd name="connsiteX3" fmla="*/ 473721 w 1148539"/>
                <a:gd name="connsiteY3" fmla="*/ 130800 h 346062"/>
                <a:gd name="connsiteX4" fmla="*/ 1102436 w 1148539"/>
                <a:gd name="connsiteY4" fmla="*/ 137158 h 346062"/>
                <a:gd name="connsiteX5" fmla="*/ 1148539 w 1148539"/>
                <a:gd name="connsiteY5" fmla="*/ 183261 h 346062"/>
                <a:gd name="connsiteX6" fmla="*/ 1148539 w 1148539"/>
                <a:gd name="connsiteY6" fmla="*/ 299959 h 346062"/>
                <a:gd name="connsiteX7" fmla="*/ 1102436 w 1148539"/>
                <a:gd name="connsiteY7" fmla="*/ 346062 h 346062"/>
                <a:gd name="connsiteX8" fmla="*/ 46103 w 1148539"/>
                <a:gd name="connsiteY8" fmla="*/ 346062 h 346062"/>
                <a:gd name="connsiteX9" fmla="*/ 0 w 1148539"/>
                <a:gd name="connsiteY9" fmla="*/ 299959 h 346062"/>
                <a:gd name="connsiteX10" fmla="*/ 0 w 1148539"/>
                <a:gd name="connsiteY10" fmla="*/ 183261 h 346062"/>
                <a:gd name="connsiteX0" fmla="*/ 0 w 1148539"/>
                <a:gd name="connsiteY0" fmla="*/ 186330 h 349131"/>
                <a:gd name="connsiteX1" fmla="*/ 32774 w 1148539"/>
                <a:gd name="connsiteY1" fmla="*/ 12265 h 349131"/>
                <a:gd name="connsiteX2" fmla="*/ 391080 w 1148539"/>
                <a:gd name="connsiteY2" fmla="*/ 24568 h 349131"/>
                <a:gd name="connsiteX3" fmla="*/ 473721 w 1148539"/>
                <a:gd name="connsiteY3" fmla="*/ 133869 h 349131"/>
                <a:gd name="connsiteX4" fmla="*/ 1102436 w 1148539"/>
                <a:gd name="connsiteY4" fmla="*/ 140227 h 349131"/>
                <a:gd name="connsiteX5" fmla="*/ 1148539 w 1148539"/>
                <a:gd name="connsiteY5" fmla="*/ 186330 h 349131"/>
                <a:gd name="connsiteX6" fmla="*/ 1148539 w 1148539"/>
                <a:gd name="connsiteY6" fmla="*/ 303028 h 349131"/>
                <a:gd name="connsiteX7" fmla="*/ 1102436 w 1148539"/>
                <a:gd name="connsiteY7" fmla="*/ 349131 h 349131"/>
                <a:gd name="connsiteX8" fmla="*/ 46103 w 1148539"/>
                <a:gd name="connsiteY8" fmla="*/ 349131 h 349131"/>
                <a:gd name="connsiteX9" fmla="*/ 0 w 1148539"/>
                <a:gd name="connsiteY9" fmla="*/ 303028 h 349131"/>
                <a:gd name="connsiteX10" fmla="*/ 0 w 1148539"/>
                <a:gd name="connsiteY10" fmla="*/ 186330 h 349131"/>
                <a:gd name="connsiteX0" fmla="*/ 0 w 1148539"/>
                <a:gd name="connsiteY0" fmla="*/ 187012 h 349813"/>
                <a:gd name="connsiteX1" fmla="*/ 32774 w 1148539"/>
                <a:gd name="connsiteY1" fmla="*/ 12947 h 349813"/>
                <a:gd name="connsiteX2" fmla="*/ 391080 w 1148539"/>
                <a:gd name="connsiteY2" fmla="*/ 25250 h 349813"/>
                <a:gd name="connsiteX3" fmla="*/ 473721 w 1148539"/>
                <a:gd name="connsiteY3" fmla="*/ 134551 h 349813"/>
                <a:gd name="connsiteX4" fmla="*/ 1102436 w 1148539"/>
                <a:gd name="connsiteY4" fmla="*/ 140909 h 349813"/>
                <a:gd name="connsiteX5" fmla="*/ 1148539 w 1148539"/>
                <a:gd name="connsiteY5" fmla="*/ 187012 h 349813"/>
                <a:gd name="connsiteX6" fmla="*/ 1148539 w 1148539"/>
                <a:gd name="connsiteY6" fmla="*/ 303710 h 349813"/>
                <a:gd name="connsiteX7" fmla="*/ 1102436 w 1148539"/>
                <a:gd name="connsiteY7" fmla="*/ 349813 h 349813"/>
                <a:gd name="connsiteX8" fmla="*/ 46103 w 1148539"/>
                <a:gd name="connsiteY8" fmla="*/ 349813 h 349813"/>
                <a:gd name="connsiteX9" fmla="*/ 0 w 1148539"/>
                <a:gd name="connsiteY9" fmla="*/ 303710 h 349813"/>
                <a:gd name="connsiteX10" fmla="*/ 0 w 1148539"/>
                <a:gd name="connsiteY10" fmla="*/ 187012 h 349813"/>
                <a:gd name="connsiteX0" fmla="*/ 0 w 1148539"/>
                <a:gd name="connsiteY0" fmla="*/ 187012 h 349813"/>
                <a:gd name="connsiteX1" fmla="*/ 32774 w 1148539"/>
                <a:gd name="connsiteY1" fmla="*/ 12947 h 349813"/>
                <a:gd name="connsiteX2" fmla="*/ 391080 w 1148539"/>
                <a:gd name="connsiteY2" fmla="*/ 25250 h 349813"/>
                <a:gd name="connsiteX3" fmla="*/ 473721 w 1148539"/>
                <a:gd name="connsiteY3" fmla="*/ 134551 h 349813"/>
                <a:gd name="connsiteX4" fmla="*/ 1102436 w 1148539"/>
                <a:gd name="connsiteY4" fmla="*/ 140909 h 349813"/>
                <a:gd name="connsiteX5" fmla="*/ 1148539 w 1148539"/>
                <a:gd name="connsiteY5" fmla="*/ 187012 h 349813"/>
                <a:gd name="connsiteX6" fmla="*/ 1148539 w 1148539"/>
                <a:gd name="connsiteY6" fmla="*/ 303710 h 349813"/>
                <a:gd name="connsiteX7" fmla="*/ 1102436 w 1148539"/>
                <a:gd name="connsiteY7" fmla="*/ 349813 h 349813"/>
                <a:gd name="connsiteX8" fmla="*/ 46103 w 1148539"/>
                <a:gd name="connsiteY8" fmla="*/ 349813 h 349813"/>
                <a:gd name="connsiteX9" fmla="*/ 0 w 1148539"/>
                <a:gd name="connsiteY9" fmla="*/ 303710 h 349813"/>
                <a:gd name="connsiteX10" fmla="*/ 0 w 1148539"/>
                <a:gd name="connsiteY10" fmla="*/ 187012 h 349813"/>
                <a:gd name="connsiteX0" fmla="*/ 0 w 1148539"/>
                <a:gd name="connsiteY0" fmla="*/ 174065 h 336866"/>
                <a:gd name="connsiteX1" fmla="*/ 32774 w 1148539"/>
                <a:gd name="connsiteY1" fmla="*/ 0 h 336866"/>
                <a:gd name="connsiteX2" fmla="*/ 391080 w 1148539"/>
                <a:gd name="connsiteY2" fmla="*/ 12303 h 336866"/>
                <a:gd name="connsiteX3" fmla="*/ 473721 w 1148539"/>
                <a:gd name="connsiteY3" fmla="*/ 121604 h 336866"/>
                <a:gd name="connsiteX4" fmla="*/ 1102436 w 1148539"/>
                <a:gd name="connsiteY4" fmla="*/ 127962 h 336866"/>
                <a:gd name="connsiteX5" fmla="*/ 1148539 w 1148539"/>
                <a:gd name="connsiteY5" fmla="*/ 174065 h 336866"/>
                <a:gd name="connsiteX6" fmla="*/ 1148539 w 1148539"/>
                <a:gd name="connsiteY6" fmla="*/ 290763 h 336866"/>
                <a:gd name="connsiteX7" fmla="*/ 1102436 w 1148539"/>
                <a:gd name="connsiteY7" fmla="*/ 336866 h 336866"/>
                <a:gd name="connsiteX8" fmla="*/ 46103 w 1148539"/>
                <a:gd name="connsiteY8" fmla="*/ 336866 h 336866"/>
                <a:gd name="connsiteX9" fmla="*/ 0 w 1148539"/>
                <a:gd name="connsiteY9" fmla="*/ 290763 h 336866"/>
                <a:gd name="connsiteX10" fmla="*/ 0 w 1148539"/>
                <a:gd name="connsiteY10" fmla="*/ 174065 h 336866"/>
                <a:gd name="connsiteX0" fmla="*/ 0 w 1148539"/>
                <a:gd name="connsiteY0" fmla="*/ 180423 h 343224"/>
                <a:gd name="connsiteX1" fmla="*/ 32774 w 1148539"/>
                <a:gd name="connsiteY1" fmla="*/ 6358 h 343224"/>
                <a:gd name="connsiteX2" fmla="*/ 380416 w 1148539"/>
                <a:gd name="connsiteY2" fmla="*/ 0 h 343224"/>
                <a:gd name="connsiteX3" fmla="*/ 473721 w 1148539"/>
                <a:gd name="connsiteY3" fmla="*/ 127962 h 343224"/>
                <a:gd name="connsiteX4" fmla="*/ 1102436 w 1148539"/>
                <a:gd name="connsiteY4" fmla="*/ 134320 h 343224"/>
                <a:gd name="connsiteX5" fmla="*/ 1148539 w 1148539"/>
                <a:gd name="connsiteY5" fmla="*/ 180423 h 343224"/>
                <a:gd name="connsiteX6" fmla="*/ 1148539 w 1148539"/>
                <a:gd name="connsiteY6" fmla="*/ 297121 h 343224"/>
                <a:gd name="connsiteX7" fmla="*/ 1102436 w 1148539"/>
                <a:gd name="connsiteY7" fmla="*/ 343224 h 343224"/>
                <a:gd name="connsiteX8" fmla="*/ 46103 w 1148539"/>
                <a:gd name="connsiteY8" fmla="*/ 343224 h 343224"/>
                <a:gd name="connsiteX9" fmla="*/ 0 w 1148539"/>
                <a:gd name="connsiteY9" fmla="*/ 297121 h 343224"/>
                <a:gd name="connsiteX10" fmla="*/ 0 w 1148539"/>
                <a:gd name="connsiteY10" fmla="*/ 180423 h 343224"/>
                <a:gd name="connsiteX0" fmla="*/ 0 w 1148539"/>
                <a:gd name="connsiteY0" fmla="*/ 174065 h 336866"/>
                <a:gd name="connsiteX1" fmla="*/ 32774 w 1148539"/>
                <a:gd name="connsiteY1" fmla="*/ 0 h 336866"/>
                <a:gd name="connsiteX2" fmla="*/ 383082 w 1148539"/>
                <a:gd name="connsiteY2" fmla="*/ 4306 h 336866"/>
                <a:gd name="connsiteX3" fmla="*/ 473721 w 1148539"/>
                <a:gd name="connsiteY3" fmla="*/ 121604 h 336866"/>
                <a:gd name="connsiteX4" fmla="*/ 1102436 w 1148539"/>
                <a:gd name="connsiteY4" fmla="*/ 127962 h 336866"/>
                <a:gd name="connsiteX5" fmla="*/ 1148539 w 1148539"/>
                <a:gd name="connsiteY5" fmla="*/ 174065 h 336866"/>
                <a:gd name="connsiteX6" fmla="*/ 1148539 w 1148539"/>
                <a:gd name="connsiteY6" fmla="*/ 290763 h 336866"/>
                <a:gd name="connsiteX7" fmla="*/ 1102436 w 1148539"/>
                <a:gd name="connsiteY7" fmla="*/ 336866 h 336866"/>
                <a:gd name="connsiteX8" fmla="*/ 46103 w 1148539"/>
                <a:gd name="connsiteY8" fmla="*/ 336866 h 336866"/>
                <a:gd name="connsiteX9" fmla="*/ 0 w 1148539"/>
                <a:gd name="connsiteY9" fmla="*/ 290763 h 336866"/>
                <a:gd name="connsiteX10" fmla="*/ 0 w 1148539"/>
                <a:gd name="connsiteY10" fmla="*/ 174065 h 336866"/>
                <a:gd name="connsiteX0" fmla="*/ 0 w 1148539"/>
                <a:gd name="connsiteY0" fmla="*/ 174065 h 336866"/>
                <a:gd name="connsiteX1" fmla="*/ 32774 w 1148539"/>
                <a:gd name="connsiteY1" fmla="*/ 0 h 336866"/>
                <a:gd name="connsiteX2" fmla="*/ 385748 w 1148539"/>
                <a:gd name="connsiteY2" fmla="*/ 1640 h 336866"/>
                <a:gd name="connsiteX3" fmla="*/ 473721 w 1148539"/>
                <a:gd name="connsiteY3" fmla="*/ 121604 h 336866"/>
                <a:gd name="connsiteX4" fmla="*/ 1102436 w 1148539"/>
                <a:gd name="connsiteY4" fmla="*/ 127962 h 336866"/>
                <a:gd name="connsiteX5" fmla="*/ 1148539 w 1148539"/>
                <a:gd name="connsiteY5" fmla="*/ 174065 h 336866"/>
                <a:gd name="connsiteX6" fmla="*/ 1148539 w 1148539"/>
                <a:gd name="connsiteY6" fmla="*/ 290763 h 336866"/>
                <a:gd name="connsiteX7" fmla="*/ 1102436 w 1148539"/>
                <a:gd name="connsiteY7" fmla="*/ 336866 h 336866"/>
                <a:gd name="connsiteX8" fmla="*/ 46103 w 1148539"/>
                <a:gd name="connsiteY8" fmla="*/ 336866 h 336866"/>
                <a:gd name="connsiteX9" fmla="*/ 0 w 1148539"/>
                <a:gd name="connsiteY9" fmla="*/ 290763 h 336866"/>
                <a:gd name="connsiteX10" fmla="*/ 0 w 1148539"/>
                <a:gd name="connsiteY10" fmla="*/ 174065 h 336866"/>
                <a:gd name="connsiteX0" fmla="*/ 0 w 1148539"/>
                <a:gd name="connsiteY0" fmla="*/ 174065 h 336866"/>
                <a:gd name="connsiteX1" fmla="*/ 86092 w 1148539"/>
                <a:gd name="connsiteY1" fmla="*/ 0 h 336866"/>
                <a:gd name="connsiteX2" fmla="*/ 385748 w 1148539"/>
                <a:gd name="connsiteY2" fmla="*/ 1640 h 336866"/>
                <a:gd name="connsiteX3" fmla="*/ 473721 w 1148539"/>
                <a:gd name="connsiteY3" fmla="*/ 121604 h 336866"/>
                <a:gd name="connsiteX4" fmla="*/ 1102436 w 1148539"/>
                <a:gd name="connsiteY4" fmla="*/ 127962 h 336866"/>
                <a:gd name="connsiteX5" fmla="*/ 1148539 w 1148539"/>
                <a:gd name="connsiteY5" fmla="*/ 174065 h 336866"/>
                <a:gd name="connsiteX6" fmla="*/ 1148539 w 1148539"/>
                <a:gd name="connsiteY6" fmla="*/ 290763 h 336866"/>
                <a:gd name="connsiteX7" fmla="*/ 1102436 w 1148539"/>
                <a:gd name="connsiteY7" fmla="*/ 336866 h 336866"/>
                <a:gd name="connsiteX8" fmla="*/ 46103 w 1148539"/>
                <a:gd name="connsiteY8" fmla="*/ 336866 h 336866"/>
                <a:gd name="connsiteX9" fmla="*/ 0 w 1148539"/>
                <a:gd name="connsiteY9" fmla="*/ 290763 h 336866"/>
                <a:gd name="connsiteX10" fmla="*/ 0 w 1148539"/>
                <a:gd name="connsiteY10" fmla="*/ 174065 h 336866"/>
                <a:gd name="connsiteX0" fmla="*/ 2666 w 1148539"/>
                <a:gd name="connsiteY0" fmla="*/ 75427 h 336866"/>
                <a:gd name="connsiteX1" fmla="*/ 86092 w 1148539"/>
                <a:gd name="connsiteY1" fmla="*/ 0 h 336866"/>
                <a:gd name="connsiteX2" fmla="*/ 385748 w 1148539"/>
                <a:gd name="connsiteY2" fmla="*/ 1640 h 336866"/>
                <a:gd name="connsiteX3" fmla="*/ 473721 w 1148539"/>
                <a:gd name="connsiteY3" fmla="*/ 121604 h 336866"/>
                <a:gd name="connsiteX4" fmla="*/ 1102436 w 1148539"/>
                <a:gd name="connsiteY4" fmla="*/ 127962 h 336866"/>
                <a:gd name="connsiteX5" fmla="*/ 1148539 w 1148539"/>
                <a:gd name="connsiteY5" fmla="*/ 174065 h 336866"/>
                <a:gd name="connsiteX6" fmla="*/ 1148539 w 1148539"/>
                <a:gd name="connsiteY6" fmla="*/ 290763 h 336866"/>
                <a:gd name="connsiteX7" fmla="*/ 1102436 w 1148539"/>
                <a:gd name="connsiteY7" fmla="*/ 336866 h 336866"/>
                <a:gd name="connsiteX8" fmla="*/ 46103 w 1148539"/>
                <a:gd name="connsiteY8" fmla="*/ 336866 h 336866"/>
                <a:gd name="connsiteX9" fmla="*/ 0 w 1148539"/>
                <a:gd name="connsiteY9" fmla="*/ 290763 h 336866"/>
                <a:gd name="connsiteX10" fmla="*/ 2666 w 1148539"/>
                <a:gd name="connsiteY10" fmla="*/ 75427 h 336866"/>
                <a:gd name="connsiteX0" fmla="*/ 2666 w 1148539"/>
                <a:gd name="connsiteY0" fmla="*/ 78093 h 339532"/>
                <a:gd name="connsiteX1" fmla="*/ 46103 w 1148539"/>
                <a:gd name="connsiteY1" fmla="*/ 0 h 339532"/>
                <a:gd name="connsiteX2" fmla="*/ 385748 w 1148539"/>
                <a:gd name="connsiteY2" fmla="*/ 4306 h 339532"/>
                <a:gd name="connsiteX3" fmla="*/ 473721 w 1148539"/>
                <a:gd name="connsiteY3" fmla="*/ 124270 h 339532"/>
                <a:gd name="connsiteX4" fmla="*/ 1102436 w 1148539"/>
                <a:gd name="connsiteY4" fmla="*/ 130628 h 339532"/>
                <a:gd name="connsiteX5" fmla="*/ 1148539 w 1148539"/>
                <a:gd name="connsiteY5" fmla="*/ 176731 h 339532"/>
                <a:gd name="connsiteX6" fmla="*/ 1148539 w 1148539"/>
                <a:gd name="connsiteY6" fmla="*/ 293429 h 339532"/>
                <a:gd name="connsiteX7" fmla="*/ 1102436 w 1148539"/>
                <a:gd name="connsiteY7" fmla="*/ 339532 h 339532"/>
                <a:gd name="connsiteX8" fmla="*/ 46103 w 1148539"/>
                <a:gd name="connsiteY8" fmla="*/ 339532 h 339532"/>
                <a:gd name="connsiteX9" fmla="*/ 0 w 1148539"/>
                <a:gd name="connsiteY9" fmla="*/ 293429 h 339532"/>
                <a:gd name="connsiteX10" fmla="*/ 2666 w 1148539"/>
                <a:gd name="connsiteY10" fmla="*/ 78093 h 339532"/>
                <a:gd name="connsiteX0" fmla="*/ 2666 w 1148539"/>
                <a:gd name="connsiteY0" fmla="*/ 78093 h 339532"/>
                <a:gd name="connsiteX1" fmla="*/ 46103 w 1148539"/>
                <a:gd name="connsiteY1" fmla="*/ 0 h 339532"/>
                <a:gd name="connsiteX2" fmla="*/ 385748 w 1148539"/>
                <a:gd name="connsiteY2" fmla="*/ 4306 h 339532"/>
                <a:gd name="connsiteX3" fmla="*/ 473721 w 1148539"/>
                <a:gd name="connsiteY3" fmla="*/ 124270 h 339532"/>
                <a:gd name="connsiteX4" fmla="*/ 1102436 w 1148539"/>
                <a:gd name="connsiteY4" fmla="*/ 130628 h 339532"/>
                <a:gd name="connsiteX5" fmla="*/ 1148539 w 1148539"/>
                <a:gd name="connsiteY5" fmla="*/ 176731 h 339532"/>
                <a:gd name="connsiteX6" fmla="*/ 1148539 w 1148539"/>
                <a:gd name="connsiteY6" fmla="*/ 293429 h 339532"/>
                <a:gd name="connsiteX7" fmla="*/ 1102436 w 1148539"/>
                <a:gd name="connsiteY7" fmla="*/ 339532 h 339532"/>
                <a:gd name="connsiteX8" fmla="*/ 46103 w 1148539"/>
                <a:gd name="connsiteY8" fmla="*/ 339532 h 339532"/>
                <a:gd name="connsiteX9" fmla="*/ 0 w 1148539"/>
                <a:gd name="connsiteY9" fmla="*/ 293429 h 339532"/>
                <a:gd name="connsiteX10" fmla="*/ 2666 w 1148539"/>
                <a:gd name="connsiteY10" fmla="*/ 78093 h 339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48539" h="339532">
                  <a:moveTo>
                    <a:pt x="2666" y="78093"/>
                  </a:moveTo>
                  <a:cubicBezTo>
                    <a:pt x="-2666" y="25972"/>
                    <a:pt x="20641" y="0"/>
                    <a:pt x="46103" y="0"/>
                  </a:cubicBezTo>
                  <a:lnTo>
                    <a:pt x="385748" y="4306"/>
                  </a:lnTo>
                  <a:cubicBezTo>
                    <a:pt x="426361" y="14355"/>
                    <a:pt x="404480" y="126320"/>
                    <a:pt x="473721" y="124270"/>
                  </a:cubicBezTo>
                  <a:lnTo>
                    <a:pt x="1102436" y="130628"/>
                  </a:lnTo>
                  <a:cubicBezTo>
                    <a:pt x="1127898" y="130628"/>
                    <a:pt x="1148539" y="151269"/>
                    <a:pt x="1148539" y="176731"/>
                  </a:cubicBezTo>
                  <a:lnTo>
                    <a:pt x="1148539" y="293429"/>
                  </a:lnTo>
                  <a:cubicBezTo>
                    <a:pt x="1148539" y="318891"/>
                    <a:pt x="1127898" y="339532"/>
                    <a:pt x="1102436" y="339532"/>
                  </a:cubicBezTo>
                  <a:lnTo>
                    <a:pt x="46103" y="339532"/>
                  </a:lnTo>
                  <a:cubicBezTo>
                    <a:pt x="20641" y="339532"/>
                    <a:pt x="0" y="318891"/>
                    <a:pt x="0" y="293429"/>
                  </a:cubicBezTo>
                  <a:cubicBezTo>
                    <a:pt x="889" y="221650"/>
                    <a:pt x="1777" y="149872"/>
                    <a:pt x="2666" y="780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8" name="Rounded Rectangle 87"/>
            <p:cNvSpPr/>
            <p:nvPr/>
          </p:nvSpPr>
          <p:spPr>
            <a:xfrm>
              <a:off x="8867542" y="5768666"/>
              <a:ext cx="1391350" cy="177292"/>
            </a:xfrm>
            <a:prstGeom prst="roundRect">
              <a:avLst>
                <a:gd name="adj" fmla="val 2206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9" name="Oval 88"/>
            <p:cNvSpPr/>
            <p:nvPr/>
          </p:nvSpPr>
          <p:spPr>
            <a:xfrm>
              <a:off x="9627415" y="5887925"/>
              <a:ext cx="193515" cy="1935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0" name="Oval 89"/>
            <p:cNvSpPr/>
            <p:nvPr/>
          </p:nvSpPr>
          <p:spPr>
            <a:xfrm>
              <a:off x="8394139" y="5886743"/>
              <a:ext cx="193515" cy="1935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93" name="Group 92"/>
          <p:cNvGrpSpPr/>
          <p:nvPr/>
        </p:nvGrpSpPr>
        <p:grpSpPr>
          <a:xfrm>
            <a:off x="4401471" y="3068960"/>
            <a:ext cx="863295" cy="378007"/>
            <a:chOff x="8675651" y="785072"/>
            <a:chExt cx="2990791" cy="1309564"/>
          </a:xfrm>
          <a:solidFill>
            <a:schemeClr val="accent5">
              <a:lumMod val="75000"/>
            </a:schemeClr>
          </a:solidFill>
        </p:grpSpPr>
        <p:sp>
          <p:nvSpPr>
            <p:cNvPr id="94" name="Freeform 93"/>
            <p:cNvSpPr/>
            <p:nvPr/>
          </p:nvSpPr>
          <p:spPr>
            <a:xfrm flipH="1">
              <a:off x="8675651" y="937614"/>
              <a:ext cx="2990791" cy="1157022"/>
            </a:xfrm>
            <a:custGeom>
              <a:avLst/>
              <a:gdLst>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12466 w 5933552"/>
                <a:gd name="connsiteY72" fmla="*/ 1627833 h 1934308"/>
                <a:gd name="connsiteX73" fmla="*/ 497393 w 5933552"/>
                <a:gd name="connsiteY73" fmla="*/ 1753437 h 1934308"/>
                <a:gd name="connsiteX74" fmla="*/ 507442 w 5933552"/>
                <a:gd name="connsiteY74" fmla="*/ 1833824 h 1934308"/>
                <a:gd name="connsiteX75" fmla="*/ 281354 w 5933552"/>
                <a:gd name="connsiteY75" fmla="*/ 1833824 h 1934308"/>
                <a:gd name="connsiteX76" fmla="*/ 130629 w 5933552"/>
                <a:gd name="connsiteY76" fmla="*/ 1758461 h 1934308"/>
                <a:gd name="connsiteX77" fmla="*/ 10048 w 5933552"/>
                <a:gd name="connsiteY77" fmla="*/ 1678075 h 1934308"/>
                <a:gd name="connsiteX78" fmla="*/ 0 w 5933552"/>
                <a:gd name="connsiteY78" fmla="*/ 1537398 h 1934308"/>
                <a:gd name="connsiteX79" fmla="*/ 15072 w 5933552"/>
                <a:gd name="connsiteY79" fmla="*/ 1487156 h 1934308"/>
                <a:gd name="connsiteX80" fmla="*/ 15072 w 5933552"/>
                <a:gd name="connsiteY80" fmla="*/ 1431890 h 1934308"/>
                <a:gd name="connsiteX81" fmla="*/ 25121 w 5933552"/>
                <a:gd name="connsiteY81" fmla="*/ 1381648 h 1934308"/>
                <a:gd name="connsiteX82" fmla="*/ 40193 w 5933552"/>
                <a:gd name="connsiteY82" fmla="*/ 1356527 h 1934308"/>
                <a:gd name="connsiteX83" fmla="*/ 65314 w 5933552"/>
                <a:gd name="connsiteY8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512466 w 5933552"/>
                <a:gd name="connsiteY71" fmla="*/ 1627833 h 1934308"/>
                <a:gd name="connsiteX72" fmla="*/ 497393 w 5933552"/>
                <a:gd name="connsiteY72" fmla="*/ 1753437 h 1934308"/>
                <a:gd name="connsiteX73" fmla="*/ 507442 w 5933552"/>
                <a:gd name="connsiteY73" fmla="*/ 1833824 h 1934308"/>
                <a:gd name="connsiteX74" fmla="*/ 281354 w 5933552"/>
                <a:gd name="connsiteY74" fmla="*/ 1833824 h 1934308"/>
                <a:gd name="connsiteX75" fmla="*/ 130629 w 5933552"/>
                <a:gd name="connsiteY75" fmla="*/ 1758461 h 1934308"/>
                <a:gd name="connsiteX76" fmla="*/ 10048 w 5933552"/>
                <a:gd name="connsiteY76" fmla="*/ 1678075 h 1934308"/>
                <a:gd name="connsiteX77" fmla="*/ 0 w 5933552"/>
                <a:gd name="connsiteY77" fmla="*/ 1537398 h 1934308"/>
                <a:gd name="connsiteX78" fmla="*/ 15072 w 5933552"/>
                <a:gd name="connsiteY78" fmla="*/ 1487156 h 1934308"/>
                <a:gd name="connsiteX79" fmla="*/ 15072 w 5933552"/>
                <a:gd name="connsiteY79" fmla="*/ 1431890 h 1934308"/>
                <a:gd name="connsiteX80" fmla="*/ 25121 w 5933552"/>
                <a:gd name="connsiteY80" fmla="*/ 1381648 h 1934308"/>
                <a:gd name="connsiteX81" fmla="*/ 40193 w 5933552"/>
                <a:gd name="connsiteY81" fmla="*/ 1356527 h 1934308"/>
                <a:gd name="connsiteX82" fmla="*/ 65314 w 5933552"/>
                <a:gd name="connsiteY82"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497393 w 5933552"/>
                <a:gd name="connsiteY71" fmla="*/ 1753437 h 1934308"/>
                <a:gd name="connsiteX72" fmla="*/ 507442 w 5933552"/>
                <a:gd name="connsiteY72" fmla="*/ 1833824 h 1934308"/>
                <a:gd name="connsiteX73" fmla="*/ 281354 w 5933552"/>
                <a:gd name="connsiteY73" fmla="*/ 1833824 h 1934308"/>
                <a:gd name="connsiteX74" fmla="*/ 130629 w 5933552"/>
                <a:gd name="connsiteY74" fmla="*/ 1758461 h 1934308"/>
                <a:gd name="connsiteX75" fmla="*/ 10048 w 5933552"/>
                <a:gd name="connsiteY75" fmla="*/ 1678075 h 1934308"/>
                <a:gd name="connsiteX76" fmla="*/ 0 w 5933552"/>
                <a:gd name="connsiteY76" fmla="*/ 1537398 h 1934308"/>
                <a:gd name="connsiteX77" fmla="*/ 15072 w 5933552"/>
                <a:gd name="connsiteY77" fmla="*/ 1487156 h 1934308"/>
                <a:gd name="connsiteX78" fmla="*/ 15072 w 5933552"/>
                <a:gd name="connsiteY78" fmla="*/ 1431890 h 1934308"/>
                <a:gd name="connsiteX79" fmla="*/ 25121 w 5933552"/>
                <a:gd name="connsiteY79" fmla="*/ 1381648 h 1934308"/>
                <a:gd name="connsiteX80" fmla="*/ 40193 w 5933552"/>
                <a:gd name="connsiteY80" fmla="*/ 1356527 h 1934308"/>
                <a:gd name="connsiteX81" fmla="*/ 65314 w 5933552"/>
                <a:gd name="connsiteY81"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507442 w 5933552"/>
                <a:gd name="connsiteY71" fmla="*/ 1833824 h 1934308"/>
                <a:gd name="connsiteX72" fmla="*/ 281354 w 5933552"/>
                <a:gd name="connsiteY72" fmla="*/ 1833824 h 1934308"/>
                <a:gd name="connsiteX73" fmla="*/ 130629 w 5933552"/>
                <a:gd name="connsiteY73" fmla="*/ 1758461 h 1934308"/>
                <a:gd name="connsiteX74" fmla="*/ 10048 w 5933552"/>
                <a:gd name="connsiteY74" fmla="*/ 1678075 h 1934308"/>
                <a:gd name="connsiteX75" fmla="*/ 0 w 5933552"/>
                <a:gd name="connsiteY75" fmla="*/ 1537398 h 1934308"/>
                <a:gd name="connsiteX76" fmla="*/ 15072 w 5933552"/>
                <a:gd name="connsiteY76" fmla="*/ 1487156 h 1934308"/>
                <a:gd name="connsiteX77" fmla="*/ 15072 w 5933552"/>
                <a:gd name="connsiteY77" fmla="*/ 1431890 h 1934308"/>
                <a:gd name="connsiteX78" fmla="*/ 25121 w 5933552"/>
                <a:gd name="connsiteY78" fmla="*/ 1381648 h 1934308"/>
                <a:gd name="connsiteX79" fmla="*/ 40193 w 5933552"/>
                <a:gd name="connsiteY79" fmla="*/ 1356527 h 1934308"/>
                <a:gd name="connsiteX80" fmla="*/ 65314 w 5933552"/>
                <a:gd name="connsiteY80"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507442 w 5933552"/>
                <a:gd name="connsiteY70" fmla="*/ 1833824 h 1934308"/>
                <a:gd name="connsiteX71" fmla="*/ 281354 w 5933552"/>
                <a:gd name="connsiteY71" fmla="*/ 1833824 h 1934308"/>
                <a:gd name="connsiteX72" fmla="*/ 130629 w 5933552"/>
                <a:gd name="connsiteY72" fmla="*/ 1758461 h 1934308"/>
                <a:gd name="connsiteX73" fmla="*/ 10048 w 5933552"/>
                <a:gd name="connsiteY73" fmla="*/ 1678075 h 1934308"/>
                <a:gd name="connsiteX74" fmla="*/ 0 w 5933552"/>
                <a:gd name="connsiteY74" fmla="*/ 1537398 h 1934308"/>
                <a:gd name="connsiteX75" fmla="*/ 15072 w 5933552"/>
                <a:gd name="connsiteY75" fmla="*/ 1487156 h 1934308"/>
                <a:gd name="connsiteX76" fmla="*/ 15072 w 5933552"/>
                <a:gd name="connsiteY76" fmla="*/ 1431890 h 1934308"/>
                <a:gd name="connsiteX77" fmla="*/ 25121 w 5933552"/>
                <a:gd name="connsiteY77" fmla="*/ 1381648 h 1934308"/>
                <a:gd name="connsiteX78" fmla="*/ 40193 w 5933552"/>
                <a:gd name="connsiteY78" fmla="*/ 1356527 h 1934308"/>
                <a:gd name="connsiteX79" fmla="*/ 65314 w 5933552"/>
                <a:gd name="connsiteY79"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507442 w 5933552"/>
                <a:gd name="connsiteY69" fmla="*/ 1833824 h 1934308"/>
                <a:gd name="connsiteX70" fmla="*/ 281354 w 5933552"/>
                <a:gd name="connsiteY70" fmla="*/ 1833824 h 1934308"/>
                <a:gd name="connsiteX71" fmla="*/ 130629 w 5933552"/>
                <a:gd name="connsiteY71" fmla="*/ 1758461 h 1934308"/>
                <a:gd name="connsiteX72" fmla="*/ 10048 w 5933552"/>
                <a:gd name="connsiteY72" fmla="*/ 1678075 h 1934308"/>
                <a:gd name="connsiteX73" fmla="*/ 0 w 5933552"/>
                <a:gd name="connsiteY73" fmla="*/ 1537398 h 1934308"/>
                <a:gd name="connsiteX74" fmla="*/ 15072 w 5933552"/>
                <a:gd name="connsiteY74" fmla="*/ 1487156 h 1934308"/>
                <a:gd name="connsiteX75" fmla="*/ 15072 w 5933552"/>
                <a:gd name="connsiteY75" fmla="*/ 1431890 h 1934308"/>
                <a:gd name="connsiteX76" fmla="*/ 25121 w 5933552"/>
                <a:gd name="connsiteY76" fmla="*/ 1381648 h 1934308"/>
                <a:gd name="connsiteX77" fmla="*/ 40193 w 5933552"/>
                <a:gd name="connsiteY77" fmla="*/ 1356527 h 1934308"/>
                <a:gd name="connsiteX78" fmla="*/ 65314 w 5933552"/>
                <a:gd name="connsiteY78"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507442 w 5933552"/>
                <a:gd name="connsiteY68" fmla="*/ 1833824 h 1934308"/>
                <a:gd name="connsiteX69" fmla="*/ 281354 w 5933552"/>
                <a:gd name="connsiteY69" fmla="*/ 1833824 h 1934308"/>
                <a:gd name="connsiteX70" fmla="*/ 130629 w 5933552"/>
                <a:gd name="connsiteY70" fmla="*/ 1758461 h 1934308"/>
                <a:gd name="connsiteX71" fmla="*/ 10048 w 5933552"/>
                <a:gd name="connsiteY71" fmla="*/ 1678075 h 1934308"/>
                <a:gd name="connsiteX72" fmla="*/ 0 w 5933552"/>
                <a:gd name="connsiteY72" fmla="*/ 1537398 h 1934308"/>
                <a:gd name="connsiteX73" fmla="*/ 15072 w 5933552"/>
                <a:gd name="connsiteY73" fmla="*/ 1487156 h 1934308"/>
                <a:gd name="connsiteX74" fmla="*/ 15072 w 5933552"/>
                <a:gd name="connsiteY74" fmla="*/ 1431890 h 1934308"/>
                <a:gd name="connsiteX75" fmla="*/ 25121 w 5933552"/>
                <a:gd name="connsiteY75" fmla="*/ 1381648 h 1934308"/>
                <a:gd name="connsiteX76" fmla="*/ 40193 w 5933552"/>
                <a:gd name="connsiteY76" fmla="*/ 1356527 h 1934308"/>
                <a:gd name="connsiteX77" fmla="*/ 65314 w 5933552"/>
                <a:gd name="connsiteY77"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562519 w 5933552"/>
                <a:gd name="connsiteY66" fmla="*/ 1462035 h 1934308"/>
                <a:gd name="connsiteX67" fmla="*/ 507442 w 5933552"/>
                <a:gd name="connsiteY67" fmla="*/ 1833824 h 1934308"/>
                <a:gd name="connsiteX68" fmla="*/ 281354 w 5933552"/>
                <a:gd name="connsiteY68" fmla="*/ 1833824 h 1934308"/>
                <a:gd name="connsiteX69" fmla="*/ 130629 w 5933552"/>
                <a:gd name="connsiteY69" fmla="*/ 1758461 h 1934308"/>
                <a:gd name="connsiteX70" fmla="*/ 10048 w 5933552"/>
                <a:gd name="connsiteY70" fmla="*/ 1678075 h 1934308"/>
                <a:gd name="connsiteX71" fmla="*/ 0 w 5933552"/>
                <a:gd name="connsiteY71" fmla="*/ 1537398 h 1934308"/>
                <a:gd name="connsiteX72" fmla="*/ 15072 w 5933552"/>
                <a:gd name="connsiteY72" fmla="*/ 1487156 h 1934308"/>
                <a:gd name="connsiteX73" fmla="*/ 15072 w 5933552"/>
                <a:gd name="connsiteY73" fmla="*/ 1431890 h 1934308"/>
                <a:gd name="connsiteX74" fmla="*/ 25121 w 5933552"/>
                <a:gd name="connsiteY74" fmla="*/ 1381648 h 1934308"/>
                <a:gd name="connsiteX75" fmla="*/ 40193 w 5933552"/>
                <a:gd name="connsiteY75" fmla="*/ 1356527 h 1934308"/>
                <a:gd name="connsiteX76" fmla="*/ 65314 w 5933552"/>
                <a:gd name="connsiteY76"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562519 w 5933552"/>
                <a:gd name="connsiteY65" fmla="*/ 1462035 h 1934308"/>
                <a:gd name="connsiteX66" fmla="*/ 507442 w 5933552"/>
                <a:gd name="connsiteY66" fmla="*/ 1833824 h 1934308"/>
                <a:gd name="connsiteX67" fmla="*/ 281354 w 5933552"/>
                <a:gd name="connsiteY67" fmla="*/ 1833824 h 1934308"/>
                <a:gd name="connsiteX68" fmla="*/ 130629 w 5933552"/>
                <a:gd name="connsiteY68" fmla="*/ 1758461 h 1934308"/>
                <a:gd name="connsiteX69" fmla="*/ 10048 w 5933552"/>
                <a:gd name="connsiteY69" fmla="*/ 1678075 h 1934308"/>
                <a:gd name="connsiteX70" fmla="*/ 0 w 5933552"/>
                <a:gd name="connsiteY70" fmla="*/ 1537398 h 1934308"/>
                <a:gd name="connsiteX71" fmla="*/ 15072 w 5933552"/>
                <a:gd name="connsiteY71" fmla="*/ 1487156 h 1934308"/>
                <a:gd name="connsiteX72" fmla="*/ 15072 w 5933552"/>
                <a:gd name="connsiteY72" fmla="*/ 1431890 h 1934308"/>
                <a:gd name="connsiteX73" fmla="*/ 25121 w 5933552"/>
                <a:gd name="connsiteY73" fmla="*/ 1381648 h 1934308"/>
                <a:gd name="connsiteX74" fmla="*/ 40193 w 5933552"/>
                <a:gd name="connsiteY74" fmla="*/ 1356527 h 1934308"/>
                <a:gd name="connsiteX75" fmla="*/ 65314 w 5933552"/>
                <a:gd name="connsiteY75"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35380 w 5933552"/>
                <a:gd name="connsiteY62" fmla="*/ 1919235 h 1934308"/>
                <a:gd name="connsiteX63" fmla="*/ 1688123 w 5933552"/>
                <a:gd name="connsiteY63" fmla="*/ 1899138 h 1934308"/>
                <a:gd name="connsiteX64" fmla="*/ 507442 w 5933552"/>
                <a:gd name="connsiteY64" fmla="*/ 1833824 h 1934308"/>
                <a:gd name="connsiteX65" fmla="*/ 281354 w 5933552"/>
                <a:gd name="connsiteY65" fmla="*/ 1833824 h 1934308"/>
                <a:gd name="connsiteX66" fmla="*/ 130629 w 5933552"/>
                <a:gd name="connsiteY66" fmla="*/ 1758461 h 1934308"/>
                <a:gd name="connsiteX67" fmla="*/ 10048 w 5933552"/>
                <a:gd name="connsiteY67" fmla="*/ 1678075 h 1934308"/>
                <a:gd name="connsiteX68" fmla="*/ 0 w 5933552"/>
                <a:gd name="connsiteY68" fmla="*/ 1537398 h 1934308"/>
                <a:gd name="connsiteX69" fmla="*/ 15072 w 5933552"/>
                <a:gd name="connsiteY69" fmla="*/ 1487156 h 1934308"/>
                <a:gd name="connsiteX70" fmla="*/ 15072 w 5933552"/>
                <a:gd name="connsiteY70" fmla="*/ 1431890 h 1934308"/>
                <a:gd name="connsiteX71" fmla="*/ 25121 w 5933552"/>
                <a:gd name="connsiteY71" fmla="*/ 1381648 h 1934308"/>
                <a:gd name="connsiteX72" fmla="*/ 40193 w 5933552"/>
                <a:gd name="connsiteY72" fmla="*/ 1356527 h 1934308"/>
                <a:gd name="connsiteX73" fmla="*/ 65314 w 5933552"/>
                <a:gd name="connsiteY7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919235 h 1934308"/>
                <a:gd name="connsiteX62" fmla="*/ 1688123 w 5933552"/>
                <a:gd name="connsiteY62" fmla="*/ 1899138 h 1934308"/>
                <a:gd name="connsiteX63" fmla="*/ 507442 w 5933552"/>
                <a:gd name="connsiteY63" fmla="*/ 1833824 h 1934308"/>
                <a:gd name="connsiteX64" fmla="*/ 281354 w 5933552"/>
                <a:gd name="connsiteY64" fmla="*/ 1833824 h 1934308"/>
                <a:gd name="connsiteX65" fmla="*/ 130629 w 5933552"/>
                <a:gd name="connsiteY65" fmla="*/ 1758461 h 1934308"/>
                <a:gd name="connsiteX66" fmla="*/ 10048 w 5933552"/>
                <a:gd name="connsiteY66" fmla="*/ 1678075 h 1934308"/>
                <a:gd name="connsiteX67" fmla="*/ 0 w 5933552"/>
                <a:gd name="connsiteY67" fmla="*/ 1537398 h 1934308"/>
                <a:gd name="connsiteX68" fmla="*/ 15072 w 5933552"/>
                <a:gd name="connsiteY68" fmla="*/ 1487156 h 1934308"/>
                <a:gd name="connsiteX69" fmla="*/ 15072 w 5933552"/>
                <a:gd name="connsiteY69" fmla="*/ 1431890 h 1934308"/>
                <a:gd name="connsiteX70" fmla="*/ 25121 w 5933552"/>
                <a:gd name="connsiteY70" fmla="*/ 1381648 h 1934308"/>
                <a:gd name="connsiteX71" fmla="*/ 40193 w 5933552"/>
                <a:gd name="connsiteY71" fmla="*/ 1356527 h 1934308"/>
                <a:gd name="connsiteX72" fmla="*/ 65314 w 5933552"/>
                <a:gd name="connsiteY72"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35380 w 5933552"/>
                <a:gd name="connsiteY60" fmla="*/ 1919235 h 1934308"/>
                <a:gd name="connsiteX61" fmla="*/ 1688123 w 5933552"/>
                <a:gd name="connsiteY61" fmla="*/ 1899138 h 1934308"/>
                <a:gd name="connsiteX62" fmla="*/ 507442 w 5933552"/>
                <a:gd name="connsiteY62" fmla="*/ 1833824 h 1934308"/>
                <a:gd name="connsiteX63" fmla="*/ 281354 w 5933552"/>
                <a:gd name="connsiteY63" fmla="*/ 1833824 h 1934308"/>
                <a:gd name="connsiteX64" fmla="*/ 130629 w 5933552"/>
                <a:gd name="connsiteY64" fmla="*/ 1758461 h 1934308"/>
                <a:gd name="connsiteX65" fmla="*/ 10048 w 5933552"/>
                <a:gd name="connsiteY65" fmla="*/ 1678075 h 1934308"/>
                <a:gd name="connsiteX66" fmla="*/ 0 w 5933552"/>
                <a:gd name="connsiteY66" fmla="*/ 1537398 h 1934308"/>
                <a:gd name="connsiteX67" fmla="*/ 15072 w 5933552"/>
                <a:gd name="connsiteY67" fmla="*/ 1487156 h 1934308"/>
                <a:gd name="connsiteX68" fmla="*/ 15072 w 5933552"/>
                <a:gd name="connsiteY68" fmla="*/ 1431890 h 1934308"/>
                <a:gd name="connsiteX69" fmla="*/ 25121 w 5933552"/>
                <a:gd name="connsiteY69" fmla="*/ 1381648 h 1934308"/>
                <a:gd name="connsiteX70" fmla="*/ 40193 w 5933552"/>
                <a:gd name="connsiteY70" fmla="*/ 1356527 h 1934308"/>
                <a:gd name="connsiteX71" fmla="*/ 65314 w 5933552"/>
                <a:gd name="connsiteY71"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235380 w 5933552"/>
                <a:gd name="connsiteY59" fmla="*/ 1919235 h 1934308"/>
                <a:gd name="connsiteX60" fmla="*/ 1688123 w 5933552"/>
                <a:gd name="connsiteY60" fmla="*/ 1899138 h 1934308"/>
                <a:gd name="connsiteX61" fmla="*/ 507442 w 5933552"/>
                <a:gd name="connsiteY61" fmla="*/ 1833824 h 1934308"/>
                <a:gd name="connsiteX62" fmla="*/ 281354 w 5933552"/>
                <a:gd name="connsiteY62" fmla="*/ 1833824 h 1934308"/>
                <a:gd name="connsiteX63" fmla="*/ 130629 w 5933552"/>
                <a:gd name="connsiteY63" fmla="*/ 1758461 h 1934308"/>
                <a:gd name="connsiteX64" fmla="*/ 10048 w 5933552"/>
                <a:gd name="connsiteY64" fmla="*/ 1678075 h 1934308"/>
                <a:gd name="connsiteX65" fmla="*/ 0 w 5933552"/>
                <a:gd name="connsiteY65" fmla="*/ 1537398 h 1934308"/>
                <a:gd name="connsiteX66" fmla="*/ 15072 w 5933552"/>
                <a:gd name="connsiteY66" fmla="*/ 1487156 h 1934308"/>
                <a:gd name="connsiteX67" fmla="*/ 15072 w 5933552"/>
                <a:gd name="connsiteY67" fmla="*/ 1431890 h 1934308"/>
                <a:gd name="connsiteX68" fmla="*/ 25121 w 5933552"/>
                <a:gd name="connsiteY68" fmla="*/ 1381648 h 1934308"/>
                <a:gd name="connsiteX69" fmla="*/ 40193 w 5933552"/>
                <a:gd name="connsiteY69" fmla="*/ 1356527 h 1934308"/>
                <a:gd name="connsiteX70" fmla="*/ 65314 w 5933552"/>
                <a:gd name="connsiteY70"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235380 w 5933552"/>
                <a:gd name="connsiteY58" fmla="*/ 1919235 h 1934308"/>
                <a:gd name="connsiteX59" fmla="*/ 1688123 w 5933552"/>
                <a:gd name="connsiteY59" fmla="*/ 1899138 h 1934308"/>
                <a:gd name="connsiteX60" fmla="*/ 507442 w 5933552"/>
                <a:gd name="connsiteY60" fmla="*/ 1833824 h 1934308"/>
                <a:gd name="connsiteX61" fmla="*/ 281354 w 5933552"/>
                <a:gd name="connsiteY61" fmla="*/ 1833824 h 1934308"/>
                <a:gd name="connsiteX62" fmla="*/ 130629 w 5933552"/>
                <a:gd name="connsiteY62" fmla="*/ 1758461 h 1934308"/>
                <a:gd name="connsiteX63" fmla="*/ 10048 w 5933552"/>
                <a:gd name="connsiteY63" fmla="*/ 1678075 h 1934308"/>
                <a:gd name="connsiteX64" fmla="*/ 0 w 5933552"/>
                <a:gd name="connsiteY64" fmla="*/ 1537398 h 1934308"/>
                <a:gd name="connsiteX65" fmla="*/ 15072 w 5933552"/>
                <a:gd name="connsiteY65" fmla="*/ 1487156 h 1934308"/>
                <a:gd name="connsiteX66" fmla="*/ 15072 w 5933552"/>
                <a:gd name="connsiteY66" fmla="*/ 1431890 h 1934308"/>
                <a:gd name="connsiteX67" fmla="*/ 25121 w 5933552"/>
                <a:gd name="connsiteY67" fmla="*/ 1381648 h 1934308"/>
                <a:gd name="connsiteX68" fmla="*/ 40193 w 5933552"/>
                <a:gd name="connsiteY68" fmla="*/ 1356527 h 1934308"/>
                <a:gd name="connsiteX69" fmla="*/ 65314 w 5933552"/>
                <a:gd name="connsiteY69"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235380 w 5933552"/>
                <a:gd name="connsiteY57" fmla="*/ 1919235 h 1934308"/>
                <a:gd name="connsiteX58" fmla="*/ 1688123 w 5933552"/>
                <a:gd name="connsiteY58" fmla="*/ 1899138 h 1934308"/>
                <a:gd name="connsiteX59" fmla="*/ 507442 w 5933552"/>
                <a:gd name="connsiteY59" fmla="*/ 1833824 h 1934308"/>
                <a:gd name="connsiteX60" fmla="*/ 281354 w 5933552"/>
                <a:gd name="connsiteY60" fmla="*/ 1833824 h 1934308"/>
                <a:gd name="connsiteX61" fmla="*/ 130629 w 5933552"/>
                <a:gd name="connsiteY61" fmla="*/ 1758461 h 1934308"/>
                <a:gd name="connsiteX62" fmla="*/ 10048 w 5933552"/>
                <a:gd name="connsiteY62" fmla="*/ 1678075 h 1934308"/>
                <a:gd name="connsiteX63" fmla="*/ 0 w 5933552"/>
                <a:gd name="connsiteY63" fmla="*/ 1537398 h 1934308"/>
                <a:gd name="connsiteX64" fmla="*/ 15072 w 5933552"/>
                <a:gd name="connsiteY64" fmla="*/ 1487156 h 1934308"/>
                <a:gd name="connsiteX65" fmla="*/ 15072 w 5933552"/>
                <a:gd name="connsiteY65" fmla="*/ 1431890 h 1934308"/>
                <a:gd name="connsiteX66" fmla="*/ 25121 w 5933552"/>
                <a:gd name="connsiteY66" fmla="*/ 1381648 h 1934308"/>
                <a:gd name="connsiteX67" fmla="*/ 40193 w 5933552"/>
                <a:gd name="connsiteY67" fmla="*/ 1356527 h 1934308"/>
                <a:gd name="connsiteX68" fmla="*/ 65314 w 5933552"/>
                <a:gd name="connsiteY68"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235380 w 5933552"/>
                <a:gd name="connsiteY56" fmla="*/ 1919235 h 1934308"/>
                <a:gd name="connsiteX57" fmla="*/ 1688123 w 5933552"/>
                <a:gd name="connsiteY57" fmla="*/ 1899138 h 1934308"/>
                <a:gd name="connsiteX58" fmla="*/ 507442 w 5933552"/>
                <a:gd name="connsiteY58" fmla="*/ 1833824 h 1934308"/>
                <a:gd name="connsiteX59" fmla="*/ 281354 w 5933552"/>
                <a:gd name="connsiteY59" fmla="*/ 1833824 h 1934308"/>
                <a:gd name="connsiteX60" fmla="*/ 130629 w 5933552"/>
                <a:gd name="connsiteY60" fmla="*/ 1758461 h 1934308"/>
                <a:gd name="connsiteX61" fmla="*/ 10048 w 5933552"/>
                <a:gd name="connsiteY61" fmla="*/ 1678075 h 1934308"/>
                <a:gd name="connsiteX62" fmla="*/ 0 w 5933552"/>
                <a:gd name="connsiteY62" fmla="*/ 1537398 h 1934308"/>
                <a:gd name="connsiteX63" fmla="*/ 15072 w 5933552"/>
                <a:gd name="connsiteY63" fmla="*/ 1487156 h 1934308"/>
                <a:gd name="connsiteX64" fmla="*/ 15072 w 5933552"/>
                <a:gd name="connsiteY64" fmla="*/ 1431890 h 1934308"/>
                <a:gd name="connsiteX65" fmla="*/ 25121 w 5933552"/>
                <a:gd name="connsiteY65" fmla="*/ 1381648 h 1934308"/>
                <a:gd name="connsiteX66" fmla="*/ 40193 w 5933552"/>
                <a:gd name="connsiteY66" fmla="*/ 1356527 h 1934308"/>
                <a:gd name="connsiteX67" fmla="*/ 65314 w 5933552"/>
                <a:gd name="connsiteY67"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235380 w 5933552"/>
                <a:gd name="connsiteY55" fmla="*/ 1919235 h 1934308"/>
                <a:gd name="connsiteX56" fmla="*/ 1688123 w 5933552"/>
                <a:gd name="connsiteY56" fmla="*/ 1899138 h 1934308"/>
                <a:gd name="connsiteX57" fmla="*/ 507442 w 5933552"/>
                <a:gd name="connsiteY57" fmla="*/ 1833824 h 1934308"/>
                <a:gd name="connsiteX58" fmla="*/ 281354 w 5933552"/>
                <a:gd name="connsiteY58" fmla="*/ 1833824 h 1934308"/>
                <a:gd name="connsiteX59" fmla="*/ 130629 w 5933552"/>
                <a:gd name="connsiteY59" fmla="*/ 1758461 h 1934308"/>
                <a:gd name="connsiteX60" fmla="*/ 10048 w 5933552"/>
                <a:gd name="connsiteY60" fmla="*/ 1678075 h 1934308"/>
                <a:gd name="connsiteX61" fmla="*/ 0 w 5933552"/>
                <a:gd name="connsiteY61" fmla="*/ 1537398 h 1934308"/>
                <a:gd name="connsiteX62" fmla="*/ 15072 w 5933552"/>
                <a:gd name="connsiteY62" fmla="*/ 1487156 h 1934308"/>
                <a:gd name="connsiteX63" fmla="*/ 15072 w 5933552"/>
                <a:gd name="connsiteY63" fmla="*/ 1431890 h 1934308"/>
                <a:gd name="connsiteX64" fmla="*/ 25121 w 5933552"/>
                <a:gd name="connsiteY64" fmla="*/ 1381648 h 1934308"/>
                <a:gd name="connsiteX65" fmla="*/ 40193 w 5933552"/>
                <a:gd name="connsiteY65" fmla="*/ 1356527 h 1934308"/>
                <a:gd name="connsiteX66" fmla="*/ 65314 w 5933552"/>
                <a:gd name="connsiteY66"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4235380 w 5933552"/>
                <a:gd name="connsiteY54" fmla="*/ 1919235 h 1934308"/>
                <a:gd name="connsiteX55" fmla="*/ 1688123 w 5933552"/>
                <a:gd name="connsiteY55" fmla="*/ 1899138 h 1934308"/>
                <a:gd name="connsiteX56" fmla="*/ 507442 w 5933552"/>
                <a:gd name="connsiteY56" fmla="*/ 1833824 h 1934308"/>
                <a:gd name="connsiteX57" fmla="*/ 281354 w 5933552"/>
                <a:gd name="connsiteY57" fmla="*/ 1833824 h 1934308"/>
                <a:gd name="connsiteX58" fmla="*/ 130629 w 5933552"/>
                <a:gd name="connsiteY58" fmla="*/ 1758461 h 1934308"/>
                <a:gd name="connsiteX59" fmla="*/ 10048 w 5933552"/>
                <a:gd name="connsiteY59" fmla="*/ 1678075 h 1934308"/>
                <a:gd name="connsiteX60" fmla="*/ 0 w 5933552"/>
                <a:gd name="connsiteY60" fmla="*/ 1537398 h 1934308"/>
                <a:gd name="connsiteX61" fmla="*/ 15072 w 5933552"/>
                <a:gd name="connsiteY61" fmla="*/ 1487156 h 1934308"/>
                <a:gd name="connsiteX62" fmla="*/ 15072 w 5933552"/>
                <a:gd name="connsiteY62" fmla="*/ 1431890 h 1934308"/>
                <a:gd name="connsiteX63" fmla="*/ 25121 w 5933552"/>
                <a:gd name="connsiteY63" fmla="*/ 1381648 h 1934308"/>
                <a:gd name="connsiteX64" fmla="*/ 40193 w 5933552"/>
                <a:gd name="connsiteY64" fmla="*/ 1356527 h 1934308"/>
                <a:gd name="connsiteX65" fmla="*/ 65314 w 5933552"/>
                <a:gd name="connsiteY65"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4235380 w 5933552"/>
                <a:gd name="connsiteY53" fmla="*/ 1919235 h 1934308"/>
                <a:gd name="connsiteX54" fmla="*/ 1688123 w 5933552"/>
                <a:gd name="connsiteY54" fmla="*/ 1899138 h 1934308"/>
                <a:gd name="connsiteX55" fmla="*/ 507442 w 5933552"/>
                <a:gd name="connsiteY55" fmla="*/ 1833824 h 1934308"/>
                <a:gd name="connsiteX56" fmla="*/ 281354 w 5933552"/>
                <a:gd name="connsiteY56" fmla="*/ 1833824 h 1934308"/>
                <a:gd name="connsiteX57" fmla="*/ 130629 w 5933552"/>
                <a:gd name="connsiteY57" fmla="*/ 1758461 h 1934308"/>
                <a:gd name="connsiteX58" fmla="*/ 10048 w 5933552"/>
                <a:gd name="connsiteY58" fmla="*/ 1678075 h 1934308"/>
                <a:gd name="connsiteX59" fmla="*/ 0 w 5933552"/>
                <a:gd name="connsiteY59" fmla="*/ 1537398 h 1934308"/>
                <a:gd name="connsiteX60" fmla="*/ 15072 w 5933552"/>
                <a:gd name="connsiteY60" fmla="*/ 1487156 h 1934308"/>
                <a:gd name="connsiteX61" fmla="*/ 15072 w 5933552"/>
                <a:gd name="connsiteY61" fmla="*/ 1431890 h 1934308"/>
                <a:gd name="connsiteX62" fmla="*/ 25121 w 5933552"/>
                <a:gd name="connsiteY62" fmla="*/ 1381648 h 1934308"/>
                <a:gd name="connsiteX63" fmla="*/ 40193 w 5933552"/>
                <a:gd name="connsiteY63" fmla="*/ 1356527 h 1934308"/>
                <a:gd name="connsiteX64" fmla="*/ 65314 w 5933552"/>
                <a:gd name="connsiteY6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3029578 w 5933552"/>
                <a:gd name="connsiteY23" fmla="*/ 55266 h 1934308"/>
                <a:gd name="connsiteX24" fmla="*/ 3135086 w 5933552"/>
                <a:gd name="connsiteY24" fmla="*/ 75363 h 1934308"/>
                <a:gd name="connsiteX25" fmla="*/ 3255666 w 5933552"/>
                <a:gd name="connsiteY25" fmla="*/ 95459 h 1934308"/>
                <a:gd name="connsiteX26" fmla="*/ 3542044 w 5933552"/>
                <a:gd name="connsiteY26" fmla="*/ 180870 h 1934308"/>
                <a:gd name="connsiteX27" fmla="*/ 3798277 w 5933552"/>
                <a:gd name="connsiteY27" fmla="*/ 316523 h 1934308"/>
                <a:gd name="connsiteX28" fmla="*/ 4210259 w 5933552"/>
                <a:gd name="connsiteY28" fmla="*/ 542611 h 1934308"/>
                <a:gd name="connsiteX29" fmla="*/ 4340888 w 5933552"/>
                <a:gd name="connsiteY29" fmla="*/ 622998 h 1934308"/>
                <a:gd name="connsiteX30" fmla="*/ 4381081 w 5933552"/>
                <a:gd name="connsiteY30" fmla="*/ 653143 h 1934308"/>
                <a:gd name="connsiteX31" fmla="*/ 4752870 w 5933552"/>
                <a:gd name="connsiteY31" fmla="*/ 683288 h 1934308"/>
                <a:gd name="connsiteX32" fmla="*/ 5164853 w 5933552"/>
                <a:gd name="connsiteY32" fmla="*/ 758650 h 1934308"/>
                <a:gd name="connsiteX33" fmla="*/ 5441182 w 5933552"/>
                <a:gd name="connsiteY33" fmla="*/ 823965 h 1934308"/>
                <a:gd name="connsiteX34" fmla="*/ 5612004 w 5933552"/>
                <a:gd name="connsiteY34" fmla="*/ 899327 h 1934308"/>
                <a:gd name="connsiteX35" fmla="*/ 5807947 w 5933552"/>
                <a:gd name="connsiteY35" fmla="*/ 1045028 h 1934308"/>
                <a:gd name="connsiteX36" fmla="*/ 5823020 w 5933552"/>
                <a:gd name="connsiteY36" fmla="*/ 1115367 h 1934308"/>
                <a:gd name="connsiteX37" fmla="*/ 5838092 w 5933552"/>
                <a:gd name="connsiteY37" fmla="*/ 1215850 h 1934308"/>
                <a:gd name="connsiteX38" fmla="*/ 5823020 w 5933552"/>
                <a:gd name="connsiteY38" fmla="*/ 1245995 h 1934308"/>
                <a:gd name="connsiteX39" fmla="*/ 5863213 w 5933552"/>
                <a:gd name="connsiteY39" fmla="*/ 1296237 h 1934308"/>
                <a:gd name="connsiteX40" fmla="*/ 5893358 w 5933552"/>
                <a:gd name="connsiteY40" fmla="*/ 1356527 h 1934308"/>
                <a:gd name="connsiteX41" fmla="*/ 5893358 w 5933552"/>
                <a:gd name="connsiteY41" fmla="*/ 1431890 h 1934308"/>
                <a:gd name="connsiteX42" fmla="*/ 5928527 w 5933552"/>
                <a:gd name="connsiteY42" fmla="*/ 1492180 h 1934308"/>
                <a:gd name="connsiteX43" fmla="*/ 5918479 w 5933552"/>
                <a:gd name="connsiteY43" fmla="*/ 1602712 h 1934308"/>
                <a:gd name="connsiteX44" fmla="*/ 5898382 w 5933552"/>
                <a:gd name="connsiteY44" fmla="*/ 1683099 h 1934308"/>
                <a:gd name="connsiteX45" fmla="*/ 5918479 w 5933552"/>
                <a:gd name="connsiteY45" fmla="*/ 1773534 h 1934308"/>
                <a:gd name="connsiteX46" fmla="*/ 5933552 w 5933552"/>
                <a:gd name="connsiteY46" fmla="*/ 1808703 h 1934308"/>
                <a:gd name="connsiteX47" fmla="*/ 5812971 w 5933552"/>
                <a:gd name="connsiteY47" fmla="*/ 1868993 h 1934308"/>
                <a:gd name="connsiteX48" fmla="*/ 5812971 w 5933552"/>
                <a:gd name="connsiteY48" fmla="*/ 1868993 h 1934308"/>
                <a:gd name="connsiteX49" fmla="*/ 5727560 w 5933552"/>
                <a:gd name="connsiteY49" fmla="*/ 1929283 h 1934308"/>
                <a:gd name="connsiteX50" fmla="*/ 5390941 w 5933552"/>
                <a:gd name="connsiteY50" fmla="*/ 1934308 h 1934308"/>
                <a:gd name="connsiteX51" fmla="*/ 4235380 w 5933552"/>
                <a:gd name="connsiteY51" fmla="*/ 1919235 h 1934308"/>
                <a:gd name="connsiteX52" fmla="*/ 1688123 w 5933552"/>
                <a:gd name="connsiteY52" fmla="*/ 1899138 h 1934308"/>
                <a:gd name="connsiteX53" fmla="*/ 507442 w 5933552"/>
                <a:gd name="connsiteY53" fmla="*/ 1833824 h 1934308"/>
                <a:gd name="connsiteX54" fmla="*/ 281354 w 5933552"/>
                <a:gd name="connsiteY54" fmla="*/ 1833824 h 1934308"/>
                <a:gd name="connsiteX55" fmla="*/ 130629 w 5933552"/>
                <a:gd name="connsiteY55" fmla="*/ 1758461 h 1934308"/>
                <a:gd name="connsiteX56" fmla="*/ 10048 w 5933552"/>
                <a:gd name="connsiteY56" fmla="*/ 1678075 h 1934308"/>
                <a:gd name="connsiteX57" fmla="*/ 0 w 5933552"/>
                <a:gd name="connsiteY57" fmla="*/ 1537398 h 1934308"/>
                <a:gd name="connsiteX58" fmla="*/ 15072 w 5933552"/>
                <a:gd name="connsiteY58" fmla="*/ 1487156 h 1934308"/>
                <a:gd name="connsiteX59" fmla="*/ 15072 w 5933552"/>
                <a:gd name="connsiteY59" fmla="*/ 1431890 h 1934308"/>
                <a:gd name="connsiteX60" fmla="*/ 25121 w 5933552"/>
                <a:gd name="connsiteY60" fmla="*/ 1381648 h 1934308"/>
                <a:gd name="connsiteX61" fmla="*/ 40193 w 5933552"/>
                <a:gd name="connsiteY61" fmla="*/ 1356527 h 1934308"/>
                <a:gd name="connsiteX62" fmla="*/ 65314 w 5933552"/>
                <a:gd name="connsiteY62" fmla="*/ 1311310 h 1934308"/>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57301 w 5933552"/>
                <a:gd name="connsiteY52" fmla="*/ 1891925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57301 w 5933552"/>
                <a:gd name="connsiteY52" fmla="*/ 1891925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57301 w 5933552"/>
                <a:gd name="connsiteY52" fmla="*/ 1891925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5312804 w 5933552"/>
                <a:gd name="connsiteY51" fmla="*/ 1552761 h 1937369"/>
                <a:gd name="connsiteX52" fmla="*/ 4235380 w 5933552"/>
                <a:gd name="connsiteY52" fmla="*/ 1922296 h 1937369"/>
                <a:gd name="connsiteX53" fmla="*/ 1657301 w 5933552"/>
                <a:gd name="connsiteY53" fmla="*/ 1891925 h 1937369"/>
                <a:gd name="connsiteX54" fmla="*/ 507442 w 5933552"/>
                <a:gd name="connsiteY54" fmla="*/ 1836885 h 1937369"/>
                <a:gd name="connsiteX55" fmla="*/ 281354 w 5933552"/>
                <a:gd name="connsiteY55" fmla="*/ 1836885 h 1937369"/>
                <a:gd name="connsiteX56" fmla="*/ 130629 w 5933552"/>
                <a:gd name="connsiteY56" fmla="*/ 1761522 h 1937369"/>
                <a:gd name="connsiteX57" fmla="*/ 10048 w 5933552"/>
                <a:gd name="connsiteY57" fmla="*/ 1681136 h 1937369"/>
                <a:gd name="connsiteX58" fmla="*/ 0 w 5933552"/>
                <a:gd name="connsiteY58" fmla="*/ 1540459 h 1937369"/>
                <a:gd name="connsiteX59" fmla="*/ 15072 w 5933552"/>
                <a:gd name="connsiteY59" fmla="*/ 1490217 h 1937369"/>
                <a:gd name="connsiteX60" fmla="*/ 15072 w 5933552"/>
                <a:gd name="connsiteY60" fmla="*/ 1434951 h 1937369"/>
                <a:gd name="connsiteX61" fmla="*/ 25121 w 5933552"/>
                <a:gd name="connsiteY61" fmla="*/ 1384709 h 1937369"/>
                <a:gd name="connsiteX62" fmla="*/ 40193 w 5933552"/>
                <a:gd name="connsiteY62" fmla="*/ 1359588 h 1937369"/>
                <a:gd name="connsiteX63" fmla="*/ 65314 w 5933552"/>
                <a:gd name="connsiteY63"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5251455 w 5933552"/>
                <a:gd name="connsiteY51" fmla="*/ 1926022 h 1937369"/>
                <a:gd name="connsiteX52" fmla="*/ 4235380 w 5933552"/>
                <a:gd name="connsiteY52" fmla="*/ 1922296 h 1937369"/>
                <a:gd name="connsiteX53" fmla="*/ 1657301 w 5933552"/>
                <a:gd name="connsiteY53" fmla="*/ 1891925 h 1937369"/>
                <a:gd name="connsiteX54" fmla="*/ 507442 w 5933552"/>
                <a:gd name="connsiteY54" fmla="*/ 1836885 h 1937369"/>
                <a:gd name="connsiteX55" fmla="*/ 281354 w 5933552"/>
                <a:gd name="connsiteY55" fmla="*/ 1836885 h 1937369"/>
                <a:gd name="connsiteX56" fmla="*/ 130629 w 5933552"/>
                <a:gd name="connsiteY56" fmla="*/ 1761522 h 1937369"/>
                <a:gd name="connsiteX57" fmla="*/ 10048 w 5933552"/>
                <a:gd name="connsiteY57" fmla="*/ 1681136 h 1937369"/>
                <a:gd name="connsiteX58" fmla="*/ 0 w 5933552"/>
                <a:gd name="connsiteY58" fmla="*/ 1540459 h 1937369"/>
                <a:gd name="connsiteX59" fmla="*/ 15072 w 5933552"/>
                <a:gd name="connsiteY59" fmla="*/ 1490217 h 1937369"/>
                <a:gd name="connsiteX60" fmla="*/ 15072 w 5933552"/>
                <a:gd name="connsiteY60" fmla="*/ 1434951 h 1937369"/>
                <a:gd name="connsiteX61" fmla="*/ 25121 w 5933552"/>
                <a:gd name="connsiteY61" fmla="*/ 1384709 h 1937369"/>
                <a:gd name="connsiteX62" fmla="*/ 40193 w 5933552"/>
                <a:gd name="connsiteY62" fmla="*/ 1359588 h 1937369"/>
                <a:gd name="connsiteX63" fmla="*/ 65314 w 5933552"/>
                <a:gd name="connsiteY63"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5251455 w 5933552"/>
                <a:gd name="connsiteY51" fmla="*/ 1926022 h 1937369"/>
                <a:gd name="connsiteX52" fmla="*/ 4235380 w 5933552"/>
                <a:gd name="connsiteY52" fmla="*/ 1922296 h 1937369"/>
                <a:gd name="connsiteX53" fmla="*/ 1657301 w 5933552"/>
                <a:gd name="connsiteY53" fmla="*/ 1891925 h 1937369"/>
                <a:gd name="connsiteX54" fmla="*/ 507442 w 5933552"/>
                <a:gd name="connsiteY54" fmla="*/ 1836885 h 1937369"/>
                <a:gd name="connsiteX55" fmla="*/ 281354 w 5933552"/>
                <a:gd name="connsiteY55" fmla="*/ 1836885 h 1937369"/>
                <a:gd name="connsiteX56" fmla="*/ 130629 w 5933552"/>
                <a:gd name="connsiteY56" fmla="*/ 1761522 h 1937369"/>
                <a:gd name="connsiteX57" fmla="*/ 10048 w 5933552"/>
                <a:gd name="connsiteY57" fmla="*/ 1681136 h 1937369"/>
                <a:gd name="connsiteX58" fmla="*/ 0 w 5933552"/>
                <a:gd name="connsiteY58" fmla="*/ 1540459 h 1937369"/>
                <a:gd name="connsiteX59" fmla="*/ 15072 w 5933552"/>
                <a:gd name="connsiteY59" fmla="*/ 1490217 h 1937369"/>
                <a:gd name="connsiteX60" fmla="*/ 15072 w 5933552"/>
                <a:gd name="connsiteY60" fmla="*/ 1434951 h 1937369"/>
                <a:gd name="connsiteX61" fmla="*/ 25121 w 5933552"/>
                <a:gd name="connsiteY61" fmla="*/ 1384709 h 1937369"/>
                <a:gd name="connsiteX62" fmla="*/ 40193 w 5933552"/>
                <a:gd name="connsiteY62" fmla="*/ 1359588 h 1937369"/>
                <a:gd name="connsiteX63" fmla="*/ 65314 w 5933552"/>
                <a:gd name="connsiteY63" fmla="*/ 1314371 h 1937369"/>
                <a:gd name="connsiteX0" fmla="*/ 65314 w 5933552"/>
                <a:gd name="connsiteY0" fmla="*/ 1314371 h 1950907"/>
                <a:gd name="connsiteX1" fmla="*/ 75363 w 5933552"/>
                <a:gd name="connsiteY1" fmla="*/ 1083259 h 1950907"/>
                <a:gd name="connsiteX2" fmla="*/ 45218 w 5933552"/>
                <a:gd name="connsiteY2" fmla="*/ 1073210 h 1950907"/>
                <a:gd name="connsiteX3" fmla="*/ 95459 w 5933552"/>
                <a:gd name="connsiteY3" fmla="*/ 887316 h 1950907"/>
                <a:gd name="connsiteX4" fmla="*/ 80387 w 5933552"/>
                <a:gd name="connsiteY4" fmla="*/ 771760 h 1950907"/>
                <a:gd name="connsiteX5" fmla="*/ 85411 w 5933552"/>
                <a:gd name="connsiteY5" fmla="*/ 716494 h 1950907"/>
                <a:gd name="connsiteX6" fmla="*/ 105508 w 5933552"/>
                <a:gd name="connsiteY6" fmla="*/ 696397 h 1950907"/>
                <a:gd name="connsiteX7" fmla="*/ 135653 w 5933552"/>
                <a:gd name="connsiteY7" fmla="*/ 676300 h 1950907"/>
                <a:gd name="connsiteX8" fmla="*/ 467248 w 5933552"/>
                <a:gd name="connsiteY8" fmla="*/ 329632 h 1950907"/>
                <a:gd name="connsiteX9" fmla="*/ 472272 w 5933552"/>
                <a:gd name="connsiteY9" fmla="*/ 284415 h 1950907"/>
                <a:gd name="connsiteX10" fmla="*/ 442127 w 5933552"/>
                <a:gd name="connsiteY10" fmla="*/ 259294 h 1950907"/>
                <a:gd name="connsiteX11" fmla="*/ 406958 w 5933552"/>
                <a:gd name="connsiteY11" fmla="*/ 229149 h 1950907"/>
                <a:gd name="connsiteX12" fmla="*/ 406958 w 5933552"/>
                <a:gd name="connsiteY12" fmla="*/ 204028 h 1950907"/>
                <a:gd name="connsiteX13" fmla="*/ 462224 w 5933552"/>
                <a:gd name="connsiteY13" fmla="*/ 193980 h 1950907"/>
                <a:gd name="connsiteX14" fmla="*/ 864158 w 5933552"/>
                <a:gd name="connsiteY14" fmla="*/ 143738 h 1950907"/>
                <a:gd name="connsiteX15" fmla="*/ 999811 w 5933552"/>
                <a:gd name="connsiteY15" fmla="*/ 88472 h 1950907"/>
                <a:gd name="connsiteX16" fmla="*/ 1024932 w 5933552"/>
                <a:gd name="connsiteY16" fmla="*/ 78424 h 1950907"/>
                <a:gd name="connsiteX17" fmla="*/ 999811 w 5933552"/>
                <a:gd name="connsiteY17" fmla="*/ 28182 h 1950907"/>
                <a:gd name="connsiteX18" fmla="*/ 1070149 w 5933552"/>
                <a:gd name="connsiteY18" fmla="*/ 33206 h 1950907"/>
                <a:gd name="connsiteX19" fmla="*/ 1130439 w 5933552"/>
                <a:gd name="connsiteY19" fmla="*/ 53303 h 1950907"/>
                <a:gd name="connsiteX20" fmla="*/ 1160585 w 5933552"/>
                <a:gd name="connsiteY20" fmla="*/ 63351 h 1950907"/>
                <a:gd name="connsiteX21" fmla="*/ 1683099 w 5933552"/>
                <a:gd name="connsiteY21" fmla="*/ 13109 h 1950907"/>
                <a:gd name="connsiteX22" fmla="*/ 2306097 w 5933552"/>
                <a:gd name="connsiteY22" fmla="*/ 3061 h 1950907"/>
                <a:gd name="connsiteX23" fmla="*/ 3029578 w 5933552"/>
                <a:gd name="connsiteY23" fmla="*/ 58327 h 1950907"/>
                <a:gd name="connsiteX24" fmla="*/ 3135086 w 5933552"/>
                <a:gd name="connsiteY24" fmla="*/ 78424 h 1950907"/>
                <a:gd name="connsiteX25" fmla="*/ 3255666 w 5933552"/>
                <a:gd name="connsiteY25" fmla="*/ 98520 h 1950907"/>
                <a:gd name="connsiteX26" fmla="*/ 3542044 w 5933552"/>
                <a:gd name="connsiteY26" fmla="*/ 183931 h 1950907"/>
                <a:gd name="connsiteX27" fmla="*/ 3798277 w 5933552"/>
                <a:gd name="connsiteY27" fmla="*/ 319584 h 1950907"/>
                <a:gd name="connsiteX28" fmla="*/ 4210259 w 5933552"/>
                <a:gd name="connsiteY28" fmla="*/ 545672 h 1950907"/>
                <a:gd name="connsiteX29" fmla="*/ 4340888 w 5933552"/>
                <a:gd name="connsiteY29" fmla="*/ 626059 h 1950907"/>
                <a:gd name="connsiteX30" fmla="*/ 4381081 w 5933552"/>
                <a:gd name="connsiteY30" fmla="*/ 656204 h 1950907"/>
                <a:gd name="connsiteX31" fmla="*/ 4752870 w 5933552"/>
                <a:gd name="connsiteY31" fmla="*/ 686349 h 1950907"/>
                <a:gd name="connsiteX32" fmla="*/ 5164853 w 5933552"/>
                <a:gd name="connsiteY32" fmla="*/ 761711 h 1950907"/>
                <a:gd name="connsiteX33" fmla="*/ 5441182 w 5933552"/>
                <a:gd name="connsiteY33" fmla="*/ 827026 h 1950907"/>
                <a:gd name="connsiteX34" fmla="*/ 5612004 w 5933552"/>
                <a:gd name="connsiteY34" fmla="*/ 902388 h 1950907"/>
                <a:gd name="connsiteX35" fmla="*/ 5807947 w 5933552"/>
                <a:gd name="connsiteY35" fmla="*/ 1048089 h 1950907"/>
                <a:gd name="connsiteX36" fmla="*/ 5823020 w 5933552"/>
                <a:gd name="connsiteY36" fmla="*/ 1118428 h 1950907"/>
                <a:gd name="connsiteX37" fmla="*/ 5838092 w 5933552"/>
                <a:gd name="connsiteY37" fmla="*/ 1218911 h 1950907"/>
                <a:gd name="connsiteX38" fmla="*/ 5823020 w 5933552"/>
                <a:gd name="connsiteY38" fmla="*/ 1249056 h 1950907"/>
                <a:gd name="connsiteX39" fmla="*/ 5863213 w 5933552"/>
                <a:gd name="connsiteY39" fmla="*/ 1299298 h 1950907"/>
                <a:gd name="connsiteX40" fmla="*/ 5893358 w 5933552"/>
                <a:gd name="connsiteY40" fmla="*/ 1359588 h 1950907"/>
                <a:gd name="connsiteX41" fmla="*/ 5893358 w 5933552"/>
                <a:gd name="connsiteY41" fmla="*/ 1434951 h 1950907"/>
                <a:gd name="connsiteX42" fmla="*/ 5928527 w 5933552"/>
                <a:gd name="connsiteY42" fmla="*/ 1495241 h 1950907"/>
                <a:gd name="connsiteX43" fmla="*/ 5918479 w 5933552"/>
                <a:gd name="connsiteY43" fmla="*/ 1605773 h 1950907"/>
                <a:gd name="connsiteX44" fmla="*/ 5898382 w 5933552"/>
                <a:gd name="connsiteY44" fmla="*/ 1686160 h 1950907"/>
                <a:gd name="connsiteX45" fmla="*/ 5918479 w 5933552"/>
                <a:gd name="connsiteY45" fmla="*/ 1776595 h 1950907"/>
                <a:gd name="connsiteX46" fmla="*/ 5933552 w 5933552"/>
                <a:gd name="connsiteY46" fmla="*/ 1811764 h 1950907"/>
                <a:gd name="connsiteX47" fmla="*/ 5812971 w 5933552"/>
                <a:gd name="connsiteY47" fmla="*/ 1872054 h 1950907"/>
                <a:gd name="connsiteX48" fmla="*/ 5812971 w 5933552"/>
                <a:gd name="connsiteY48" fmla="*/ 1872054 h 1950907"/>
                <a:gd name="connsiteX49" fmla="*/ 5727560 w 5933552"/>
                <a:gd name="connsiteY49" fmla="*/ 1932344 h 1950907"/>
                <a:gd name="connsiteX50" fmla="*/ 5390941 w 5933552"/>
                <a:gd name="connsiteY50" fmla="*/ 1937369 h 1950907"/>
                <a:gd name="connsiteX51" fmla="*/ 5241231 w 5933552"/>
                <a:gd name="connsiteY51" fmla="*/ 1950907 h 1950907"/>
                <a:gd name="connsiteX52" fmla="*/ 4235380 w 5933552"/>
                <a:gd name="connsiteY52" fmla="*/ 1922296 h 1950907"/>
                <a:gd name="connsiteX53" fmla="*/ 1657301 w 5933552"/>
                <a:gd name="connsiteY53" fmla="*/ 1891925 h 1950907"/>
                <a:gd name="connsiteX54" fmla="*/ 507442 w 5933552"/>
                <a:gd name="connsiteY54" fmla="*/ 1836885 h 1950907"/>
                <a:gd name="connsiteX55" fmla="*/ 281354 w 5933552"/>
                <a:gd name="connsiteY55" fmla="*/ 1836885 h 1950907"/>
                <a:gd name="connsiteX56" fmla="*/ 130629 w 5933552"/>
                <a:gd name="connsiteY56" fmla="*/ 1761522 h 1950907"/>
                <a:gd name="connsiteX57" fmla="*/ 10048 w 5933552"/>
                <a:gd name="connsiteY57" fmla="*/ 1681136 h 1950907"/>
                <a:gd name="connsiteX58" fmla="*/ 0 w 5933552"/>
                <a:gd name="connsiteY58" fmla="*/ 1540459 h 1950907"/>
                <a:gd name="connsiteX59" fmla="*/ 15072 w 5933552"/>
                <a:gd name="connsiteY59" fmla="*/ 1490217 h 1950907"/>
                <a:gd name="connsiteX60" fmla="*/ 15072 w 5933552"/>
                <a:gd name="connsiteY60" fmla="*/ 1434951 h 1950907"/>
                <a:gd name="connsiteX61" fmla="*/ 25121 w 5933552"/>
                <a:gd name="connsiteY61" fmla="*/ 1384709 h 1950907"/>
                <a:gd name="connsiteX62" fmla="*/ 40193 w 5933552"/>
                <a:gd name="connsiteY62" fmla="*/ 1359588 h 1950907"/>
                <a:gd name="connsiteX63" fmla="*/ 65314 w 5933552"/>
                <a:gd name="connsiteY63" fmla="*/ 1314371 h 1950907"/>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5246343 w 5933552"/>
                <a:gd name="connsiteY51" fmla="*/ 1935977 h 1937369"/>
                <a:gd name="connsiteX52" fmla="*/ 4235380 w 5933552"/>
                <a:gd name="connsiteY52" fmla="*/ 1922296 h 1937369"/>
                <a:gd name="connsiteX53" fmla="*/ 1657301 w 5933552"/>
                <a:gd name="connsiteY53" fmla="*/ 1891925 h 1937369"/>
                <a:gd name="connsiteX54" fmla="*/ 507442 w 5933552"/>
                <a:gd name="connsiteY54" fmla="*/ 1836885 h 1937369"/>
                <a:gd name="connsiteX55" fmla="*/ 281354 w 5933552"/>
                <a:gd name="connsiteY55" fmla="*/ 1836885 h 1937369"/>
                <a:gd name="connsiteX56" fmla="*/ 130629 w 5933552"/>
                <a:gd name="connsiteY56" fmla="*/ 1761522 h 1937369"/>
                <a:gd name="connsiteX57" fmla="*/ 10048 w 5933552"/>
                <a:gd name="connsiteY57" fmla="*/ 1681136 h 1937369"/>
                <a:gd name="connsiteX58" fmla="*/ 0 w 5933552"/>
                <a:gd name="connsiteY58" fmla="*/ 1540459 h 1937369"/>
                <a:gd name="connsiteX59" fmla="*/ 15072 w 5933552"/>
                <a:gd name="connsiteY59" fmla="*/ 1490217 h 1937369"/>
                <a:gd name="connsiteX60" fmla="*/ 15072 w 5933552"/>
                <a:gd name="connsiteY60" fmla="*/ 1434951 h 1937369"/>
                <a:gd name="connsiteX61" fmla="*/ 25121 w 5933552"/>
                <a:gd name="connsiteY61" fmla="*/ 1384709 h 1937369"/>
                <a:gd name="connsiteX62" fmla="*/ 40193 w 5933552"/>
                <a:gd name="connsiteY62" fmla="*/ 1359588 h 1937369"/>
                <a:gd name="connsiteX63" fmla="*/ 65314 w 5933552"/>
                <a:gd name="connsiteY63"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5246343 w 5933552"/>
                <a:gd name="connsiteY51" fmla="*/ 1935977 h 1937369"/>
                <a:gd name="connsiteX52" fmla="*/ 4373414 w 5933552"/>
                <a:gd name="connsiteY52" fmla="*/ 1917320 h 1937369"/>
                <a:gd name="connsiteX53" fmla="*/ 1657301 w 5933552"/>
                <a:gd name="connsiteY53" fmla="*/ 1891925 h 1937369"/>
                <a:gd name="connsiteX54" fmla="*/ 507442 w 5933552"/>
                <a:gd name="connsiteY54" fmla="*/ 1836885 h 1937369"/>
                <a:gd name="connsiteX55" fmla="*/ 281354 w 5933552"/>
                <a:gd name="connsiteY55" fmla="*/ 1836885 h 1937369"/>
                <a:gd name="connsiteX56" fmla="*/ 130629 w 5933552"/>
                <a:gd name="connsiteY56" fmla="*/ 1761522 h 1937369"/>
                <a:gd name="connsiteX57" fmla="*/ 10048 w 5933552"/>
                <a:gd name="connsiteY57" fmla="*/ 1681136 h 1937369"/>
                <a:gd name="connsiteX58" fmla="*/ 0 w 5933552"/>
                <a:gd name="connsiteY58" fmla="*/ 1540459 h 1937369"/>
                <a:gd name="connsiteX59" fmla="*/ 15072 w 5933552"/>
                <a:gd name="connsiteY59" fmla="*/ 1490217 h 1937369"/>
                <a:gd name="connsiteX60" fmla="*/ 15072 w 5933552"/>
                <a:gd name="connsiteY60" fmla="*/ 1434951 h 1937369"/>
                <a:gd name="connsiteX61" fmla="*/ 25121 w 5933552"/>
                <a:gd name="connsiteY61" fmla="*/ 1384709 h 1937369"/>
                <a:gd name="connsiteX62" fmla="*/ 40193 w 5933552"/>
                <a:gd name="connsiteY62" fmla="*/ 1359588 h 1937369"/>
                <a:gd name="connsiteX63" fmla="*/ 65314 w 5933552"/>
                <a:gd name="connsiteY63" fmla="*/ 1314371 h 1937369"/>
                <a:gd name="connsiteX0" fmla="*/ 65314 w 5933552"/>
                <a:gd name="connsiteY0" fmla="*/ 1314371 h 2179673"/>
                <a:gd name="connsiteX1" fmla="*/ 75363 w 5933552"/>
                <a:gd name="connsiteY1" fmla="*/ 1083259 h 2179673"/>
                <a:gd name="connsiteX2" fmla="*/ 45218 w 5933552"/>
                <a:gd name="connsiteY2" fmla="*/ 1073210 h 2179673"/>
                <a:gd name="connsiteX3" fmla="*/ 95459 w 5933552"/>
                <a:gd name="connsiteY3" fmla="*/ 887316 h 2179673"/>
                <a:gd name="connsiteX4" fmla="*/ 80387 w 5933552"/>
                <a:gd name="connsiteY4" fmla="*/ 771760 h 2179673"/>
                <a:gd name="connsiteX5" fmla="*/ 85411 w 5933552"/>
                <a:gd name="connsiteY5" fmla="*/ 716494 h 2179673"/>
                <a:gd name="connsiteX6" fmla="*/ 105508 w 5933552"/>
                <a:gd name="connsiteY6" fmla="*/ 696397 h 2179673"/>
                <a:gd name="connsiteX7" fmla="*/ 135653 w 5933552"/>
                <a:gd name="connsiteY7" fmla="*/ 676300 h 2179673"/>
                <a:gd name="connsiteX8" fmla="*/ 467248 w 5933552"/>
                <a:gd name="connsiteY8" fmla="*/ 329632 h 2179673"/>
                <a:gd name="connsiteX9" fmla="*/ 472272 w 5933552"/>
                <a:gd name="connsiteY9" fmla="*/ 284415 h 2179673"/>
                <a:gd name="connsiteX10" fmla="*/ 442127 w 5933552"/>
                <a:gd name="connsiteY10" fmla="*/ 259294 h 2179673"/>
                <a:gd name="connsiteX11" fmla="*/ 406958 w 5933552"/>
                <a:gd name="connsiteY11" fmla="*/ 229149 h 2179673"/>
                <a:gd name="connsiteX12" fmla="*/ 406958 w 5933552"/>
                <a:gd name="connsiteY12" fmla="*/ 204028 h 2179673"/>
                <a:gd name="connsiteX13" fmla="*/ 462224 w 5933552"/>
                <a:gd name="connsiteY13" fmla="*/ 193980 h 2179673"/>
                <a:gd name="connsiteX14" fmla="*/ 864158 w 5933552"/>
                <a:gd name="connsiteY14" fmla="*/ 143738 h 2179673"/>
                <a:gd name="connsiteX15" fmla="*/ 999811 w 5933552"/>
                <a:gd name="connsiteY15" fmla="*/ 88472 h 2179673"/>
                <a:gd name="connsiteX16" fmla="*/ 1024932 w 5933552"/>
                <a:gd name="connsiteY16" fmla="*/ 78424 h 2179673"/>
                <a:gd name="connsiteX17" fmla="*/ 999811 w 5933552"/>
                <a:gd name="connsiteY17" fmla="*/ 28182 h 2179673"/>
                <a:gd name="connsiteX18" fmla="*/ 1070149 w 5933552"/>
                <a:gd name="connsiteY18" fmla="*/ 33206 h 2179673"/>
                <a:gd name="connsiteX19" fmla="*/ 1130439 w 5933552"/>
                <a:gd name="connsiteY19" fmla="*/ 53303 h 2179673"/>
                <a:gd name="connsiteX20" fmla="*/ 1160585 w 5933552"/>
                <a:gd name="connsiteY20" fmla="*/ 63351 h 2179673"/>
                <a:gd name="connsiteX21" fmla="*/ 1683099 w 5933552"/>
                <a:gd name="connsiteY21" fmla="*/ 13109 h 2179673"/>
                <a:gd name="connsiteX22" fmla="*/ 2306097 w 5933552"/>
                <a:gd name="connsiteY22" fmla="*/ 3061 h 2179673"/>
                <a:gd name="connsiteX23" fmla="*/ 3029578 w 5933552"/>
                <a:gd name="connsiteY23" fmla="*/ 58327 h 2179673"/>
                <a:gd name="connsiteX24" fmla="*/ 3135086 w 5933552"/>
                <a:gd name="connsiteY24" fmla="*/ 78424 h 2179673"/>
                <a:gd name="connsiteX25" fmla="*/ 3255666 w 5933552"/>
                <a:gd name="connsiteY25" fmla="*/ 98520 h 2179673"/>
                <a:gd name="connsiteX26" fmla="*/ 3542044 w 5933552"/>
                <a:gd name="connsiteY26" fmla="*/ 183931 h 2179673"/>
                <a:gd name="connsiteX27" fmla="*/ 3798277 w 5933552"/>
                <a:gd name="connsiteY27" fmla="*/ 319584 h 2179673"/>
                <a:gd name="connsiteX28" fmla="*/ 4210259 w 5933552"/>
                <a:gd name="connsiteY28" fmla="*/ 545672 h 2179673"/>
                <a:gd name="connsiteX29" fmla="*/ 4340888 w 5933552"/>
                <a:gd name="connsiteY29" fmla="*/ 626059 h 2179673"/>
                <a:gd name="connsiteX30" fmla="*/ 4381081 w 5933552"/>
                <a:gd name="connsiteY30" fmla="*/ 656204 h 2179673"/>
                <a:gd name="connsiteX31" fmla="*/ 4752870 w 5933552"/>
                <a:gd name="connsiteY31" fmla="*/ 686349 h 2179673"/>
                <a:gd name="connsiteX32" fmla="*/ 5164853 w 5933552"/>
                <a:gd name="connsiteY32" fmla="*/ 761711 h 2179673"/>
                <a:gd name="connsiteX33" fmla="*/ 5441182 w 5933552"/>
                <a:gd name="connsiteY33" fmla="*/ 827026 h 2179673"/>
                <a:gd name="connsiteX34" fmla="*/ 5612004 w 5933552"/>
                <a:gd name="connsiteY34" fmla="*/ 902388 h 2179673"/>
                <a:gd name="connsiteX35" fmla="*/ 5807947 w 5933552"/>
                <a:gd name="connsiteY35" fmla="*/ 1048089 h 2179673"/>
                <a:gd name="connsiteX36" fmla="*/ 5823020 w 5933552"/>
                <a:gd name="connsiteY36" fmla="*/ 1118428 h 2179673"/>
                <a:gd name="connsiteX37" fmla="*/ 5838092 w 5933552"/>
                <a:gd name="connsiteY37" fmla="*/ 1218911 h 2179673"/>
                <a:gd name="connsiteX38" fmla="*/ 5823020 w 5933552"/>
                <a:gd name="connsiteY38" fmla="*/ 1249056 h 2179673"/>
                <a:gd name="connsiteX39" fmla="*/ 5863213 w 5933552"/>
                <a:gd name="connsiteY39" fmla="*/ 1299298 h 2179673"/>
                <a:gd name="connsiteX40" fmla="*/ 5893358 w 5933552"/>
                <a:gd name="connsiteY40" fmla="*/ 1359588 h 2179673"/>
                <a:gd name="connsiteX41" fmla="*/ 5893358 w 5933552"/>
                <a:gd name="connsiteY41" fmla="*/ 1434951 h 2179673"/>
                <a:gd name="connsiteX42" fmla="*/ 5928527 w 5933552"/>
                <a:gd name="connsiteY42" fmla="*/ 1495241 h 2179673"/>
                <a:gd name="connsiteX43" fmla="*/ 5918479 w 5933552"/>
                <a:gd name="connsiteY43" fmla="*/ 1605773 h 2179673"/>
                <a:gd name="connsiteX44" fmla="*/ 5898382 w 5933552"/>
                <a:gd name="connsiteY44" fmla="*/ 1686160 h 2179673"/>
                <a:gd name="connsiteX45" fmla="*/ 5918479 w 5933552"/>
                <a:gd name="connsiteY45" fmla="*/ 1776595 h 2179673"/>
                <a:gd name="connsiteX46" fmla="*/ 5933552 w 5933552"/>
                <a:gd name="connsiteY46" fmla="*/ 1811764 h 2179673"/>
                <a:gd name="connsiteX47" fmla="*/ 5812971 w 5933552"/>
                <a:gd name="connsiteY47" fmla="*/ 1872054 h 2179673"/>
                <a:gd name="connsiteX48" fmla="*/ 5812971 w 5933552"/>
                <a:gd name="connsiteY48" fmla="*/ 1872054 h 2179673"/>
                <a:gd name="connsiteX49" fmla="*/ 5727560 w 5933552"/>
                <a:gd name="connsiteY49" fmla="*/ 1932344 h 2179673"/>
                <a:gd name="connsiteX50" fmla="*/ 5390941 w 5933552"/>
                <a:gd name="connsiteY50" fmla="*/ 1937369 h 2179673"/>
                <a:gd name="connsiteX51" fmla="*/ 5246343 w 5933552"/>
                <a:gd name="connsiteY51" fmla="*/ 1935977 h 2179673"/>
                <a:gd name="connsiteX52" fmla="*/ 4373414 w 5933552"/>
                <a:gd name="connsiteY52" fmla="*/ 1917320 h 2179673"/>
                <a:gd name="connsiteX53" fmla="*/ 1657301 w 5933552"/>
                <a:gd name="connsiteY53" fmla="*/ 1891925 h 2179673"/>
                <a:gd name="connsiteX54" fmla="*/ 507442 w 5933552"/>
                <a:gd name="connsiteY54" fmla="*/ 1836885 h 2179673"/>
                <a:gd name="connsiteX55" fmla="*/ 281354 w 5933552"/>
                <a:gd name="connsiteY55" fmla="*/ 1836885 h 2179673"/>
                <a:gd name="connsiteX56" fmla="*/ 130629 w 5933552"/>
                <a:gd name="connsiteY56" fmla="*/ 1761522 h 2179673"/>
                <a:gd name="connsiteX57" fmla="*/ 10048 w 5933552"/>
                <a:gd name="connsiteY57" fmla="*/ 1681136 h 2179673"/>
                <a:gd name="connsiteX58" fmla="*/ 0 w 5933552"/>
                <a:gd name="connsiteY58" fmla="*/ 1540459 h 2179673"/>
                <a:gd name="connsiteX59" fmla="*/ 15072 w 5933552"/>
                <a:gd name="connsiteY59" fmla="*/ 1490217 h 2179673"/>
                <a:gd name="connsiteX60" fmla="*/ 15072 w 5933552"/>
                <a:gd name="connsiteY60" fmla="*/ 1434951 h 2179673"/>
                <a:gd name="connsiteX61" fmla="*/ 25121 w 5933552"/>
                <a:gd name="connsiteY61" fmla="*/ 1384709 h 2179673"/>
                <a:gd name="connsiteX62" fmla="*/ 40193 w 5933552"/>
                <a:gd name="connsiteY62" fmla="*/ 1359588 h 2179673"/>
                <a:gd name="connsiteX63" fmla="*/ 65314 w 5933552"/>
                <a:gd name="connsiteY63" fmla="*/ 1314371 h 2179673"/>
                <a:gd name="connsiteX0" fmla="*/ 65314 w 5933552"/>
                <a:gd name="connsiteY0" fmla="*/ 1314371 h 2243073"/>
                <a:gd name="connsiteX1" fmla="*/ 75363 w 5933552"/>
                <a:gd name="connsiteY1" fmla="*/ 1083259 h 2243073"/>
                <a:gd name="connsiteX2" fmla="*/ 45218 w 5933552"/>
                <a:gd name="connsiteY2" fmla="*/ 1073210 h 2243073"/>
                <a:gd name="connsiteX3" fmla="*/ 95459 w 5933552"/>
                <a:gd name="connsiteY3" fmla="*/ 887316 h 2243073"/>
                <a:gd name="connsiteX4" fmla="*/ 80387 w 5933552"/>
                <a:gd name="connsiteY4" fmla="*/ 771760 h 2243073"/>
                <a:gd name="connsiteX5" fmla="*/ 85411 w 5933552"/>
                <a:gd name="connsiteY5" fmla="*/ 716494 h 2243073"/>
                <a:gd name="connsiteX6" fmla="*/ 105508 w 5933552"/>
                <a:gd name="connsiteY6" fmla="*/ 696397 h 2243073"/>
                <a:gd name="connsiteX7" fmla="*/ 135653 w 5933552"/>
                <a:gd name="connsiteY7" fmla="*/ 676300 h 2243073"/>
                <a:gd name="connsiteX8" fmla="*/ 467248 w 5933552"/>
                <a:gd name="connsiteY8" fmla="*/ 329632 h 2243073"/>
                <a:gd name="connsiteX9" fmla="*/ 472272 w 5933552"/>
                <a:gd name="connsiteY9" fmla="*/ 284415 h 2243073"/>
                <a:gd name="connsiteX10" fmla="*/ 442127 w 5933552"/>
                <a:gd name="connsiteY10" fmla="*/ 259294 h 2243073"/>
                <a:gd name="connsiteX11" fmla="*/ 406958 w 5933552"/>
                <a:gd name="connsiteY11" fmla="*/ 229149 h 2243073"/>
                <a:gd name="connsiteX12" fmla="*/ 406958 w 5933552"/>
                <a:gd name="connsiteY12" fmla="*/ 204028 h 2243073"/>
                <a:gd name="connsiteX13" fmla="*/ 462224 w 5933552"/>
                <a:gd name="connsiteY13" fmla="*/ 193980 h 2243073"/>
                <a:gd name="connsiteX14" fmla="*/ 864158 w 5933552"/>
                <a:gd name="connsiteY14" fmla="*/ 143738 h 2243073"/>
                <a:gd name="connsiteX15" fmla="*/ 999811 w 5933552"/>
                <a:gd name="connsiteY15" fmla="*/ 88472 h 2243073"/>
                <a:gd name="connsiteX16" fmla="*/ 1024932 w 5933552"/>
                <a:gd name="connsiteY16" fmla="*/ 78424 h 2243073"/>
                <a:gd name="connsiteX17" fmla="*/ 999811 w 5933552"/>
                <a:gd name="connsiteY17" fmla="*/ 28182 h 2243073"/>
                <a:gd name="connsiteX18" fmla="*/ 1070149 w 5933552"/>
                <a:gd name="connsiteY18" fmla="*/ 33206 h 2243073"/>
                <a:gd name="connsiteX19" fmla="*/ 1130439 w 5933552"/>
                <a:gd name="connsiteY19" fmla="*/ 53303 h 2243073"/>
                <a:gd name="connsiteX20" fmla="*/ 1160585 w 5933552"/>
                <a:gd name="connsiteY20" fmla="*/ 63351 h 2243073"/>
                <a:gd name="connsiteX21" fmla="*/ 1683099 w 5933552"/>
                <a:gd name="connsiteY21" fmla="*/ 13109 h 2243073"/>
                <a:gd name="connsiteX22" fmla="*/ 2306097 w 5933552"/>
                <a:gd name="connsiteY22" fmla="*/ 3061 h 2243073"/>
                <a:gd name="connsiteX23" fmla="*/ 3029578 w 5933552"/>
                <a:gd name="connsiteY23" fmla="*/ 58327 h 2243073"/>
                <a:gd name="connsiteX24" fmla="*/ 3135086 w 5933552"/>
                <a:gd name="connsiteY24" fmla="*/ 78424 h 2243073"/>
                <a:gd name="connsiteX25" fmla="*/ 3255666 w 5933552"/>
                <a:gd name="connsiteY25" fmla="*/ 98520 h 2243073"/>
                <a:gd name="connsiteX26" fmla="*/ 3542044 w 5933552"/>
                <a:gd name="connsiteY26" fmla="*/ 183931 h 2243073"/>
                <a:gd name="connsiteX27" fmla="*/ 3798277 w 5933552"/>
                <a:gd name="connsiteY27" fmla="*/ 319584 h 2243073"/>
                <a:gd name="connsiteX28" fmla="*/ 4210259 w 5933552"/>
                <a:gd name="connsiteY28" fmla="*/ 545672 h 2243073"/>
                <a:gd name="connsiteX29" fmla="*/ 4340888 w 5933552"/>
                <a:gd name="connsiteY29" fmla="*/ 626059 h 2243073"/>
                <a:gd name="connsiteX30" fmla="*/ 4381081 w 5933552"/>
                <a:gd name="connsiteY30" fmla="*/ 656204 h 2243073"/>
                <a:gd name="connsiteX31" fmla="*/ 4752870 w 5933552"/>
                <a:gd name="connsiteY31" fmla="*/ 686349 h 2243073"/>
                <a:gd name="connsiteX32" fmla="*/ 5164853 w 5933552"/>
                <a:gd name="connsiteY32" fmla="*/ 761711 h 2243073"/>
                <a:gd name="connsiteX33" fmla="*/ 5441182 w 5933552"/>
                <a:gd name="connsiteY33" fmla="*/ 827026 h 2243073"/>
                <a:gd name="connsiteX34" fmla="*/ 5612004 w 5933552"/>
                <a:gd name="connsiteY34" fmla="*/ 902388 h 2243073"/>
                <a:gd name="connsiteX35" fmla="*/ 5807947 w 5933552"/>
                <a:gd name="connsiteY35" fmla="*/ 1048089 h 2243073"/>
                <a:gd name="connsiteX36" fmla="*/ 5823020 w 5933552"/>
                <a:gd name="connsiteY36" fmla="*/ 1118428 h 2243073"/>
                <a:gd name="connsiteX37" fmla="*/ 5838092 w 5933552"/>
                <a:gd name="connsiteY37" fmla="*/ 1218911 h 2243073"/>
                <a:gd name="connsiteX38" fmla="*/ 5823020 w 5933552"/>
                <a:gd name="connsiteY38" fmla="*/ 1249056 h 2243073"/>
                <a:gd name="connsiteX39" fmla="*/ 5863213 w 5933552"/>
                <a:gd name="connsiteY39" fmla="*/ 1299298 h 2243073"/>
                <a:gd name="connsiteX40" fmla="*/ 5893358 w 5933552"/>
                <a:gd name="connsiteY40" fmla="*/ 1359588 h 2243073"/>
                <a:gd name="connsiteX41" fmla="*/ 5893358 w 5933552"/>
                <a:gd name="connsiteY41" fmla="*/ 1434951 h 2243073"/>
                <a:gd name="connsiteX42" fmla="*/ 5928527 w 5933552"/>
                <a:gd name="connsiteY42" fmla="*/ 1495241 h 2243073"/>
                <a:gd name="connsiteX43" fmla="*/ 5918479 w 5933552"/>
                <a:gd name="connsiteY43" fmla="*/ 1605773 h 2243073"/>
                <a:gd name="connsiteX44" fmla="*/ 5898382 w 5933552"/>
                <a:gd name="connsiteY44" fmla="*/ 1686160 h 2243073"/>
                <a:gd name="connsiteX45" fmla="*/ 5918479 w 5933552"/>
                <a:gd name="connsiteY45" fmla="*/ 1776595 h 2243073"/>
                <a:gd name="connsiteX46" fmla="*/ 5933552 w 5933552"/>
                <a:gd name="connsiteY46" fmla="*/ 1811764 h 2243073"/>
                <a:gd name="connsiteX47" fmla="*/ 5812971 w 5933552"/>
                <a:gd name="connsiteY47" fmla="*/ 1872054 h 2243073"/>
                <a:gd name="connsiteX48" fmla="*/ 5812971 w 5933552"/>
                <a:gd name="connsiteY48" fmla="*/ 1872054 h 2243073"/>
                <a:gd name="connsiteX49" fmla="*/ 5727560 w 5933552"/>
                <a:gd name="connsiteY49" fmla="*/ 1932344 h 2243073"/>
                <a:gd name="connsiteX50" fmla="*/ 5390941 w 5933552"/>
                <a:gd name="connsiteY50" fmla="*/ 1937369 h 2243073"/>
                <a:gd name="connsiteX51" fmla="*/ 5246343 w 5933552"/>
                <a:gd name="connsiteY51" fmla="*/ 1935977 h 2243073"/>
                <a:gd name="connsiteX52" fmla="*/ 4373414 w 5933552"/>
                <a:gd name="connsiteY52" fmla="*/ 1917320 h 2243073"/>
                <a:gd name="connsiteX53" fmla="*/ 1657301 w 5933552"/>
                <a:gd name="connsiteY53" fmla="*/ 1891925 h 2243073"/>
                <a:gd name="connsiteX54" fmla="*/ 507442 w 5933552"/>
                <a:gd name="connsiteY54" fmla="*/ 1836885 h 2243073"/>
                <a:gd name="connsiteX55" fmla="*/ 281354 w 5933552"/>
                <a:gd name="connsiteY55" fmla="*/ 1836885 h 2243073"/>
                <a:gd name="connsiteX56" fmla="*/ 130629 w 5933552"/>
                <a:gd name="connsiteY56" fmla="*/ 1761522 h 2243073"/>
                <a:gd name="connsiteX57" fmla="*/ 10048 w 5933552"/>
                <a:gd name="connsiteY57" fmla="*/ 1681136 h 2243073"/>
                <a:gd name="connsiteX58" fmla="*/ 0 w 5933552"/>
                <a:gd name="connsiteY58" fmla="*/ 1540459 h 2243073"/>
                <a:gd name="connsiteX59" fmla="*/ 15072 w 5933552"/>
                <a:gd name="connsiteY59" fmla="*/ 1490217 h 2243073"/>
                <a:gd name="connsiteX60" fmla="*/ 15072 w 5933552"/>
                <a:gd name="connsiteY60" fmla="*/ 1434951 h 2243073"/>
                <a:gd name="connsiteX61" fmla="*/ 25121 w 5933552"/>
                <a:gd name="connsiteY61" fmla="*/ 1384709 h 2243073"/>
                <a:gd name="connsiteX62" fmla="*/ 40193 w 5933552"/>
                <a:gd name="connsiteY62" fmla="*/ 1359588 h 2243073"/>
                <a:gd name="connsiteX63" fmla="*/ 65314 w 5933552"/>
                <a:gd name="connsiteY63" fmla="*/ 1314371 h 2243073"/>
                <a:gd name="connsiteX0" fmla="*/ 65314 w 5933552"/>
                <a:gd name="connsiteY0" fmla="*/ 1314371 h 2243073"/>
                <a:gd name="connsiteX1" fmla="*/ 75363 w 5933552"/>
                <a:gd name="connsiteY1" fmla="*/ 1083259 h 2243073"/>
                <a:gd name="connsiteX2" fmla="*/ 45218 w 5933552"/>
                <a:gd name="connsiteY2" fmla="*/ 1073210 h 2243073"/>
                <a:gd name="connsiteX3" fmla="*/ 95459 w 5933552"/>
                <a:gd name="connsiteY3" fmla="*/ 887316 h 2243073"/>
                <a:gd name="connsiteX4" fmla="*/ 80387 w 5933552"/>
                <a:gd name="connsiteY4" fmla="*/ 771760 h 2243073"/>
                <a:gd name="connsiteX5" fmla="*/ 85411 w 5933552"/>
                <a:gd name="connsiteY5" fmla="*/ 716494 h 2243073"/>
                <a:gd name="connsiteX6" fmla="*/ 105508 w 5933552"/>
                <a:gd name="connsiteY6" fmla="*/ 696397 h 2243073"/>
                <a:gd name="connsiteX7" fmla="*/ 135653 w 5933552"/>
                <a:gd name="connsiteY7" fmla="*/ 676300 h 2243073"/>
                <a:gd name="connsiteX8" fmla="*/ 467248 w 5933552"/>
                <a:gd name="connsiteY8" fmla="*/ 329632 h 2243073"/>
                <a:gd name="connsiteX9" fmla="*/ 472272 w 5933552"/>
                <a:gd name="connsiteY9" fmla="*/ 284415 h 2243073"/>
                <a:gd name="connsiteX10" fmla="*/ 442127 w 5933552"/>
                <a:gd name="connsiteY10" fmla="*/ 259294 h 2243073"/>
                <a:gd name="connsiteX11" fmla="*/ 406958 w 5933552"/>
                <a:gd name="connsiteY11" fmla="*/ 229149 h 2243073"/>
                <a:gd name="connsiteX12" fmla="*/ 406958 w 5933552"/>
                <a:gd name="connsiteY12" fmla="*/ 204028 h 2243073"/>
                <a:gd name="connsiteX13" fmla="*/ 462224 w 5933552"/>
                <a:gd name="connsiteY13" fmla="*/ 193980 h 2243073"/>
                <a:gd name="connsiteX14" fmla="*/ 864158 w 5933552"/>
                <a:gd name="connsiteY14" fmla="*/ 143738 h 2243073"/>
                <a:gd name="connsiteX15" fmla="*/ 999811 w 5933552"/>
                <a:gd name="connsiteY15" fmla="*/ 88472 h 2243073"/>
                <a:gd name="connsiteX16" fmla="*/ 1024932 w 5933552"/>
                <a:gd name="connsiteY16" fmla="*/ 78424 h 2243073"/>
                <a:gd name="connsiteX17" fmla="*/ 999811 w 5933552"/>
                <a:gd name="connsiteY17" fmla="*/ 28182 h 2243073"/>
                <a:gd name="connsiteX18" fmla="*/ 1070149 w 5933552"/>
                <a:gd name="connsiteY18" fmla="*/ 33206 h 2243073"/>
                <a:gd name="connsiteX19" fmla="*/ 1130439 w 5933552"/>
                <a:gd name="connsiteY19" fmla="*/ 53303 h 2243073"/>
                <a:gd name="connsiteX20" fmla="*/ 1160585 w 5933552"/>
                <a:gd name="connsiteY20" fmla="*/ 63351 h 2243073"/>
                <a:gd name="connsiteX21" fmla="*/ 1683099 w 5933552"/>
                <a:gd name="connsiteY21" fmla="*/ 13109 h 2243073"/>
                <a:gd name="connsiteX22" fmla="*/ 2306097 w 5933552"/>
                <a:gd name="connsiteY22" fmla="*/ 3061 h 2243073"/>
                <a:gd name="connsiteX23" fmla="*/ 3029578 w 5933552"/>
                <a:gd name="connsiteY23" fmla="*/ 58327 h 2243073"/>
                <a:gd name="connsiteX24" fmla="*/ 3135086 w 5933552"/>
                <a:gd name="connsiteY24" fmla="*/ 78424 h 2243073"/>
                <a:gd name="connsiteX25" fmla="*/ 3255666 w 5933552"/>
                <a:gd name="connsiteY25" fmla="*/ 98520 h 2243073"/>
                <a:gd name="connsiteX26" fmla="*/ 3542044 w 5933552"/>
                <a:gd name="connsiteY26" fmla="*/ 183931 h 2243073"/>
                <a:gd name="connsiteX27" fmla="*/ 3798277 w 5933552"/>
                <a:gd name="connsiteY27" fmla="*/ 319584 h 2243073"/>
                <a:gd name="connsiteX28" fmla="*/ 4210259 w 5933552"/>
                <a:gd name="connsiteY28" fmla="*/ 545672 h 2243073"/>
                <a:gd name="connsiteX29" fmla="*/ 4340888 w 5933552"/>
                <a:gd name="connsiteY29" fmla="*/ 626059 h 2243073"/>
                <a:gd name="connsiteX30" fmla="*/ 4381081 w 5933552"/>
                <a:gd name="connsiteY30" fmla="*/ 656204 h 2243073"/>
                <a:gd name="connsiteX31" fmla="*/ 4752870 w 5933552"/>
                <a:gd name="connsiteY31" fmla="*/ 686349 h 2243073"/>
                <a:gd name="connsiteX32" fmla="*/ 5164853 w 5933552"/>
                <a:gd name="connsiteY32" fmla="*/ 761711 h 2243073"/>
                <a:gd name="connsiteX33" fmla="*/ 5441182 w 5933552"/>
                <a:gd name="connsiteY33" fmla="*/ 827026 h 2243073"/>
                <a:gd name="connsiteX34" fmla="*/ 5612004 w 5933552"/>
                <a:gd name="connsiteY34" fmla="*/ 902388 h 2243073"/>
                <a:gd name="connsiteX35" fmla="*/ 5807947 w 5933552"/>
                <a:gd name="connsiteY35" fmla="*/ 1048089 h 2243073"/>
                <a:gd name="connsiteX36" fmla="*/ 5823020 w 5933552"/>
                <a:gd name="connsiteY36" fmla="*/ 1118428 h 2243073"/>
                <a:gd name="connsiteX37" fmla="*/ 5838092 w 5933552"/>
                <a:gd name="connsiteY37" fmla="*/ 1218911 h 2243073"/>
                <a:gd name="connsiteX38" fmla="*/ 5823020 w 5933552"/>
                <a:gd name="connsiteY38" fmla="*/ 1249056 h 2243073"/>
                <a:gd name="connsiteX39" fmla="*/ 5863213 w 5933552"/>
                <a:gd name="connsiteY39" fmla="*/ 1299298 h 2243073"/>
                <a:gd name="connsiteX40" fmla="*/ 5893358 w 5933552"/>
                <a:gd name="connsiteY40" fmla="*/ 1359588 h 2243073"/>
                <a:gd name="connsiteX41" fmla="*/ 5893358 w 5933552"/>
                <a:gd name="connsiteY41" fmla="*/ 1434951 h 2243073"/>
                <a:gd name="connsiteX42" fmla="*/ 5928527 w 5933552"/>
                <a:gd name="connsiteY42" fmla="*/ 1495241 h 2243073"/>
                <a:gd name="connsiteX43" fmla="*/ 5918479 w 5933552"/>
                <a:gd name="connsiteY43" fmla="*/ 1605773 h 2243073"/>
                <a:gd name="connsiteX44" fmla="*/ 5898382 w 5933552"/>
                <a:gd name="connsiteY44" fmla="*/ 1686160 h 2243073"/>
                <a:gd name="connsiteX45" fmla="*/ 5918479 w 5933552"/>
                <a:gd name="connsiteY45" fmla="*/ 1776595 h 2243073"/>
                <a:gd name="connsiteX46" fmla="*/ 5933552 w 5933552"/>
                <a:gd name="connsiteY46" fmla="*/ 1811764 h 2243073"/>
                <a:gd name="connsiteX47" fmla="*/ 5812971 w 5933552"/>
                <a:gd name="connsiteY47" fmla="*/ 1872054 h 2243073"/>
                <a:gd name="connsiteX48" fmla="*/ 5812971 w 5933552"/>
                <a:gd name="connsiteY48" fmla="*/ 1872054 h 2243073"/>
                <a:gd name="connsiteX49" fmla="*/ 5727560 w 5933552"/>
                <a:gd name="connsiteY49" fmla="*/ 1932344 h 2243073"/>
                <a:gd name="connsiteX50" fmla="*/ 5390941 w 5933552"/>
                <a:gd name="connsiteY50" fmla="*/ 1937369 h 2243073"/>
                <a:gd name="connsiteX51" fmla="*/ 5215670 w 5933552"/>
                <a:gd name="connsiteY51" fmla="*/ 1935977 h 2243073"/>
                <a:gd name="connsiteX52" fmla="*/ 4373414 w 5933552"/>
                <a:gd name="connsiteY52" fmla="*/ 1917320 h 2243073"/>
                <a:gd name="connsiteX53" fmla="*/ 1657301 w 5933552"/>
                <a:gd name="connsiteY53" fmla="*/ 1891925 h 2243073"/>
                <a:gd name="connsiteX54" fmla="*/ 507442 w 5933552"/>
                <a:gd name="connsiteY54" fmla="*/ 1836885 h 2243073"/>
                <a:gd name="connsiteX55" fmla="*/ 281354 w 5933552"/>
                <a:gd name="connsiteY55" fmla="*/ 1836885 h 2243073"/>
                <a:gd name="connsiteX56" fmla="*/ 130629 w 5933552"/>
                <a:gd name="connsiteY56" fmla="*/ 1761522 h 2243073"/>
                <a:gd name="connsiteX57" fmla="*/ 10048 w 5933552"/>
                <a:gd name="connsiteY57" fmla="*/ 1681136 h 2243073"/>
                <a:gd name="connsiteX58" fmla="*/ 0 w 5933552"/>
                <a:gd name="connsiteY58" fmla="*/ 1540459 h 2243073"/>
                <a:gd name="connsiteX59" fmla="*/ 15072 w 5933552"/>
                <a:gd name="connsiteY59" fmla="*/ 1490217 h 2243073"/>
                <a:gd name="connsiteX60" fmla="*/ 15072 w 5933552"/>
                <a:gd name="connsiteY60" fmla="*/ 1434951 h 2243073"/>
                <a:gd name="connsiteX61" fmla="*/ 25121 w 5933552"/>
                <a:gd name="connsiteY61" fmla="*/ 1384709 h 2243073"/>
                <a:gd name="connsiteX62" fmla="*/ 40193 w 5933552"/>
                <a:gd name="connsiteY62" fmla="*/ 1359588 h 2243073"/>
                <a:gd name="connsiteX63" fmla="*/ 65314 w 5933552"/>
                <a:gd name="connsiteY63" fmla="*/ 1314371 h 2243073"/>
                <a:gd name="connsiteX0" fmla="*/ 65314 w 5933552"/>
                <a:gd name="connsiteY0" fmla="*/ 1314371 h 2215650"/>
                <a:gd name="connsiteX1" fmla="*/ 75363 w 5933552"/>
                <a:gd name="connsiteY1" fmla="*/ 1083259 h 2215650"/>
                <a:gd name="connsiteX2" fmla="*/ 45218 w 5933552"/>
                <a:gd name="connsiteY2" fmla="*/ 1073210 h 2215650"/>
                <a:gd name="connsiteX3" fmla="*/ 95459 w 5933552"/>
                <a:gd name="connsiteY3" fmla="*/ 887316 h 2215650"/>
                <a:gd name="connsiteX4" fmla="*/ 80387 w 5933552"/>
                <a:gd name="connsiteY4" fmla="*/ 771760 h 2215650"/>
                <a:gd name="connsiteX5" fmla="*/ 85411 w 5933552"/>
                <a:gd name="connsiteY5" fmla="*/ 716494 h 2215650"/>
                <a:gd name="connsiteX6" fmla="*/ 105508 w 5933552"/>
                <a:gd name="connsiteY6" fmla="*/ 696397 h 2215650"/>
                <a:gd name="connsiteX7" fmla="*/ 135653 w 5933552"/>
                <a:gd name="connsiteY7" fmla="*/ 676300 h 2215650"/>
                <a:gd name="connsiteX8" fmla="*/ 467248 w 5933552"/>
                <a:gd name="connsiteY8" fmla="*/ 329632 h 2215650"/>
                <a:gd name="connsiteX9" fmla="*/ 472272 w 5933552"/>
                <a:gd name="connsiteY9" fmla="*/ 284415 h 2215650"/>
                <a:gd name="connsiteX10" fmla="*/ 442127 w 5933552"/>
                <a:gd name="connsiteY10" fmla="*/ 259294 h 2215650"/>
                <a:gd name="connsiteX11" fmla="*/ 406958 w 5933552"/>
                <a:gd name="connsiteY11" fmla="*/ 229149 h 2215650"/>
                <a:gd name="connsiteX12" fmla="*/ 406958 w 5933552"/>
                <a:gd name="connsiteY12" fmla="*/ 204028 h 2215650"/>
                <a:gd name="connsiteX13" fmla="*/ 462224 w 5933552"/>
                <a:gd name="connsiteY13" fmla="*/ 193980 h 2215650"/>
                <a:gd name="connsiteX14" fmla="*/ 864158 w 5933552"/>
                <a:gd name="connsiteY14" fmla="*/ 143738 h 2215650"/>
                <a:gd name="connsiteX15" fmla="*/ 999811 w 5933552"/>
                <a:gd name="connsiteY15" fmla="*/ 88472 h 2215650"/>
                <a:gd name="connsiteX16" fmla="*/ 1024932 w 5933552"/>
                <a:gd name="connsiteY16" fmla="*/ 78424 h 2215650"/>
                <a:gd name="connsiteX17" fmla="*/ 999811 w 5933552"/>
                <a:gd name="connsiteY17" fmla="*/ 28182 h 2215650"/>
                <a:gd name="connsiteX18" fmla="*/ 1070149 w 5933552"/>
                <a:gd name="connsiteY18" fmla="*/ 33206 h 2215650"/>
                <a:gd name="connsiteX19" fmla="*/ 1130439 w 5933552"/>
                <a:gd name="connsiteY19" fmla="*/ 53303 h 2215650"/>
                <a:gd name="connsiteX20" fmla="*/ 1160585 w 5933552"/>
                <a:gd name="connsiteY20" fmla="*/ 63351 h 2215650"/>
                <a:gd name="connsiteX21" fmla="*/ 1683099 w 5933552"/>
                <a:gd name="connsiteY21" fmla="*/ 13109 h 2215650"/>
                <a:gd name="connsiteX22" fmla="*/ 2306097 w 5933552"/>
                <a:gd name="connsiteY22" fmla="*/ 3061 h 2215650"/>
                <a:gd name="connsiteX23" fmla="*/ 3029578 w 5933552"/>
                <a:gd name="connsiteY23" fmla="*/ 58327 h 2215650"/>
                <a:gd name="connsiteX24" fmla="*/ 3135086 w 5933552"/>
                <a:gd name="connsiteY24" fmla="*/ 78424 h 2215650"/>
                <a:gd name="connsiteX25" fmla="*/ 3255666 w 5933552"/>
                <a:gd name="connsiteY25" fmla="*/ 98520 h 2215650"/>
                <a:gd name="connsiteX26" fmla="*/ 3542044 w 5933552"/>
                <a:gd name="connsiteY26" fmla="*/ 183931 h 2215650"/>
                <a:gd name="connsiteX27" fmla="*/ 3798277 w 5933552"/>
                <a:gd name="connsiteY27" fmla="*/ 319584 h 2215650"/>
                <a:gd name="connsiteX28" fmla="*/ 4210259 w 5933552"/>
                <a:gd name="connsiteY28" fmla="*/ 545672 h 2215650"/>
                <a:gd name="connsiteX29" fmla="*/ 4340888 w 5933552"/>
                <a:gd name="connsiteY29" fmla="*/ 626059 h 2215650"/>
                <a:gd name="connsiteX30" fmla="*/ 4381081 w 5933552"/>
                <a:gd name="connsiteY30" fmla="*/ 656204 h 2215650"/>
                <a:gd name="connsiteX31" fmla="*/ 4752870 w 5933552"/>
                <a:gd name="connsiteY31" fmla="*/ 686349 h 2215650"/>
                <a:gd name="connsiteX32" fmla="*/ 5164853 w 5933552"/>
                <a:gd name="connsiteY32" fmla="*/ 761711 h 2215650"/>
                <a:gd name="connsiteX33" fmla="*/ 5441182 w 5933552"/>
                <a:gd name="connsiteY33" fmla="*/ 827026 h 2215650"/>
                <a:gd name="connsiteX34" fmla="*/ 5612004 w 5933552"/>
                <a:gd name="connsiteY34" fmla="*/ 902388 h 2215650"/>
                <a:gd name="connsiteX35" fmla="*/ 5807947 w 5933552"/>
                <a:gd name="connsiteY35" fmla="*/ 1048089 h 2215650"/>
                <a:gd name="connsiteX36" fmla="*/ 5823020 w 5933552"/>
                <a:gd name="connsiteY36" fmla="*/ 1118428 h 2215650"/>
                <a:gd name="connsiteX37" fmla="*/ 5838092 w 5933552"/>
                <a:gd name="connsiteY37" fmla="*/ 1218911 h 2215650"/>
                <a:gd name="connsiteX38" fmla="*/ 5823020 w 5933552"/>
                <a:gd name="connsiteY38" fmla="*/ 1249056 h 2215650"/>
                <a:gd name="connsiteX39" fmla="*/ 5863213 w 5933552"/>
                <a:gd name="connsiteY39" fmla="*/ 1299298 h 2215650"/>
                <a:gd name="connsiteX40" fmla="*/ 5893358 w 5933552"/>
                <a:gd name="connsiteY40" fmla="*/ 1359588 h 2215650"/>
                <a:gd name="connsiteX41" fmla="*/ 5893358 w 5933552"/>
                <a:gd name="connsiteY41" fmla="*/ 1434951 h 2215650"/>
                <a:gd name="connsiteX42" fmla="*/ 5928527 w 5933552"/>
                <a:gd name="connsiteY42" fmla="*/ 1495241 h 2215650"/>
                <a:gd name="connsiteX43" fmla="*/ 5918479 w 5933552"/>
                <a:gd name="connsiteY43" fmla="*/ 1605773 h 2215650"/>
                <a:gd name="connsiteX44" fmla="*/ 5898382 w 5933552"/>
                <a:gd name="connsiteY44" fmla="*/ 1686160 h 2215650"/>
                <a:gd name="connsiteX45" fmla="*/ 5918479 w 5933552"/>
                <a:gd name="connsiteY45" fmla="*/ 1776595 h 2215650"/>
                <a:gd name="connsiteX46" fmla="*/ 5933552 w 5933552"/>
                <a:gd name="connsiteY46" fmla="*/ 1811764 h 2215650"/>
                <a:gd name="connsiteX47" fmla="*/ 5812971 w 5933552"/>
                <a:gd name="connsiteY47" fmla="*/ 1872054 h 2215650"/>
                <a:gd name="connsiteX48" fmla="*/ 5812971 w 5933552"/>
                <a:gd name="connsiteY48" fmla="*/ 1872054 h 2215650"/>
                <a:gd name="connsiteX49" fmla="*/ 5727560 w 5933552"/>
                <a:gd name="connsiteY49" fmla="*/ 1932344 h 2215650"/>
                <a:gd name="connsiteX50" fmla="*/ 5390941 w 5933552"/>
                <a:gd name="connsiteY50" fmla="*/ 1937369 h 2215650"/>
                <a:gd name="connsiteX51" fmla="*/ 5215670 w 5933552"/>
                <a:gd name="connsiteY51" fmla="*/ 1935977 h 2215650"/>
                <a:gd name="connsiteX52" fmla="*/ 4373414 w 5933552"/>
                <a:gd name="connsiteY52" fmla="*/ 1917320 h 2215650"/>
                <a:gd name="connsiteX53" fmla="*/ 1657301 w 5933552"/>
                <a:gd name="connsiteY53" fmla="*/ 1891925 h 2215650"/>
                <a:gd name="connsiteX54" fmla="*/ 507442 w 5933552"/>
                <a:gd name="connsiteY54" fmla="*/ 1836885 h 2215650"/>
                <a:gd name="connsiteX55" fmla="*/ 281354 w 5933552"/>
                <a:gd name="connsiteY55" fmla="*/ 1836885 h 2215650"/>
                <a:gd name="connsiteX56" fmla="*/ 130629 w 5933552"/>
                <a:gd name="connsiteY56" fmla="*/ 1761522 h 2215650"/>
                <a:gd name="connsiteX57" fmla="*/ 10048 w 5933552"/>
                <a:gd name="connsiteY57" fmla="*/ 1681136 h 2215650"/>
                <a:gd name="connsiteX58" fmla="*/ 0 w 5933552"/>
                <a:gd name="connsiteY58" fmla="*/ 1540459 h 2215650"/>
                <a:gd name="connsiteX59" fmla="*/ 15072 w 5933552"/>
                <a:gd name="connsiteY59" fmla="*/ 1490217 h 2215650"/>
                <a:gd name="connsiteX60" fmla="*/ 15072 w 5933552"/>
                <a:gd name="connsiteY60" fmla="*/ 1434951 h 2215650"/>
                <a:gd name="connsiteX61" fmla="*/ 25121 w 5933552"/>
                <a:gd name="connsiteY61" fmla="*/ 1384709 h 2215650"/>
                <a:gd name="connsiteX62" fmla="*/ 40193 w 5933552"/>
                <a:gd name="connsiteY62" fmla="*/ 1359588 h 2215650"/>
                <a:gd name="connsiteX63" fmla="*/ 65314 w 5933552"/>
                <a:gd name="connsiteY63" fmla="*/ 1314371 h 2215650"/>
                <a:gd name="connsiteX0" fmla="*/ 65314 w 5933552"/>
                <a:gd name="connsiteY0" fmla="*/ 1314371 h 2215650"/>
                <a:gd name="connsiteX1" fmla="*/ 75363 w 5933552"/>
                <a:gd name="connsiteY1" fmla="*/ 1083259 h 2215650"/>
                <a:gd name="connsiteX2" fmla="*/ 45218 w 5933552"/>
                <a:gd name="connsiteY2" fmla="*/ 1073210 h 2215650"/>
                <a:gd name="connsiteX3" fmla="*/ 95459 w 5933552"/>
                <a:gd name="connsiteY3" fmla="*/ 887316 h 2215650"/>
                <a:gd name="connsiteX4" fmla="*/ 80387 w 5933552"/>
                <a:gd name="connsiteY4" fmla="*/ 771760 h 2215650"/>
                <a:gd name="connsiteX5" fmla="*/ 85411 w 5933552"/>
                <a:gd name="connsiteY5" fmla="*/ 716494 h 2215650"/>
                <a:gd name="connsiteX6" fmla="*/ 105508 w 5933552"/>
                <a:gd name="connsiteY6" fmla="*/ 696397 h 2215650"/>
                <a:gd name="connsiteX7" fmla="*/ 135653 w 5933552"/>
                <a:gd name="connsiteY7" fmla="*/ 676300 h 2215650"/>
                <a:gd name="connsiteX8" fmla="*/ 467248 w 5933552"/>
                <a:gd name="connsiteY8" fmla="*/ 329632 h 2215650"/>
                <a:gd name="connsiteX9" fmla="*/ 472272 w 5933552"/>
                <a:gd name="connsiteY9" fmla="*/ 284415 h 2215650"/>
                <a:gd name="connsiteX10" fmla="*/ 442127 w 5933552"/>
                <a:gd name="connsiteY10" fmla="*/ 259294 h 2215650"/>
                <a:gd name="connsiteX11" fmla="*/ 406958 w 5933552"/>
                <a:gd name="connsiteY11" fmla="*/ 229149 h 2215650"/>
                <a:gd name="connsiteX12" fmla="*/ 406958 w 5933552"/>
                <a:gd name="connsiteY12" fmla="*/ 204028 h 2215650"/>
                <a:gd name="connsiteX13" fmla="*/ 462224 w 5933552"/>
                <a:gd name="connsiteY13" fmla="*/ 193980 h 2215650"/>
                <a:gd name="connsiteX14" fmla="*/ 864158 w 5933552"/>
                <a:gd name="connsiteY14" fmla="*/ 143738 h 2215650"/>
                <a:gd name="connsiteX15" fmla="*/ 999811 w 5933552"/>
                <a:gd name="connsiteY15" fmla="*/ 88472 h 2215650"/>
                <a:gd name="connsiteX16" fmla="*/ 1024932 w 5933552"/>
                <a:gd name="connsiteY16" fmla="*/ 78424 h 2215650"/>
                <a:gd name="connsiteX17" fmla="*/ 999811 w 5933552"/>
                <a:gd name="connsiteY17" fmla="*/ 28182 h 2215650"/>
                <a:gd name="connsiteX18" fmla="*/ 1070149 w 5933552"/>
                <a:gd name="connsiteY18" fmla="*/ 33206 h 2215650"/>
                <a:gd name="connsiteX19" fmla="*/ 1130439 w 5933552"/>
                <a:gd name="connsiteY19" fmla="*/ 53303 h 2215650"/>
                <a:gd name="connsiteX20" fmla="*/ 1160585 w 5933552"/>
                <a:gd name="connsiteY20" fmla="*/ 63351 h 2215650"/>
                <a:gd name="connsiteX21" fmla="*/ 1683099 w 5933552"/>
                <a:gd name="connsiteY21" fmla="*/ 13109 h 2215650"/>
                <a:gd name="connsiteX22" fmla="*/ 2306097 w 5933552"/>
                <a:gd name="connsiteY22" fmla="*/ 3061 h 2215650"/>
                <a:gd name="connsiteX23" fmla="*/ 3029578 w 5933552"/>
                <a:gd name="connsiteY23" fmla="*/ 58327 h 2215650"/>
                <a:gd name="connsiteX24" fmla="*/ 3135086 w 5933552"/>
                <a:gd name="connsiteY24" fmla="*/ 78424 h 2215650"/>
                <a:gd name="connsiteX25" fmla="*/ 3255666 w 5933552"/>
                <a:gd name="connsiteY25" fmla="*/ 98520 h 2215650"/>
                <a:gd name="connsiteX26" fmla="*/ 3542044 w 5933552"/>
                <a:gd name="connsiteY26" fmla="*/ 183931 h 2215650"/>
                <a:gd name="connsiteX27" fmla="*/ 3798277 w 5933552"/>
                <a:gd name="connsiteY27" fmla="*/ 319584 h 2215650"/>
                <a:gd name="connsiteX28" fmla="*/ 4210259 w 5933552"/>
                <a:gd name="connsiteY28" fmla="*/ 545672 h 2215650"/>
                <a:gd name="connsiteX29" fmla="*/ 4340888 w 5933552"/>
                <a:gd name="connsiteY29" fmla="*/ 626059 h 2215650"/>
                <a:gd name="connsiteX30" fmla="*/ 4381081 w 5933552"/>
                <a:gd name="connsiteY30" fmla="*/ 656204 h 2215650"/>
                <a:gd name="connsiteX31" fmla="*/ 4752870 w 5933552"/>
                <a:gd name="connsiteY31" fmla="*/ 686349 h 2215650"/>
                <a:gd name="connsiteX32" fmla="*/ 5164853 w 5933552"/>
                <a:gd name="connsiteY32" fmla="*/ 761711 h 2215650"/>
                <a:gd name="connsiteX33" fmla="*/ 5441182 w 5933552"/>
                <a:gd name="connsiteY33" fmla="*/ 827026 h 2215650"/>
                <a:gd name="connsiteX34" fmla="*/ 5612004 w 5933552"/>
                <a:gd name="connsiteY34" fmla="*/ 902388 h 2215650"/>
                <a:gd name="connsiteX35" fmla="*/ 5807947 w 5933552"/>
                <a:gd name="connsiteY35" fmla="*/ 1048089 h 2215650"/>
                <a:gd name="connsiteX36" fmla="*/ 5823020 w 5933552"/>
                <a:gd name="connsiteY36" fmla="*/ 1118428 h 2215650"/>
                <a:gd name="connsiteX37" fmla="*/ 5838092 w 5933552"/>
                <a:gd name="connsiteY37" fmla="*/ 1218911 h 2215650"/>
                <a:gd name="connsiteX38" fmla="*/ 5823020 w 5933552"/>
                <a:gd name="connsiteY38" fmla="*/ 1249056 h 2215650"/>
                <a:gd name="connsiteX39" fmla="*/ 5863213 w 5933552"/>
                <a:gd name="connsiteY39" fmla="*/ 1299298 h 2215650"/>
                <a:gd name="connsiteX40" fmla="*/ 5893358 w 5933552"/>
                <a:gd name="connsiteY40" fmla="*/ 1359588 h 2215650"/>
                <a:gd name="connsiteX41" fmla="*/ 5893358 w 5933552"/>
                <a:gd name="connsiteY41" fmla="*/ 1434951 h 2215650"/>
                <a:gd name="connsiteX42" fmla="*/ 5928527 w 5933552"/>
                <a:gd name="connsiteY42" fmla="*/ 1495241 h 2215650"/>
                <a:gd name="connsiteX43" fmla="*/ 5918479 w 5933552"/>
                <a:gd name="connsiteY43" fmla="*/ 1605773 h 2215650"/>
                <a:gd name="connsiteX44" fmla="*/ 5898382 w 5933552"/>
                <a:gd name="connsiteY44" fmla="*/ 1686160 h 2215650"/>
                <a:gd name="connsiteX45" fmla="*/ 5918479 w 5933552"/>
                <a:gd name="connsiteY45" fmla="*/ 1776595 h 2215650"/>
                <a:gd name="connsiteX46" fmla="*/ 5933552 w 5933552"/>
                <a:gd name="connsiteY46" fmla="*/ 1811764 h 2215650"/>
                <a:gd name="connsiteX47" fmla="*/ 5812971 w 5933552"/>
                <a:gd name="connsiteY47" fmla="*/ 1872054 h 2215650"/>
                <a:gd name="connsiteX48" fmla="*/ 5812971 w 5933552"/>
                <a:gd name="connsiteY48" fmla="*/ 1872054 h 2215650"/>
                <a:gd name="connsiteX49" fmla="*/ 5727560 w 5933552"/>
                <a:gd name="connsiteY49" fmla="*/ 1932344 h 2215650"/>
                <a:gd name="connsiteX50" fmla="*/ 5390941 w 5933552"/>
                <a:gd name="connsiteY50" fmla="*/ 1937369 h 2215650"/>
                <a:gd name="connsiteX51" fmla="*/ 5215670 w 5933552"/>
                <a:gd name="connsiteY51" fmla="*/ 1935977 h 2215650"/>
                <a:gd name="connsiteX52" fmla="*/ 4373414 w 5933552"/>
                <a:gd name="connsiteY52" fmla="*/ 1917320 h 2215650"/>
                <a:gd name="connsiteX53" fmla="*/ 1657301 w 5933552"/>
                <a:gd name="connsiteY53" fmla="*/ 1891925 h 2215650"/>
                <a:gd name="connsiteX54" fmla="*/ 507442 w 5933552"/>
                <a:gd name="connsiteY54" fmla="*/ 1836885 h 2215650"/>
                <a:gd name="connsiteX55" fmla="*/ 281354 w 5933552"/>
                <a:gd name="connsiteY55" fmla="*/ 1836885 h 2215650"/>
                <a:gd name="connsiteX56" fmla="*/ 130629 w 5933552"/>
                <a:gd name="connsiteY56" fmla="*/ 1761522 h 2215650"/>
                <a:gd name="connsiteX57" fmla="*/ 10048 w 5933552"/>
                <a:gd name="connsiteY57" fmla="*/ 1681136 h 2215650"/>
                <a:gd name="connsiteX58" fmla="*/ 0 w 5933552"/>
                <a:gd name="connsiteY58" fmla="*/ 1540459 h 2215650"/>
                <a:gd name="connsiteX59" fmla="*/ 15072 w 5933552"/>
                <a:gd name="connsiteY59" fmla="*/ 1490217 h 2215650"/>
                <a:gd name="connsiteX60" fmla="*/ 15072 w 5933552"/>
                <a:gd name="connsiteY60" fmla="*/ 1434951 h 2215650"/>
                <a:gd name="connsiteX61" fmla="*/ 25121 w 5933552"/>
                <a:gd name="connsiteY61" fmla="*/ 1384709 h 2215650"/>
                <a:gd name="connsiteX62" fmla="*/ 40193 w 5933552"/>
                <a:gd name="connsiteY62" fmla="*/ 1359588 h 2215650"/>
                <a:gd name="connsiteX63" fmla="*/ 65314 w 5933552"/>
                <a:gd name="connsiteY63" fmla="*/ 1314371 h 2215650"/>
                <a:gd name="connsiteX0" fmla="*/ 65314 w 5933552"/>
                <a:gd name="connsiteY0" fmla="*/ 1314371 h 2219849"/>
                <a:gd name="connsiteX1" fmla="*/ 75363 w 5933552"/>
                <a:gd name="connsiteY1" fmla="*/ 1083259 h 2219849"/>
                <a:gd name="connsiteX2" fmla="*/ 45218 w 5933552"/>
                <a:gd name="connsiteY2" fmla="*/ 1073210 h 2219849"/>
                <a:gd name="connsiteX3" fmla="*/ 95459 w 5933552"/>
                <a:gd name="connsiteY3" fmla="*/ 887316 h 2219849"/>
                <a:gd name="connsiteX4" fmla="*/ 80387 w 5933552"/>
                <a:gd name="connsiteY4" fmla="*/ 771760 h 2219849"/>
                <a:gd name="connsiteX5" fmla="*/ 85411 w 5933552"/>
                <a:gd name="connsiteY5" fmla="*/ 716494 h 2219849"/>
                <a:gd name="connsiteX6" fmla="*/ 105508 w 5933552"/>
                <a:gd name="connsiteY6" fmla="*/ 696397 h 2219849"/>
                <a:gd name="connsiteX7" fmla="*/ 135653 w 5933552"/>
                <a:gd name="connsiteY7" fmla="*/ 676300 h 2219849"/>
                <a:gd name="connsiteX8" fmla="*/ 467248 w 5933552"/>
                <a:gd name="connsiteY8" fmla="*/ 329632 h 2219849"/>
                <a:gd name="connsiteX9" fmla="*/ 472272 w 5933552"/>
                <a:gd name="connsiteY9" fmla="*/ 284415 h 2219849"/>
                <a:gd name="connsiteX10" fmla="*/ 442127 w 5933552"/>
                <a:gd name="connsiteY10" fmla="*/ 259294 h 2219849"/>
                <a:gd name="connsiteX11" fmla="*/ 406958 w 5933552"/>
                <a:gd name="connsiteY11" fmla="*/ 229149 h 2219849"/>
                <a:gd name="connsiteX12" fmla="*/ 406958 w 5933552"/>
                <a:gd name="connsiteY12" fmla="*/ 204028 h 2219849"/>
                <a:gd name="connsiteX13" fmla="*/ 462224 w 5933552"/>
                <a:gd name="connsiteY13" fmla="*/ 193980 h 2219849"/>
                <a:gd name="connsiteX14" fmla="*/ 864158 w 5933552"/>
                <a:gd name="connsiteY14" fmla="*/ 143738 h 2219849"/>
                <a:gd name="connsiteX15" fmla="*/ 999811 w 5933552"/>
                <a:gd name="connsiteY15" fmla="*/ 88472 h 2219849"/>
                <a:gd name="connsiteX16" fmla="*/ 1024932 w 5933552"/>
                <a:gd name="connsiteY16" fmla="*/ 78424 h 2219849"/>
                <a:gd name="connsiteX17" fmla="*/ 999811 w 5933552"/>
                <a:gd name="connsiteY17" fmla="*/ 28182 h 2219849"/>
                <a:gd name="connsiteX18" fmla="*/ 1070149 w 5933552"/>
                <a:gd name="connsiteY18" fmla="*/ 33206 h 2219849"/>
                <a:gd name="connsiteX19" fmla="*/ 1130439 w 5933552"/>
                <a:gd name="connsiteY19" fmla="*/ 53303 h 2219849"/>
                <a:gd name="connsiteX20" fmla="*/ 1160585 w 5933552"/>
                <a:gd name="connsiteY20" fmla="*/ 63351 h 2219849"/>
                <a:gd name="connsiteX21" fmla="*/ 1683099 w 5933552"/>
                <a:gd name="connsiteY21" fmla="*/ 13109 h 2219849"/>
                <a:gd name="connsiteX22" fmla="*/ 2306097 w 5933552"/>
                <a:gd name="connsiteY22" fmla="*/ 3061 h 2219849"/>
                <a:gd name="connsiteX23" fmla="*/ 3029578 w 5933552"/>
                <a:gd name="connsiteY23" fmla="*/ 58327 h 2219849"/>
                <a:gd name="connsiteX24" fmla="*/ 3135086 w 5933552"/>
                <a:gd name="connsiteY24" fmla="*/ 78424 h 2219849"/>
                <a:gd name="connsiteX25" fmla="*/ 3255666 w 5933552"/>
                <a:gd name="connsiteY25" fmla="*/ 98520 h 2219849"/>
                <a:gd name="connsiteX26" fmla="*/ 3542044 w 5933552"/>
                <a:gd name="connsiteY26" fmla="*/ 183931 h 2219849"/>
                <a:gd name="connsiteX27" fmla="*/ 3798277 w 5933552"/>
                <a:gd name="connsiteY27" fmla="*/ 319584 h 2219849"/>
                <a:gd name="connsiteX28" fmla="*/ 4210259 w 5933552"/>
                <a:gd name="connsiteY28" fmla="*/ 545672 h 2219849"/>
                <a:gd name="connsiteX29" fmla="*/ 4340888 w 5933552"/>
                <a:gd name="connsiteY29" fmla="*/ 626059 h 2219849"/>
                <a:gd name="connsiteX30" fmla="*/ 4381081 w 5933552"/>
                <a:gd name="connsiteY30" fmla="*/ 656204 h 2219849"/>
                <a:gd name="connsiteX31" fmla="*/ 4752870 w 5933552"/>
                <a:gd name="connsiteY31" fmla="*/ 686349 h 2219849"/>
                <a:gd name="connsiteX32" fmla="*/ 5164853 w 5933552"/>
                <a:gd name="connsiteY32" fmla="*/ 761711 h 2219849"/>
                <a:gd name="connsiteX33" fmla="*/ 5441182 w 5933552"/>
                <a:gd name="connsiteY33" fmla="*/ 827026 h 2219849"/>
                <a:gd name="connsiteX34" fmla="*/ 5612004 w 5933552"/>
                <a:gd name="connsiteY34" fmla="*/ 902388 h 2219849"/>
                <a:gd name="connsiteX35" fmla="*/ 5807947 w 5933552"/>
                <a:gd name="connsiteY35" fmla="*/ 1048089 h 2219849"/>
                <a:gd name="connsiteX36" fmla="*/ 5823020 w 5933552"/>
                <a:gd name="connsiteY36" fmla="*/ 1118428 h 2219849"/>
                <a:gd name="connsiteX37" fmla="*/ 5838092 w 5933552"/>
                <a:gd name="connsiteY37" fmla="*/ 1218911 h 2219849"/>
                <a:gd name="connsiteX38" fmla="*/ 5823020 w 5933552"/>
                <a:gd name="connsiteY38" fmla="*/ 1249056 h 2219849"/>
                <a:gd name="connsiteX39" fmla="*/ 5863213 w 5933552"/>
                <a:gd name="connsiteY39" fmla="*/ 1299298 h 2219849"/>
                <a:gd name="connsiteX40" fmla="*/ 5893358 w 5933552"/>
                <a:gd name="connsiteY40" fmla="*/ 1359588 h 2219849"/>
                <a:gd name="connsiteX41" fmla="*/ 5893358 w 5933552"/>
                <a:gd name="connsiteY41" fmla="*/ 1434951 h 2219849"/>
                <a:gd name="connsiteX42" fmla="*/ 5928527 w 5933552"/>
                <a:gd name="connsiteY42" fmla="*/ 1495241 h 2219849"/>
                <a:gd name="connsiteX43" fmla="*/ 5918479 w 5933552"/>
                <a:gd name="connsiteY43" fmla="*/ 1605773 h 2219849"/>
                <a:gd name="connsiteX44" fmla="*/ 5898382 w 5933552"/>
                <a:gd name="connsiteY44" fmla="*/ 1686160 h 2219849"/>
                <a:gd name="connsiteX45" fmla="*/ 5918479 w 5933552"/>
                <a:gd name="connsiteY45" fmla="*/ 1776595 h 2219849"/>
                <a:gd name="connsiteX46" fmla="*/ 5933552 w 5933552"/>
                <a:gd name="connsiteY46" fmla="*/ 1811764 h 2219849"/>
                <a:gd name="connsiteX47" fmla="*/ 5812971 w 5933552"/>
                <a:gd name="connsiteY47" fmla="*/ 1872054 h 2219849"/>
                <a:gd name="connsiteX48" fmla="*/ 5812971 w 5933552"/>
                <a:gd name="connsiteY48" fmla="*/ 1872054 h 2219849"/>
                <a:gd name="connsiteX49" fmla="*/ 5727560 w 5933552"/>
                <a:gd name="connsiteY49" fmla="*/ 1932344 h 2219849"/>
                <a:gd name="connsiteX50" fmla="*/ 5390941 w 5933552"/>
                <a:gd name="connsiteY50" fmla="*/ 1937369 h 2219849"/>
                <a:gd name="connsiteX51" fmla="*/ 5215670 w 5933552"/>
                <a:gd name="connsiteY51" fmla="*/ 1935977 h 2219849"/>
                <a:gd name="connsiteX52" fmla="*/ 4373414 w 5933552"/>
                <a:gd name="connsiteY52" fmla="*/ 1917320 h 2219849"/>
                <a:gd name="connsiteX53" fmla="*/ 1657301 w 5933552"/>
                <a:gd name="connsiteY53" fmla="*/ 1891925 h 2219849"/>
                <a:gd name="connsiteX54" fmla="*/ 507442 w 5933552"/>
                <a:gd name="connsiteY54" fmla="*/ 1836885 h 2219849"/>
                <a:gd name="connsiteX55" fmla="*/ 281354 w 5933552"/>
                <a:gd name="connsiteY55" fmla="*/ 1836885 h 2219849"/>
                <a:gd name="connsiteX56" fmla="*/ 130629 w 5933552"/>
                <a:gd name="connsiteY56" fmla="*/ 1761522 h 2219849"/>
                <a:gd name="connsiteX57" fmla="*/ 10048 w 5933552"/>
                <a:gd name="connsiteY57" fmla="*/ 1681136 h 2219849"/>
                <a:gd name="connsiteX58" fmla="*/ 0 w 5933552"/>
                <a:gd name="connsiteY58" fmla="*/ 1540459 h 2219849"/>
                <a:gd name="connsiteX59" fmla="*/ 15072 w 5933552"/>
                <a:gd name="connsiteY59" fmla="*/ 1490217 h 2219849"/>
                <a:gd name="connsiteX60" fmla="*/ 15072 w 5933552"/>
                <a:gd name="connsiteY60" fmla="*/ 1434951 h 2219849"/>
                <a:gd name="connsiteX61" fmla="*/ 25121 w 5933552"/>
                <a:gd name="connsiteY61" fmla="*/ 1384709 h 2219849"/>
                <a:gd name="connsiteX62" fmla="*/ 40193 w 5933552"/>
                <a:gd name="connsiteY62" fmla="*/ 1359588 h 2219849"/>
                <a:gd name="connsiteX63" fmla="*/ 65314 w 5933552"/>
                <a:gd name="connsiteY63" fmla="*/ 1314371 h 2219849"/>
                <a:gd name="connsiteX0" fmla="*/ 65314 w 5933552"/>
                <a:gd name="connsiteY0" fmla="*/ 1314371 h 2230378"/>
                <a:gd name="connsiteX1" fmla="*/ 75363 w 5933552"/>
                <a:gd name="connsiteY1" fmla="*/ 1083259 h 2230378"/>
                <a:gd name="connsiteX2" fmla="*/ 45218 w 5933552"/>
                <a:gd name="connsiteY2" fmla="*/ 1073210 h 2230378"/>
                <a:gd name="connsiteX3" fmla="*/ 95459 w 5933552"/>
                <a:gd name="connsiteY3" fmla="*/ 887316 h 2230378"/>
                <a:gd name="connsiteX4" fmla="*/ 80387 w 5933552"/>
                <a:gd name="connsiteY4" fmla="*/ 771760 h 2230378"/>
                <a:gd name="connsiteX5" fmla="*/ 85411 w 5933552"/>
                <a:gd name="connsiteY5" fmla="*/ 716494 h 2230378"/>
                <a:gd name="connsiteX6" fmla="*/ 105508 w 5933552"/>
                <a:gd name="connsiteY6" fmla="*/ 696397 h 2230378"/>
                <a:gd name="connsiteX7" fmla="*/ 135653 w 5933552"/>
                <a:gd name="connsiteY7" fmla="*/ 676300 h 2230378"/>
                <a:gd name="connsiteX8" fmla="*/ 467248 w 5933552"/>
                <a:gd name="connsiteY8" fmla="*/ 329632 h 2230378"/>
                <a:gd name="connsiteX9" fmla="*/ 472272 w 5933552"/>
                <a:gd name="connsiteY9" fmla="*/ 284415 h 2230378"/>
                <a:gd name="connsiteX10" fmla="*/ 442127 w 5933552"/>
                <a:gd name="connsiteY10" fmla="*/ 259294 h 2230378"/>
                <a:gd name="connsiteX11" fmla="*/ 406958 w 5933552"/>
                <a:gd name="connsiteY11" fmla="*/ 229149 h 2230378"/>
                <a:gd name="connsiteX12" fmla="*/ 406958 w 5933552"/>
                <a:gd name="connsiteY12" fmla="*/ 204028 h 2230378"/>
                <a:gd name="connsiteX13" fmla="*/ 462224 w 5933552"/>
                <a:gd name="connsiteY13" fmla="*/ 193980 h 2230378"/>
                <a:gd name="connsiteX14" fmla="*/ 864158 w 5933552"/>
                <a:gd name="connsiteY14" fmla="*/ 143738 h 2230378"/>
                <a:gd name="connsiteX15" fmla="*/ 999811 w 5933552"/>
                <a:gd name="connsiteY15" fmla="*/ 88472 h 2230378"/>
                <a:gd name="connsiteX16" fmla="*/ 1024932 w 5933552"/>
                <a:gd name="connsiteY16" fmla="*/ 78424 h 2230378"/>
                <a:gd name="connsiteX17" fmla="*/ 999811 w 5933552"/>
                <a:gd name="connsiteY17" fmla="*/ 28182 h 2230378"/>
                <a:gd name="connsiteX18" fmla="*/ 1070149 w 5933552"/>
                <a:gd name="connsiteY18" fmla="*/ 33206 h 2230378"/>
                <a:gd name="connsiteX19" fmla="*/ 1130439 w 5933552"/>
                <a:gd name="connsiteY19" fmla="*/ 53303 h 2230378"/>
                <a:gd name="connsiteX20" fmla="*/ 1160585 w 5933552"/>
                <a:gd name="connsiteY20" fmla="*/ 63351 h 2230378"/>
                <a:gd name="connsiteX21" fmla="*/ 1683099 w 5933552"/>
                <a:gd name="connsiteY21" fmla="*/ 13109 h 2230378"/>
                <a:gd name="connsiteX22" fmla="*/ 2306097 w 5933552"/>
                <a:gd name="connsiteY22" fmla="*/ 3061 h 2230378"/>
                <a:gd name="connsiteX23" fmla="*/ 3029578 w 5933552"/>
                <a:gd name="connsiteY23" fmla="*/ 58327 h 2230378"/>
                <a:gd name="connsiteX24" fmla="*/ 3135086 w 5933552"/>
                <a:gd name="connsiteY24" fmla="*/ 78424 h 2230378"/>
                <a:gd name="connsiteX25" fmla="*/ 3255666 w 5933552"/>
                <a:gd name="connsiteY25" fmla="*/ 98520 h 2230378"/>
                <a:gd name="connsiteX26" fmla="*/ 3542044 w 5933552"/>
                <a:gd name="connsiteY26" fmla="*/ 183931 h 2230378"/>
                <a:gd name="connsiteX27" fmla="*/ 3798277 w 5933552"/>
                <a:gd name="connsiteY27" fmla="*/ 319584 h 2230378"/>
                <a:gd name="connsiteX28" fmla="*/ 4210259 w 5933552"/>
                <a:gd name="connsiteY28" fmla="*/ 545672 h 2230378"/>
                <a:gd name="connsiteX29" fmla="*/ 4340888 w 5933552"/>
                <a:gd name="connsiteY29" fmla="*/ 626059 h 2230378"/>
                <a:gd name="connsiteX30" fmla="*/ 4381081 w 5933552"/>
                <a:gd name="connsiteY30" fmla="*/ 656204 h 2230378"/>
                <a:gd name="connsiteX31" fmla="*/ 4752870 w 5933552"/>
                <a:gd name="connsiteY31" fmla="*/ 686349 h 2230378"/>
                <a:gd name="connsiteX32" fmla="*/ 5164853 w 5933552"/>
                <a:gd name="connsiteY32" fmla="*/ 761711 h 2230378"/>
                <a:gd name="connsiteX33" fmla="*/ 5441182 w 5933552"/>
                <a:gd name="connsiteY33" fmla="*/ 827026 h 2230378"/>
                <a:gd name="connsiteX34" fmla="*/ 5612004 w 5933552"/>
                <a:gd name="connsiteY34" fmla="*/ 902388 h 2230378"/>
                <a:gd name="connsiteX35" fmla="*/ 5807947 w 5933552"/>
                <a:gd name="connsiteY35" fmla="*/ 1048089 h 2230378"/>
                <a:gd name="connsiteX36" fmla="*/ 5823020 w 5933552"/>
                <a:gd name="connsiteY36" fmla="*/ 1118428 h 2230378"/>
                <a:gd name="connsiteX37" fmla="*/ 5838092 w 5933552"/>
                <a:gd name="connsiteY37" fmla="*/ 1218911 h 2230378"/>
                <a:gd name="connsiteX38" fmla="*/ 5823020 w 5933552"/>
                <a:gd name="connsiteY38" fmla="*/ 1249056 h 2230378"/>
                <a:gd name="connsiteX39" fmla="*/ 5863213 w 5933552"/>
                <a:gd name="connsiteY39" fmla="*/ 1299298 h 2230378"/>
                <a:gd name="connsiteX40" fmla="*/ 5893358 w 5933552"/>
                <a:gd name="connsiteY40" fmla="*/ 1359588 h 2230378"/>
                <a:gd name="connsiteX41" fmla="*/ 5893358 w 5933552"/>
                <a:gd name="connsiteY41" fmla="*/ 1434951 h 2230378"/>
                <a:gd name="connsiteX42" fmla="*/ 5928527 w 5933552"/>
                <a:gd name="connsiteY42" fmla="*/ 1495241 h 2230378"/>
                <a:gd name="connsiteX43" fmla="*/ 5918479 w 5933552"/>
                <a:gd name="connsiteY43" fmla="*/ 1605773 h 2230378"/>
                <a:gd name="connsiteX44" fmla="*/ 5898382 w 5933552"/>
                <a:gd name="connsiteY44" fmla="*/ 1686160 h 2230378"/>
                <a:gd name="connsiteX45" fmla="*/ 5918479 w 5933552"/>
                <a:gd name="connsiteY45" fmla="*/ 1776595 h 2230378"/>
                <a:gd name="connsiteX46" fmla="*/ 5933552 w 5933552"/>
                <a:gd name="connsiteY46" fmla="*/ 1811764 h 2230378"/>
                <a:gd name="connsiteX47" fmla="*/ 5812971 w 5933552"/>
                <a:gd name="connsiteY47" fmla="*/ 1872054 h 2230378"/>
                <a:gd name="connsiteX48" fmla="*/ 5812971 w 5933552"/>
                <a:gd name="connsiteY48" fmla="*/ 1872054 h 2230378"/>
                <a:gd name="connsiteX49" fmla="*/ 5727560 w 5933552"/>
                <a:gd name="connsiteY49" fmla="*/ 1932344 h 2230378"/>
                <a:gd name="connsiteX50" fmla="*/ 5390941 w 5933552"/>
                <a:gd name="connsiteY50" fmla="*/ 1937369 h 2230378"/>
                <a:gd name="connsiteX51" fmla="*/ 5215670 w 5933552"/>
                <a:gd name="connsiteY51" fmla="*/ 1935977 h 2230378"/>
                <a:gd name="connsiteX52" fmla="*/ 4373414 w 5933552"/>
                <a:gd name="connsiteY52" fmla="*/ 1917320 h 2230378"/>
                <a:gd name="connsiteX53" fmla="*/ 1657301 w 5933552"/>
                <a:gd name="connsiteY53" fmla="*/ 1891925 h 2230378"/>
                <a:gd name="connsiteX54" fmla="*/ 507442 w 5933552"/>
                <a:gd name="connsiteY54" fmla="*/ 1836885 h 2230378"/>
                <a:gd name="connsiteX55" fmla="*/ 281354 w 5933552"/>
                <a:gd name="connsiteY55" fmla="*/ 1836885 h 2230378"/>
                <a:gd name="connsiteX56" fmla="*/ 130629 w 5933552"/>
                <a:gd name="connsiteY56" fmla="*/ 1761522 h 2230378"/>
                <a:gd name="connsiteX57" fmla="*/ 10048 w 5933552"/>
                <a:gd name="connsiteY57" fmla="*/ 1681136 h 2230378"/>
                <a:gd name="connsiteX58" fmla="*/ 0 w 5933552"/>
                <a:gd name="connsiteY58" fmla="*/ 1540459 h 2230378"/>
                <a:gd name="connsiteX59" fmla="*/ 15072 w 5933552"/>
                <a:gd name="connsiteY59" fmla="*/ 1490217 h 2230378"/>
                <a:gd name="connsiteX60" fmla="*/ 15072 w 5933552"/>
                <a:gd name="connsiteY60" fmla="*/ 1434951 h 2230378"/>
                <a:gd name="connsiteX61" fmla="*/ 25121 w 5933552"/>
                <a:gd name="connsiteY61" fmla="*/ 1384709 h 2230378"/>
                <a:gd name="connsiteX62" fmla="*/ 40193 w 5933552"/>
                <a:gd name="connsiteY62" fmla="*/ 1359588 h 2230378"/>
                <a:gd name="connsiteX63" fmla="*/ 65314 w 5933552"/>
                <a:gd name="connsiteY63" fmla="*/ 1314371 h 2230378"/>
                <a:gd name="connsiteX0" fmla="*/ 65314 w 5933552"/>
                <a:gd name="connsiteY0" fmla="*/ 1314371 h 2238835"/>
                <a:gd name="connsiteX1" fmla="*/ 75363 w 5933552"/>
                <a:gd name="connsiteY1" fmla="*/ 1083259 h 2238835"/>
                <a:gd name="connsiteX2" fmla="*/ 45218 w 5933552"/>
                <a:gd name="connsiteY2" fmla="*/ 1073210 h 2238835"/>
                <a:gd name="connsiteX3" fmla="*/ 95459 w 5933552"/>
                <a:gd name="connsiteY3" fmla="*/ 887316 h 2238835"/>
                <a:gd name="connsiteX4" fmla="*/ 80387 w 5933552"/>
                <a:gd name="connsiteY4" fmla="*/ 771760 h 2238835"/>
                <a:gd name="connsiteX5" fmla="*/ 85411 w 5933552"/>
                <a:gd name="connsiteY5" fmla="*/ 716494 h 2238835"/>
                <a:gd name="connsiteX6" fmla="*/ 105508 w 5933552"/>
                <a:gd name="connsiteY6" fmla="*/ 696397 h 2238835"/>
                <a:gd name="connsiteX7" fmla="*/ 135653 w 5933552"/>
                <a:gd name="connsiteY7" fmla="*/ 676300 h 2238835"/>
                <a:gd name="connsiteX8" fmla="*/ 467248 w 5933552"/>
                <a:gd name="connsiteY8" fmla="*/ 329632 h 2238835"/>
                <a:gd name="connsiteX9" fmla="*/ 472272 w 5933552"/>
                <a:gd name="connsiteY9" fmla="*/ 284415 h 2238835"/>
                <a:gd name="connsiteX10" fmla="*/ 442127 w 5933552"/>
                <a:gd name="connsiteY10" fmla="*/ 259294 h 2238835"/>
                <a:gd name="connsiteX11" fmla="*/ 406958 w 5933552"/>
                <a:gd name="connsiteY11" fmla="*/ 229149 h 2238835"/>
                <a:gd name="connsiteX12" fmla="*/ 406958 w 5933552"/>
                <a:gd name="connsiteY12" fmla="*/ 204028 h 2238835"/>
                <a:gd name="connsiteX13" fmla="*/ 462224 w 5933552"/>
                <a:gd name="connsiteY13" fmla="*/ 193980 h 2238835"/>
                <a:gd name="connsiteX14" fmla="*/ 864158 w 5933552"/>
                <a:gd name="connsiteY14" fmla="*/ 143738 h 2238835"/>
                <a:gd name="connsiteX15" fmla="*/ 999811 w 5933552"/>
                <a:gd name="connsiteY15" fmla="*/ 88472 h 2238835"/>
                <a:gd name="connsiteX16" fmla="*/ 1024932 w 5933552"/>
                <a:gd name="connsiteY16" fmla="*/ 78424 h 2238835"/>
                <a:gd name="connsiteX17" fmla="*/ 999811 w 5933552"/>
                <a:gd name="connsiteY17" fmla="*/ 28182 h 2238835"/>
                <a:gd name="connsiteX18" fmla="*/ 1070149 w 5933552"/>
                <a:gd name="connsiteY18" fmla="*/ 33206 h 2238835"/>
                <a:gd name="connsiteX19" fmla="*/ 1130439 w 5933552"/>
                <a:gd name="connsiteY19" fmla="*/ 53303 h 2238835"/>
                <a:gd name="connsiteX20" fmla="*/ 1160585 w 5933552"/>
                <a:gd name="connsiteY20" fmla="*/ 63351 h 2238835"/>
                <a:gd name="connsiteX21" fmla="*/ 1683099 w 5933552"/>
                <a:gd name="connsiteY21" fmla="*/ 13109 h 2238835"/>
                <a:gd name="connsiteX22" fmla="*/ 2306097 w 5933552"/>
                <a:gd name="connsiteY22" fmla="*/ 3061 h 2238835"/>
                <a:gd name="connsiteX23" fmla="*/ 3029578 w 5933552"/>
                <a:gd name="connsiteY23" fmla="*/ 58327 h 2238835"/>
                <a:gd name="connsiteX24" fmla="*/ 3135086 w 5933552"/>
                <a:gd name="connsiteY24" fmla="*/ 78424 h 2238835"/>
                <a:gd name="connsiteX25" fmla="*/ 3255666 w 5933552"/>
                <a:gd name="connsiteY25" fmla="*/ 98520 h 2238835"/>
                <a:gd name="connsiteX26" fmla="*/ 3542044 w 5933552"/>
                <a:gd name="connsiteY26" fmla="*/ 183931 h 2238835"/>
                <a:gd name="connsiteX27" fmla="*/ 3798277 w 5933552"/>
                <a:gd name="connsiteY27" fmla="*/ 319584 h 2238835"/>
                <a:gd name="connsiteX28" fmla="*/ 4210259 w 5933552"/>
                <a:gd name="connsiteY28" fmla="*/ 545672 h 2238835"/>
                <a:gd name="connsiteX29" fmla="*/ 4340888 w 5933552"/>
                <a:gd name="connsiteY29" fmla="*/ 626059 h 2238835"/>
                <a:gd name="connsiteX30" fmla="*/ 4381081 w 5933552"/>
                <a:gd name="connsiteY30" fmla="*/ 656204 h 2238835"/>
                <a:gd name="connsiteX31" fmla="*/ 4752870 w 5933552"/>
                <a:gd name="connsiteY31" fmla="*/ 686349 h 2238835"/>
                <a:gd name="connsiteX32" fmla="*/ 5164853 w 5933552"/>
                <a:gd name="connsiteY32" fmla="*/ 761711 h 2238835"/>
                <a:gd name="connsiteX33" fmla="*/ 5441182 w 5933552"/>
                <a:gd name="connsiteY33" fmla="*/ 827026 h 2238835"/>
                <a:gd name="connsiteX34" fmla="*/ 5612004 w 5933552"/>
                <a:gd name="connsiteY34" fmla="*/ 902388 h 2238835"/>
                <a:gd name="connsiteX35" fmla="*/ 5807947 w 5933552"/>
                <a:gd name="connsiteY35" fmla="*/ 1048089 h 2238835"/>
                <a:gd name="connsiteX36" fmla="*/ 5823020 w 5933552"/>
                <a:gd name="connsiteY36" fmla="*/ 1118428 h 2238835"/>
                <a:gd name="connsiteX37" fmla="*/ 5838092 w 5933552"/>
                <a:gd name="connsiteY37" fmla="*/ 1218911 h 2238835"/>
                <a:gd name="connsiteX38" fmla="*/ 5823020 w 5933552"/>
                <a:gd name="connsiteY38" fmla="*/ 1249056 h 2238835"/>
                <a:gd name="connsiteX39" fmla="*/ 5863213 w 5933552"/>
                <a:gd name="connsiteY39" fmla="*/ 1299298 h 2238835"/>
                <a:gd name="connsiteX40" fmla="*/ 5893358 w 5933552"/>
                <a:gd name="connsiteY40" fmla="*/ 1359588 h 2238835"/>
                <a:gd name="connsiteX41" fmla="*/ 5893358 w 5933552"/>
                <a:gd name="connsiteY41" fmla="*/ 1434951 h 2238835"/>
                <a:gd name="connsiteX42" fmla="*/ 5928527 w 5933552"/>
                <a:gd name="connsiteY42" fmla="*/ 1495241 h 2238835"/>
                <a:gd name="connsiteX43" fmla="*/ 5918479 w 5933552"/>
                <a:gd name="connsiteY43" fmla="*/ 1605773 h 2238835"/>
                <a:gd name="connsiteX44" fmla="*/ 5898382 w 5933552"/>
                <a:gd name="connsiteY44" fmla="*/ 1686160 h 2238835"/>
                <a:gd name="connsiteX45" fmla="*/ 5918479 w 5933552"/>
                <a:gd name="connsiteY45" fmla="*/ 1776595 h 2238835"/>
                <a:gd name="connsiteX46" fmla="*/ 5933552 w 5933552"/>
                <a:gd name="connsiteY46" fmla="*/ 1811764 h 2238835"/>
                <a:gd name="connsiteX47" fmla="*/ 5812971 w 5933552"/>
                <a:gd name="connsiteY47" fmla="*/ 1872054 h 2238835"/>
                <a:gd name="connsiteX48" fmla="*/ 5812971 w 5933552"/>
                <a:gd name="connsiteY48" fmla="*/ 1872054 h 2238835"/>
                <a:gd name="connsiteX49" fmla="*/ 5727560 w 5933552"/>
                <a:gd name="connsiteY49" fmla="*/ 1932344 h 2238835"/>
                <a:gd name="connsiteX50" fmla="*/ 5390941 w 5933552"/>
                <a:gd name="connsiteY50" fmla="*/ 1937369 h 2238835"/>
                <a:gd name="connsiteX51" fmla="*/ 5215670 w 5933552"/>
                <a:gd name="connsiteY51" fmla="*/ 1935977 h 2238835"/>
                <a:gd name="connsiteX52" fmla="*/ 4373414 w 5933552"/>
                <a:gd name="connsiteY52" fmla="*/ 1917320 h 2238835"/>
                <a:gd name="connsiteX53" fmla="*/ 1657301 w 5933552"/>
                <a:gd name="connsiteY53" fmla="*/ 1891925 h 2238835"/>
                <a:gd name="connsiteX54" fmla="*/ 507442 w 5933552"/>
                <a:gd name="connsiteY54" fmla="*/ 1836885 h 2238835"/>
                <a:gd name="connsiteX55" fmla="*/ 281354 w 5933552"/>
                <a:gd name="connsiteY55" fmla="*/ 1836885 h 2238835"/>
                <a:gd name="connsiteX56" fmla="*/ 130629 w 5933552"/>
                <a:gd name="connsiteY56" fmla="*/ 1761522 h 2238835"/>
                <a:gd name="connsiteX57" fmla="*/ 10048 w 5933552"/>
                <a:gd name="connsiteY57" fmla="*/ 1681136 h 2238835"/>
                <a:gd name="connsiteX58" fmla="*/ 0 w 5933552"/>
                <a:gd name="connsiteY58" fmla="*/ 1540459 h 2238835"/>
                <a:gd name="connsiteX59" fmla="*/ 15072 w 5933552"/>
                <a:gd name="connsiteY59" fmla="*/ 1490217 h 2238835"/>
                <a:gd name="connsiteX60" fmla="*/ 15072 w 5933552"/>
                <a:gd name="connsiteY60" fmla="*/ 1434951 h 2238835"/>
                <a:gd name="connsiteX61" fmla="*/ 25121 w 5933552"/>
                <a:gd name="connsiteY61" fmla="*/ 1384709 h 2238835"/>
                <a:gd name="connsiteX62" fmla="*/ 40193 w 5933552"/>
                <a:gd name="connsiteY62" fmla="*/ 1359588 h 2238835"/>
                <a:gd name="connsiteX63" fmla="*/ 65314 w 5933552"/>
                <a:gd name="connsiteY63" fmla="*/ 1314371 h 2238835"/>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657301 w 5933552"/>
                <a:gd name="connsiteY53" fmla="*/ 1891925 h 2234603"/>
                <a:gd name="connsiteX54" fmla="*/ 507442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519267 w 5933552"/>
                <a:gd name="connsiteY53" fmla="*/ 1891925 h 2234603"/>
                <a:gd name="connsiteX54" fmla="*/ 507442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51926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51926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382327"/>
                <a:gd name="connsiteX1" fmla="*/ 75363 w 5933552"/>
                <a:gd name="connsiteY1" fmla="*/ 1083259 h 2382327"/>
                <a:gd name="connsiteX2" fmla="*/ 45218 w 5933552"/>
                <a:gd name="connsiteY2" fmla="*/ 1073210 h 2382327"/>
                <a:gd name="connsiteX3" fmla="*/ 95459 w 5933552"/>
                <a:gd name="connsiteY3" fmla="*/ 887316 h 2382327"/>
                <a:gd name="connsiteX4" fmla="*/ 80387 w 5933552"/>
                <a:gd name="connsiteY4" fmla="*/ 771760 h 2382327"/>
                <a:gd name="connsiteX5" fmla="*/ 85411 w 5933552"/>
                <a:gd name="connsiteY5" fmla="*/ 716494 h 2382327"/>
                <a:gd name="connsiteX6" fmla="*/ 105508 w 5933552"/>
                <a:gd name="connsiteY6" fmla="*/ 696397 h 2382327"/>
                <a:gd name="connsiteX7" fmla="*/ 135653 w 5933552"/>
                <a:gd name="connsiteY7" fmla="*/ 676300 h 2382327"/>
                <a:gd name="connsiteX8" fmla="*/ 467248 w 5933552"/>
                <a:gd name="connsiteY8" fmla="*/ 329632 h 2382327"/>
                <a:gd name="connsiteX9" fmla="*/ 472272 w 5933552"/>
                <a:gd name="connsiteY9" fmla="*/ 284415 h 2382327"/>
                <a:gd name="connsiteX10" fmla="*/ 442127 w 5933552"/>
                <a:gd name="connsiteY10" fmla="*/ 259294 h 2382327"/>
                <a:gd name="connsiteX11" fmla="*/ 406958 w 5933552"/>
                <a:gd name="connsiteY11" fmla="*/ 229149 h 2382327"/>
                <a:gd name="connsiteX12" fmla="*/ 406958 w 5933552"/>
                <a:gd name="connsiteY12" fmla="*/ 204028 h 2382327"/>
                <a:gd name="connsiteX13" fmla="*/ 462224 w 5933552"/>
                <a:gd name="connsiteY13" fmla="*/ 193980 h 2382327"/>
                <a:gd name="connsiteX14" fmla="*/ 864158 w 5933552"/>
                <a:gd name="connsiteY14" fmla="*/ 143738 h 2382327"/>
                <a:gd name="connsiteX15" fmla="*/ 999811 w 5933552"/>
                <a:gd name="connsiteY15" fmla="*/ 88472 h 2382327"/>
                <a:gd name="connsiteX16" fmla="*/ 1024932 w 5933552"/>
                <a:gd name="connsiteY16" fmla="*/ 78424 h 2382327"/>
                <a:gd name="connsiteX17" fmla="*/ 999811 w 5933552"/>
                <a:gd name="connsiteY17" fmla="*/ 28182 h 2382327"/>
                <a:gd name="connsiteX18" fmla="*/ 1070149 w 5933552"/>
                <a:gd name="connsiteY18" fmla="*/ 33206 h 2382327"/>
                <a:gd name="connsiteX19" fmla="*/ 1130439 w 5933552"/>
                <a:gd name="connsiteY19" fmla="*/ 53303 h 2382327"/>
                <a:gd name="connsiteX20" fmla="*/ 1160585 w 5933552"/>
                <a:gd name="connsiteY20" fmla="*/ 63351 h 2382327"/>
                <a:gd name="connsiteX21" fmla="*/ 1683099 w 5933552"/>
                <a:gd name="connsiteY21" fmla="*/ 13109 h 2382327"/>
                <a:gd name="connsiteX22" fmla="*/ 2306097 w 5933552"/>
                <a:gd name="connsiteY22" fmla="*/ 3061 h 2382327"/>
                <a:gd name="connsiteX23" fmla="*/ 3029578 w 5933552"/>
                <a:gd name="connsiteY23" fmla="*/ 58327 h 2382327"/>
                <a:gd name="connsiteX24" fmla="*/ 3135086 w 5933552"/>
                <a:gd name="connsiteY24" fmla="*/ 78424 h 2382327"/>
                <a:gd name="connsiteX25" fmla="*/ 3255666 w 5933552"/>
                <a:gd name="connsiteY25" fmla="*/ 98520 h 2382327"/>
                <a:gd name="connsiteX26" fmla="*/ 3542044 w 5933552"/>
                <a:gd name="connsiteY26" fmla="*/ 183931 h 2382327"/>
                <a:gd name="connsiteX27" fmla="*/ 3798277 w 5933552"/>
                <a:gd name="connsiteY27" fmla="*/ 319584 h 2382327"/>
                <a:gd name="connsiteX28" fmla="*/ 4210259 w 5933552"/>
                <a:gd name="connsiteY28" fmla="*/ 545672 h 2382327"/>
                <a:gd name="connsiteX29" fmla="*/ 4340888 w 5933552"/>
                <a:gd name="connsiteY29" fmla="*/ 626059 h 2382327"/>
                <a:gd name="connsiteX30" fmla="*/ 4381081 w 5933552"/>
                <a:gd name="connsiteY30" fmla="*/ 656204 h 2382327"/>
                <a:gd name="connsiteX31" fmla="*/ 4752870 w 5933552"/>
                <a:gd name="connsiteY31" fmla="*/ 686349 h 2382327"/>
                <a:gd name="connsiteX32" fmla="*/ 5164853 w 5933552"/>
                <a:gd name="connsiteY32" fmla="*/ 761711 h 2382327"/>
                <a:gd name="connsiteX33" fmla="*/ 5441182 w 5933552"/>
                <a:gd name="connsiteY33" fmla="*/ 827026 h 2382327"/>
                <a:gd name="connsiteX34" fmla="*/ 5612004 w 5933552"/>
                <a:gd name="connsiteY34" fmla="*/ 902388 h 2382327"/>
                <a:gd name="connsiteX35" fmla="*/ 5807947 w 5933552"/>
                <a:gd name="connsiteY35" fmla="*/ 1048089 h 2382327"/>
                <a:gd name="connsiteX36" fmla="*/ 5823020 w 5933552"/>
                <a:gd name="connsiteY36" fmla="*/ 1118428 h 2382327"/>
                <a:gd name="connsiteX37" fmla="*/ 5838092 w 5933552"/>
                <a:gd name="connsiteY37" fmla="*/ 1218911 h 2382327"/>
                <a:gd name="connsiteX38" fmla="*/ 5823020 w 5933552"/>
                <a:gd name="connsiteY38" fmla="*/ 1249056 h 2382327"/>
                <a:gd name="connsiteX39" fmla="*/ 5863213 w 5933552"/>
                <a:gd name="connsiteY39" fmla="*/ 1299298 h 2382327"/>
                <a:gd name="connsiteX40" fmla="*/ 5893358 w 5933552"/>
                <a:gd name="connsiteY40" fmla="*/ 1359588 h 2382327"/>
                <a:gd name="connsiteX41" fmla="*/ 5893358 w 5933552"/>
                <a:gd name="connsiteY41" fmla="*/ 1434951 h 2382327"/>
                <a:gd name="connsiteX42" fmla="*/ 5928527 w 5933552"/>
                <a:gd name="connsiteY42" fmla="*/ 1495241 h 2382327"/>
                <a:gd name="connsiteX43" fmla="*/ 5918479 w 5933552"/>
                <a:gd name="connsiteY43" fmla="*/ 1605773 h 2382327"/>
                <a:gd name="connsiteX44" fmla="*/ 5898382 w 5933552"/>
                <a:gd name="connsiteY44" fmla="*/ 1686160 h 2382327"/>
                <a:gd name="connsiteX45" fmla="*/ 5918479 w 5933552"/>
                <a:gd name="connsiteY45" fmla="*/ 1776595 h 2382327"/>
                <a:gd name="connsiteX46" fmla="*/ 5933552 w 5933552"/>
                <a:gd name="connsiteY46" fmla="*/ 1811764 h 2382327"/>
                <a:gd name="connsiteX47" fmla="*/ 5812971 w 5933552"/>
                <a:gd name="connsiteY47" fmla="*/ 1872054 h 2382327"/>
                <a:gd name="connsiteX48" fmla="*/ 5812971 w 5933552"/>
                <a:gd name="connsiteY48" fmla="*/ 1872054 h 2382327"/>
                <a:gd name="connsiteX49" fmla="*/ 5727560 w 5933552"/>
                <a:gd name="connsiteY49" fmla="*/ 1932344 h 2382327"/>
                <a:gd name="connsiteX50" fmla="*/ 5390941 w 5933552"/>
                <a:gd name="connsiteY50" fmla="*/ 1937369 h 2382327"/>
                <a:gd name="connsiteX51" fmla="*/ 5215670 w 5933552"/>
                <a:gd name="connsiteY51" fmla="*/ 1935977 h 2382327"/>
                <a:gd name="connsiteX52" fmla="*/ 4373414 w 5933552"/>
                <a:gd name="connsiteY52" fmla="*/ 1917320 h 2382327"/>
                <a:gd name="connsiteX53" fmla="*/ 1519267 w 5933552"/>
                <a:gd name="connsiteY53" fmla="*/ 1891925 h 2382327"/>
                <a:gd name="connsiteX54" fmla="*/ 619914 w 5933552"/>
                <a:gd name="connsiteY54" fmla="*/ 1836885 h 2382327"/>
                <a:gd name="connsiteX55" fmla="*/ 281354 w 5933552"/>
                <a:gd name="connsiteY55" fmla="*/ 1836885 h 2382327"/>
                <a:gd name="connsiteX56" fmla="*/ 130629 w 5933552"/>
                <a:gd name="connsiteY56" fmla="*/ 1761522 h 2382327"/>
                <a:gd name="connsiteX57" fmla="*/ 10048 w 5933552"/>
                <a:gd name="connsiteY57" fmla="*/ 1681136 h 2382327"/>
                <a:gd name="connsiteX58" fmla="*/ 0 w 5933552"/>
                <a:gd name="connsiteY58" fmla="*/ 1540459 h 2382327"/>
                <a:gd name="connsiteX59" fmla="*/ 15072 w 5933552"/>
                <a:gd name="connsiteY59" fmla="*/ 1490217 h 2382327"/>
                <a:gd name="connsiteX60" fmla="*/ 15072 w 5933552"/>
                <a:gd name="connsiteY60" fmla="*/ 1434951 h 2382327"/>
                <a:gd name="connsiteX61" fmla="*/ 25121 w 5933552"/>
                <a:gd name="connsiteY61" fmla="*/ 1384709 h 2382327"/>
                <a:gd name="connsiteX62" fmla="*/ 40193 w 5933552"/>
                <a:gd name="connsiteY62" fmla="*/ 1359588 h 2382327"/>
                <a:gd name="connsiteX63" fmla="*/ 65314 w 5933552"/>
                <a:gd name="connsiteY63" fmla="*/ 1314371 h 2382327"/>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51926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993"/>
                <a:gd name="connsiteX1" fmla="*/ 75363 w 5933552"/>
                <a:gd name="connsiteY1" fmla="*/ 1083259 h 2234993"/>
                <a:gd name="connsiteX2" fmla="*/ 45218 w 5933552"/>
                <a:gd name="connsiteY2" fmla="*/ 1073210 h 2234993"/>
                <a:gd name="connsiteX3" fmla="*/ 95459 w 5933552"/>
                <a:gd name="connsiteY3" fmla="*/ 887316 h 2234993"/>
                <a:gd name="connsiteX4" fmla="*/ 80387 w 5933552"/>
                <a:gd name="connsiteY4" fmla="*/ 771760 h 2234993"/>
                <a:gd name="connsiteX5" fmla="*/ 85411 w 5933552"/>
                <a:gd name="connsiteY5" fmla="*/ 716494 h 2234993"/>
                <a:gd name="connsiteX6" fmla="*/ 105508 w 5933552"/>
                <a:gd name="connsiteY6" fmla="*/ 696397 h 2234993"/>
                <a:gd name="connsiteX7" fmla="*/ 135653 w 5933552"/>
                <a:gd name="connsiteY7" fmla="*/ 676300 h 2234993"/>
                <a:gd name="connsiteX8" fmla="*/ 467248 w 5933552"/>
                <a:gd name="connsiteY8" fmla="*/ 329632 h 2234993"/>
                <a:gd name="connsiteX9" fmla="*/ 472272 w 5933552"/>
                <a:gd name="connsiteY9" fmla="*/ 284415 h 2234993"/>
                <a:gd name="connsiteX10" fmla="*/ 442127 w 5933552"/>
                <a:gd name="connsiteY10" fmla="*/ 259294 h 2234993"/>
                <a:gd name="connsiteX11" fmla="*/ 406958 w 5933552"/>
                <a:gd name="connsiteY11" fmla="*/ 229149 h 2234993"/>
                <a:gd name="connsiteX12" fmla="*/ 406958 w 5933552"/>
                <a:gd name="connsiteY12" fmla="*/ 204028 h 2234993"/>
                <a:gd name="connsiteX13" fmla="*/ 462224 w 5933552"/>
                <a:gd name="connsiteY13" fmla="*/ 193980 h 2234993"/>
                <a:gd name="connsiteX14" fmla="*/ 864158 w 5933552"/>
                <a:gd name="connsiteY14" fmla="*/ 143738 h 2234993"/>
                <a:gd name="connsiteX15" fmla="*/ 999811 w 5933552"/>
                <a:gd name="connsiteY15" fmla="*/ 88472 h 2234993"/>
                <a:gd name="connsiteX16" fmla="*/ 1024932 w 5933552"/>
                <a:gd name="connsiteY16" fmla="*/ 78424 h 2234993"/>
                <a:gd name="connsiteX17" fmla="*/ 999811 w 5933552"/>
                <a:gd name="connsiteY17" fmla="*/ 28182 h 2234993"/>
                <a:gd name="connsiteX18" fmla="*/ 1070149 w 5933552"/>
                <a:gd name="connsiteY18" fmla="*/ 33206 h 2234993"/>
                <a:gd name="connsiteX19" fmla="*/ 1130439 w 5933552"/>
                <a:gd name="connsiteY19" fmla="*/ 53303 h 2234993"/>
                <a:gd name="connsiteX20" fmla="*/ 1160585 w 5933552"/>
                <a:gd name="connsiteY20" fmla="*/ 63351 h 2234993"/>
                <a:gd name="connsiteX21" fmla="*/ 1683099 w 5933552"/>
                <a:gd name="connsiteY21" fmla="*/ 13109 h 2234993"/>
                <a:gd name="connsiteX22" fmla="*/ 2306097 w 5933552"/>
                <a:gd name="connsiteY22" fmla="*/ 3061 h 2234993"/>
                <a:gd name="connsiteX23" fmla="*/ 3029578 w 5933552"/>
                <a:gd name="connsiteY23" fmla="*/ 58327 h 2234993"/>
                <a:gd name="connsiteX24" fmla="*/ 3135086 w 5933552"/>
                <a:gd name="connsiteY24" fmla="*/ 78424 h 2234993"/>
                <a:gd name="connsiteX25" fmla="*/ 3255666 w 5933552"/>
                <a:gd name="connsiteY25" fmla="*/ 98520 h 2234993"/>
                <a:gd name="connsiteX26" fmla="*/ 3542044 w 5933552"/>
                <a:gd name="connsiteY26" fmla="*/ 183931 h 2234993"/>
                <a:gd name="connsiteX27" fmla="*/ 3798277 w 5933552"/>
                <a:gd name="connsiteY27" fmla="*/ 319584 h 2234993"/>
                <a:gd name="connsiteX28" fmla="*/ 4210259 w 5933552"/>
                <a:gd name="connsiteY28" fmla="*/ 545672 h 2234993"/>
                <a:gd name="connsiteX29" fmla="*/ 4340888 w 5933552"/>
                <a:gd name="connsiteY29" fmla="*/ 626059 h 2234993"/>
                <a:gd name="connsiteX30" fmla="*/ 4381081 w 5933552"/>
                <a:gd name="connsiteY30" fmla="*/ 656204 h 2234993"/>
                <a:gd name="connsiteX31" fmla="*/ 4752870 w 5933552"/>
                <a:gd name="connsiteY31" fmla="*/ 686349 h 2234993"/>
                <a:gd name="connsiteX32" fmla="*/ 5164853 w 5933552"/>
                <a:gd name="connsiteY32" fmla="*/ 761711 h 2234993"/>
                <a:gd name="connsiteX33" fmla="*/ 5441182 w 5933552"/>
                <a:gd name="connsiteY33" fmla="*/ 827026 h 2234993"/>
                <a:gd name="connsiteX34" fmla="*/ 5612004 w 5933552"/>
                <a:gd name="connsiteY34" fmla="*/ 902388 h 2234993"/>
                <a:gd name="connsiteX35" fmla="*/ 5807947 w 5933552"/>
                <a:gd name="connsiteY35" fmla="*/ 1048089 h 2234993"/>
                <a:gd name="connsiteX36" fmla="*/ 5823020 w 5933552"/>
                <a:gd name="connsiteY36" fmla="*/ 1118428 h 2234993"/>
                <a:gd name="connsiteX37" fmla="*/ 5838092 w 5933552"/>
                <a:gd name="connsiteY37" fmla="*/ 1218911 h 2234993"/>
                <a:gd name="connsiteX38" fmla="*/ 5823020 w 5933552"/>
                <a:gd name="connsiteY38" fmla="*/ 1249056 h 2234993"/>
                <a:gd name="connsiteX39" fmla="*/ 5863213 w 5933552"/>
                <a:gd name="connsiteY39" fmla="*/ 1299298 h 2234993"/>
                <a:gd name="connsiteX40" fmla="*/ 5893358 w 5933552"/>
                <a:gd name="connsiteY40" fmla="*/ 1359588 h 2234993"/>
                <a:gd name="connsiteX41" fmla="*/ 5893358 w 5933552"/>
                <a:gd name="connsiteY41" fmla="*/ 1434951 h 2234993"/>
                <a:gd name="connsiteX42" fmla="*/ 5928527 w 5933552"/>
                <a:gd name="connsiteY42" fmla="*/ 1495241 h 2234993"/>
                <a:gd name="connsiteX43" fmla="*/ 5918479 w 5933552"/>
                <a:gd name="connsiteY43" fmla="*/ 1605773 h 2234993"/>
                <a:gd name="connsiteX44" fmla="*/ 5898382 w 5933552"/>
                <a:gd name="connsiteY44" fmla="*/ 1686160 h 2234993"/>
                <a:gd name="connsiteX45" fmla="*/ 5918479 w 5933552"/>
                <a:gd name="connsiteY45" fmla="*/ 1776595 h 2234993"/>
                <a:gd name="connsiteX46" fmla="*/ 5933552 w 5933552"/>
                <a:gd name="connsiteY46" fmla="*/ 1811764 h 2234993"/>
                <a:gd name="connsiteX47" fmla="*/ 5812971 w 5933552"/>
                <a:gd name="connsiteY47" fmla="*/ 1872054 h 2234993"/>
                <a:gd name="connsiteX48" fmla="*/ 5812971 w 5933552"/>
                <a:gd name="connsiteY48" fmla="*/ 1872054 h 2234993"/>
                <a:gd name="connsiteX49" fmla="*/ 5727560 w 5933552"/>
                <a:gd name="connsiteY49" fmla="*/ 1932344 h 2234993"/>
                <a:gd name="connsiteX50" fmla="*/ 5390941 w 5933552"/>
                <a:gd name="connsiteY50" fmla="*/ 1937369 h 2234993"/>
                <a:gd name="connsiteX51" fmla="*/ 5215670 w 5933552"/>
                <a:gd name="connsiteY51" fmla="*/ 1935977 h 2234993"/>
                <a:gd name="connsiteX52" fmla="*/ 4373414 w 5933552"/>
                <a:gd name="connsiteY52" fmla="*/ 1917320 h 2234993"/>
                <a:gd name="connsiteX53" fmla="*/ 1519267 w 5933552"/>
                <a:gd name="connsiteY53" fmla="*/ 1891925 h 2234993"/>
                <a:gd name="connsiteX54" fmla="*/ 619914 w 5933552"/>
                <a:gd name="connsiteY54" fmla="*/ 1836885 h 2234993"/>
                <a:gd name="connsiteX55" fmla="*/ 281354 w 5933552"/>
                <a:gd name="connsiteY55" fmla="*/ 1836885 h 2234993"/>
                <a:gd name="connsiteX56" fmla="*/ 130629 w 5933552"/>
                <a:gd name="connsiteY56" fmla="*/ 1761522 h 2234993"/>
                <a:gd name="connsiteX57" fmla="*/ 10048 w 5933552"/>
                <a:gd name="connsiteY57" fmla="*/ 1681136 h 2234993"/>
                <a:gd name="connsiteX58" fmla="*/ 0 w 5933552"/>
                <a:gd name="connsiteY58" fmla="*/ 1540459 h 2234993"/>
                <a:gd name="connsiteX59" fmla="*/ 15072 w 5933552"/>
                <a:gd name="connsiteY59" fmla="*/ 1490217 h 2234993"/>
                <a:gd name="connsiteX60" fmla="*/ 15072 w 5933552"/>
                <a:gd name="connsiteY60" fmla="*/ 1434951 h 2234993"/>
                <a:gd name="connsiteX61" fmla="*/ 25121 w 5933552"/>
                <a:gd name="connsiteY61" fmla="*/ 1384709 h 2234993"/>
                <a:gd name="connsiteX62" fmla="*/ 40193 w 5933552"/>
                <a:gd name="connsiteY62" fmla="*/ 1359588 h 2234993"/>
                <a:gd name="connsiteX63" fmla="*/ 65314 w 5933552"/>
                <a:gd name="connsiteY63" fmla="*/ 1314371 h 223499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51926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49881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49881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49881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49881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5933552" h="2234603">
                  <a:moveTo>
                    <a:pt x="65314" y="1314371"/>
                  </a:moveTo>
                  <a:lnTo>
                    <a:pt x="75363" y="1083259"/>
                  </a:lnTo>
                  <a:lnTo>
                    <a:pt x="45218" y="1073210"/>
                  </a:lnTo>
                  <a:lnTo>
                    <a:pt x="95459" y="887316"/>
                  </a:lnTo>
                  <a:lnTo>
                    <a:pt x="80387" y="771760"/>
                  </a:lnTo>
                  <a:lnTo>
                    <a:pt x="85411" y="716494"/>
                  </a:lnTo>
                  <a:lnTo>
                    <a:pt x="105508" y="696397"/>
                  </a:lnTo>
                  <a:lnTo>
                    <a:pt x="135653" y="676300"/>
                  </a:lnTo>
                  <a:lnTo>
                    <a:pt x="467248" y="329632"/>
                  </a:lnTo>
                  <a:lnTo>
                    <a:pt x="472272" y="284415"/>
                  </a:lnTo>
                  <a:lnTo>
                    <a:pt x="442127" y="259294"/>
                  </a:lnTo>
                  <a:lnTo>
                    <a:pt x="406958" y="229149"/>
                  </a:lnTo>
                  <a:lnTo>
                    <a:pt x="406958" y="204028"/>
                  </a:lnTo>
                  <a:lnTo>
                    <a:pt x="462224" y="193980"/>
                  </a:lnTo>
                  <a:lnTo>
                    <a:pt x="864158" y="143738"/>
                  </a:lnTo>
                  <a:lnTo>
                    <a:pt x="999811" y="88472"/>
                  </a:lnTo>
                  <a:lnTo>
                    <a:pt x="1024932" y="78424"/>
                  </a:lnTo>
                  <a:lnTo>
                    <a:pt x="999811" y="28182"/>
                  </a:lnTo>
                  <a:lnTo>
                    <a:pt x="1070149" y="33206"/>
                  </a:lnTo>
                  <a:lnTo>
                    <a:pt x="1130439" y="53303"/>
                  </a:lnTo>
                  <a:lnTo>
                    <a:pt x="1160585" y="63351"/>
                  </a:lnTo>
                  <a:cubicBezTo>
                    <a:pt x="1252695" y="56652"/>
                    <a:pt x="1492180" y="23157"/>
                    <a:pt x="1683099" y="13109"/>
                  </a:cubicBezTo>
                  <a:cubicBezTo>
                    <a:pt x="1874018" y="3061"/>
                    <a:pt x="2081684" y="-4475"/>
                    <a:pt x="2306097" y="3061"/>
                  </a:cubicBezTo>
                  <a:cubicBezTo>
                    <a:pt x="2530510" y="10597"/>
                    <a:pt x="2891413" y="45767"/>
                    <a:pt x="3029578" y="58327"/>
                  </a:cubicBezTo>
                  <a:cubicBezTo>
                    <a:pt x="3167743" y="70887"/>
                    <a:pt x="3099917" y="71725"/>
                    <a:pt x="3135086" y="78424"/>
                  </a:cubicBezTo>
                  <a:lnTo>
                    <a:pt x="3255666" y="98520"/>
                  </a:lnTo>
                  <a:cubicBezTo>
                    <a:pt x="3323492" y="116105"/>
                    <a:pt x="3456633" y="138713"/>
                    <a:pt x="3542044" y="183931"/>
                  </a:cubicBezTo>
                  <a:lnTo>
                    <a:pt x="3798277" y="319584"/>
                  </a:lnTo>
                  <a:lnTo>
                    <a:pt x="4210259" y="545672"/>
                  </a:lnTo>
                  <a:lnTo>
                    <a:pt x="4340888" y="626059"/>
                  </a:lnTo>
                  <a:lnTo>
                    <a:pt x="4381081" y="656204"/>
                  </a:lnTo>
                  <a:cubicBezTo>
                    <a:pt x="4449745" y="666252"/>
                    <a:pt x="4622241" y="668765"/>
                    <a:pt x="4752870" y="686349"/>
                  </a:cubicBezTo>
                  <a:cubicBezTo>
                    <a:pt x="4883499" y="703933"/>
                    <a:pt x="5072743" y="739939"/>
                    <a:pt x="5164853" y="761711"/>
                  </a:cubicBezTo>
                  <a:lnTo>
                    <a:pt x="5441182" y="827026"/>
                  </a:lnTo>
                  <a:cubicBezTo>
                    <a:pt x="5515707" y="850472"/>
                    <a:pt x="5546690" y="853821"/>
                    <a:pt x="5612004" y="902388"/>
                  </a:cubicBezTo>
                  <a:lnTo>
                    <a:pt x="5807947" y="1048089"/>
                  </a:lnTo>
                  <a:lnTo>
                    <a:pt x="5823020" y="1118428"/>
                  </a:lnTo>
                  <a:lnTo>
                    <a:pt x="5838092" y="1218911"/>
                  </a:lnTo>
                  <a:lnTo>
                    <a:pt x="5823020" y="1249056"/>
                  </a:lnTo>
                  <a:lnTo>
                    <a:pt x="5863213" y="1299298"/>
                  </a:lnTo>
                  <a:lnTo>
                    <a:pt x="5893358" y="1359588"/>
                  </a:lnTo>
                  <a:lnTo>
                    <a:pt x="5893358" y="1434951"/>
                  </a:lnTo>
                  <a:lnTo>
                    <a:pt x="5928527" y="1495241"/>
                  </a:lnTo>
                  <a:lnTo>
                    <a:pt x="5918479" y="1605773"/>
                  </a:lnTo>
                  <a:lnTo>
                    <a:pt x="5898382" y="1686160"/>
                  </a:lnTo>
                  <a:lnTo>
                    <a:pt x="5918479" y="1776595"/>
                  </a:lnTo>
                  <a:lnTo>
                    <a:pt x="5933552" y="1811764"/>
                  </a:lnTo>
                  <a:lnTo>
                    <a:pt x="5812971" y="1872054"/>
                  </a:lnTo>
                  <a:lnTo>
                    <a:pt x="5812971" y="1872054"/>
                  </a:lnTo>
                  <a:lnTo>
                    <a:pt x="5727560" y="1932344"/>
                  </a:lnTo>
                  <a:lnTo>
                    <a:pt x="5390941" y="1937369"/>
                  </a:lnTo>
                  <a:lnTo>
                    <a:pt x="5215670" y="1935977"/>
                  </a:lnTo>
                  <a:cubicBezTo>
                    <a:pt x="5196897" y="2172352"/>
                    <a:pt x="4604352" y="2477916"/>
                    <a:pt x="4373414" y="1917320"/>
                  </a:cubicBezTo>
                  <a:lnTo>
                    <a:pt x="1498817" y="1891925"/>
                  </a:lnTo>
                  <a:cubicBezTo>
                    <a:pt x="1475302" y="2265499"/>
                    <a:pt x="727844" y="2429891"/>
                    <a:pt x="619914" y="1836885"/>
                  </a:cubicBezTo>
                  <a:lnTo>
                    <a:pt x="281354" y="1836885"/>
                  </a:lnTo>
                  <a:lnTo>
                    <a:pt x="130629" y="1761522"/>
                  </a:lnTo>
                  <a:lnTo>
                    <a:pt x="10048" y="1681136"/>
                  </a:lnTo>
                  <a:lnTo>
                    <a:pt x="0" y="1540459"/>
                  </a:lnTo>
                  <a:lnTo>
                    <a:pt x="15072" y="1490217"/>
                  </a:lnTo>
                  <a:lnTo>
                    <a:pt x="15072" y="1434951"/>
                  </a:lnTo>
                  <a:lnTo>
                    <a:pt x="25121" y="1384709"/>
                  </a:lnTo>
                  <a:lnTo>
                    <a:pt x="40193" y="1359588"/>
                  </a:lnTo>
                  <a:lnTo>
                    <a:pt x="65314" y="1314371"/>
                  </a:lnTo>
                  <a:close/>
                </a:path>
              </a:pathLst>
            </a:custGeom>
            <a:grp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ED7D31"/>
                  </a:solidFill>
                  <a:effectLst/>
                  <a:uLnTx/>
                  <a:uFillTx/>
                  <a:latin typeface="Calibri" panose="020F0502020204030204"/>
                  <a:ea typeface="+mn-ea"/>
                  <a:cs typeface="+mn-cs"/>
                </a:rPr>
                <a:t>M1D</a:t>
              </a:r>
              <a:endParaRPr kumimoji="0" lang="en-US" sz="1000" b="1" i="0" u="none" strike="noStrike" kern="1200" cap="none" spc="0" normalizeH="0" baseline="0" noProof="0" dirty="0">
                <a:ln>
                  <a:noFill/>
                </a:ln>
                <a:solidFill>
                  <a:srgbClr val="ED7D31"/>
                </a:solidFill>
                <a:effectLst/>
                <a:uLnTx/>
                <a:uFillTx/>
                <a:latin typeface="Calibri" panose="020F0502020204030204"/>
                <a:ea typeface="+mn-ea"/>
                <a:cs typeface="+mn-cs"/>
              </a:endParaRPr>
            </a:p>
          </p:txBody>
        </p:sp>
        <p:sp>
          <p:nvSpPr>
            <p:cNvPr id="95" name="Rectangle 4"/>
            <p:cNvSpPr/>
            <p:nvPr/>
          </p:nvSpPr>
          <p:spPr>
            <a:xfrm>
              <a:off x="10223154" y="785072"/>
              <a:ext cx="253178" cy="175827"/>
            </a:xfrm>
            <a:custGeom>
              <a:avLst/>
              <a:gdLst>
                <a:gd name="connsiteX0" fmla="*/ 0 w 309147"/>
                <a:gd name="connsiteY0" fmla="*/ 0 h 310551"/>
                <a:gd name="connsiteX1" fmla="*/ 309147 w 309147"/>
                <a:gd name="connsiteY1" fmla="*/ 0 h 310551"/>
                <a:gd name="connsiteX2" fmla="*/ 309147 w 309147"/>
                <a:gd name="connsiteY2" fmla="*/ 310551 h 310551"/>
                <a:gd name="connsiteX3" fmla="*/ 0 w 309147"/>
                <a:gd name="connsiteY3" fmla="*/ 310551 h 310551"/>
                <a:gd name="connsiteX4" fmla="*/ 0 w 309147"/>
                <a:gd name="connsiteY4" fmla="*/ 0 h 310551"/>
                <a:gd name="connsiteX0" fmla="*/ 0 w 378158"/>
                <a:gd name="connsiteY0" fmla="*/ 0 h 310551"/>
                <a:gd name="connsiteX1" fmla="*/ 378158 w 378158"/>
                <a:gd name="connsiteY1" fmla="*/ 0 h 310551"/>
                <a:gd name="connsiteX2" fmla="*/ 309147 w 378158"/>
                <a:gd name="connsiteY2" fmla="*/ 310551 h 310551"/>
                <a:gd name="connsiteX3" fmla="*/ 0 w 378158"/>
                <a:gd name="connsiteY3" fmla="*/ 310551 h 310551"/>
                <a:gd name="connsiteX4" fmla="*/ 0 w 378158"/>
                <a:gd name="connsiteY4" fmla="*/ 0 h 310551"/>
                <a:gd name="connsiteX0" fmla="*/ 0 w 447169"/>
                <a:gd name="connsiteY0" fmla="*/ 0 h 310551"/>
                <a:gd name="connsiteX1" fmla="*/ 447169 w 447169"/>
                <a:gd name="connsiteY1" fmla="*/ 0 h 310551"/>
                <a:gd name="connsiteX2" fmla="*/ 378158 w 447169"/>
                <a:gd name="connsiteY2" fmla="*/ 310551 h 310551"/>
                <a:gd name="connsiteX3" fmla="*/ 69011 w 447169"/>
                <a:gd name="connsiteY3" fmla="*/ 310551 h 310551"/>
                <a:gd name="connsiteX4" fmla="*/ 0 w 447169"/>
                <a:gd name="connsiteY4" fmla="*/ 0 h 3105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169" h="310551">
                  <a:moveTo>
                    <a:pt x="0" y="0"/>
                  </a:moveTo>
                  <a:lnTo>
                    <a:pt x="447169" y="0"/>
                  </a:lnTo>
                  <a:lnTo>
                    <a:pt x="378158" y="310551"/>
                  </a:lnTo>
                  <a:lnTo>
                    <a:pt x="69011" y="310551"/>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96" name="Group 95"/>
          <p:cNvGrpSpPr/>
          <p:nvPr/>
        </p:nvGrpSpPr>
        <p:grpSpPr>
          <a:xfrm>
            <a:off x="4144222" y="3913783"/>
            <a:ext cx="1407874" cy="578708"/>
            <a:chOff x="7839706" y="5087031"/>
            <a:chExt cx="2419186" cy="994409"/>
          </a:xfrm>
          <a:solidFill>
            <a:schemeClr val="accent5">
              <a:lumMod val="75000"/>
            </a:schemeClr>
          </a:solidFill>
        </p:grpSpPr>
        <p:sp>
          <p:nvSpPr>
            <p:cNvPr id="97" name="Rounded Rectangle 96"/>
            <p:cNvSpPr/>
            <p:nvPr/>
          </p:nvSpPr>
          <p:spPr>
            <a:xfrm>
              <a:off x="8466156" y="5087031"/>
              <a:ext cx="1792736" cy="647066"/>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dirty="0">
                <a:ln>
                  <a:noFill/>
                </a:ln>
                <a:solidFill>
                  <a:srgbClr val="5B9BD5"/>
                </a:solidFill>
                <a:effectLst/>
                <a:uLnTx/>
                <a:uFillTx/>
                <a:latin typeface="Calibri" panose="020F0502020204030204"/>
                <a:ea typeface="+mn-ea"/>
                <a:cs typeface="+mn-cs"/>
              </a:endParaRPr>
            </a:p>
          </p:txBody>
        </p:sp>
        <p:sp>
          <p:nvSpPr>
            <p:cNvPr id="98" name="Oval 97"/>
            <p:cNvSpPr/>
            <p:nvPr/>
          </p:nvSpPr>
          <p:spPr>
            <a:xfrm>
              <a:off x="9829268" y="5887925"/>
              <a:ext cx="193515" cy="1935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9" name="Rounded Rectangle 98"/>
            <p:cNvSpPr/>
            <p:nvPr/>
          </p:nvSpPr>
          <p:spPr>
            <a:xfrm>
              <a:off x="7839706" y="5192750"/>
              <a:ext cx="584322" cy="681972"/>
            </a:xfrm>
            <a:prstGeom prst="roundRect">
              <a:avLst>
                <a:gd name="adj" fmla="val 2206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100" b="1" i="0" u="none" strike="noStrike" kern="1200" cap="none" spc="0" normalizeH="0" baseline="0" noProof="0" dirty="0">
                  <a:ln>
                    <a:noFill/>
                  </a:ln>
                  <a:solidFill>
                    <a:srgbClr val="ED7D31"/>
                  </a:solidFill>
                  <a:effectLst/>
                  <a:uLnTx/>
                  <a:uFillTx/>
                  <a:latin typeface="Calibri" panose="020F0502020204030204"/>
                  <a:ea typeface="+mn-ea"/>
                  <a:cs typeface="+mn-cs"/>
                </a:rPr>
                <a:t>N3D</a:t>
              </a:r>
            </a:p>
          </p:txBody>
        </p:sp>
        <p:sp>
          <p:nvSpPr>
            <p:cNvPr id="100" name="Oval 99"/>
            <p:cNvSpPr/>
            <p:nvPr/>
          </p:nvSpPr>
          <p:spPr>
            <a:xfrm>
              <a:off x="7924592" y="5887925"/>
              <a:ext cx="193515" cy="1935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1" name="Oval 100"/>
            <p:cNvSpPr/>
            <p:nvPr/>
          </p:nvSpPr>
          <p:spPr>
            <a:xfrm>
              <a:off x="8592551" y="5885242"/>
              <a:ext cx="193515" cy="1935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2" name="Rounded Rectangle 101"/>
            <p:cNvSpPr/>
            <p:nvPr/>
          </p:nvSpPr>
          <p:spPr>
            <a:xfrm>
              <a:off x="7839706" y="5768667"/>
              <a:ext cx="974740" cy="177292"/>
            </a:xfrm>
            <a:prstGeom prst="roundRect">
              <a:avLst>
                <a:gd name="adj" fmla="val 2206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3" name="Rounded Rectangle 102"/>
            <p:cNvSpPr/>
            <p:nvPr/>
          </p:nvSpPr>
          <p:spPr>
            <a:xfrm>
              <a:off x="8867542" y="5768666"/>
              <a:ext cx="1391350" cy="177292"/>
            </a:xfrm>
            <a:prstGeom prst="roundRect">
              <a:avLst>
                <a:gd name="adj" fmla="val 2206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4" name="Oval 103"/>
            <p:cNvSpPr/>
            <p:nvPr/>
          </p:nvSpPr>
          <p:spPr>
            <a:xfrm>
              <a:off x="9627415" y="5887925"/>
              <a:ext cx="193515" cy="1935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5" name="Oval 104"/>
            <p:cNvSpPr/>
            <p:nvPr/>
          </p:nvSpPr>
          <p:spPr>
            <a:xfrm>
              <a:off x="8394139" y="5886743"/>
              <a:ext cx="193515" cy="1935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06" name="TextBox 105"/>
          <p:cNvSpPr txBox="1"/>
          <p:nvPr/>
        </p:nvSpPr>
        <p:spPr>
          <a:xfrm>
            <a:off x="3766131" y="1818323"/>
            <a:ext cx="2219224"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400" b="0" i="1"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Subcategory 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400" b="0" i="1"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„Dual Mode vehicles“</a:t>
            </a:r>
            <a:br>
              <a:rPr kumimoji="0" lang="de-DE" sz="1400" b="0" i="1"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br>
            <a:endParaRPr kumimoji="0" lang="de-DE" sz="1400" b="0" i="1" u="none" strike="noStrike" kern="1200" cap="none" spc="0" normalizeH="0" baseline="0" noProof="0" dirty="0">
              <a:ln>
                <a:noFill/>
              </a:ln>
              <a:solidFill>
                <a:srgbClr val="ED7D31">
                  <a:lumMod val="75000"/>
                </a:srgbClr>
              </a:solidFill>
              <a:effectLst/>
              <a:uLnTx/>
              <a:uFillTx/>
              <a:latin typeface="Calibri" panose="020F0502020204030204"/>
              <a:ea typeface="+mn-ea"/>
              <a:cs typeface="+mn-cs"/>
            </a:endParaRPr>
          </a:p>
        </p:txBody>
      </p:sp>
      <p:grpSp>
        <p:nvGrpSpPr>
          <p:cNvPr id="3" name="Group 2"/>
          <p:cNvGrpSpPr/>
          <p:nvPr/>
        </p:nvGrpSpPr>
        <p:grpSpPr>
          <a:xfrm>
            <a:off x="2609699" y="2840308"/>
            <a:ext cx="898436" cy="426533"/>
            <a:chOff x="1396729" y="3970325"/>
            <a:chExt cx="898436" cy="426533"/>
          </a:xfrm>
        </p:grpSpPr>
        <p:grpSp>
          <p:nvGrpSpPr>
            <p:cNvPr id="33" name="Group 32"/>
            <p:cNvGrpSpPr/>
            <p:nvPr/>
          </p:nvGrpSpPr>
          <p:grpSpPr>
            <a:xfrm>
              <a:off x="1396729" y="3970325"/>
              <a:ext cx="898436" cy="345801"/>
              <a:chOff x="1206369" y="2588702"/>
              <a:chExt cx="1854393" cy="713741"/>
            </a:xfrm>
            <a:solidFill>
              <a:schemeClr val="accent1">
                <a:lumMod val="60000"/>
                <a:lumOff val="40000"/>
              </a:schemeClr>
            </a:solidFill>
          </p:grpSpPr>
          <p:sp>
            <p:nvSpPr>
              <p:cNvPr id="34" name="Freeform 33"/>
              <p:cNvSpPr/>
              <p:nvPr/>
            </p:nvSpPr>
            <p:spPr>
              <a:xfrm flipH="1">
                <a:off x="1206369" y="2588702"/>
                <a:ext cx="1854393" cy="713741"/>
              </a:xfrm>
              <a:custGeom>
                <a:avLst/>
                <a:gdLst>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12466 w 5933552"/>
                  <a:gd name="connsiteY72" fmla="*/ 1627833 h 1934308"/>
                  <a:gd name="connsiteX73" fmla="*/ 497393 w 5933552"/>
                  <a:gd name="connsiteY73" fmla="*/ 1753437 h 1934308"/>
                  <a:gd name="connsiteX74" fmla="*/ 507442 w 5933552"/>
                  <a:gd name="connsiteY74" fmla="*/ 1833824 h 1934308"/>
                  <a:gd name="connsiteX75" fmla="*/ 281354 w 5933552"/>
                  <a:gd name="connsiteY75" fmla="*/ 1833824 h 1934308"/>
                  <a:gd name="connsiteX76" fmla="*/ 130629 w 5933552"/>
                  <a:gd name="connsiteY76" fmla="*/ 1758461 h 1934308"/>
                  <a:gd name="connsiteX77" fmla="*/ 10048 w 5933552"/>
                  <a:gd name="connsiteY77" fmla="*/ 1678075 h 1934308"/>
                  <a:gd name="connsiteX78" fmla="*/ 0 w 5933552"/>
                  <a:gd name="connsiteY78" fmla="*/ 1537398 h 1934308"/>
                  <a:gd name="connsiteX79" fmla="*/ 15072 w 5933552"/>
                  <a:gd name="connsiteY79" fmla="*/ 1487156 h 1934308"/>
                  <a:gd name="connsiteX80" fmla="*/ 15072 w 5933552"/>
                  <a:gd name="connsiteY80" fmla="*/ 1431890 h 1934308"/>
                  <a:gd name="connsiteX81" fmla="*/ 25121 w 5933552"/>
                  <a:gd name="connsiteY81" fmla="*/ 1381648 h 1934308"/>
                  <a:gd name="connsiteX82" fmla="*/ 40193 w 5933552"/>
                  <a:gd name="connsiteY82" fmla="*/ 1356527 h 1934308"/>
                  <a:gd name="connsiteX83" fmla="*/ 65314 w 5933552"/>
                  <a:gd name="connsiteY8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512466 w 5933552"/>
                  <a:gd name="connsiteY71" fmla="*/ 1627833 h 1934308"/>
                  <a:gd name="connsiteX72" fmla="*/ 497393 w 5933552"/>
                  <a:gd name="connsiteY72" fmla="*/ 1753437 h 1934308"/>
                  <a:gd name="connsiteX73" fmla="*/ 507442 w 5933552"/>
                  <a:gd name="connsiteY73" fmla="*/ 1833824 h 1934308"/>
                  <a:gd name="connsiteX74" fmla="*/ 281354 w 5933552"/>
                  <a:gd name="connsiteY74" fmla="*/ 1833824 h 1934308"/>
                  <a:gd name="connsiteX75" fmla="*/ 130629 w 5933552"/>
                  <a:gd name="connsiteY75" fmla="*/ 1758461 h 1934308"/>
                  <a:gd name="connsiteX76" fmla="*/ 10048 w 5933552"/>
                  <a:gd name="connsiteY76" fmla="*/ 1678075 h 1934308"/>
                  <a:gd name="connsiteX77" fmla="*/ 0 w 5933552"/>
                  <a:gd name="connsiteY77" fmla="*/ 1537398 h 1934308"/>
                  <a:gd name="connsiteX78" fmla="*/ 15072 w 5933552"/>
                  <a:gd name="connsiteY78" fmla="*/ 1487156 h 1934308"/>
                  <a:gd name="connsiteX79" fmla="*/ 15072 w 5933552"/>
                  <a:gd name="connsiteY79" fmla="*/ 1431890 h 1934308"/>
                  <a:gd name="connsiteX80" fmla="*/ 25121 w 5933552"/>
                  <a:gd name="connsiteY80" fmla="*/ 1381648 h 1934308"/>
                  <a:gd name="connsiteX81" fmla="*/ 40193 w 5933552"/>
                  <a:gd name="connsiteY81" fmla="*/ 1356527 h 1934308"/>
                  <a:gd name="connsiteX82" fmla="*/ 65314 w 5933552"/>
                  <a:gd name="connsiteY82"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497393 w 5933552"/>
                  <a:gd name="connsiteY71" fmla="*/ 1753437 h 1934308"/>
                  <a:gd name="connsiteX72" fmla="*/ 507442 w 5933552"/>
                  <a:gd name="connsiteY72" fmla="*/ 1833824 h 1934308"/>
                  <a:gd name="connsiteX73" fmla="*/ 281354 w 5933552"/>
                  <a:gd name="connsiteY73" fmla="*/ 1833824 h 1934308"/>
                  <a:gd name="connsiteX74" fmla="*/ 130629 w 5933552"/>
                  <a:gd name="connsiteY74" fmla="*/ 1758461 h 1934308"/>
                  <a:gd name="connsiteX75" fmla="*/ 10048 w 5933552"/>
                  <a:gd name="connsiteY75" fmla="*/ 1678075 h 1934308"/>
                  <a:gd name="connsiteX76" fmla="*/ 0 w 5933552"/>
                  <a:gd name="connsiteY76" fmla="*/ 1537398 h 1934308"/>
                  <a:gd name="connsiteX77" fmla="*/ 15072 w 5933552"/>
                  <a:gd name="connsiteY77" fmla="*/ 1487156 h 1934308"/>
                  <a:gd name="connsiteX78" fmla="*/ 15072 w 5933552"/>
                  <a:gd name="connsiteY78" fmla="*/ 1431890 h 1934308"/>
                  <a:gd name="connsiteX79" fmla="*/ 25121 w 5933552"/>
                  <a:gd name="connsiteY79" fmla="*/ 1381648 h 1934308"/>
                  <a:gd name="connsiteX80" fmla="*/ 40193 w 5933552"/>
                  <a:gd name="connsiteY80" fmla="*/ 1356527 h 1934308"/>
                  <a:gd name="connsiteX81" fmla="*/ 65314 w 5933552"/>
                  <a:gd name="connsiteY81"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507442 w 5933552"/>
                  <a:gd name="connsiteY71" fmla="*/ 1833824 h 1934308"/>
                  <a:gd name="connsiteX72" fmla="*/ 281354 w 5933552"/>
                  <a:gd name="connsiteY72" fmla="*/ 1833824 h 1934308"/>
                  <a:gd name="connsiteX73" fmla="*/ 130629 w 5933552"/>
                  <a:gd name="connsiteY73" fmla="*/ 1758461 h 1934308"/>
                  <a:gd name="connsiteX74" fmla="*/ 10048 w 5933552"/>
                  <a:gd name="connsiteY74" fmla="*/ 1678075 h 1934308"/>
                  <a:gd name="connsiteX75" fmla="*/ 0 w 5933552"/>
                  <a:gd name="connsiteY75" fmla="*/ 1537398 h 1934308"/>
                  <a:gd name="connsiteX76" fmla="*/ 15072 w 5933552"/>
                  <a:gd name="connsiteY76" fmla="*/ 1487156 h 1934308"/>
                  <a:gd name="connsiteX77" fmla="*/ 15072 w 5933552"/>
                  <a:gd name="connsiteY77" fmla="*/ 1431890 h 1934308"/>
                  <a:gd name="connsiteX78" fmla="*/ 25121 w 5933552"/>
                  <a:gd name="connsiteY78" fmla="*/ 1381648 h 1934308"/>
                  <a:gd name="connsiteX79" fmla="*/ 40193 w 5933552"/>
                  <a:gd name="connsiteY79" fmla="*/ 1356527 h 1934308"/>
                  <a:gd name="connsiteX80" fmla="*/ 65314 w 5933552"/>
                  <a:gd name="connsiteY80"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507442 w 5933552"/>
                  <a:gd name="connsiteY70" fmla="*/ 1833824 h 1934308"/>
                  <a:gd name="connsiteX71" fmla="*/ 281354 w 5933552"/>
                  <a:gd name="connsiteY71" fmla="*/ 1833824 h 1934308"/>
                  <a:gd name="connsiteX72" fmla="*/ 130629 w 5933552"/>
                  <a:gd name="connsiteY72" fmla="*/ 1758461 h 1934308"/>
                  <a:gd name="connsiteX73" fmla="*/ 10048 w 5933552"/>
                  <a:gd name="connsiteY73" fmla="*/ 1678075 h 1934308"/>
                  <a:gd name="connsiteX74" fmla="*/ 0 w 5933552"/>
                  <a:gd name="connsiteY74" fmla="*/ 1537398 h 1934308"/>
                  <a:gd name="connsiteX75" fmla="*/ 15072 w 5933552"/>
                  <a:gd name="connsiteY75" fmla="*/ 1487156 h 1934308"/>
                  <a:gd name="connsiteX76" fmla="*/ 15072 w 5933552"/>
                  <a:gd name="connsiteY76" fmla="*/ 1431890 h 1934308"/>
                  <a:gd name="connsiteX77" fmla="*/ 25121 w 5933552"/>
                  <a:gd name="connsiteY77" fmla="*/ 1381648 h 1934308"/>
                  <a:gd name="connsiteX78" fmla="*/ 40193 w 5933552"/>
                  <a:gd name="connsiteY78" fmla="*/ 1356527 h 1934308"/>
                  <a:gd name="connsiteX79" fmla="*/ 65314 w 5933552"/>
                  <a:gd name="connsiteY79"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507442 w 5933552"/>
                  <a:gd name="connsiteY69" fmla="*/ 1833824 h 1934308"/>
                  <a:gd name="connsiteX70" fmla="*/ 281354 w 5933552"/>
                  <a:gd name="connsiteY70" fmla="*/ 1833824 h 1934308"/>
                  <a:gd name="connsiteX71" fmla="*/ 130629 w 5933552"/>
                  <a:gd name="connsiteY71" fmla="*/ 1758461 h 1934308"/>
                  <a:gd name="connsiteX72" fmla="*/ 10048 w 5933552"/>
                  <a:gd name="connsiteY72" fmla="*/ 1678075 h 1934308"/>
                  <a:gd name="connsiteX73" fmla="*/ 0 w 5933552"/>
                  <a:gd name="connsiteY73" fmla="*/ 1537398 h 1934308"/>
                  <a:gd name="connsiteX74" fmla="*/ 15072 w 5933552"/>
                  <a:gd name="connsiteY74" fmla="*/ 1487156 h 1934308"/>
                  <a:gd name="connsiteX75" fmla="*/ 15072 w 5933552"/>
                  <a:gd name="connsiteY75" fmla="*/ 1431890 h 1934308"/>
                  <a:gd name="connsiteX76" fmla="*/ 25121 w 5933552"/>
                  <a:gd name="connsiteY76" fmla="*/ 1381648 h 1934308"/>
                  <a:gd name="connsiteX77" fmla="*/ 40193 w 5933552"/>
                  <a:gd name="connsiteY77" fmla="*/ 1356527 h 1934308"/>
                  <a:gd name="connsiteX78" fmla="*/ 65314 w 5933552"/>
                  <a:gd name="connsiteY78"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507442 w 5933552"/>
                  <a:gd name="connsiteY68" fmla="*/ 1833824 h 1934308"/>
                  <a:gd name="connsiteX69" fmla="*/ 281354 w 5933552"/>
                  <a:gd name="connsiteY69" fmla="*/ 1833824 h 1934308"/>
                  <a:gd name="connsiteX70" fmla="*/ 130629 w 5933552"/>
                  <a:gd name="connsiteY70" fmla="*/ 1758461 h 1934308"/>
                  <a:gd name="connsiteX71" fmla="*/ 10048 w 5933552"/>
                  <a:gd name="connsiteY71" fmla="*/ 1678075 h 1934308"/>
                  <a:gd name="connsiteX72" fmla="*/ 0 w 5933552"/>
                  <a:gd name="connsiteY72" fmla="*/ 1537398 h 1934308"/>
                  <a:gd name="connsiteX73" fmla="*/ 15072 w 5933552"/>
                  <a:gd name="connsiteY73" fmla="*/ 1487156 h 1934308"/>
                  <a:gd name="connsiteX74" fmla="*/ 15072 w 5933552"/>
                  <a:gd name="connsiteY74" fmla="*/ 1431890 h 1934308"/>
                  <a:gd name="connsiteX75" fmla="*/ 25121 w 5933552"/>
                  <a:gd name="connsiteY75" fmla="*/ 1381648 h 1934308"/>
                  <a:gd name="connsiteX76" fmla="*/ 40193 w 5933552"/>
                  <a:gd name="connsiteY76" fmla="*/ 1356527 h 1934308"/>
                  <a:gd name="connsiteX77" fmla="*/ 65314 w 5933552"/>
                  <a:gd name="connsiteY77"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562519 w 5933552"/>
                  <a:gd name="connsiteY66" fmla="*/ 1462035 h 1934308"/>
                  <a:gd name="connsiteX67" fmla="*/ 507442 w 5933552"/>
                  <a:gd name="connsiteY67" fmla="*/ 1833824 h 1934308"/>
                  <a:gd name="connsiteX68" fmla="*/ 281354 w 5933552"/>
                  <a:gd name="connsiteY68" fmla="*/ 1833824 h 1934308"/>
                  <a:gd name="connsiteX69" fmla="*/ 130629 w 5933552"/>
                  <a:gd name="connsiteY69" fmla="*/ 1758461 h 1934308"/>
                  <a:gd name="connsiteX70" fmla="*/ 10048 w 5933552"/>
                  <a:gd name="connsiteY70" fmla="*/ 1678075 h 1934308"/>
                  <a:gd name="connsiteX71" fmla="*/ 0 w 5933552"/>
                  <a:gd name="connsiteY71" fmla="*/ 1537398 h 1934308"/>
                  <a:gd name="connsiteX72" fmla="*/ 15072 w 5933552"/>
                  <a:gd name="connsiteY72" fmla="*/ 1487156 h 1934308"/>
                  <a:gd name="connsiteX73" fmla="*/ 15072 w 5933552"/>
                  <a:gd name="connsiteY73" fmla="*/ 1431890 h 1934308"/>
                  <a:gd name="connsiteX74" fmla="*/ 25121 w 5933552"/>
                  <a:gd name="connsiteY74" fmla="*/ 1381648 h 1934308"/>
                  <a:gd name="connsiteX75" fmla="*/ 40193 w 5933552"/>
                  <a:gd name="connsiteY75" fmla="*/ 1356527 h 1934308"/>
                  <a:gd name="connsiteX76" fmla="*/ 65314 w 5933552"/>
                  <a:gd name="connsiteY76"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562519 w 5933552"/>
                  <a:gd name="connsiteY65" fmla="*/ 1462035 h 1934308"/>
                  <a:gd name="connsiteX66" fmla="*/ 507442 w 5933552"/>
                  <a:gd name="connsiteY66" fmla="*/ 1833824 h 1934308"/>
                  <a:gd name="connsiteX67" fmla="*/ 281354 w 5933552"/>
                  <a:gd name="connsiteY67" fmla="*/ 1833824 h 1934308"/>
                  <a:gd name="connsiteX68" fmla="*/ 130629 w 5933552"/>
                  <a:gd name="connsiteY68" fmla="*/ 1758461 h 1934308"/>
                  <a:gd name="connsiteX69" fmla="*/ 10048 w 5933552"/>
                  <a:gd name="connsiteY69" fmla="*/ 1678075 h 1934308"/>
                  <a:gd name="connsiteX70" fmla="*/ 0 w 5933552"/>
                  <a:gd name="connsiteY70" fmla="*/ 1537398 h 1934308"/>
                  <a:gd name="connsiteX71" fmla="*/ 15072 w 5933552"/>
                  <a:gd name="connsiteY71" fmla="*/ 1487156 h 1934308"/>
                  <a:gd name="connsiteX72" fmla="*/ 15072 w 5933552"/>
                  <a:gd name="connsiteY72" fmla="*/ 1431890 h 1934308"/>
                  <a:gd name="connsiteX73" fmla="*/ 25121 w 5933552"/>
                  <a:gd name="connsiteY73" fmla="*/ 1381648 h 1934308"/>
                  <a:gd name="connsiteX74" fmla="*/ 40193 w 5933552"/>
                  <a:gd name="connsiteY74" fmla="*/ 1356527 h 1934308"/>
                  <a:gd name="connsiteX75" fmla="*/ 65314 w 5933552"/>
                  <a:gd name="connsiteY75"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35380 w 5933552"/>
                  <a:gd name="connsiteY62" fmla="*/ 1919235 h 1934308"/>
                  <a:gd name="connsiteX63" fmla="*/ 1688123 w 5933552"/>
                  <a:gd name="connsiteY63" fmla="*/ 1899138 h 1934308"/>
                  <a:gd name="connsiteX64" fmla="*/ 507442 w 5933552"/>
                  <a:gd name="connsiteY64" fmla="*/ 1833824 h 1934308"/>
                  <a:gd name="connsiteX65" fmla="*/ 281354 w 5933552"/>
                  <a:gd name="connsiteY65" fmla="*/ 1833824 h 1934308"/>
                  <a:gd name="connsiteX66" fmla="*/ 130629 w 5933552"/>
                  <a:gd name="connsiteY66" fmla="*/ 1758461 h 1934308"/>
                  <a:gd name="connsiteX67" fmla="*/ 10048 w 5933552"/>
                  <a:gd name="connsiteY67" fmla="*/ 1678075 h 1934308"/>
                  <a:gd name="connsiteX68" fmla="*/ 0 w 5933552"/>
                  <a:gd name="connsiteY68" fmla="*/ 1537398 h 1934308"/>
                  <a:gd name="connsiteX69" fmla="*/ 15072 w 5933552"/>
                  <a:gd name="connsiteY69" fmla="*/ 1487156 h 1934308"/>
                  <a:gd name="connsiteX70" fmla="*/ 15072 w 5933552"/>
                  <a:gd name="connsiteY70" fmla="*/ 1431890 h 1934308"/>
                  <a:gd name="connsiteX71" fmla="*/ 25121 w 5933552"/>
                  <a:gd name="connsiteY71" fmla="*/ 1381648 h 1934308"/>
                  <a:gd name="connsiteX72" fmla="*/ 40193 w 5933552"/>
                  <a:gd name="connsiteY72" fmla="*/ 1356527 h 1934308"/>
                  <a:gd name="connsiteX73" fmla="*/ 65314 w 5933552"/>
                  <a:gd name="connsiteY7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919235 h 1934308"/>
                  <a:gd name="connsiteX62" fmla="*/ 1688123 w 5933552"/>
                  <a:gd name="connsiteY62" fmla="*/ 1899138 h 1934308"/>
                  <a:gd name="connsiteX63" fmla="*/ 507442 w 5933552"/>
                  <a:gd name="connsiteY63" fmla="*/ 1833824 h 1934308"/>
                  <a:gd name="connsiteX64" fmla="*/ 281354 w 5933552"/>
                  <a:gd name="connsiteY64" fmla="*/ 1833824 h 1934308"/>
                  <a:gd name="connsiteX65" fmla="*/ 130629 w 5933552"/>
                  <a:gd name="connsiteY65" fmla="*/ 1758461 h 1934308"/>
                  <a:gd name="connsiteX66" fmla="*/ 10048 w 5933552"/>
                  <a:gd name="connsiteY66" fmla="*/ 1678075 h 1934308"/>
                  <a:gd name="connsiteX67" fmla="*/ 0 w 5933552"/>
                  <a:gd name="connsiteY67" fmla="*/ 1537398 h 1934308"/>
                  <a:gd name="connsiteX68" fmla="*/ 15072 w 5933552"/>
                  <a:gd name="connsiteY68" fmla="*/ 1487156 h 1934308"/>
                  <a:gd name="connsiteX69" fmla="*/ 15072 w 5933552"/>
                  <a:gd name="connsiteY69" fmla="*/ 1431890 h 1934308"/>
                  <a:gd name="connsiteX70" fmla="*/ 25121 w 5933552"/>
                  <a:gd name="connsiteY70" fmla="*/ 1381648 h 1934308"/>
                  <a:gd name="connsiteX71" fmla="*/ 40193 w 5933552"/>
                  <a:gd name="connsiteY71" fmla="*/ 1356527 h 1934308"/>
                  <a:gd name="connsiteX72" fmla="*/ 65314 w 5933552"/>
                  <a:gd name="connsiteY72"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35380 w 5933552"/>
                  <a:gd name="connsiteY60" fmla="*/ 1919235 h 1934308"/>
                  <a:gd name="connsiteX61" fmla="*/ 1688123 w 5933552"/>
                  <a:gd name="connsiteY61" fmla="*/ 1899138 h 1934308"/>
                  <a:gd name="connsiteX62" fmla="*/ 507442 w 5933552"/>
                  <a:gd name="connsiteY62" fmla="*/ 1833824 h 1934308"/>
                  <a:gd name="connsiteX63" fmla="*/ 281354 w 5933552"/>
                  <a:gd name="connsiteY63" fmla="*/ 1833824 h 1934308"/>
                  <a:gd name="connsiteX64" fmla="*/ 130629 w 5933552"/>
                  <a:gd name="connsiteY64" fmla="*/ 1758461 h 1934308"/>
                  <a:gd name="connsiteX65" fmla="*/ 10048 w 5933552"/>
                  <a:gd name="connsiteY65" fmla="*/ 1678075 h 1934308"/>
                  <a:gd name="connsiteX66" fmla="*/ 0 w 5933552"/>
                  <a:gd name="connsiteY66" fmla="*/ 1537398 h 1934308"/>
                  <a:gd name="connsiteX67" fmla="*/ 15072 w 5933552"/>
                  <a:gd name="connsiteY67" fmla="*/ 1487156 h 1934308"/>
                  <a:gd name="connsiteX68" fmla="*/ 15072 w 5933552"/>
                  <a:gd name="connsiteY68" fmla="*/ 1431890 h 1934308"/>
                  <a:gd name="connsiteX69" fmla="*/ 25121 w 5933552"/>
                  <a:gd name="connsiteY69" fmla="*/ 1381648 h 1934308"/>
                  <a:gd name="connsiteX70" fmla="*/ 40193 w 5933552"/>
                  <a:gd name="connsiteY70" fmla="*/ 1356527 h 1934308"/>
                  <a:gd name="connsiteX71" fmla="*/ 65314 w 5933552"/>
                  <a:gd name="connsiteY71"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235380 w 5933552"/>
                  <a:gd name="connsiteY59" fmla="*/ 1919235 h 1934308"/>
                  <a:gd name="connsiteX60" fmla="*/ 1688123 w 5933552"/>
                  <a:gd name="connsiteY60" fmla="*/ 1899138 h 1934308"/>
                  <a:gd name="connsiteX61" fmla="*/ 507442 w 5933552"/>
                  <a:gd name="connsiteY61" fmla="*/ 1833824 h 1934308"/>
                  <a:gd name="connsiteX62" fmla="*/ 281354 w 5933552"/>
                  <a:gd name="connsiteY62" fmla="*/ 1833824 h 1934308"/>
                  <a:gd name="connsiteX63" fmla="*/ 130629 w 5933552"/>
                  <a:gd name="connsiteY63" fmla="*/ 1758461 h 1934308"/>
                  <a:gd name="connsiteX64" fmla="*/ 10048 w 5933552"/>
                  <a:gd name="connsiteY64" fmla="*/ 1678075 h 1934308"/>
                  <a:gd name="connsiteX65" fmla="*/ 0 w 5933552"/>
                  <a:gd name="connsiteY65" fmla="*/ 1537398 h 1934308"/>
                  <a:gd name="connsiteX66" fmla="*/ 15072 w 5933552"/>
                  <a:gd name="connsiteY66" fmla="*/ 1487156 h 1934308"/>
                  <a:gd name="connsiteX67" fmla="*/ 15072 w 5933552"/>
                  <a:gd name="connsiteY67" fmla="*/ 1431890 h 1934308"/>
                  <a:gd name="connsiteX68" fmla="*/ 25121 w 5933552"/>
                  <a:gd name="connsiteY68" fmla="*/ 1381648 h 1934308"/>
                  <a:gd name="connsiteX69" fmla="*/ 40193 w 5933552"/>
                  <a:gd name="connsiteY69" fmla="*/ 1356527 h 1934308"/>
                  <a:gd name="connsiteX70" fmla="*/ 65314 w 5933552"/>
                  <a:gd name="connsiteY70"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235380 w 5933552"/>
                  <a:gd name="connsiteY58" fmla="*/ 1919235 h 1934308"/>
                  <a:gd name="connsiteX59" fmla="*/ 1688123 w 5933552"/>
                  <a:gd name="connsiteY59" fmla="*/ 1899138 h 1934308"/>
                  <a:gd name="connsiteX60" fmla="*/ 507442 w 5933552"/>
                  <a:gd name="connsiteY60" fmla="*/ 1833824 h 1934308"/>
                  <a:gd name="connsiteX61" fmla="*/ 281354 w 5933552"/>
                  <a:gd name="connsiteY61" fmla="*/ 1833824 h 1934308"/>
                  <a:gd name="connsiteX62" fmla="*/ 130629 w 5933552"/>
                  <a:gd name="connsiteY62" fmla="*/ 1758461 h 1934308"/>
                  <a:gd name="connsiteX63" fmla="*/ 10048 w 5933552"/>
                  <a:gd name="connsiteY63" fmla="*/ 1678075 h 1934308"/>
                  <a:gd name="connsiteX64" fmla="*/ 0 w 5933552"/>
                  <a:gd name="connsiteY64" fmla="*/ 1537398 h 1934308"/>
                  <a:gd name="connsiteX65" fmla="*/ 15072 w 5933552"/>
                  <a:gd name="connsiteY65" fmla="*/ 1487156 h 1934308"/>
                  <a:gd name="connsiteX66" fmla="*/ 15072 w 5933552"/>
                  <a:gd name="connsiteY66" fmla="*/ 1431890 h 1934308"/>
                  <a:gd name="connsiteX67" fmla="*/ 25121 w 5933552"/>
                  <a:gd name="connsiteY67" fmla="*/ 1381648 h 1934308"/>
                  <a:gd name="connsiteX68" fmla="*/ 40193 w 5933552"/>
                  <a:gd name="connsiteY68" fmla="*/ 1356527 h 1934308"/>
                  <a:gd name="connsiteX69" fmla="*/ 65314 w 5933552"/>
                  <a:gd name="connsiteY69"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235380 w 5933552"/>
                  <a:gd name="connsiteY57" fmla="*/ 1919235 h 1934308"/>
                  <a:gd name="connsiteX58" fmla="*/ 1688123 w 5933552"/>
                  <a:gd name="connsiteY58" fmla="*/ 1899138 h 1934308"/>
                  <a:gd name="connsiteX59" fmla="*/ 507442 w 5933552"/>
                  <a:gd name="connsiteY59" fmla="*/ 1833824 h 1934308"/>
                  <a:gd name="connsiteX60" fmla="*/ 281354 w 5933552"/>
                  <a:gd name="connsiteY60" fmla="*/ 1833824 h 1934308"/>
                  <a:gd name="connsiteX61" fmla="*/ 130629 w 5933552"/>
                  <a:gd name="connsiteY61" fmla="*/ 1758461 h 1934308"/>
                  <a:gd name="connsiteX62" fmla="*/ 10048 w 5933552"/>
                  <a:gd name="connsiteY62" fmla="*/ 1678075 h 1934308"/>
                  <a:gd name="connsiteX63" fmla="*/ 0 w 5933552"/>
                  <a:gd name="connsiteY63" fmla="*/ 1537398 h 1934308"/>
                  <a:gd name="connsiteX64" fmla="*/ 15072 w 5933552"/>
                  <a:gd name="connsiteY64" fmla="*/ 1487156 h 1934308"/>
                  <a:gd name="connsiteX65" fmla="*/ 15072 w 5933552"/>
                  <a:gd name="connsiteY65" fmla="*/ 1431890 h 1934308"/>
                  <a:gd name="connsiteX66" fmla="*/ 25121 w 5933552"/>
                  <a:gd name="connsiteY66" fmla="*/ 1381648 h 1934308"/>
                  <a:gd name="connsiteX67" fmla="*/ 40193 w 5933552"/>
                  <a:gd name="connsiteY67" fmla="*/ 1356527 h 1934308"/>
                  <a:gd name="connsiteX68" fmla="*/ 65314 w 5933552"/>
                  <a:gd name="connsiteY68"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235380 w 5933552"/>
                  <a:gd name="connsiteY56" fmla="*/ 1919235 h 1934308"/>
                  <a:gd name="connsiteX57" fmla="*/ 1688123 w 5933552"/>
                  <a:gd name="connsiteY57" fmla="*/ 1899138 h 1934308"/>
                  <a:gd name="connsiteX58" fmla="*/ 507442 w 5933552"/>
                  <a:gd name="connsiteY58" fmla="*/ 1833824 h 1934308"/>
                  <a:gd name="connsiteX59" fmla="*/ 281354 w 5933552"/>
                  <a:gd name="connsiteY59" fmla="*/ 1833824 h 1934308"/>
                  <a:gd name="connsiteX60" fmla="*/ 130629 w 5933552"/>
                  <a:gd name="connsiteY60" fmla="*/ 1758461 h 1934308"/>
                  <a:gd name="connsiteX61" fmla="*/ 10048 w 5933552"/>
                  <a:gd name="connsiteY61" fmla="*/ 1678075 h 1934308"/>
                  <a:gd name="connsiteX62" fmla="*/ 0 w 5933552"/>
                  <a:gd name="connsiteY62" fmla="*/ 1537398 h 1934308"/>
                  <a:gd name="connsiteX63" fmla="*/ 15072 w 5933552"/>
                  <a:gd name="connsiteY63" fmla="*/ 1487156 h 1934308"/>
                  <a:gd name="connsiteX64" fmla="*/ 15072 w 5933552"/>
                  <a:gd name="connsiteY64" fmla="*/ 1431890 h 1934308"/>
                  <a:gd name="connsiteX65" fmla="*/ 25121 w 5933552"/>
                  <a:gd name="connsiteY65" fmla="*/ 1381648 h 1934308"/>
                  <a:gd name="connsiteX66" fmla="*/ 40193 w 5933552"/>
                  <a:gd name="connsiteY66" fmla="*/ 1356527 h 1934308"/>
                  <a:gd name="connsiteX67" fmla="*/ 65314 w 5933552"/>
                  <a:gd name="connsiteY67"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235380 w 5933552"/>
                  <a:gd name="connsiteY55" fmla="*/ 1919235 h 1934308"/>
                  <a:gd name="connsiteX56" fmla="*/ 1688123 w 5933552"/>
                  <a:gd name="connsiteY56" fmla="*/ 1899138 h 1934308"/>
                  <a:gd name="connsiteX57" fmla="*/ 507442 w 5933552"/>
                  <a:gd name="connsiteY57" fmla="*/ 1833824 h 1934308"/>
                  <a:gd name="connsiteX58" fmla="*/ 281354 w 5933552"/>
                  <a:gd name="connsiteY58" fmla="*/ 1833824 h 1934308"/>
                  <a:gd name="connsiteX59" fmla="*/ 130629 w 5933552"/>
                  <a:gd name="connsiteY59" fmla="*/ 1758461 h 1934308"/>
                  <a:gd name="connsiteX60" fmla="*/ 10048 w 5933552"/>
                  <a:gd name="connsiteY60" fmla="*/ 1678075 h 1934308"/>
                  <a:gd name="connsiteX61" fmla="*/ 0 w 5933552"/>
                  <a:gd name="connsiteY61" fmla="*/ 1537398 h 1934308"/>
                  <a:gd name="connsiteX62" fmla="*/ 15072 w 5933552"/>
                  <a:gd name="connsiteY62" fmla="*/ 1487156 h 1934308"/>
                  <a:gd name="connsiteX63" fmla="*/ 15072 w 5933552"/>
                  <a:gd name="connsiteY63" fmla="*/ 1431890 h 1934308"/>
                  <a:gd name="connsiteX64" fmla="*/ 25121 w 5933552"/>
                  <a:gd name="connsiteY64" fmla="*/ 1381648 h 1934308"/>
                  <a:gd name="connsiteX65" fmla="*/ 40193 w 5933552"/>
                  <a:gd name="connsiteY65" fmla="*/ 1356527 h 1934308"/>
                  <a:gd name="connsiteX66" fmla="*/ 65314 w 5933552"/>
                  <a:gd name="connsiteY66"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4235380 w 5933552"/>
                  <a:gd name="connsiteY54" fmla="*/ 1919235 h 1934308"/>
                  <a:gd name="connsiteX55" fmla="*/ 1688123 w 5933552"/>
                  <a:gd name="connsiteY55" fmla="*/ 1899138 h 1934308"/>
                  <a:gd name="connsiteX56" fmla="*/ 507442 w 5933552"/>
                  <a:gd name="connsiteY56" fmla="*/ 1833824 h 1934308"/>
                  <a:gd name="connsiteX57" fmla="*/ 281354 w 5933552"/>
                  <a:gd name="connsiteY57" fmla="*/ 1833824 h 1934308"/>
                  <a:gd name="connsiteX58" fmla="*/ 130629 w 5933552"/>
                  <a:gd name="connsiteY58" fmla="*/ 1758461 h 1934308"/>
                  <a:gd name="connsiteX59" fmla="*/ 10048 w 5933552"/>
                  <a:gd name="connsiteY59" fmla="*/ 1678075 h 1934308"/>
                  <a:gd name="connsiteX60" fmla="*/ 0 w 5933552"/>
                  <a:gd name="connsiteY60" fmla="*/ 1537398 h 1934308"/>
                  <a:gd name="connsiteX61" fmla="*/ 15072 w 5933552"/>
                  <a:gd name="connsiteY61" fmla="*/ 1487156 h 1934308"/>
                  <a:gd name="connsiteX62" fmla="*/ 15072 w 5933552"/>
                  <a:gd name="connsiteY62" fmla="*/ 1431890 h 1934308"/>
                  <a:gd name="connsiteX63" fmla="*/ 25121 w 5933552"/>
                  <a:gd name="connsiteY63" fmla="*/ 1381648 h 1934308"/>
                  <a:gd name="connsiteX64" fmla="*/ 40193 w 5933552"/>
                  <a:gd name="connsiteY64" fmla="*/ 1356527 h 1934308"/>
                  <a:gd name="connsiteX65" fmla="*/ 65314 w 5933552"/>
                  <a:gd name="connsiteY65"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4235380 w 5933552"/>
                  <a:gd name="connsiteY53" fmla="*/ 1919235 h 1934308"/>
                  <a:gd name="connsiteX54" fmla="*/ 1688123 w 5933552"/>
                  <a:gd name="connsiteY54" fmla="*/ 1899138 h 1934308"/>
                  <a:gd name="connsiteX55" fmla="*/ 507442 w 5933552"/>
                  <a:gd name="connsiteY55" fmla="*/ 1833824 h 1934308"/>
                  <a:gd name="connsiteX56" fmla="*/ 281354 w 5933552"/>
                  <a:gd name="connsiteY56" fmla="*/ 1833824 h 1934308"/>
                  <a:gd name="connsiteX57" fmla="*/ 130629 w 5933552"/>
                  <a:gd name="connsiteY57" fmla="*/ 1758461 h 1934308"/>
                  <a:gd name="connsiteX58" fmla="*/ 10048 w 5933552"/>
                  <a:gd name="connsiteY58" fmla="*/ 1678075 h 1934308"/>
                  <a:gd name="connsiteX59" fmla="*/ 0 w 5933552"/>
                  <a:gd name="connsiteY59" fmla="*/ 1537398 h 1934308"/>
                  <a:gd name="connsiteX60" fmla="*/ 15072 w 5933552"/>
                  <a:gd name="connsiteY60" fmla="*/ 1487156 h 1934308"/>
                  <a:gd name="connsiteX61" fmla="*/ 15072 w 5933552"/>
                  <a:gd name="connsiteY61" fmla="*/ 1431890 h 1934308"/>
                  <a:gd name="connsiteX62" fmla="*/ 25121 w 5933552"/>
                  <a:gd name="connsiteY62" fmla="*/ 1381648 h 1934308"/>
                  <a:gd name="connsiteX63" fmla="*/ 40193 w 5933552"/>
                  <a:gd name="connsiteY63" fmla="*/ 1356527 h 1934308"/>
                  <a:gd name="connsiteX64" fmla="*/ 65314 w 5933552"/>
                  <a:gd name="connsiteY6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3029578 w 5933552"/>
                  <a:gd name="connsiteY23" fmla="*/ 55266 h 1934308"/>
                  <a:gd name="connsiteX24" fmla="*/ 3135086 w 5933552"/>
                  <a:gd name="connsiteY24" fmla="*/ 75363 h 1934308"/>
                  <a:gd name="connsiteX25" fmla="*/ 3255666 w 5933552"/>
                  <a:gd name="connsiteY25" fmla="*/ 95459 h 1934308"/>
                  <a:gd name="connsiteX26" fmla="*/ 3542044 w 5933552"/>
                  <a:gd name="connsiteY26" fmla="*/ 180870 h 1934308"/>
                  <a:gd name="connsiteX27" fmla="*/ 3798277 w 5933552"/>
                  <a:gd name="connsiteY27" fmla="*/ 316523 h 1934308"/>
                  <a:gd name="connsiteX28" fmla="*/ 4210259 w 5933552"/>
                  <a:gd name="connsiteY28" fmla="*/ 542611 h 1934308"/>
                  <a:gd name="connsiteX29" fmla="*/ 4340888 w 5933552"/>
                  <a:gd name="connsiteY29" fmla="*/ 622998 h 1934308"/>
                  <a:gd name="connsiteX30" fmla="*/ 4381081 w 5933552"/>
                  <a:gd name="connsiteY30" fmla="*/ 653143 h 1934308"/>
                  <a:gd name="connsiteX31" fmla="*/ 4752870 w 5933552"/>
                  <a:gd name="connsiteY31" fmla="*/ 683288 h 1934308"/>
                  <a:gd name="connsiteX32" fmla="*/ 5164853 w 5933552"/>
                  <a:gd name="connsiteY32" fmla="*/ 758650 h 1934308"/>
                  <a:gd name="connsiteX33" fmla="*/ 5441182 w 5933552"/>
                  <a:gd name="connsiteY33" fmla="*/ 823965 h 1934308"/>
                  <a:gd name="connsiteX34" fmla="*/ 5612004 w 5933552"/>
                  <a:gd name="connsiteY34" fmla="*/ 899327 h 1934308"/>
                  <a:gd name="connsiteX35" fmla="*/ 5807947 w 5933552"/>
                  <a:gd name="connsiteY35" fmla="*/ 1045028 h 1934308"/>
                  <a:gd name="connsiteX36" fmla="*/ 5823020 w 5933552"/>
                  <a:gd name="connsiteY36" fmla="*/ 1115367 h 1934308"/>
                  <a:gd name="connsiteX37" fmla="*/ 5838092 w 5933552"/>
                  <a:gd name="connsiteY37" fmla="*/ 1215850 h 1934308"/>
                  <a:gd name="connsiteX38" fmla="*/ 5823020 w 5933552"/>
                  <a:gd name="connsiteY38" fmla="*/ 1245995 h 1934308"/>
                  <a:gd name="connsiteX39" fmla="*/ 5863213 w 5933552"/>
                  <a:gd name="connsiteY39" fmla="*/ 1296237 h 1934308"/>
                  <a:gd name="connsiteX40" fmla="*/ 5893358 w 5933552"/>
                  <a:gd name="connsiteY40" fmla="*/ 1356527 h 1934308"/>
                  <a:gd name="connsiteX41" fmla="*/ 5893358 w 5933552"/>
                  <a:gd name="connsiteY41" fmla="*/ 1431890 h 1934308"/>
                  <a:gd name="connsiteX42" fmla="*/ 5928527 w 5933552"/>
                  <a:gd name="connsiteY42" fmla="*/ 1492180 h 1934308"/>
                  <a:gd name="connsiteX43" fmla="*/ 5918479 w 5933552"/>
                  <a:gd name="connsiteY43" fmla="*/ 1602712 h 1934308"/>
                  <a:gd name="connsiteX44" fmla="*/ 5898382 w 5933552"/>
                  <a:gd name="connsiteY44" fmla="*/ 1683099 h 1934308"/>
                  <a:gd name="connsiteX45" fmla="*/ 5918479 w 5933552"/>
                  <a:gd name="connsiteY45" fmla="*/ 1773534 h 1934308"/>
                  <a:gd name="connsiteX46" fmla="*/ 5933552 w 5933552"/>
                  <a:gd name="connsiteY46" fmla="*/ 1808703 h 1934308"/>
                  <a:gd name="connsiteX47" fmla="*/ 5812971 w 5933552"/>
                  <a:gd name="connsiteY47" fmla="*/ 1868993 h 1934308"/>
                  <a:gd name="connsiteX48" fmla="*/ 5812971 w 5933552"/>
                  <a:gd name="connsiteY48" fmla="*/ 1868993 h 1934308"/>
                  <a:gd name="connsiteX49" fmla="*/ 5727560 w 5933552"/>
                  <a:gd name="connsiteY49" fmla="*/ 1929283 h 1934308"/>
                  <a:gd name="connsiteX50" fmla="*/ 5390941 w 5933552"/>
                  <a:gd name="connsiteY50" fmla="*/ 1934308 h 1934308"/>
                  <a:gd name="connsiteX51" fmla="*/ 4235380 w 5933552"/>
                  <a:gd name="connsiteY51" fmla="*/ 1919235 h 1934308"/>
                  <a:gd name="connsiteX52" fmla="*/ 1688123 w 5933552"/>
                  <a:gd name="connsiteY52" fmla="*/ 1899138 h 1934308"/>
                  <a:gd name="connsiteX53" fmla="*/ 507442 w 5933552"/>
                  <a:gd name="connsiteY53" fmla="*/ 1833824 h 1934308"/>
                  <a:gd name="connsiteX54" fmla="*/ 281354 w 5933552"/>
                  <a:gd name="connsiteY54" fmla="*/ 1833824 h 1934308"/>
                  <a:gd name="connsiteX55" fmla="*/ 130629 w 5933552"/>
                  <a:gd name="connsiteY55" fmla="*/ 1758461 h 1934308"/>
                  <a:gd name="connsiteX56" fmla="*/ 10048 w 5933552"/>
                  <a:gd name="connsiteY56" fmla="*/ 1678075 h 1934308"/>
                  <a:gd name="connsiteX57" fmla="*/ 0 w 5933552"/>
                  <a:gd name="connsiteY57" fmla="*/ 1537398 h 1934308"/>
                  <a:gd name="connsiteX58" fmla="*/ 15072 w 5933552"/>
                  <a:gd name="connsiteY58" fmla="*/ 1487156 h 1934308"/>
                  <a:gd name="connsiteX59" fmla="*/ 15072 w 5933552"/>
                  <a:gd name="connsiteY59" fmla="*/ 1431890 h 1934308"/>
                  <a:gd name="connsiteX60" fmla="*/ 25121 w 5933552"/>
                  <a:gd name="connsiteY60" fmla="*/ 1381648 h 1934308"/>
                  <a:gd name="connsiteX61" fmla="*/ 40193 w 5933552"/>
                  <a:gd name="connsiteY61" fmla="*/ 1356527 h 1934308"/>
                  <a:gd name="connsiteX62" fmla="*/ 65314 w 5933552"/>
                  <a:gd name="connsiteY62" fmla="*/ 1311310 h 1934308"/>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57301 w 5933552"/>
                  <a:gd name="connsiteY52" fmla="*/ 1891925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57301 w 5933552"/>
                  <a:gd name="connsiteY52" fmla="*/ 1891925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57301 w 5933552"/>
                  <a:gd name="connsiteY52" fmla="*/ 1891925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5312804 w 5933552"/>
                  <a:gd name="connsiteY51" fmla="*/ 1552761 h 1937369"/>
                  <a:gd name="connsiteX52" fmla="*/ 4235380 w 5933552"/>
                  <a:gd name="connsiteY52" fmla="*/ 1922296 h 1937369"/>
                  <a:gd name="connsiteX53" fmla="*/ 1657301 w 5933552"/>
                  <a:gd name="connsiteY53" fmla="*/ 1891925 h 1937369"/>
                  <a:gd name="connsiteX54" fmla="*/ 507442 w 5933552"/>
                  <a:gd name="connsiteY54" fmla="*/ 1836885 h 1937369"/>
                  <a:gd name="connsiteX55" fmla="*/ 281354 w 5933552"/>
                  <a:gd name="connsiteY55" fmla="*/ 1836885 h 1937369"/>
                  <a:gd name="connsiteX56" fmla="*/ 130629 w 5933552"/>
                  <a:gd name="connsiteY56" fmla="*/ 1761522 h 1937369"/>
                  <a:gd name="connsiteX57" fmla="*/ 10048 w 5933552"/>
                  <a:gd name="connsiteY57" fmla="*/ 1681136 h 1937369"/>
                  <a:gd name="connsiteX58" fmla="*/ 0 w 5933552"/>
                  <a:gd name="connsiteY58" fmla="*/ 1540459 h 1937369"/>
                  <a:gd name="connsiteX59" fmla="*/ 15072 w 5933552"/>
                  <a:gd name="connsiteY59" fmla="*/ 1490217 h 1937369"/>
                  <a:gd name="connsiteX60" fmla="*/ 15072 w 5933552"/>
                  <a:gd name="connsiteY60" fmla="*/ 1434951 h 1937369"/>
                  <a:gd name="connsiteX61" fmla="*/ 25121 w 5933552"/>
                  <a:gd name="connsiteY61" fmla="*/ 1384709 h 1937369"/>
                  <a:gd name="connsiteX62" fmla="*/ 40193 w 5933552"/>
                  <a:gd name="connsiteY62" fmla="*/ 1359588 h 1937369"/>
                  <a:gd name="connsiteX63" fmla="*/ 65314 w 5933552"/>
                  <a:gd name="connsiteY63"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5251455 w 5933552"/>
                  <a:gd name="connsiteY51" fmla="*/ 1926022 h 1937369"/>
                  <a:gd name="connsiteX52" fmla="*/ 4235380 w 5933552"/>
                  <a:gd name="connsiteY52" fmla="*/ 1922296 h 1937369"/>
                  <a:gd name="connsiteX53" fmla="*/ 1657301 w 5933552"/>
                  <a:gd name="connsiteY53" fmla="*/ 1891925 h 1937369"/>
                  <a:gd name="connsiteX54" fmla="*/ 507442 w 5933552"/>
                  <a:gd name="connsiteY54" fmla="*/ 1836885 h 1937369"/>
                  <a:gd name="connsiteX55" fmla="*/ 281354 w 5933552"/>
                  <a:gd name="connsiteY55" fmla="*/ 1836885 h 1937369"/>
                  <a:gd name="connsiteX56" fmla="*/ 130629 w 5933552"/>
                  <a:gd name="connsiteY56" fmla="*/ 1761522 h 1937369"/>
                  <a:gd name="connsiteX57" fmla="*/ 10048 w 5933552"/>
                  <a:gd name="connsiteY57" fmla="*/ 1681136 h 1937369"/>
                  <a:gd name="connsiteX58" fmla="*/ 0 w 5933552"/>
                  <a:gd name="connsiteY58" fmla="*/ 1540459 h 1937369"/>
                  <a:gd name="connsiteX59" fmla="*/ 15072 w 5933552"/>
                  <a:gd name="connsiteY59" fmla="*/ 1490217 h 1937369"/>
                  <a:gd name="connsiteX60" fmla="*/ 15072 w 5933552"/>
                  <a:gd name="connsiteY60" fmla="*/ 1434951 h 1937369"/>
                  <a:gd name="connsiteX61" fmla="*/ 25121 w 5933552"/>
                  <a:gd name="connsiteY61" fmla="*/ 1384709 h 1937369"/>
                  <a:gd name="connsiteX62" fmla="*/ 40193 w 5933552"/>
                  <a:gd name="connsiteY62" fmla="*/ 1359588 h 1937369"/>
                  <a:gd name="connsiteX63" fmla="*/ 65314 w 5933552"/>
                  <a:gd name="connsiteY63"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5251455 w 5933552"/>
                  <a:gd name="connsiteY51" fmla="*/ 1926022 h 1937369"/>
                  <a:gd name="connsiteX52" fmla="*/ 4235380 w 5933552"/>
                  <a:gd name="connsiteY52" fmla="*/ 1922296 h 1937369"/>
                  <a:gd name="connsiteX53" fmla="*/ 1657301 w 5933552"/>
                  <a:gd name="connsiteY53" fmla="*/ 1891925 h 1937369"/>
                  <a:gd name="connsiteX54" fmla="*/ 507442 w 5933552"/>
                  <a:gd name="connsiteY54" fmla="*/ 1836885 h 1937369"/>
                  <a:gd name="connsiteX55" fmla="*/ 281354 w 5933552"/>
                  <a:gd name="connsiteY55" fmla="*/ 1836885 h 1937369"/>
                  <a:gd name="connsiteX56" fmla="*/ 130629 w 5933552"/>
                  <a:gd name="connsiteY56" fmla="*/ 1761522 h 1937369"/>
                  <a:gd name="connsiteX57" fmla="*/ 10048 w 5933552"/>
                  <a:gd name="connsiteY57" fmla="*/ 1681136 h 1937369"/>
                  <a:gd name="connsiteX58" fmla="*/ 0 w 5933552"/>
                  <a:gd name="connsiteY58" fmla="*/ 1540459 h 1937369"/>
                  <a:gd name="connsiteX59" fmla="*/ 15072 w 5933552"/>
                  <a:gd name="connsiteY59" fmla="*/ 1490217 h 1937369"/>
                  <a:gd name="connsiteX60" fmla="*/ 15072 w 5933552"/>
                  <a:gd name="connsiteY60" fmla="*/ 1434951 h 1937369"/>
                  <a:gd name="connsiteX61" fmla="*/ 25121 w 5933552"/>
                  <a:gd name="connsiteY61" fmla="*/ 1384709 h 1937369"/>
                  <a:gd name="connsiteX62" fmla="*/ 40193 w 5933552"/>
                  <a:gd name="connsiteY62" fmla="*/ 1359588 h 1937369"/>
                  <a:gd name="connsiteX63" fmla="*/ 65314 w 5933552"/>
                  <a:gd name="connsiteY63" fmla="*/ 1314371 h 1937369"/>
                  <a:gd name="connsiteX0" fmla="*/ 65314 w 5933552"/>
                  <a:gd name="connsiteY0" fmla="*/ 1314371 h 1950907"/>
                  <a:gd name="connsiteX1" fmla="*/ 75363 w 5933552"/>
                  <a:gd name="connsiteY1" fmla="*/ 1083259 h 1950907"/>
                  <a:gd name="connsiteX2" fmla="*/ 45218 w 5933552"/>
                  <a:gd name="connsiteY2" fmla="*/ 1073210 h 1950907"/>
                  <a:gd name="connsiteX3" fmla="*/ 95459 w 5933552"/>
                  <a:gd name="connsiteY3" fmla="*/ 887316 h 1950907"/>
                  <a:gd name="connsiteX4" fmla="*/ 80387 w 5933552"/>
                  <a:gd name="connsiteY4" fmla="*/ 771760 h 1950907"/>
                  <a:gd name="connsiteX5" fmla="*/ 85411 w 5933552"/>
                  <a:gd name="connsiteY5" fmla="*/ 716494 h 1950907"/>
                  <a:gd name="connsiteX6" fmla="*/ 105508 w 5933552"/>
                  <a:gd name="connsiteY6" fmla="*/ 696397 h 1950907"/>
                  <a:gd name="connsiteX7" fmla="*/ 135653 w 5933552"/>
                  <a:gd name="connsiteY7" fmla="*/ 676300 h 1950907"/>
                  <a:gd name="connsiteX8" fmla="*/ 467248 w 5933552"/>
                  <a:gd name="connsiteY8" fmla="*/ 329632 h 1950907"/>
                  <a:gd name="connsiteX9" fmla="*/ 472272 w 5933552"/>
                  <a:gd name="connsiteY9" fmla="*/ 284415 h 1950907"/>
                  <a:gd name="connsiteX10" fmla="*/ 442127 w 5933552"/>
                  <a:gd name="connsiteY10" fmla="*/ 259294 h 1950907"/>
                  <a:gd name="connsiteX11" fmla="*/ 406958 w 5933552"/>
                  <a:gd name="connsiteY11" fmla="*/ 229149 h 1950907"/>
                  <a:gd name="connsiteX12" fmla="*/ 406958 w 5933552"/>
                  <a:gd name="connsiteY12" fmla="*/ 204028 h 1950907"/>
                  <a:gd name="connsiteX13" fmla="*/ 462224 w 5933552"/>
                  <a:gd name="connsiteY13" fmla="*/ 193980 h 1950907"/>
                  <a:gd name="connsiteX14" fmla="*/ 864158 w 5933552"/>
                  <a:gd name="connsiteY14" fmla="*/ 143738 h 1950907"/>
                  <a:gd name="connsiteX15" fmla="*/ 999811 w 5933552"/>
                  <a:gd name="connsiteY15" fmla="*/ 88472 h 1950907"/>
                  <a:gd name="connsiteX16" fmla="*/ 1024932 w 5933552"/>
                  <a:gd name="connsiteY16" fmla="*/ 78424 h 1950907"/>
                  <a:gd name="connsiteX17" fmla="*/ 999811 w 5933552"/>
                  <a:gd name="connsiteY17" fmla="*/ 28182 h 1950907"/>
                  <a:gd name="connsiteX18" fmla="*/ 1070149 w 5933552"/>
                  <a:gd name="connsiteY18" fmla="*/ 33206 h 1950907"/>
                  <a:gd name="connsiteX19" fmla="*/ 1130439 w 5933552"/>
                  <a:gd name="connsiteY19" fmla="*/ 53303 h 1950907"/>
                  <a:gd name="connsiteX20" fmla="*/ 1160585 w 5933552"/>
                  <a:gd name="connsiteY20" fmla="*/ 63351 h 1950907"/>
                  <a:gd name="connsiteX21" fmla="*/ 1683099 w 5933552"/>
                  <a:gd name="connsiteY21" fmla="*/ 13109 h 1950907"/>
                  <a:gd name="connsiteX22" fmla="*/ 2306097 w 5933552"/>
                  <a:gd name="connsiteY22" fmla="*/ 3061 h 1950907"/>
                  <a:gd name="connsiteX23" fmla="*/ 3029578 w 5933552"/>
                  <a:gd name="connsiteY23" fmla="*/ 58327 h 1950907"/>
                  <a:gd name="connsiteX24" fmla="*/ 3135086 w 5933552"/>
                  <a:gd name="connsiteY24" fmla="*/ 78424 h 1950907"/>
                  <a:gd name="connsiteX25" fmla="*/ 3255666 w 5933552"/>
                  <a:gd name="connsiteY25" fmla="*/ 98520 h 1950907"/>
                  <a:gd name="connsiteX26" fmla="*/ 3542044 w 5933552"/>
                  <a:gd name="connsiteY26" fmla="*/ 183931 h 1950907"/>
                  <a:gd name="connsiteX27" fmla="*/ 3798277 w 5933552"/>
                  <a:gd name="connsiteY27" fmla="*/ 319584 h 1950907"/>
                  <a:gd name="connsiteX28" fmla="*/ 4210259 w 5933552"/>
                  <a:gd name="connsiteY28" fmla="*/ 545672 h 1950907"/>
                  <a:gd name="connsiteX29" fmla="*/ 4340888 w 5933552"/>
                  <a:gd name="connsiteY29" fmla="*/ 626059 h 1950907"/>
                  <a:gd name="connsiteX30" fmla="*/ 4381081 w 5933552"/>
                  <a:gd name="connsiteY30" fmla="*/ 656204 h 1950907"/>
                  <a:gd name="connsiteX31" fmla="*/ 4752870 w 5933552"/>
                  <a:gd name="connsiteY31" fmla="*/ 686349 h 1950907"/>
                  <a:gd name="connsiteX32" fmla="*/ 5164853 w 5933552"/>
                  <a:gd name="connsiteY32" fmla="*/ 761711 h 1950907"/>
                  <a:gd name="connsiteX33" fmla="*/ 5441182 w 5933552"/>
                  <a:gd name="connsiteY33" fmla="*/ 827026 h 1950907"/>
                  <a:gd name="connsiteX34" fmla="*/ 5612004 w 5933552"/>
                  <a:gd name="connsiteY34" fmla="*/ 902388 h 1950907"/>
                  <a:gd name="connsiteX35" fmla="*/ 5807947 w 5933552"/>
                  <a:gd name="connsiteY35" fmla="*/ 1048089 h 1950907"/>
                  <a:gd name="connsiteX36" fmla="*/ 5823020 w 5933552"/>
                  <a:gd name="connsiteY36" fmla="*/ 1118428 h 1950907"/>
                  <a:gd name="connsiteX37" fmla="*/ 5838092 w 5933552"/>
                  <a:gd name="connsiteY37" fmla="*/ 1218911 h 1950907"/>
                  <a:gd name="connsiteX38" fmla="*/ 5823020 w 5933552"/>
                  <a:gd name="connsiteY38" fmla="*/ 1249056 h 1950907"/>
                  <a:gd name="connsiteX39" fmla="*/ 5863213 w 5933552"/>
                  <a:gd name="connsiteY39" fmla="*/ 1299298 h 1950907"/>
                  <a:gd name="connsiteX40" fmla="*/ 5893358 w 5933552"/>
                  <a:gd name="connsiteY40" fmla="*/ 1359588 h 1950907"/>
                  <a:gd name="connsiteX41" fmla="*/ 5893358 w 5933552"/>
                  <a:gd name="connsiteY41" fmla="*/ 1434951 h 1950907"/>
                  <a:gd name="connsiteX42" fmla="*/ 5928527 w 5933552"/>
                  <a:gd name="connsiteY42" fmla="*/ 1495241 h 1950907"/>
                  <a:gd name="connsiteX43" fmla="*/ 5918479 w 5933552"/>
                  <a:gd name="connsiteY43" fmla="*/ 1605773 h 1950907"/>
                  <a:gd name="connsiteX44" fmla="*/ 5898382 w 5933552"/>
                  <a:gd name="connsiteY44" fmla="*/ 1686160 h 1950907"/>
                  <a:gd name="connsiteX45" fmla="*/ 5918479 w 5933552"/>
                  <a:gd name="connsiteY45" fmla="*/ 1776595 h 1950907"/>
                  <a:gd name="connsiteX46" fmla="*/ 5933552 w 5933552"/>
                  <a:gd name="connsiteY46" fmla="*/ 1811764 h 1950907"/>
                  <a:gd name="connsiteX47" fmla="*/ 5812971 w 5933552"/>
                  <a:gd name="connsiteY47" fmla="*/ 1872054 h 1950907"/>
                  <a:gd name="connsiteX48" fmla="*/ 5812971 w 5933552"/>
                  <a:gd name="connsiteY48" fmla="*/ 1872054 h 1950907"/>
                  <a:gd name="connsiteX49" fmla="*/ 5727560 w 5933552"/>
                  <a:gd name="connsiteY49" fmla="*/ 1932344 h 1950907"/>
                  <a:gd name="connsiteX50" fmla="*/ 5390941 w 5933552"/>
                  <a:gd name="connsiteY50" fmla="*/ 1937369 h 1950907"/>
                  <a:gd name="connsiteX51" fmla="*/ 5241231 w 5933552"/>
                  <a:gd name="connsiteY51" fmla="*/ 1950907 h 1950907"/>
                  <a:gd name="connsiteX52" fmla="*/ 4235380 w 5933552"/>
                  <a:gd name="connsiteY52" fmla="*/ 1922296 h 1950907"/>
                  <a:gd name="connsiteX53" fmla="*/ 1657301 w 5933552"/>
                  <a:gd name="connsiteY53" fmla="*/ 1891925 h 1950907"/>
                  <a:gd name="connsiteX54" fmla="*/ 507442 w 5933552"/>
                  <a:gd name="connsiteY54" fmla="*/ 1836885 h 1950907"/>
                  <a:gd name="connsiteX55" fmla="*/ 281354 w 5933552"/>
                  <a:gd name="connsiteY55" fmla="*/ 1836885 h 1950907"/>
                  <a:gd name="connsiteX56" fmla="*/ 130629 w 5933552"/>
                  <a:gd name="connsiteY56" fmla="*/ 1761522 h 1950907"/>
                  <a:gd name="connsiteX57" fmla="*/ 10048 w 5933552"/>
                  <a:gd name="connsiteY57" fmla="*/ 1681136 h 1950907"/>
                  <a:gd name="connsiteX58" fmla="*/ 0 w 5933552"/>
                  <a:gd name="connsiteY58" fmla="*/ 1540459 h 1950907"/>
                  <a:gd name="connsiteX59" fmla="*/ 15072 w 5933552"/>
                  <a:gd name="connsiteY59" fmla="*/ 1490217 h 1950907"/>
                  <a:gd name="connsiteX60" fmla="*/ 15072 w 5933552"/>
                  <a:gd name="connsiteY60" fmla="*/ 1434951 h 1950907"/>
                  <a:gd name="connsiteX61" fmla="*/ 25121 w 5933552"/>
                  <a:gd name="connsiteY61" fmla="*/ 1384709 h 1950907"/>
                  <a:gd name="connsiteX62" fmla="*/ 40193 w 5933552"/>
                  <a:gd name="connsiteY62" fmla="*/ 1359588 h 1950907"/>
                  <a:gd name="connsiteX63" fmla="*/ 65314 w 5933552"/>
                  <a:gd name="connsiteY63" fmla="*/ 1314371 h 1950907"/>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5246343 w 5933552"/>
                  <a:gd name="connsiteY51" fmla="*/ 1935977 h 1937369"/>
                  <a:gd name="connsiteX52" fmla="*/ 4235380 w 5933552"/>
                  <a:gd name="connsiteY52" fmla="*/ 1922296 h 1937369"/>
                  <a:gd name="connsiteX53" fmla="*/ 1657301 w 5933552"/>
                  <a:gd name="connsiteY53" fmla="*/ 1891925 h 1937369"/>
                  <a:gd name="connsiteX54" fmla="*/ 507442 w 5933552"/>
                  <a:gd name="connsiteY54" fmla="*/ 1836885 h 1937369"/>
                  <a:gd name="connsiteX55" fmla="*/ 281354 w 5933552"/>
                  <a:gd name="connsiteY55" fmla="*/ 1836885 h 1937369"/>
                  <a:gd name="connsiteX56" fmla="*/ 130629 w 5933552"/>
                  <a:gd name="connsiteY56" fmla="*/ 1761522 h 1937369"/>
                  <a:gd name="connsiteX57" fmla="*/ 10048 w 5933552"/>
                  <a:gd name="connsiteY57" fmla="*/ 1681136 h 1937369"/>
                  <a:gd name="connsiteX58" fmla="*/ 0 w 5933552"/>
                  <a:gd name="connsiteY58" fmla="*/ 1540459 h 1937369"/>
                  <a:gd name="connsiteX59" fmla="*/ 15072 w 5933552"/>
                  <a:gd name="connsiteY59" fmla="*/ 1490217 h 1937369"/>
                  <a:gd name="connsiteX60" fmla="*/ 15072 w 5933552"/>
                  <a:gd name="connsiteY60" fmla="*/ 1434951 h 1937369"/>
                  <a:gd name="connsiteX61" fmla="*/ 25121 w 5933552"/>
                  <a:gd name="connsiteY61" fmla="*/ 1384709 h 1937369"/>
                  <a:gd name="connsiteX62" fmla="*/ 40193 w 5933552"/>
                  <a:gd name="connsiteY62" fmla="*/ 1359588 h 1937369"/>
                  <a:gd name="connsiteX63" fmla="*/ 65314 w 5933552"/>
                  <a:gd name="connsiteY63"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5246343 w 5933552"/>
                  <a:gd name="connsiteY51" fmla="*/ 1935977 h 1937369"/>
                  <a:gd name="connsiteX52" fmla="*/ 4373414 w 5933552"/>
                  <a:gd name="connsiteY52" fmla="*/ 1917320 h 1937369"/>
                  <a:gd name="connsiteX53" fmla="*/ 1657301 w 5933552"/>
                  <a:gd name="connsiteY53" fmla="*/ 1891925 h 1937369"/>
                  <a:gd name="connsiteX54" fmla="*/ 507442 w 5933552"/>
                  <a:gd name="connsiteY54" fmla="*/ 1836885 h 1937369"/>
                  <a:gd name="connsiteX55" fmla="*/ 281354 w 5933552"/>
                  <a:gd name="connsiteY55" fmla="*/ 1836885 h 1937369"/>
                  <a:gd name="connsiteX56" fmla="*/ 130629 w 5933552"/>
                  <a:gd name="connsiteY56" fmla="*/ 1761522 h 1937369"/>
                  <a:gd name="connsiteX57" fmla="*/ 10048 w 5933552"/>
                  <a:gd name="connsiteY57" fmla="*/ 1681136 h 1937369"/>
                  <a:gd name="connsiteX58" fmla="*/ 0 w 5933552"/>
                  <a:gd name="connsiteY58" fmla="*/ 1540459 h 1937369"/>
                  <a:gd name="connsiteX59" fmla="*/ 15072 w 5933552"/>
                  <a:gd name="connsiteY59" fmla="*/ 1490217 h 1937369"/>
                  <a:gd name="connsiteX60" fmla="*/ 15072 w 5933552"/>
                  <a:gd name="connsiteY60" fmla="*/ 1434951 h 1937369"/>
                  <a:gd name="connsiteX61" fmla="*/ 25121 w 5933552"/>
                  <a:gd name="connsiteY61" fmla="*/ 1384709 h 1937369"/>
                  <a:gd name="connsiteX62" fmla="*/ 40193 w 5933552"/>
                  <a:gd name="connsiteY62" fmla="*/ 1359588 h 1937369"/>
                  <a:gd name="connsiteX63" fmla="*/ 65314 w 5933552"/>
                  <a:gd name="connsiteY63" fmla="*/ 1314371 h 1937369"/>
                  <a:gd name="connsiteX0" fmla="*/ 65314 w 5933552"/>
                  <a:gd name="connsiteY0" fmla="*/ 1314371 h 2179673"/>
                  <a:gd name="connsiteX1" fmla="*/ 75363 w 5933552"/>
                  <a:gd name="connsiteY1" fmla="*/ 1083259 h 2179673"/>
                  <a:gd name="connsiteX2" fmla="*/ 45218 w 5933552"/>
                  <a:gd name="connsiteY2" fmla="*/ 1073210 h 2179673"/>
                  <a:gd name="connsiteX3" fmla="*/ 95459 w 5933552"/>
                  <a:gd name="connsiteY3" fmla="*/ 887316 h 2179673"/>
                  <a:gd name="connsiteX4" fmla="*/ 80387 w 5933552"/>
                  <a:gd name="connsiteY4" fmla="*/ 771760 h 2179673"/>
                  <a:gd name="connsiteX5" fmla="*/ 85411 w 5933552"/>
                  <a:gd name="connsiteY5" fmla="*/ 716494 h 2179673"/>
                  <a:gd name="connsiteX6" fmla="*/ 105508 w 5933552"/>
                  <a:gd name="connsiteY6" fmla="*/ 696397 h 2179673"/>
                  <a:gd name="connsiteX7" fmla="*/ 135653 w 5933552"/>
                  <a:gd name="connsiteY7" fmla="*/ 676300 h 2179673"/>
                  <a:gd name="connsiteX8" fmla="*/ 467248 w 5933552"/>
                  <a:gd name="connsiteY8" fmla="*/ 329632 h 2179673"/>
                  <a:gd name="connsiteX9" fmla="*/ 472272 w 5933552"/>
                  <a:gd name="connsiteY9" fmla="*/ 284415 h 2179673"/>
                  <a:gd name="connsiteX10" fmla="*/ 442127 w 5933552"/>
                  <a:gd name="connsiteY10" fmla="*/ 259294 h 2179673"/>
                  <a:gd name="connsiteX11" fmla="*/ 406958 w 5933552"/>
                  <a:gd name="connsiteY11" fmla="*/ 229149 h 2179673"/>
                  <a:gd name="connsiteX12" fmla="*/ 406958 w 5933552"/>
                  <a:gd name="connsiteY12" fmla="*/ 204028 h 2179673"/>
                  <a:gd name="connsiteX13" fmla="*/ 462224 w 5933552"/>
                  <a:gd name="connsiteY13" fmla="*/ 193980 h 2179673"/>
                  <a:gd name="connsiteX14" fmla="*/ 864158 w 5933552"/>
                  <a:gd name="connsiteY14" fmla="*/ 143738 h 2179673"/>
                  <a:gd name="connsiteX15" fmla="*/ 999811 w 5933552"/>
                  <a:gd name="connsiteY15" fmla="*/ 88472 h 2179673"/>
                  <a:gd name="connsiteX16" fmla="*/ 1024932 w 5933552"/>
                  <a:gd name="connsiteY16" fmla="*/ 78424 h 2179673"/>
                  <a:gd name="connsiteX17" fmla="*/ 999811 w 5933552"/>
                  <a:gd name="connsiteY17" fmla="*/ 28182 h 2179673"/>
                  <a:gd name="connsiteX18" fmla="*/ 1070149 w 5933552"/>
                  <a:gd name="connsiteY18" fmla="*/ 33206 h 2179673"/>
                  <a:gd name="connsiteX19" fmla="*/ 1130439 w 5933552"/>
                  <a:gd name="connsiteY19" fmla="*/ 53303 h 2179673"/>
                  <a:gd name="connsiteX20" fmla="*/ 1160585 w 5933552"/>
                  <a:gd name="connsiteY20" fmla="*/ 63351 h 2179673"/>
                  <a:gd name="connsiteX21" fmla="*/ 1683099 w 5933552"/>
                  <a:gd name="connsiteY21" fmla="*/ 13109 h 2179673"/>
                  <a:gd name="connsiteX22" fmla="*/ 2306097 w 5933552"/>
                  <a:gd name="connsiteY22" fmla="*/ 3061 h 2179673"/>
                  <a:gd name="connsiteX23" fmla="*/ 3029578 w 5933552"/>
                  <a:gd name="connsiteY23" fmla="*/ 58327 h 2179673"/>
                  <a:gd name="connsiteX24" fmla="*/ 3135086 w 5933552"/>
                  <a:gd name="connsiteY24" fmla="*/ 78424 h 2179673"/>
                  <a:gd name="connsiteX25" fmla="*/ 3255666 w 5933552"/>
                  <a:gd name="connsiteY25" fmla="*/ 98520 h 2179673"/>
                  <a:gd name="connsiteX26" fmla="*/ 3542044 w 5933552"/>
                  <a:gd name="connsiteY26" fmla="*/ 183931 h 2179673"/>
                  <a:gd name="connsiteX27" fmla="*/ 3798277 w 5933552"/>
                  <a:gd name="connsiteY27" fmla="*/ 319584 h 2179673"/>
                  <a:gd name="connsiteX28" fmla="*/ 4210259 w 5933552"/>
                  <a:gd name="connsiteY28" fmla="*/ 545672 h 2179673"/>
                  <a:gd name="connsiteX29" fmla="*/ 4340888 w 5933552"/>
                  <a:gd name="connsiteY29" fmla="*/ 626059 h 2179673"/>
                  <a:gd name="connsiteX30" fmla="*/ 4381081 w 5933552"/>
                  <a:gd name="connsiteY30" fmla="*/ 656204 h 2179673"/>
                  <a:gd name="connsiteX31" fmla="*/ 4752870 w 5933552"/>
                  <a:gd name="connsiteY31" fmla="*/ 686349 h 2179673"/>
                  <a:gd name="connsiteX32" fmla="*/ 5164853 w 5933552"/>
                  <a:gd name="connsiteY32" fmla="*/ 761711 h 2179673"/>
                  <a:gd name="connsiteX33" fmla="*/ 5441182 w 5933552"/>
                  <a:gd name="connsiteY33" fmla="*/ 827026 h 2179673"/>
                  <a:gd name="connsiteX34" fmla="*/ 5612004 w 5933552"/>
                  <a:gd name="connsiteY34" fmla="*/ 902388 h 2179673"/>
                  <a:gd name="connsiteX35" fmla="*/ 5807947 w 5933552"/>
                  <a:gd name="connsiteY35" fmla="*/ 1048089 h 2179673"/>
                  <a:gd name="connsiteX36" fmla="*/ 5823020 w 5933552"/>
                  <a:gd name="connsiteY36" fmla="*/ 1118428 h 2179673"/>
                  <a:gd name="connsiteX37" fmla="*/ 5838092 w 5933552"/>
                  <a:gd name="connsiteY37" fmla="*/ 1218911 h 2179673"/>
                  <a:gd name="connsiteX38" fmla="*/ 5823020 w 5933552"/>
                  <a:gd name="connsiteY38" fmla="*/ 1249056 h 2179673"/>
                  <a:gd name="connsiteX39" fmla="*/ 5863213 w 5933552"/>
                  <a:gd name="connsiteY39" fmla="*/ 1299298 h 2179673"/>
                  <a:gd name="connsiteX40" fmla="*/ 5893358 w 5933552"/>
                  <a:gd name="connsiteY40" fmla="*/ 1359588 h 2179673"/>
                  <a:gd name="connsiteX41" fmla="*/ 5893358 w 5933552"/>
                  <a:gd name="connsiteY41" fmla="*/ 1434951 h 2179673"/>
                  <a:gd name="connsiteX42" fmla="*/ 5928527 w 5933552"/>
                  <a:gd name="connsiteY42" fmla="*/ 1495241 h 2179673"/>
                  <a:gd name="connsiteX43" fmla="*/ 5918479 w 5933552"/>
                  <a:gd name="connsiteY43" fmla="*/ 1605773 h 2179673"/>
                  <a:gd name="connsiteX44" fmla="*/ 5898382 w 5933552"/>
                  <a:gd name="connsiteY44" fmla="*/ 1686160 h 2179673"/>
                  <a:gd name="connsiteX45" fmla="*/ 5918479 w 5933552"/>
                  <a:gd name="connsiteY45" fmla="*/ 1776595 h 2179673"/>
                  <a:gd name="connsiteX46" fmla="*/ 5933552 w 5933552"/>
                  <a:gd name="connsiteY46" fmla="*/ 1811764 h 2179673"/>
                  <a:gd name="connsiteX47" fmla="*/ 5812971 w 5933552"/>
                  <a:gd name="connsiteY47" fmla="*/ 1872054 h 2179673"/>
                  <a:gd name="connsiteX48" fmla="*/ 5812971 w 5933552"/>
                  <a:gd name="connsiteY48" fmla="*/ 1872054 h 2179673"/>
                  <a:gd name="connsiteX49" fmla="*/ 5727560 w 5933552"/>
                  <a:gd name="connsiteY49" fmla="*/ 1932344 h 2179673"/>
                  <a:gd name="connsiteX50" fmla="*/ 5390941 w 5933552"/>
                  <a:gd name="connsiteY50" fmla="*/ 1937369 h 2179673"/>
                  <a:gd name="connsiteX51" fmla="*/ 5246343 w 5933552"/>
                  <a:gd name="connsiteY51" fmla="*/ 1935977 h 2179673"/>
                  <a:gd name="connsiteX52" fmla="*/ 4373414 w 5933552"/>
                  <a:gd name="connsiteY52" fmla="*/ 1917320 h 2179673"/>
                  <a:gd name="connsiteX53" fmla="*/ 1657301 w 5933552"/>
                  <a:gd name="connsiteY53" fmla="*/ 1891925 h 2179673"/>
                  <a:gd name="connsiteX54" fmla="*/ 507442 w 5933552"/>
                  <a:gd name="connsiteY54" fmla="*/ 1836885 h 2179673"/>
                  <a:gd name="connsiteX55" fmla="*/ 281354 w 5933552"/>
                  <a:gd name="connsiteY55" fmla="*/ 1836885 h 2179673"/>
                  <a:gd name="connsiteX56" fmla="*/ 130629 w 5933552"/>
                  <a:gd name="connsiteY56" fmla="*/ 1761522 h 2179673"/>
                  <a:gd name="connsiteX57" fmla="*/ 10048 w 5933552"/>
                  <a:gd name="connsiteY57" fmla="*/ 1681136 h 2179673"/>
                  <a:gd name="connsiteX58" fmla="*/ 0 w 5933552"/>
                  <a:gd name="connsiteY58" fmla="*/ 1540459 h 2179673"/>
                  <a:gd name="connsiteX59" fmla="*/ 15072 w 5933552"/>
                  <a:gd name="connsiteY59" fmla="*/ 1490217 h 2179673"/>
                  <a:gd name="connsiteX60" fmla="*/ 15072 w 5933552"/>
                  <a:gd name="connsiteY60" fmla="*/ 1434951 h 2179673"/>
                  <a:gd name="connsiteX61" fmla="*/ 25121 w 5933552"/>
                  <a:gd name="connsiteY61" fmla="*/ 1384709 h 2179673"/>
                  <a:gd name="connsiteX62" fmla="*/ 40193 w 5933552"/>
                  <a:gd name="connsiteY62" fmla="*/ 1359588 h 2179673"/>
                  <a:gd name="connsiteX63" fmla="*/ 65314 w 5933552"/>
                  <a:gd name="connsiteY63" fmla="*/ 1314371 h 2179673"/>
                  <a:gd name="connsiteX0" fmla="*/ 65314 w 5933552"/>
                  <a:gd name="connsiteY0" fmla="*/ 1314371 h 2243073"/>
                  <a:gd name="connsiteX1" fmla="*/ 75363 w 5933552"/>
                  <a:gd name="connsiteY1" fmla="*/ 1083259 h 2243073"/>
                  <a:gd name="connsiteX2" fmla="*/ 45218 w 5933552"/>
                  <a:gd name="connsiteY2" fmla="*/ 1073210 h 2243073"/>
                  <a:gd name="connsiteX3" fmla="*/ 95459 w 5933552"/>
                  <a:gd name="connsiteY3" fmla="*/ 887316 h 2243073"/>
                  <a:gd name="connsiteX4" fmla="*/ 80387 w 5933552"/>
                  <a:gd name="connsiteY4" fmla="*/ 771760 h 2243073"/>
                  <a:gd name="connsiteX5" fmla="*/ 85411 w 5933552"/>
                  <a:gd name="connsiteY5" fmla="*/ 716494 h 2243073"/>
                  <a:gd name="connsiteX6" fmla="*/ 105508 w 5933552"/>
                  <a:gd name="connsiteY6" fmla="*/ 696397 h 2243073"/>
                  <a:gd name="connsiteX7" fmla="*/ 135653 w 5933552"/>
                  <a:gd name="connsiteY7" fmla="*/ 676300 h 2243073"/>
                  <a:gd name="connsiteX8" fmla="*/ 467248 w 5933552"/>
                  <a:gd name="connsiteY8" fmla="*/ 329632 h 2243073"/>
                  <a:gd name="connsiteX9" fmla="*/ 472272 w 5933552"/>
                  <a:gd name="connsiteY9" fmla="*/ 284415 h 2243073"/>
                  <a:gd name="connsiteX10" fmla="*/ 442127 w 5933552"/>
                  <a:gd name="connsiteY10" fmla="*/ 259294 h 2243073"/>
                  <a:gd name="connsiteX11" fmla="*/ 406958 w 5933552"/>
                  <a:gd name="connsiteY11" fmla="*/ 229149 h 2243073"/>
                  <a:gd name="connsiteX12" fmla="*/ 406958 w 5933552"/>
                  <a:gd name="connsiteY12" fmla="*/ 204028 h 2243073"/>
                  <a:gd name="connsiteX13" fmla="*/ 462224 w 5933552"/>
                  <a:gd name="connsiteY13" fmla="*/ 193980 h 2243073"/>
                  <a:gd name="connsiteX14" fmla="*/ 864158 w 5933552"/>
                  <a:gd name="connsiteY14" fmla="*/ 143738 h 2243073"/>
                  <a:gd name="connsiteX15" fmla="*/ 999811 w 5933552"/>
                  <a:gd name="connsiteY15" fmla="*/ 88472 h 2243073"/>
                  <a:gd name="connsiteX16" fmla="*/ 1024932 w 5933552"/>
                  <a:gd name="connsiteY16" fmla="*/ 78424 h 2243073"/>
                  <a:gd name="connsiteX17" fmla="*/ 999811 w 5933552"/>
                  <a:gd name="connsiteY17" fmla="*/ 28182 h 2243073"/>
                  <a:gd name="connsiteX18" fmla="*/ 1070149 w 5933552"/>
                  <a:gd name="connsiteY18" fmla="*/ 33206 h 2243073"/>
                  <a:gd name="connsiteX19" fmla="*/ 1130439 w 5933552"/>
                  <a:gd name="connsiteY19" fmla="*/ 53303 h 2243073"/>
                  <a:gd name="connsiteX20" fmla="*/ 1160585 w 5933552"/>
                  <a:gd name="connsiteY20" fmla="*/ 63351 h 2243073"/>
                  <a:gd name="connsiteX21" fmla="*/ 1683099 w 5933552"/>
                  <a:gd name="connsiteY21" fmla="*/ 13109 h 2243073"/>
                  <a:gd name="connsiteX22" fmla="*/ 2306097 w 5933552"/>
                  <a:gd name="connsiteY22" fmla="*/ 3061 h 2243073"/>
                  <a:gd name="connsiteX23" fmla="*/ 3029578 w 5933552"/>
                  <a:gd name="connsiteY23" fmla="*/ 58327 h 2243073"/>
                  <a:gd name="connsiteX24" fmla="*/ 3135086 w 5933552"/>
                  <a:gd name="connsiteY24" fmla="*/ 78424 h 2243073"/>
                  <a:gd name="connsiteX25" fmla="*/ 3255666 w 5933552"/>
                  <a:gd name="connsiteY25" fmla="*/ 98520 h 2243073"/>
                  <a:gd name="connsiteX26" fmla="*/ 3542044 w 5933552"/>
                  <a:gd name="connsiteY26" fmla="*/ 183931 h 2243073"/>
                  <a:gd name="connsiteX27" fmla="*/ 3798277 w 5933552"/>
                  <a:gd name="connsiteY27" fmla="*/ 319584 h 2243073"/>
                  <a:gd name="connsiteX28" fmla="*/ 4210259 w 5933552"/>
                  <a:gd name="connsiteY28" fmla="*/ 545672 h 2243073"/>
                  <a:gd name="connsiteX29" fmla="*/ 4340888 w 5933552"/>
                  <a:gd name="connsiteY29" fmla="*/ 626059 h 2243073"/>
                  <a:gd name="connsiteX30" fmla="*/ 4381081 w 5933552"/>
                  <a:gd name="connsiteY30" fmla="*/ 656204 h 2243073"/>
                  <a:gd name="connsiteX31" fmla="*/ 4752870 w 5933552"/>
                  <a:gd name="connsiteY31" fmla="*/ 686349 h 2243073"/>
                  <a:gd name="connsiteX32" fmla="*/ 5164853 w 5933552"/>
                  <a:gd name="connsiteY32" fmla="*/ 761711 h 2243073"/>
                  <a:gd name="connsiteX33" fmla="*/ 5441182 w 5933552"/>
                  <a:gd name="connsiteY33" fmla="*/ 827026 h 2243073"/>
                  <a:gd name="connsiteX34" fmla="*/ 5612004 w 5933552"/>
                  <a:gd name="connsiteY34" fmla="*/ 902388 h 2243073"/>
                  <a:gd name="connsiteX35" fmla="*/ 5807947 w 5933552"/>
                  <a:gd name="connsiteY35" fmla="*/ 1048089 h 2243073"/>
                  <a:gd name="connsiteX36" fmla="*/ 5823020 w 5933552"/>
                  <a:gd name="connsiteY36" fmla="*/ 1118428 h 2243073"/>
                  <a:gd name="connsiteX37" fmla="*/ 5838092 w 5933552"/>
                  <a:gd name="connsiteY37" fmla="*/ 1218911 h 2243073"/>
                  <a:gd name="connsiteX38" fmla="*/ 5823020 w 5933552"/>
                  <a:gd name="connsiteY38" fmla="*/ 1249056 h 2243073"/>
                  <a:gd name="connsiteX39" fmla="*/ 5863213 w 5933552"/>
                  <a:gd name="connsiteY39" fmla="*/ 1299298 h 2243073"/>
                  <a:gd name="connsiteX40" fmla="*/ 5893358 w 5933552"/>
                  <a:gd name="connsiteY40" fmla="*/ 1359588 h 2243073"/>
                  <a:gd name="connsiteX41" fmla="*/ 5893358 w 5933552"/>
                  <a:gd name="connsiteY41" fmla="*/ 1434951 h 2243073"/>
                  <a:gd name="connsiteX42" fmla="*/ 5928527 w 5933552"/>
                  <a:gd name="connsiteY42" fmla="*/ 1495241 h 2243073"/>
                  <a:gd name="connsiteX43" fmla="*/ 5918479 w 5933552"/>
                  <a:gd name="connsiteY43" fmla="*/ 1605773 h 2243073"/>
                  <a:gd name="connsiteX44" fmla="*/ 5898382 w 5933552"/>
                  <a:gd name="connsiteY44" fmla="*/ 1686160 h 2243073"/>
                  <a:gd name="connsiteX45" fmla="*/ 5918479 w 5933552"/>
                  <a:gd name="connsiteY45" fmla="*/ 1776595 h 2243073"/>
                  <a:gd name="connsiteX46" fmla="*/ 5933552 w 5933552"/>
                  <a:gd name="connsiteY46" fmla="*/ 1811764 h 2243073"/>
                  <a:gd name="connsiteX47" fmla="*/ 5812971 w 5933552"/>
                  <a:gd name="connsiteY47" fmla="*/ 1872054 h 2243073"/>
                  <a:gd name="connsiteX48" fmla="*/ 5812971 w 5933552"/>
                  <a:gd name="connsiteY48" fmla="*/ 1872054 h 2243073"/>
                  <a:gd name="connsiteX49" fmla="*/ 5727560 w 5933552"/>
                  <a:gd name="connsiteY49" fmla="*/ 1932344 h 2243073"/>
                  <a:gd name="connsiteX50" fmla="*/ 5390941 w 5933552"/>
                  <a:gd name="connsiteY50" fmla="*/ 1937369 h 2243073"/>
                  <a:gd name="connsiteX51" fmla="*/ 5246343 w 5933552"/>
                  <a:gd name="connsiteY51" fmla="*/ 1935977 h 2243073"/>
                  <a:gd name="connsiteX52" fmla="*/ 4373414 w 5933552"/>
                  <a:gd name="connsiteY52" fmla="*/ 1917320 h 2243073"/>
                  <a:gd name="connsiteX53" fmla="*/ 1657301 w 5933552"/>
                  <a:gd name="connsiteY53" fmla="*/ 1891925 h 2243073"/>
                  <a:gd name="connsiteX54" fmla="*/ 507442 w 5933552"/>
                  <a:gd name="connsiteY54" fmla="*/ 1836885 h 2243073"/>
                  <a:gd name="connsiteX55" fmla="*/ 281354 w 5933552"/>
                  <a:gd name="connsiteY55" fmla="*/ 1836885 h 2243073"/>
                  <a:gd name="connsiteX56" fmla="*/ 130629 w 5933552"/>
                  <a:gd name="connsiteY56" fmla="*/ 1761522 h 2243073"/>
                  <a:gd name="connsiteX57" fmla="*/ 10048 w 5933552"/>
                  <a:gd name="connsiteY57" fmla="*/ 1681136 h 2243073"/>
                  <a:gd name="connsiteX58" fmla="*/ 0 w 5933552"/>
                  <a:gd name="connsiteY58" fmla="*/ 1540459 h 2243073"/>
                  <a:gd name="connsiteX59" fmla="*/ 15072 w 5933552"/>
                  <a:gd name="connsiteY59" fmla="*/ 1490217 h 2243073"/>
                  <a:gd name="connsiteX60" fmla="*/ 15072 w 5933552"/>
                  <a:gd name="connsiteY60" fmla="*/ 1434951 h 2243073"/>
                  <a:gd name="connsiteX61" fmla="*/ 25121 w 5933552"/>
                  <a:gd name="connsiteY61" fmla="*/ 1384709 h 2243073"/>
                  <a:gd name="connsiteX62" fmla="*/ 40193 w 5933552"/>
                  <a:gd name="connsiteY62" fmla="*/ 1359588 h 2243073"/>
                  <a:gd name="connsiteX63" fmla="*/ 65314 w 5933552"/>
                  <a:gd name="connsiteY63" fmla="*/ 1314371 h 2243073"/>
                  <a:gd name="connsiteX0" fmla="*/ 65314 w 5933552"/>
                  <a:gd name="connsiteY0" fmla="*/ 1314371 h 2243073"/>
                  <a:gd name="connsiteX1" fmla="*/ 75363 w 5933552"/>
                  <a:gd name="connsiteY1" fmla="*/ 1083259 h 2243073"/>
                  <a:gd name="connsiteX2" fmla="*/ 45218 w 5933552"/>
                  <a:gd name="connsiteY2" fmla="*/ 1073210 h 2243073"/>
                  <a:gd name="connsiteX3" fmla="*/ 95459 w 5933552"/>
                  <a:gd name="connsiteY3" fmla="*/ 887316 h 2243073"/>
                  <a:gd name="connsiteX4" fmla="*/ 80387 w 5933552"/>
                  <a:gd name="connsiteY4" fmla="*/ 771760 h 2243073"/>
                  <a:gd name="connsiteX5" fmla="*/ 85411 w 5933552"/>
                  <a:gd name="connsiteY5" fmla="*/ 716494 h 2243073"/>
                  <a:gd name="connsiteX6" fmla="*/ 105508 w 5933552"/>
                  <a:gd name="connsiteY6" fmla="*/ 696397 h 2243073"/>
                  <a:gd name="connsiteX7" fmla="*/ 135653 w 5933552"/>
                  <a:gd name="connsiteY7" fmla="*/ 676300 h 2243073"/>
                  <a:gd name="connsiteX8" fmla="*/ 467248 w 5933552"/>
                  <a:gd name="connsiteY8" fmla="*/ 329632 h 2243073"/>
                  <a:gd name="connsiteX9" fmla="*/ 472272 w 5933552"/>
                  <a:gd name="connsiteY9" fmla="*/ 284415 h 2243073"/>
                  <a:gd name="connsiteX10" fmla="*/ 442127 w 5933552"/>
                  <a:gd name="connsiteY10" fmla="*/ 259294 h 2243073"/>
                  <a:gd name="connsiteX11" fmla="*/ 406958 w 5933552"/>
                  <a:gd name="connsiteY11" fmla="*/ 229149 h 2243073"/>
                  <a:gd name="connsiteX12" fmla="*/ 406958 w 5933552"/>
                  <a:gd name="connsiteY12" fmla="*/ 204028 h 2243073"/>
                  <a:gd name="connsiteX13" fmla="*/ 462224 w 5933552"/>
                  <a:gd name="connsiteY13" fmla="*/ 193980 h 2243073"/>
                  <a:gd name="connsiteX14" fmla="*/ 864158 w 5933552"/>
                  <a:gd name="connsiteY14" fmla="*/ 143738 h 2243073"/>
                  <a:gd name="connsiteX15" fmla="*/ 999811 w 5933552"/>
                  <a:gd name="connsiteY15" fmla="*/ 88472 h 2243073"/>
                  <a:gd name="connsiteX16" fmla="*/ 1024932 w 5933552"/>
                  <a:gd name="connsiteY16" fmla="*/ 78424 h 2243073"/>
                  <a:gd name="connsiteX17" fmla="*/ 999811 w 5933552"/>
                  <a:gd name="connsiteY17" fmla="*/ 28182 h 2243073"/>
                  <a:gd name="connsiteX18" fmla="*/ 1070149 w 5933552"/>
                  <a:gd name="connsiteY18" fmla="*/ 33206 h 2243073"/>
                  <a:gd name="connsiteX19" fmla="*/ 1130439 w 5933552"/>
                  <a:gd name="connsiteY19" fmla="*/ 53303 h 2243073"/>
                  <a:gd name="connsiteX20" fmla="*/ 1160585 w 5933552"/>
                  <a:gd name="connsiteY20" fmla="*/ 63351 h 2243073"/>
                  <a:gd name="connsiteX21" fmla="*/ 1683099 w 5933552"/>
                  <a:gd name="connsiteY21" fmla="*/ 13109 h 2243073"/>
                  <a:gd name="connsiteX22" fmla="*/ 2306097 w 5933552"/>
                  <a:gd name="connsiteY22" fmla="*/ 3061 h 2243073"/>
                  <a:gd name="connsiteX23" fmla="*/ 3029578 w 5933552"/>
                  <a:gd name="connsiteY23" fmla="*/ 58327 h 2243073"/>
                  <a:gd name="connsiteX24" fmla="*/ 3135086 w 5933552"/>
                  <a:gd name="connsiteY24" fmla="*/ 78424 h 2243073"/>
                  <a:gd name="connsiteX25" fmla="*/ 3255666 w 5933552"/>
                  <a:gd name="connsiteY25" fmla="*/ 98520 h 2243073"/>
                  <a:gd name="connsiteX26" fmla="*/ 3542044 w 5933552"/>
                  <a:gd name="connsiteY26" fmla="*/ 183931 h 2243073"/>
                  <a:gd name="connsiteX27" fmla="*/ 3798277 w 5933552"/>
                  <a:gd name="connsiteY27" fmla="*/ 319584 h 2243073"/>
                  <a:gd name="connsiteX28" fmla="*/ 4210259 w 5933552"/>
                  <a:gd name="connsiteY28" fmla="*/ 545672 h 2243073"/>
                  <a:gd name="connsiteX29" fmla="*/ 4340888 w 5933552"/>
                  <a:gd name="connsiteY29" fmla="*/ 626059 h 2243073"/>
                  <a:gd name="connsiteX30" fmla="*/ 4381081 w 5933552"/>
                  <a:gd name="connsiteY30" fmla="*/ 656204 h 2243073"/>
                  <a:gd name="connsiteX31" fmla="*/ 4752870 w 5933552"/>
                  <a:gd name="connsiteY31" fmla="*/ 686349 h 2243073"/>
                  <a:gd name="connsiteX32" fmla="*/ 5164853 w 5933552"/>
                  <a:gd name="connsiteY32" fmla="*/ 761711 h 2243073"/>
                  <a:gd name="connsiteX33" fmla="*/ 5441182 w 5933552"/>
                  <a:gd name="connsiteY33" fmla="*/ 827026 h 2243073"/>
                  <a:gd name="connsiteX34" fmla="*/ 5612004 w 5933552"/>
                  <a:gd name="connsiteY34" fmla="*/ 902388 h 2243073"/>
                  <a:gd name="connsiteX35" fmla="*/ 5807947 w 5933552"/>
                  <a:gd name="connsiteY35" fmla="*/ 1048089 h 2243073"/>
                  <a:gd name="connsiteX36" fmla="*/ 5823020 w 5933552"/>
                  <a:gd name="connsiteY36" fmla="*/ 1118428 h 2243073"/>
                  <a:gd name="connsiteX37" fmla="*/ 5838092 w 5933552"/>
                  <a:gd name="connsiteY37" fmla="*/ 1218911 h 2243073"/>
                  <a:gd name="connsiteX38" fmla="*/ 5823020 w 5933552"/>
                  <a:gd name="connsiteY38" fmla="*/ 1249056 h 2243073"/>
                  <a:gd name="connsiteX39" fmla="*/ 5863213 w 5933552"/>
                  <a:gd name="connsiteY39" fmla="*/ 1299298 h 2243073"/>
                  <a:gd name="connsiteX40" fmla="*/ 5893358 w 5933552"/>
                  <a:gd name="connsiteY40" fmla="*/ 1359588 h 2243073"/>
                  <a:gd name="connsiteX41" fmla="*/ 5893358 w 5933552"/>
                  <a:gd name="connsiteY41" fmla="*/ 1434951 h 2243073"/>
                  <a:gd name="connsiteX42" fmla="*/ 5928527 w 5933552"/>
                  <a:gd name="connsiteY42" fmla="*/ 1495241 h 2243073"/>
                  <a:gd name="connsiteX43" fmla="*/ 5918479 w 5933552"/>
                  <a:gd name="connsiteY43" fmla="*/ 1605773 h 2243073"/>
                  <a:gd name="connsiteX44" fmla="*/ 5898382 w 5933552"/>
                  <a:gd name="connsiteY44" fmla="*/ 1686160 h 2243073"/>
                  <a:gd name="connsiteX45" fmla="*/ 5918479 w 5933552"/>
                  <a:gd name="connsiteY45" fmla="*/ 1776595 h 2243073"/>
                  <a:gd name="connsiteX46" fmla="*/ 5933552 w 5933552"/>
                  <a:gd name="connsiteY46" fmla="*/ 1811764 h 2243073"/>
                  <a:gd name="connsiteX47" fmla="*/ 5812971 w 5933552"/>
                  <a:gd name="connsiteY47" fmla="*/ 1872054 h 2243073"/>
                  <a:gd name="connsiteX48" fmla="*/ 5812971 w 5933552"/>
                  <a:gd name="connsiteY48" fmla="*/ 1872054 h 2243073"/>
                  <a:gd name="connsiteX49" fmla="*/ 5727560 w 5933552"/>
                  <a:gd name="connsiteY49" fmla="*/ 1932344 h 2243073"/>
                  <a:gd name="connsiteX50" fmla="*/ 5390941 w 5933552"/>
                  <a:gd name="connsiteY50" fmla="*/ 1937369 h 2243073"/>
                  <a:gd name="connsiteX51" fmla="*/ 5215670 w 5933552"/>
                  <a:gd name="connsiteY51" fmla="*/ 1935977 h 2243073"/>
                  <a:gd name="connsiteX52" fmla="*/ 4373414 w 5933552"/>
                  <a:gd name="connsiteY52" fmla="*/ 1917320 h 2243073"/>
                  <a:gd name="connsiteX53" fmla="*/ 1657301 w 5933552"/>
                  <a:gd name="connsiteY53" fmla="*/ 1891925 h 2243073"/>
                  <a:gd name="connsiteX54" fmla="*/ 507442 w 5933552"/>
                  <a:gd name="connsiteY54" fmla="*/ 1836885 h 2243073"/>
                  <a:gd name="connsiteX55" fmla="*/ 281354 w 5933552"/>
                  <a:gd name="connsiteY55" fmla="*/ 1836885 h 2243073"/>
                  <a:gd name="connsiteX56" fmla="*/ 130629 w 5933552"/>
                  <a:gd name="connsiteY56" fmla="*/ 1761522 h 2243073"/>
                  <a:gd name="connsiteX57" fmla="*/ 10048 w 5933552"/>
                  <a:gd name="connsiteY57" fmla="*/ 1681136 h 2243073"/>
                  <a:gd name="connsiteX58" fmla="*/ 0 w 5933552"/>
                  <a:gd name="connsiteY58" fmla="*/ 1540459 h 2243073"/>
                  <a:gd name="connsiteX59" fmla="*/ 15072 w 5933552"/>
                  <a:gd name="connsiteY59" fmla="*/ 1490217 h 2243073"/>
                  <a:gd name="connsiteX60" fmla="*/ 15072 w 5933552"/>
                  <a:gd name="connsiteY60" fmla="*/ 1434951 h 2243073"/>
                  <a:gd name="connsiteX61" fmla="*/ 25121 w 5933552"/>
                  <a:gd name="connsiteY61" fmla="*/ 1384709 h 2243073"/>
                  <a:gd name="connsiteX62" fmla="*/ 40193 w 5933552"/>
                  <a:gd name="connsiteY62" fmla="*/ 1359588 h 2243073"/>
                  <a:gd name="connsiteX63" fmla="*/ 65314 w 5933552"/>
                  <a:gd name="connsiteY63" fmla="*/ 1314371 h 2243073"/>
                  <a:gd name="connsiteX0" fmla="*/ 65314 w 5933552"/>
                  <a:gd name="connsiteY0" fmla="*/ 1314371 h 2215650"/>
                  <a:gd name="connsiteX1" fmla="*/ 75363 w 5933552"/>
                  <a:gd name="connsiteY1" fmla="*/ 1083259 h 2215650"/>
                  <a:gd name="connsiteX2" fmla="*/ 45218 w 5933552"/>
                  <a:gd name="connsiteY2" fmla="*/ 1073210 h 2215650"/>
                  <a:gd name="connsiteX3" fmla="*/ 95459 w 5933552"/>
                  <a:gd name="connsiteY3" fmla="*/ 887316 h 2215650"/>
                  <a:gd name="connsiteX4" fmla="*/ 80387 w 5933552"/>
                  <a:gd name="connsiteY4" fmla="*/ 771760 h 2215650"/>
                  <a:gd name="connsiteX5" fmla="*/ 85411 w 5933552"/>
                  <a:gd name="connsiteY5" fmla="*/ 716494 h 2215650"/>
                  <a:gd name="connsiteX6" fmla="*/ 105508 w 5933552"/>
                  <a:gd name="connsiteY6" fmla="*/ 696397 h 2215650"/>
                  <a:gd name="connsiteX7" fmla="*/ 135653 w 5933552"/>
                  <a:gd name="connsiteY7" fmla="*/ 676300 h 2215650"/>
                  <a:gd name="connsiteX8" fmla="*/ 467248 w 5933552"/>
                  <a:gd name="connsiteY8" fmla="*/ 329632 h 2215650"/>
                  <a:gd name="connsiteX9" fmla="*/ 472272 w 5933552"/>
                  <a:gd name="connsiteY9" fmla="*/ 284415 h 2215650"/>
                  <a:gd name="connsiteX10" fmla="*/ 442127 w 5933552"/>
                  <a:gd name="connsiteY10" fmla="*/ 259294 h 2215650"/>
                  <a:gd name="connsiteX11" fmla="*/ 406958 w 5933552"/>
                  <a:gd name="connsiteY11" fmla="*/ 229149 h 2215650"/>
                  <a:gd name="connsiteX12" fmla="*/ 406958 w 5933552"/>
                  <a:gd name="connsiteY12" fmla="*/ 204028 h 2215650"/>
                  <a:gd name="connsiteX13" fmla="*/ 462224 w 5933552"/>
                  <a:gd name="connsiteY13" fmla="*/ 193980 h 2215650"/>
                  <a:gd name="connsiteX14" fmla="*/ 864158 w 5933552"/>
                  <a:gd name="connsiteY14" fmla="*/ 143738 h 2215650"/>
                  <a:gd name="connsiteX15" fmla="*/ 999811 w 5933552"/>
                  <a:gd name="connsiteY15" fmla="*/ 88472 h 2215650"/>
                  <a:gd name="connsiteX16" fmla="*/ 1024932 w 5933552"/>
                  <a:gd name="connsiteY16" fmla="*/ 78424 h 2215650"/>
                  <a:gd name="connsiteX17" fmla="*/ 999811 w 5933552"/>
                  <a:gd name="connsiteY17" fmla="*/ 28182 h 2215650"/>
                  <a:gd name="connsiteX18" fmla="*/ 1070149 w 5933552"/>
                  <a:gd name="connsiteY18" fmla="*/ 33206 h 2215650"/>
                  <a:gd name="connsiteX19" fmla="*/ 1130439 w 5933552"/>
                  <a:gd name="connsiteY19" fmla="*/ 53303 h 2215650"/>
                  <a:gd name="connsiteX20" fmla="*/ 1160585 w 5933552"/>
                  <a:gd name="connsiteY20" fmla="*/ 63351 h 2215650"/>
                  <a:gd name="connsiteX21" fmla="*/ 1683099 w 5933552"/>
                  <a:gd name="connsiteY21" fmla="*/ 13109 h 2215650"/>
                  <a:gd name="connsiteX22" fmla="*/ 2306097 w 5933552"/>
                  <a:gd name="connsiteY22" fmla="*/ 3061 h 2215650"/>
                  <a:gd name="connsiteX23" fmla="*/ 3029578 w 5933552"/>
                  <a:gd name="connsiteY23" fmla="*/ 58327 h 2215650"/>
                  <a:gd name="connsiteX24" fmla="*/ 3135086 w 5933552"/>
                  <a:gd name="connsiteY24" fmla="*/ 78424 h 2215650"/>
                  <a:gd name="connsiteX25" fmla="*/ 3255666 w 5933552"/>
                  <a:gd name="connsiteY25" fmla="*/ 98520 h 2215650"/>
                  <a:gd name="connsiteX26" fmla="*/ 3542044 w 5933552"/>
                  <a:gd name="connsiteY26" fmla="*/ 183931 h 2215650"/>
                  <a:gd name="connsiteX27" fmla="*/ 3798277 w 5933552"/>
                  <a:gd name="connsiteY27" fmla="*/ 319584 h 2215650"/>
                  <a:gd name="connsiteX28" fmla="*/ 4210259 w 5933552"/>
                  <a:gd name="connsiteY28" fmla="*/ 545672 h 2215650"/>
                  <a:gd name="connsiteX29" fmla="*/ 4340888 w 5933552"/>
                  <a:gd name="connsiteY29" fmla="*/ 626059 h 2215650"/>
                  <a:gd name="connsiteX30" fmla="*/ 4381081 w 5933552"/>
                  <a:gd name="connsiteY30" fmla="*/ 656204 h 2215650"/>
                  <a:gd name="connsiteX31" fmla="*/ 4752870 w 5933552"/>
                  <a:gd name="connsiteY31" fmla="*/ 686349 h 2215650"/>
                  <a:gd name="connsiteX32" fmla="*/ 5164853 w 5933552"/>
                  <a:gd name="connsiteY32" fmla="*/ 761711 h 2215650"/>
                  <a:gd name="connsiteX33" fmla="*/ 5441182 w 5933552"/>
                  <a:gd name="connsiteY33" fmla="*/ 827026 h 2215650"/>
                  <a:gd name="connsiteX34" fmla="*/ 5612004 w 5933552"/>
                  <a:gd name="connsiteY34" fmla="*/ 902388 h 2215650"/>
                  <a:gd name="connsiteX35" fmla="*/ 5807947 w 5933552"/>
                  <a:gd name="connsiteY35" fmla="*/ 1048089 h 2215650"/>
                  <a:gd name="connsiteX36" fmla="*/ 5823020 w 5933552"/>
                  <a:gd name="connsiteY36" fmla="*/ 1118428 h 2215650"/>
                  <a:gd name="connsiteX37" fmla="*/ 5838092 w 5933552"/>
                  <a:gd name="connsiteY37" fmla="*/ 1218911 h 2215650"/>
                  <a:gd name="connsiteX38" fmla="*/ 5823020 w 5933552"/>
                  <a:gd name="connsiteY38" fmla="*/ 1249056 h 2215650"/>
                  <a:gd name="connsiteX39" fmla="*/ 5863213 w 5933552"/>
                  <a:gd name="connsiteY39" fmla="*/ 1299298 h 2215650"/>
                  <a:gd name="connsiteX40" fmla="*/ 5893358 w 5933552"/>
                  <a:gd name="connsiteY40" fmla="*/ 1359588 h 2215650"/>
                  <a:gd name="connsiteX41" fmla="*/ 5893358 w 5933552"/>
                  <a:gd name="connsiteY41" fmla="*/ 1434951 h 2215650"/>
                  <a:gd name="connsiteX42" fmla="*/ 5928527 w 5933552"/>
                  <a:gd name="connsiteY42" fmla="*/ 1495241 h 2215650"/>
                  <a:gd name="connsiteX43" fmla="*/ 5918479 w 5933552"/>
                  <a:gd name="connsiteY43" fmla="*/ 1605773 h 2215650"/>
                  <a:gd name="connsiteX44" fmla="*/ 5898382 w 5933552"/>
                  <a:gd name="connsiteY44" fmla="*/ 1686160 h 2215650"/>
                  <a:gd name="connsiteX45" fmla="*/ 5918479 w 5933552"/>
                  <a:gd name="connsiteY45" fmla="*/ 1776595 h 2215650"/>
                  <a:gd name="connsiteX46" fmla="*/ 5933552 w 5933552"/>
                  <a:gd name="connsiteY46" fmla="*/ 1811764 h 2215650"/>
                  <a:gd name="connsiteX47" fmla="*/ 5812971 w 5933552"/>
                  <a:gd name="connsiteY47" fmla="*/ 1872054 h 2215650"/>
                  <a:gd name="connsiteX48" fmla="*/ 5812971 w 5933552"/>
                  <a:gd name="connsiteY48" fmla="*/ 1872054 h 2215650"/>
                  <a:gd name="connsiteX49" fmla="*/ 5727560 w 5933552"/>
                  <a:gd name="connsiteY49" fmla="*/ 1932344 h 2215650"/>
                  <a:gd name="connsiteX50" fmla="*/ 5390941 w 5933552"/>
                  <a:gd name="connsiteY50" fmla="*/ 1937369 h 2215650"/>
                  <a:gd name="connsiteX51" fmla="*/ 5215670 w 5933552"/>
                  <a:gd name="connsiteY51" fmla="*/ 1935977 h 2215650"/>
                  <a:gd name="connsiteX52" fmla="*/ 4373414 w 5933552"/>
                  <a:gd name="connsiteY52" fmla="*/ 1917320 h 2215650"/>
                  <a:gd name="connsiteX53" fmla="*/ 1657301 w 5933552"/>
                  <a:gd name="connsiteY53" fmla="*/ 1891925 h 2215650"/>
                  <a:gd name="connsiteX54" fmla="*/ 507442 w 5933552"/>
                  <a:gd name="connsiteY54" fmla="*/ 1836885 h 2215650"/>
                  <a:gd name="connsiteX55" fmla="*/ 281354 w 5933552"/>
                  <a:gd name="connsiteY55" fmla="*/ 1836885 h 2215650"/>
                  <a:gd name="connsiteX56" fmla="*/ 130629 w 5933552"/>
                  <a:gd name="connsiteY56" fmla="*/ 1761522 h 2215650"/>
                  <a:gd name="connsiteX57" fmla="*/ 10048 w 5933552"/>
                  <a:gd name="connsiteY57" fmla="*/ 1681136 h 2215650"/>
                  <a:gd name="connsiteX58" fmla="*/ 0 w 5933552"/>
                  <a:gd name="connsiteY58" fmla="*/ 1540459 h 2215650"/>
                  <a:gd name="connsiteX59" fmla="*/ 15072 w 5933552"/>
                  <a:gd name="connsiteY59" fmla="*/ 1490217 h 2215650"/>
                  <a:gd name="connsiteX60" fmla="*/ 15072 w 5933552"/>
                  <a:gd name="connsiteY60" fmla="*/ 1434951 h 2215650"/>
                  <a:gd name="connsiteX61" fmla="*/ 25121 w 5933552"/>
                  <a:gd name="connsiteY61" fmla="*/ 1384709 h 2215650"/>
                  <a:gd name="connsiteX62" fmla="*/ 40193 w 5933552"/>
                  <a:gd name="connsiteY62" fmla="*/ 1359588 h 2215650"/>
                  <a:gd name="connsiteX63" fmla="*/ 65314 w 5933552"/>
                  <a:gd name="connsiteY63" fmla="*/ 1314371 h 2215650"/>
                  <a:gd name="connsiteX0" fmla="*/ 65314 w 5933552"/>
                  <a:gd name="connsiteY0" fmla="*/ 1314371 h 2215650"/>
                  <a:gd name="connsiteX1" fmla="*/ 75363 w 5933552"/>
                  <a:gd name="connsiteY1" fmla="*/ 1083259 h 2215650"/>
                  <a:gd name="connsiteX2" fmla="*/ 45218 w 5933552"/>
                  <a:gd name="connsiteY2" fmla="*/ 1073210 h 2215650"/>
                  <a:gd name="connsiteX3" fmla="*/ 95459 w 5933552"/>
                  <a:gd name="connsiteY3" fmla="*/ 887316 h 2215650"/>
                  <a:gd name="connsiteX4" fmla="*/ 80387 w 5933552"/>
                  <a:gd name="connsiteY4" fmla="*/ 771760 h 2215650"/>
                  <a:gd name="connsiteX5" fmla="*/ 85411 w 5933552"/>
                  <a:gd name="connsiteY5" fmla="*/ 716494 h 2215650"/>
                  <a:gd name="connsiteX6" fmla="*/ 105508 w 5933552"/>
                  <a:gd name="connsiteY6" fmla="*/ 696397 h 2215650"/>
                  <a:gd name="connsiteX7" fmla="*/ 135653 w 5933552"/>
                  <a:gd name="connsiteY7" fmla="*/ 676300 h 2215650"/>
                  <a:gd name="connsiteX8" fmla="*/ 467248 w 5933552"/>
                  <a:gd name="connsiteY8" fmla="*/ 329632 h 2215650"/>
                  <a:gd name="connsiteX9" fmla="*/ 472272 w 5933552"/>
                  <a:gd name="connsiteY9" fmla="*/ 284415 h 2215650"/>
                  <a:gd name="connsiteX10" fmla="*/ 442127 w 5933552"/>
                  <a:gd name="connsiteY10" fmla="*/ 259294 h 2215650"/>
                  <a:gd name="connsiteX11" fmla="*/ 406958 w 5933552"/>
                  <a:gd name="connsiteY11" fmla="*/ 229149 h 2215650"/>
                  <a:gd name="connsiteX12" fmla="*/ 406958 w 5933552"/>
                  <a:gd name="connsiteY12" fmla="*/ 204028 h 2215650"/>
                  <a:gd name="connsiteX13" fmla="*/ 462224 w 5933552"/>
                  <a:gd name="connsiteY13" fmla="*/ 193980 h 2215650"/>
                  <a:gd name="connsiteX14" fmla="*/ 864158 w 5933552"/>
                  <a:gd name="connsiteY14" fmla="*/ 143738 h 2215650"/>
                  <a:gd name="connsiteX15" fmla="*/ 999811 w 5933552"/>
                  <a:gd name="connsiteY15" fmla="*/ 88472 h 2215650"/>
                  <a:gd name="connsiteX16" fmla="*/ 1024932 w 5933552"/>
                  <a:gd name="connsiteY16" fmla="*/ 78424 h 2215650"/>
                  <a:gd name="connsiteX17" fmla="*/ 999811 w 5933552"/>
                  <a:gd name="connsiteY17" fmla="*/ 28182 h 2215650"/>
                  <a:gd name="connsiteX18" fmla="*/ 1070149 w 5933552"/>
                  <a:gd name="connsiteY18" fmla="*/ 33206 h 2215650"/>
                  <a:gd name="connsiteX19" fmla="*/ 1130439 w 5933552"/>
                  <a:gd name="connsiteY19" fmla="*/ 53303 h 2215650"/>
                  <a:gd name="connsiteX20" fmla="*/ 1160585 w 5933552"/>
                  <a:gd name="connsiteY20" fmla="*/ 63351 h 2215650"/>
                  <a:gd name="connsiteX21" fmla="*/ 1683099 w 5933552"/>
                  <a:gd name="connsiteY21" fmla="*/ 13109 h 2215650"/>
                  <a:gd name="connsiteX22" fmla="*/ 2306097 w 5933552"/>
                  <a:gd name="connsiteY22" fmla="*/ 3061 h 2215650"/>
                  <a:gd name="connsiteX23" fmla="*/ 3029578 w 5933552"/>
                  <a:gd name="connsiteY23" fmla="*/ 58327 h 2215650"/>
                  <a:gd name="connsiteX24" fmla="*/ 3135086 w 5933552"/>
                  <a:gd name="connsiteY24" fmla="*/ 78424 h 2215650"/>
                  <a:gd name="connsiteX25" fmla="*/ 3255666 w 5933552"/>
                  <a:gd name="connsiteY25" fmla="*/ 98520 h 2215650"/>
                  <a:gd name="connsiteX26" fmla="*/ 3542044 w 5933552"/>
                  <a:gd name="connsiteY26" fmla="*/ 183931 h 2215650"/>
                  <a:gd name="connsiteX27" fmla="*/ 3798277 w 5933552"/>
                  <a:gd name="connsiteY27" fmla="*/ 319584 h 2215650"/>
                  <a:gd name="connsiteX28" fmla="*/ 4210259 w 5933552"/>
                  <a:gd name="connsiteY28" fmla="*/ 545672 h 2215650"/>
                  <a:gd name="connsiteX29" fmla="*/ 4340888 w 5933552"/>
                  <a:gd name="connsiteY29" fmla="*/ 626059 h 2215650"/>
                  <a:gd name="connsiteX30" fmla="*/ 4381081 w 5933552"/>
                  <a:gd name="connsiteY30" fmla="*/ 656204 h 2215650"/>
                  <a:gd name="connsiteX31" fmla="*/ 4752870 w 5933552"/>
                  <a:gd name="connsiteY31" fmla="*/ 686349 h 2215650"/>
                  <a:gd name="connsiteX32" fmla="*/ 5164853 w 5933552"/>
                  <a:gd name="connsiteY32" fmla="*/ 761711 h 2215650"/>
                  <a:gd name="connsiteX33" fmla="*/ 5441182 w 5933552"/>
                  <a:gd name="connsiteY33" fmla="*/ 827026 h 2215650"/>
                  <a:gd name="connsiteX34" fmla="*/ 5612004 w 5933552"/>
                  <a:gd name="connsiteY34" fmla="*/ 902388 h 2215650"/>
                  <a:gd name="connsiteX35" fmla="*/ 5807947 w 5933552"/>
                  <a:gd name="connsiteY35" fmla="*/ 1048089 h 2215650"/>
                  <a:gd name="connsiteX36" fmla="*/ 5823020 w 5933552"/>
                  <a:gd name="connsiteY36" fmla="*/ 1118428 h 2215650"/>
                  <a:gd name="connsiteX37" fmla="*/ 5838092 w 5933552"/>
                  <a:gd name="connsiteY37" fmla="*/ 1218911 h 2215650"/>
                  <a:gd name="connsiteX38" fmla="*/ 5823020 w 5933552"/>
                  <a:gd name="connsiteY38" fmla="*/ 1249056 h 2215650"/>
                  <a:gd name="connsiteX39" fmla="*/ 5863213 w 5933552"/>
                  <a:gd name="connsiteY39" fmla="*/ 1299298 h 2215650"/>
                  <a:gd name="connsiteX40" fmla="*/ 5893358 w 5933552"/>
                  <a:gd name="connsiteY40" fmla="*/ 1359588 h 2215650"/>
                  <a:gd name="connsiteX41" fmla="*/ 5893358 w 5933552"/>
                  <a:gd name="connsiteY41" fmla="*/ 1434951 h 2215650"/>
                  <a:gd name="connsiteX42" fmla="*/ 5928527 w 5933552"/>
                  <a:gd name="connsiteY42" fmla="*/ 1495241 h 2215650"/>
                  <a:gd name="connsiteX43" fmla="*/ 5918479 w 5933552"/>
                  <a:gd name="connsiteY43" fmla="*/ 1605773 h 2215650"/>
                  <a:gd name="connsiteX44" fmla="*/ 5898382 w 5933552"/>
                  <a:gd name="connsiteY44" fmla="*/ 1686160 h 2215650"/>
                  <a:gd name="connsiteX45" fmla="*/ 5918479 w 5933552"/>
                  <a:gd name="connsiteY45" fmla="*/ 1776595 h 2215650"/>
                  <a:gd name="connsiteX46" fmla="*/ 5933552 w 5933552"/>
                  <a:gd name="connsiteY46" fmla="*/ 1811764 h 2215650"/>
                  <a:gd name="connsiteX47" fmla="*/ 5812971 w 5933552"/>
                  <a:gd name="connsiteY47" fmla="*/ 1872054 h 2215650"/>
                  <a:gd name="connsiteX48" fmla="*/ 5812971 w 5933552"/>
                  <a:gd name="connsiteY48" fmla="*/ 1872054 h 2215650"/>
                  <a:gd name="connsiteX49" fmla="*/ 5727560 w 5933552"/>
                  <a:gd name="connsiteY49" fmla="*/ 1932344 h 2215650"/>
                  <a:gd name="connsiteX50" fmla="*/ 5390941 w 5933552"/>
                  <a:gd name="connsiteY50" fmla="*/ 1937369 h 2215650"/>
                  <a:gd name="connsiteX51" fmla="*/ 5215670 w 5933552"/>
                  <a:gd name="connsiteY51" fmla="*/ 1935977 h 2215650"/>
                  <a:gd name="connsiteX52" fmla="*/ 4373414 w 5933552"/>
                  <a:gd name="connsiteY52" fmla="*/ 1917320 h 2215650"/>
                  <a:gd name="connsiteX53" fmla="*/ 1657301 w 5933552"/>
                  <a:gd name="connsiteY53" fmla="*/ 1891925 h 2215650"/>
                  <a:gd name="connsiteX54" fmla="*/ 507442 w 5933552"/>
                  <a:gd name="connsiteY54" fmla="*/ 1836885 h 2215650"/>
                  <a:gd name="connsiteX55" fmla="*/ 281354 w 5933552"/>
                  <a:gd name="connsiteY55" fmla="*/ 1836885 h 2215650"/>
                  <a:gd name="connsiteX56" fmla="*/ 130629 w 5933552"/>
                  <a:gd name="connsiteY56" fmla="*/ 1761522 h 2215650"/>
                  <a:gd name="connsiteX57" fmla="*/ 10048 w 5933552"/>
                  <a:gd name="connsiteY57" fmla="*/ 1681136 h 2215650"/>
                  <a:gd name="connsiteX58" fmla="*/ 0 w 5933552"/>
                  <a:gd name="connsiteY58" fmla="*/ 1540459 h 2215650"/>
                  <a:gd name="connsiteX59" fmla="*/ 15072 w 5933552"/>
                  <a:gd name="connsiteY59" fmla="*/ 1490217 h 2215650"/>
                  <a:gd name="connsiteX60" fmla="*/ 15072 w 5933552"/>
                  <a:gd name="connsiteY60" fmla="*/ 1434951 h 2215650"/>
                  <a:gd name="connsiteX61" fmla="*/ 25121 w 5933552"/>
                  <a:gd name="connsiteY61" fmla="*/ 1384709 h 2215650"/>
                  <a:gd name="connsiteX62" fmla="*/ 40193 w 5933552"/>
                  <a:gd name="connsiteY62" fmla="*/ 1359588 h 2215650"/>
                  <a:gd name="connsiteX63" fmla="*/ 65314 w 5933552"/>
                  <a:gd name="connsiteY63" fmla="*/ 1314371 h 2215650"/>
                  <a:gd name="connsiteX0" fmla="*/ 65314 w 5933552"/>
                  <a:gd name="connsiteY0" fmla="*/ 1314371 h 2219849"/>
                  <a:gd name="connsiteX1" fmla="*/ 75363 w 5933552"/>
                  <a:gd name="connsiteY1" fmla="*/ 1083259 h 2219849"/>
                  <a:gd name="connsiteX2" fmla="*/ 45218 w 5933552"/>
                  <a:gd name="connsiteY2" fmla="*/ 1073210 h 2219849"/>
                  <a:gd name="connsiteX3" fmla="*/ 95459 w 5933552"/>
                  <a:gd name="connsiteY3" fmla="*/ 887316 h 2219849"/>
                  <a:gd name="connsiteX4" fmla="*/ 80387 w 5933552"/>
                  <a:gd name="connsiteY4" fmla="*/ 771760 h 2219849"/>
                  <a:gd name="connsiteX5" fmla="*/ 85411 w 5933552"/>
                  <a:gd name="connsiteY5" fmla="*/ 716494 h 2219849"/>
                  <a:gd name="connsiteX6" fmla="*/ 105508 w 5933552"/>
                  <a:gd name="connsiteY6" fmla="*/ 696397 h 2219849"/>
                  <a:gd name="connsiteX7" fmla="*/ 135653 w 5933552"/>
                  <a:gd name="connsiteY7" fmla="*/ 676300 h 2219849"/>
                  <a:gd name="connsiteX8" fmla="*/ 467248 w 5933552"/>
                  <a:gd name="connsiteY8" fmla="*/ 329632 h 2219849"/>
                  <a:gd name="connsiteX9" fmla="*/ 472272 w 5933552"/>
                  <a:gd name="connsiteY9" fmla="*/ 284415 h 2219849"/>
                  <a:gd name="connsiteX10" fmla="*/ 442127 w 5933552"/>
                  <a:gd name="connsiteY10" fmla="*/ 259294 h 2219849"/>
                  <a:gd name="connsiteX11" fmla="*/ 406958 w 5933552"/>
                  <a:gd name="connsiteY11" fmla="*/ 229149 h 2219849"/>
                  <a:gd name="connsiteX12" fmla="*/ 406958 w 5933552"/>
                  <a:gd name="connsiteY12" fmla="*/ 204028 h 2219849"/>
                  <a:gd name="connsiteX13" fmla="*/ 462224 w 5933552"/>
                  <a:gd name="connsiteY13" fmla="*/ 193980 h 2219849"/>
                  <a:gd name="connsiteX14" fmla="*/ 864158 w 5933552"/>
                  <a:gd name="connsiteY14" fmla="*/ 143738 h 2219849"/>
                  <a:gd name="connsiteX15" fmla="*/ 999811 w 5933552"/>
                  <a:gd name="connsiteY15" fmla="*/ 88472 h 2219849"/>
                  <a:gd name="connsiteX16" fmla="*/ 1024932 w 5933552"/>
                  <a:gd name="connsiteY16" fmla="*/ 78424 h 2219849"/>
                  <a:gd name="connsiteX17" fmla="*/ 999811 w 5933552"/>
                  <a:gd name="connsiteY17" fmla="*/ 28182 h 2219849"/>
                  <a:gd name="connsiteX18" fmla="*/ 1070149 w 5933552"/>
                  <a:gd name="connsiteY18" fmla="*/ 33206 h 2219849"/>
                  <a:gd name="connsiteX19" fmla="*/ 1130439 w 5933552"/>
                  <a:gd name="connsiteY19" fmla="*/ 53303 h 2219849"/>
                  <a:gd name="connsiteX20" fmla="*/ 1160585 w 5933552"/>
                  <a:gd name="connsiteY20" fmla="*/ 63351 h 2219849"/>
                  <a:gd name="connsiteX21" fmla="*/ 1683099 w 5933552"/>
                  <a:gd name="connsiteY21" fmla="*/ 13109 h 2219849"/>
                  <a:gd name="connsiteX22" fmla="*/ 2306097 w 5933552"/>
                  <a:gd name="connsiteY22" fmla="*/ 3061 h 2219849"/>
                  <a:gd name="connsiteX23" fmla="*/ 3029578 w 5933552"/>
                  <a:gd name="connsiteY23" fmla="*/ 58327 h 2219849"/>
                  <a:gd name="connsiteX24" fmla="*/ 3135086 w 5933552"/>
                  <a:gd name="connsiteY24" fmla="*/ 78424 h 2219849"/>
                  <a:gd name="connsiteX25" fmla="*/ 3255666 w 5933552"/>
                  <a:gd name="connsiteY25" fmla="*/ 98520 h 2219849"/>
                  <a:gd name="connsiteX26" fmla="*/ 3542044 w 5933552"/>
                  <a:gd name="connsiteY26" fmla="*/ 183931 h 2219849"/>
                  <a:gd name="connsiteX27" fmla="*/ 3798277 w 5933552"/>
                  <a:gd name="connsiteY27" fmla="*/ 319584 h 2219849"/>
                  <a:gd name="connsiteX28" fmla="*/ 4210259 w 5933552"/>
                  <a:gd name="connsiteY28" fmla="*/ 545672 h 2219849"/>
                  <a:gd name="connsiteX29" fmla="*/ 4340888 w 5933552"/>
                  <a:gd name="connsiteY29" fmla="*/ 626059 h 2219849"/>
                  <a:gd name="connsiteX30" fmla="*/ 4381081 w 5933552"/>
                  <a:gd name="connsiteY30" fmla="*/ 656204 h 2219849"/>
                  <a:gd name="connsiteX31" fmla="*/ 4752870 w 5933552"/>
                  <a:gd name="connsiteY31" fmla="*/ 686349 h 2219849"/>
                  <a:gd name="connsiteX32" fmla="*/ 5164853 w 5933552"/>
                  <a:gd name="connsiteY32" fmla="*/ 761711 h 2219849"/>
                  <a:gd name="connsiteX33" fmla="*/ 5441182 w 5933552"/>
                  <a:gd name="connsiteY33" fmla="*/ 827026 h 2219849"/>
                  <a:gd name="connsiteX34" fmla="*/ 5612004 w 5933552"/>
                  <a:gd name="connsiteY34" fmla="*/ 902388 h 2219849"/>
                  <a:gd name="connsiteX35" fmla="*/ 5807947 w 5933552"/>
                  <a:gd name="connsiteY35" fmla="*/ 1048089 h 2219849"/>
                  <a:gd name="connsiteX36" fmla="*/ 5823020 w 5933552"/>
                  <a:gd name="connsiteY36" fmla="*/ 1118428 h 2219849"/>
                  <a:gd name="connsiteX37" fmla="*/ 5838092 w 5933552"/>
                  <a:gd name="connsiteY37" fmla="*/ 1218911 h 2219849"/>
                  <a:gd name="connsiteX38" fmla="*/ 5823020 w 5933552"/>
                  <a:gd name="connsiteY38" fmla="*/ 1249056 h 2219849"/>
                  <a:gd name="connsiteX39" fmla="*/ 5863213 w 5933552"/>
                  <a:gd name="connsiteY39" fmla="*/ 1299298 h 2219849"/>
                  <a:gd name="connsiteX40" fmla="*/ 5893358 w 5933552"/>
                  <a:gd name="connsiteY40" fmla="*/ 1359588 h 2219849"/>
                  <a:gd name="connsiteX41" fmla="*/ 5893358 w 5933552"/>
                  <a:gd name="connsiteY41" fmla="*/ 1434951 h 2219849"/>
                  <a:gd name="connsiteX42" fmla="*/ 5928527 w 5933552"/>
                  <a:gd name="connsiteY42" fmla="*/ 1495241 h 2219849"/>
                  <a:gd name="connsiteX43" fmla="*/ 5918479 w 5933552"/>
                  <a:gd name="connsiteY43" fmla="*/ 1605773 h 2219849"/>
                  <a:gd name="connsiteX44" fmla="*/ 5898382 w 5933552"/>
                  <a:gd name="connsiteY44" fmla="*/ 1686160 h 2219849"/>
                  <a:gd name="connsiteX45" fmla="*/ 5918479 w 5933552"/>
                  <a:gd name="connsiteY45" fmla="*/ 1776595 h 2219849"/>
                  <a:gd name="connsiteX46" fmla="*/ 5933552 w 5933552"/>
                  <a:gd name="connsiteY46" fmla="*/ 1811764 h 2219849"/>
                  <a:gd name="connsiteX47" fmla="*/ 5812971 w 5933552"/>
                  <a:gd name="connsiteY47" fmla="*/ 1872054 h 2219849"/>
                  <a:gd name="connsiteX48" fmla="*/ 5812971 w 5933552"/>
                  <a:gd name="connsiteY48" fmla="*/ 1872054 h 2219849"/>
                  <a:gd name="connsiteX49" fmla="*/ 5727560 w 5933552"/>
                  <a:gd name="connsiteY49" fmla="*/ 1932344 h 2219849"/>
                  <a:gd name="connsiteX50" fmla="*/ 5390941 w 5933552"/>
                  <a:gd name="connsiteY50" fmla="*/ 1937369 h 2219849"/>
                  <a:gd name="connsiteX51" fmla="*/ 5215670 w 5933552"/>
                  <a:gd name="connsiteY51" fmla="*/ 1935977 h 2219849"/>
                  <a:gd name="connsiteX52" fmla="*/ 4373414 w 5933552"/>
                  <a:gd name="connsiteY52" fmla="*/ 1917320 h 2219849"/>
                  <a:gd name="connsiteX53" fmla="*/ 1657301 w 5933552"/>
                  <a:gd name="connsiteY53" fmla="*/ 1891925 h 2219849"/>
                  <a:gd name="connsiteX54" fmla="*/ 507442 w 5933552"/>
                  <a:gd name="connsiteY54" fmla="*/ 1836885 h 2219849"/>
                  <a:gd name="connsiteX55" fmla="*/ 281354 w 5933552"/>
                  <a:gd name="connsiteY55" fmla="*/ 1836885 h 2219849"/>
                  <a:gd name="connsiteX56" fmla="*/ 130629 w 5933552"/>
                  <a:gd name="connsiteY56" fmla="*/ 1761522 h 2219849"/>
                  <a:gd name="connsiteX57" fmla="*/ 10048 w 5933552"/>
                  <a:gd name="connsiteY57" fmla="*/ 1681136 h 2219849"/>
                  <a:gd name="connsiteX58" fmla="*/ 0 w 5933552"/>
                  <a:gd name="connsiteY58" fmla="*/ 1540459 h 2219849"/>
                  <a:gd name="connsiteX59" fmla="*/ 15072 w 5933552"/>
                  <a:gd name="connsiteY59" fmla="*/ 1490217 h 2219849"/>
                  <a:gd name="connsiteX60" fmla="*/ 15072 w 5933552"/>
                  <a:gd name="connsiteY60" fmla="*/ 1434951 h 2219849"/>
                  <a:gd name="connsiteX61" fmla="*/ 25121 w 5933552"/>
                  <a:gd name="connsiteY61" fmla="*/ 1384709 h 2219849"/>
                  <a:gd name="connsiteX62" fmla="*/ 40193 w 5933552"/>
                  <a:gd name="connsiteY62" fmla="*/ 1359588 h 2219849"/>
                  <a:gd name="connsiteX63" fmla="*/ 65314 w 5933552"/>
                  <a:gd name="connsiteY63" fmla="*/ 1314371 h 2219849"/>
                  <a:gd name="connsiteX0" fmla="*/ 65314 w 5933552"/>
                  <a:gd name="connsiteY0" fmla="*/ 1314371 h 2230378"/>
                  <a:gd name="connsiteX1" fmla="*/ 75363 w 5933552"/>
                  <a:gd name="connsiteY1" fmla="*/ 1083259 h 2230378"/>
                  <a:gd name="connsiteX2" fmla="*/ 45218 w 5933552"/>
                  <a:gd name="connsiteY2" fmla="*/ 1073210 h 2230378"/>
                  <a:gd name="connsiteX3" fmla="*/ 95459 w 5933552"/>
                  <a:gd name="connsiteY3" fmla="*/ 887316 h 2230378"/>
                  <a:gd name="connsiteX4" fmla="*/ 80387 w 5933552"/>
                  <a:gd name="connsiteY4" fmla="*/ 771760 h 2230378"/>
                  <a:gd name="connsiteX5" fmla="*/ 85411 w 5933552"/>
                  <a:gd name="connsiteY5" fmla="*/ 716494 h 2230378"/>
                  <a:gd name="connsiteX6" fmla="*/ 105508 w 5933552"/>
                  <a:gd name="connsiteY6" fmla="*/ 696397 h 2230378"/>
                  <a:gd name="connsiteX7" fmla="*/ 135653 w 5933552"/>
                  <a:gd name="connsiteY7" fmla="*/ 676300 h 2230378"/>
                  <a:gd name="connsiteX8" fmla="*/ 467248 w 5933552"/>
                  <a:gd name="connsiteY8" fmla="*/ 329632 h 2230378"/>
                  <a:gd name="connsiteX9" fmla="*/ 472272 w 5933552"/>
                  <a:gd name="connsiteY9" fmla="*/ 284415 h 2230378"/>
                  <a:gd name="connsiteX10" fmla="*/ 442127 w 5933552"/>
                  <a:gd name="connsiteY10" fmla="*/ 259294 h 2230378"/>
                  <a:gd name="connsiteX11" fmla="*/ 406958 w 5933552"/>
                  <a:gd name="connsiteY11" fmla="*/ 229149 h 2230378"/>
                  <a:gd name="connsiteX12" fmla="*/ 406958 w 5933552"/>
                  <a:gd name="connsiteY12" fmla="*/ 204028 h 2230378"/>
                  <a:gd name="connsiteX13" fmla="*/ 462224 w 5933552"/>
                  <a:gd name="connsiteY13" fmla="*/ 193980 h 2230378"/>
                  <a:gd name="connsiteX14" fmla="*/ 864158 w 5933552"/>
                  <a:gd name="connsiteY14" fmla="*/ 143738 h 2230378"/>
                  <a:gd name="connsiteX15" fmla="*/ 999811 w 5933552"/>
                  <a:gd name="connsiteY15" fmla="*/ 88472 h 2230378"/>
                  <a:gd name="connsiteX16" fmla="*/ 1024932 w 5933552"/>
                  <a:gd name="connsiteY16" fmla="*/ 78424 h 2230378"/>
                  <a:gd name="connsiteX17" fmla="*/ 999811 w 5933552"/>
                  <a:gd name="connsiteY17" fmla="*/ 28182 h 2230378"/>
                  <a:gd name="connsiteX18" fmla="*/ 1070149 w 5933552"/>
                  <a:gd name="connsiteY18" fmla="*/ 33206 h 2230378"/>
                  <a:gd name="connsiteX19" fmla="*/ 1130439 w 5933552"/>
                  <a:gd name="connsiteY19" fmla="*/ 53303 h 2230378"/>
                  <a:gd name="connsiteX20" fmla="*/ 1160585 w 5933552"/>
                  <a:gd name="connsiteY20" fmla="*/ 63351 h 2230378"/>
                  <a:gd name="connsiteX21" fmla="*/ 1683099 w 5933552"/>
                  <a:gd name="connsiteY21" fmla="*/ 13109 h 2230378"/>
                  <a:gd name="connsiteX22" fmla="*/ 2306097 w 5933552"/>
                  <a:gd name="connsiteY22" fmla="*/ 3061 h 2230378"/>
                  <a:gd name="connsiteX23" fmla="*/ 3029578 w 5933552"/>
                  <a:gd name="connsiteY23" fmla="*/ 58327 h 2230378"/>
                  <a:gd name="connsiteX24" fmla="*/ 3135086 w 5933552"/>
                  <a:gd name="connsiteY24" fmla="*/ 78424 h 2230378"/>
                  <a:gd name="connsiteX25" fmla="*/ 3255666 w 5933552"/>
                  <a:gd name="connsiteY25" fmla="*/ 98520 h 2230378"/>
                  <a:gd name="connsiteX26" fmla="*/ 3542044 w 5933552"/>
                  <a:gd name="connsiteY26" fmla="*/ 183931 h 2230378"/>
                  <a:gd name="connsiteX27" fmla="*/ 3798277 w 5933552"/>
                  <a:gd name="connsiteY27" fmla="*/ 319584 h 2230378"/>
                  <a:gd name="connsiteX28" fmla="*/ 4210259 w 5933552"/>
                  <a:gd name="connsiteY28" fmla="*/ 545672 h 2230378"/>
                  <a:gd name="connsiteX29" fmla="*/ 4340888 w 5933552"/>
                  <a:gd name="connsiteY29" fmla="*/ 626059 h 2230378"/>
                  <a:gd name="connsiteX30" fmla="*/ 4381081 w 5933552"/>
                  <a:gd name="connsiteY30" fmla="*/ 656204 h 2230378"/>
                  <a:gd name="connsiteX31" fmla="*/ 4752870 w 5933552"/>
                  <a:gd name="connsiteY31" fmla="*/ 686349 h 2230378"/>
                  <a:gd name="connsiteX32" fmla="*/ 5164853 w 5933552"/>
                  <a:gd name="connsiteY32" fmla="*/ 761711 h 2230378"/>
                  <a:gd name="connsiteX33" fmla="*/ 5441182 w 5933552"/>
                  <a:gd name="connsiteY33" fmla="*/ 827026 h 2230378"/>
                  <a:gd name="connsiteX34" fmla="*/ 5612004 w 5933552"/>
                  <a:gd name="connsiteY34" fmla="*/ 902388 h 2230378"/>
                  <a:gd name="connsiteX35" fmla="*/ 5807947 w 5933552"/>
                  <a:gd name="connsiteY35" fmla="*/ 1048089 h 2230378"/>
                  <a:gd name="connsiteX36" fmla="*/ 5823020 w 5933552"/>
                  <a:gd name="connsiteY36" fmla="*/ 1118428 h 2230378"/>
                  <a:gd name="connsiteX37" fmla="*/ 5838092 w 5933552"/>
                  <a:gd name="connsiteY37" fmla="*/ 1218911 h 2230378"/>
                  <a:gd name="connsiteX38" fmla="*/ 5823020 w 5933552"/>
                  <a:gd name="connsiteY38" fmla="*/ 1249056 h 2230378"/>
                  <a:gd name="connsiteX39" fmla="*/ 5863213 w 5933552"/>
                  <a:gd name="connsiteY39" fmla="*/ 1299298 h 2230378"/>
                  <a:gd name="connsiteX40" fmla="*/ 5893358 w 5933552"/>
                  <a:gd name="connsiteY40" fmla="*/ 1359588 h 2230378"/>
                  <a:gd name="connsiteX41" fmla="*/ 5893358 w 5933552"/>
                  <a:gd name="connsiteY41" fmla="*/ 1434951 h 2230378"/>
                  <a:gd name="connsiteX42" fmla="*/ 5928527 w 5933552"/>
                  <a:gd name="connsiteY42" fmla="*/ 1495241 h 2230378"/>
                  <a:gd name="connsiteX43" fmla="*/ 5918479 w 5933552"/>
                  <a:gd name="connsiteY43" fmla="*/ 1605773 h 2230378"/>
                  <a:gd name="connsiteX44" fmla="*/ 5898382 w 5933552"/>
                  <a:gd name="connsiteY44" fmla="*/ 1686160 h 2230378"/>
                  <a:gd name="connsiteX45" fmla="*/ 5918479 w 5933552"/>
                  <a:gd name="connsiteY45" fmla="*/ 1776595 h 2230378"/>
                  <a:gd name="connsiteX46" fmla="*/ 5933552 w 5933552"/>
                  <a:gd name="connsiteY46" fmla="*/ 1811764 h 2230378"/>
                  <a:gd name="connsiteX47" fmla="*/ 5812971 w 5933552"/>
                  <a:gd name="connsiteY47" fmla="*/ 1872054 h 2230378"/>
                  <a:gd name="connsiteX48" fmla="*/ 5812971 w 5933552"/>
                  <a:gd name="connsiteY48" fmla="*/ 1872054 h 2230378"/>
                  <a:gd name="connsiteX49" fmla="*/ 5727560 w 5933552"/>
                  <a:gd name="connsiteY49" fmla="*/ 1932344 h 2230378"/>
                  <a:gd name="connsiteX50" fmla="*/ 5390941 w 5933552"/>
                  <a:gd name="connsiteY50" fmla="*/ 1937369 h 2230378"/>
                  <a:gd name="connsiteX51" fmla="*/ 5215670 w 5933552"/>
                  <a:gd name="connsiteY51" fmla="*/ 1935977 h 2230378"/>
                  <a:gd name="connsiteX52" fmla="*/ 4373414 w 5933552"/>
                  <a:gd name="connsiteY52" fmla="*/ 1917320 h 2230378"/>
                  <a:gd name="connsiteX53" fmla="*/ 1657301 w 5933552"/>
                  <a:gd name="connsiteY53" fmla="*/ 1891925 h 2230378"/>
                  <a:gd name="connsiteX54" fmla="*/ 507442 w 5933552"/>
                  <a:gd name="connsiteY54" fmla="*/ 1836885 h 2230378"/>
                  <a:gd name="connsiteX55" fmla="*/ 281354 w 5933552"/>
                  <a:gd name="connsiteY55" fmla="*/ 1836885 h 2230378"/>
                  <a:gd name="connsiteX56" fmla="*/ 130629 w 5933552"/>
                  <a:gd name="connsiteY56" fmla="*/ 1761522 h 2230378"/>
                  <a:gd name="connsiteX57" fmla="*/ 10048 w 5933552"/>
                  <a:gd name="connsiteY57" fmla="*/ 1681136 h 2230378"/>
                  <a:gd name="connsiteX58" fmla="*/ 0 w 5933552"/>
                  <a:gd name="connsiteY58" fmla="*/ 1540459 h 2230378"/>
                  <a:gd name="connsiteX59" fmla="*/ 15072 w 5933552"/>
                  <a:gd name="connsiteY59" fmla="*/ 1490217 h 2230378"/>
                  <a:gd name="connsiteX60" fmla="*/ 15072 w 5933552"/>
                  <a:gd name="connsiteY60" fmla="*/ 1434951 h 2230378"/>
                  <a:gd name="connsiteX61" fmla="*/ 25121 w 5933552"/>
                  <a:gd name="connsiteY61" fmla="*/ 1384709 h 2230378"/>
                  <a:gd name="connsiteX62" fmla="*/ 40193 w 5933552"/>
                  <a:gd name="connsiteY62" fmla="*/ 1359588 h 2230378"/>
                  <a:gd name="connsiteX63" fmla="*/ 65314 w 5933552"/>
                  <a:gd name="connsiteY63" fmla="*/ 1314371 h 2230378"/>
                  <a:gd name="connsiteX0" fmla="*/ 65314 w 5933552"/>
                  <a:gd name="connsiteY0" fmla="*/ 1314371 h 2238835"/>
                  <a:gd name="connsiteX1" fmla="*/ 75363 w 5933552"/>
                  <a:gd name="connsiteY1" fmla="*/ 1083259 h 2238835"/>
                  <a:gd name="connsiteX2" fmla="*/ 45218 w 5933552"/>
                  <a:gd name="connsiteY2" fmla="*/ 1073210 h 2238835"/>
                  <a:gd name="connsiteX3" fmla="*/ 95459 w 5933552"/>
                  <a:gd name="connsiteY3" fmla="*/ 887316 h 2238835"/>
                  <a:gd name="connsiteX4" fmla="*/ 80387 w 5933552"/>
                  <a:gd name="connsiteY4" fmla="*/ 771760 h 2238835"/>
                  <a:gd name="connsiteX5" fmla="*/ 85411 w 5933552"/>
                  <a:gd name="connsiteY5" fmla="*/ 716494 h 2238835"/>
                  <a:gd name="connsiteX6" fmla="*/ 105508 w 5933552"/>
                  <a:gd name="connsiteY6" fmla="*/ 696397 h 2238835"/>
                  <a:gd name="connsiteX7" fmla="*/ 135653 w 5933552"/>
                  <a:gd name="connsiteY7" fmla="*/ 676300 h 2238835"/>
                  <a:gd name="connsiteX8" fmla="*/ 467248 w 5933552"/>
                  <a:gd name="connsiteY8" fmla="*/ 329632 h 2238835"/>
                  <a:gd name="connsiteX9" fmla="*/ 472272 w 5933552"/>
                  <a:gd name="connsiteY9" fmla="*/ 284415 h 2238835"/>
                  <a:gd name="connsiteX10" fmla="*/ 442127 w 5933552"/>
                  <a:gd name="connsiteY10" fmla="*/ 259294 h 2238835"/>
                  <a:gd name="connsiteX11" fmla="*/ 406958 w 5933552"/>
                  <a:gd name="connsiteY11" fmla="*/ 229149 h 2238835"/>
                  <a:gd name="connsiteX12" fmla="*/ 406958 w 5933552"/>
                  <a:gd name="connsiteY12" fmla="*/ 204028 h 2238835"/>
                  <a:gd name="connsiteX13" fmla="*/ 462224 w 5933552"/>
                  <a:gd name="connsiteY13" fmla="*/ 193980 h 2238835"/>
                  <a:gd name="connsiteX14" fmla="*/ 864158 w 5933552"/>
                  <a:gd name="connsiteY14" fmla="*/ 143738 h 2238835"/>
                  <a:gd name="connsiteX15" fmla="*/ 999811 w 5933552"/>
                  <a:gd name="connsiteY15" fmla="*/ 88472 h 2238835"/>
                  <a:gd name="connsiteX16" fmla="*/ 1024932 w 5933552"/>
                  <a:gd name="connsiteY16" fmla="*/ 78424 h 2238835"/>
                  <a:gd name="connsiteX17" fmla="*/ 999811 w 5933552"/>
                  <a:gd name="connsiteY17" fmla="*/ 28182 h 2238835"/>
                  <a:gd name="connsiteX18" fmla="*/ 1070149 w 5933552"/>
                  <a:gd name="connsiteY18" fmla="*/ 33206 h 2238835"/>
                  <a:gd name="connsiteX19" fmla="*/ 1130439 w 5933552"/>
                  <a:gd name="connsiteY19" fmla="*/ 53303 h 2238835"/>
                  <a:gd name="connsiteX20" fmla="*/ 1160585 w 5933552"/>
                  <a:gd name="connsiteY20" fmla="*/ 63351 h 2238835"/>
                  <a:gd name="connsiteX21" fmla="*/ 1683099 w 5933552"/>
                  <a:gd name="connsiteY21" fmla="*/ 13109 h 2238835"/>
                  <a:gd name="connsiteX22" fmla="*/ 2306097 w 5933552"/>
                  <a:gd name="connsiteY22" fmla="*/ 3061 h 2238835"/>
                  <a:gd name="connsiteX23" fmla="*/ 3029578 w 5933552"/>
                  <a:gd name="connsiteY23" fmla="*/ 58327 h 2238835"/>
                  <a:gd name="connsiteX24" fmla="*/ 3135086 w 5933552"/>
                  <a:gd name="connsiteY24" fmla="*/ 78424 h 2238835"/>
                  <a:gd name="connsiteX25" fmla="*/ 3255666 w 5933552"/>
                  <a:gd name="connsiteY25" fmla="*/ 98520 h 2238835"/>
                  <a:gd name="connsiteX26" fmla="*/ 3542044 w 5933552"/>
                  <a:gd name="connsiteY26" fmla="*/ 183931 h 2238835"/>
                  <a:gd name="connsiteX27" fmla="*/ 3798277 w 5933552"/>
                  <a:gd name="connsiteY27" fmla="*/ 319584 h 2238835"/>
                  <a:gd name="connsiteX28" fmla="*/ 4210259 w 5933552"/>
                  <a:gd name="connsiteY28" fmla="*/ 545672 h 2238835"/>
                  <a:gd name="connsiteX29" fmla="*/ 4340888 w 5933552"/>
                  <a:gd name="connsiteY29" fmla="*/ 626059 h 2238835"/>
                  <a:gd name="connsiteX30" fmla="*/ 4381081 w 5933552"/>
                  <a:gd name="connsiteY30" fmla="*/ 656204 h 2238835"/>
                  <a:gd name="connsiteX31" fmla="*/ 4752870 w 5933552"/>
                  <a:gd name="connsiteY31" fmla="*/ 686349 h 2238835"/>
                  <a:gd name="connsiteX32" fmla="*/ 5164853 w 5933552"/>
                  <a:gd name="connsiteY32" fmla="*/ 761711 h 2238835"/>
                  <a:gd name="connsiteX33" fmla="*/ 5441182 w 5933552"/>
                  <a:gd name="connsiteY33" fmla="*/ 827026 h 2238835"/>
                  <a:gd name="connsiteX34" fmla="*/ 5612004 w 5933552"/>
                  <a:gd name="connsiteY34" fmla="*/ 902388 h 2238835"/>
                  <a:gd name="connsiteX35" fmla="*/ 5807947 w 5933552"/>
                  <a:gd name="connsiteY35" fmla="*/ 1048089 h 2238835"/>
                  <a:gd name="connsiteX36" fmla="*/ 5823020 w 5933552"/>
                  <a:gd name="connsiteY36" fmla="*/ 1118428 h 2238835"/>
                  <a:gd name="connsiteX37" fmla="*/ 5838092 w 5933552"/>
                  <a:gd name="connsiteY37" fmla="*/ 1218911 h 2238835"/>
                  <a:gd name="connsiteX38" fmla="*/ 5823020 w 5933552"/>
                  <a:gd name="connsiteY38" fmla="*/ 1249056 h 2238835"/>
                  <a:gd name="connsiteX39" fmla="*/ 5863213 w 5933552"/>
                  <a:gd name="connsiteY39" fmla="*/ 1299298 h 2238835"/>
                  <a:gd name="connsiteX40" fmla="*/ 5893358 w 5933552"/>
                  <a:gd name="connsiteY40" fmla="*/ 1359588 h 2238835"/>
                  <a:gd name="connsiteX41" fmla="*/ 5893358 w 5933552"/>
                  <a:gd name="connsiteY41" fmla="*/ 1434951 h 2238835"/>
                  <a:gd name="connsiteX42" fmla="*/ 5928527 w 5933552"/>
                  <a:gd name="connsiteY42" fmla="*/ 1495241 h 2238835"/>
                  <a:gd name="connsiteX43" fmla="*/ 5918479 w 5933552"/>
                  <a:gd name="connsiteY43" fmla="*/ 1605773 h 2238835"/>
                  <a:gd name="connsiteX44" fmla="*/ 5898382 w 5933552"/>
                  <a:gd name="connsiteY44" fmla="*/ 1686160 h 2238835"/>
                  <a:gd name="connsiteX45" fmla="*/ 5918479 w 5933552"/>
                  <a:gd name="connsiteY45" fmla="*/ 1776595 h 2238835"/>
                  <a:gd name="connsiteX46" fmla="*/ 5933552 w 5933552"/>
                  <a:gd name="connsiteY46" fmla="*/ 1811764 h 2238835"/>
                  <a:gd name="connsiteX47" fmla="*/ 5812971 w 5933552"/>
                  <a:gd name="connsiteY47" fmla="*/ 1872054 h 2238835"/>
                  <a:gd name="connsiteX48" fmla="*/ 5812971 w 5933552"/>
                  <a:gd name="connsiteY48" fmla="*/ 1872054 h 2238835"/>
                  <a:gd name="connsiteX49" fmla="*/ 5727560 w 5933552"/>
                  <a:gd name="connsiteY49" fmla="*/ 1932344 h 2238835"/>
                  <a:gd name="connsiteX50" fmla="*/ 5390941 w 5933552"/>
                  <a:gd name="connsiteY50" fmla="*/ 1937369 h 2238835"/>
                  <a:gd name="connsiteX51" fmla="*/ 5215670 w 5933552"/>
                  <a:gd name="connsiteY51" fmla="*/ 1935977 h 2238835"/>
                  <a:gd name="connsiteX52" fmla="*/ 4373414 w 5933552"/>
                  <a:gd name="connsiteY52" fmla="*/ 1917320 h 2238835"/>
                  <a:gd name="connsiteX53" fmla="*/ 1657301 w 5933552"/>
                  <a:gd name="connsiteY53" fmla="*/ 1891925 h 2238835"/>
                  <a:gd name="connsiteX54" fmla="*/ 507442 w 5933552"/>
                  <a:gd name="connsiteY54" fmla="*/ 1836885 h 2238835"/>
                  <a:gd name="connsiteX55" fmla="*/ 281354 w 5933552"/>
                  <a:gd name="connsiteY55" fmla="*/ 1836885 h 2238835"/>
                  <a:gd name="connsiteX56" fmla="*/ 130629 w 5933552"/>
                  <a:gd name="connsiteY56" fmla="*/ 1761522 h 2238835"/>
                  <a:gd name="connsiteX57" fmla="*/ 10048 w 5933552"/>
                  <a:gd name="connsiteY57" fmla="*/ 1681136 h 2238835"/>
                  <a:gd name="connsiteX58" fmla="*/ 0 w 5933552"/>
                  <a:gd name="connsiteY58" fmla="*/ 1540459 h 2238835"/>
                  <a:gd name="connsiteX59" fmla="*/ 15072 w 5933552"/>
                  <a:gd name="connsiteY59" fmla="*/ 1490217 h 2238835"/>
                  <a:gd name="connsiteX60" fmla="*/ 15072 w 5933552"/>
                  <a:gd name="connsiteY60" fmla="*/ 1434951 h 2238835"/>
                  <a:gd name="connsiteX61" fmla="*/ 25121 w 5933552"/>
                  <a:gd name="connsiteY61" fmla="*/ 1384709 h 2238835"/>
                  <a:gd name="connsiteX62" fmla="*/ 40193 w 5933552"/>
                  <a:gd name="connsiteY62" fmla="*/ 1359588 h 2238835"/>
                  <a:gd name="connsiteX63" fmla="*/ 65314 w 5933552"/>
                  <a:gd name="connsiteY63" fmla="*/ 1314371 h 2238835"/>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657301 w 5933552"/>
                  <a:gd name="connsiteY53" fmla="*/ 1891925 h 2234603"/>
                  <a:gd name="connsiteX54" fmla="*/ 507442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519267 w 5933552"/>
                  <a:gd name="connsiteY53" fmla="*/ 1891925 h 2234603"/>
                  <a:gd name="connsiteX54" fmla="*/ 507442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51926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51926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382327"/>
                  <a:gd name="connsiteX1" fmla="*/ 75363 w 5933552"/>
                  <a:gd name="connsiteY1" fmla="*/ 1083259 h 2382327"/>
                  <a:gd name="connsiteX2" fmla="*/ 45218 w 5933552"/>
                  <a:gd name="connsiteY2" fmla="*/ 1073210 h 2382327"/>
                  <a:gd name="connsiteX3" fmla="*/ 95459 w 5933552"/>
                  <a:gd name="connsiteY3" fmla="*/ 887316 h 2382327"/>
                  <a:gd name="connsiteX4" fmla="*/ 80387 w 5933552"/>
                  <a:gd name="connsiteY4" fmla="*/ 771760 h 2382327"/>
                  <a:gd name="connsiteX5" fmla="*/ 85411 w 5933552"/>
                  <a:gd name="connsiteY5" fmla="*/ 716494 h 2382327"/>
                  <a:gd name="connsiteX6" fmla="*/ 105508 w 5933552"/>
                  <a:gd name="connsiteY6" fmla="*/ 696397 h 2382327"/>
                  <a:gd name="connsiteX7" fmla="*/ 135653 w 5933552"/>
                  <a:gd name="connsiteY7" fmla="*/ 676300 h 2382327"/>
                  <a:gd name="connsiteX8" fmla="*/ 467248 w 5933552"/>
                  <a:gd name="connsiteY8" fmla="*/ 329632 h 2382327"/>
                  <a:gd name="connsiteX9" fmla="*/ 472272 w 5933552"/>
                  <a:gd name="connsiteY9" fmla="*/ 284415 h 2382327"/>
                  <a:gd name="connsiteX10" fmla="*/ 442127 w 5933552"/>
                  <a:gd name="connsiteY10" fmla="*/ 259294 h 2382327"/>
                  <a:gd name="connsiteX11" fmla="*/ 406958 w 5933552"/>
                  <a:gd name="connsiteY11" fmla="*/ 229149 h 2382327"/>
                  <a:gd name="connsiteX12" fmla="*/ 406958 w 5933552"/>
                  <a:gd name="connsiteY12" fmla="*/ 204028 h 2382327"/>
                  <a:gd name="connsiteX13" fmla="*/ 462224 w 5933552"/>
                  <a:gd name="connsiteY13" fmla="*/ 193980 h 2382327"/>
                  <a:gd name="connsiteX14" fmla="*/ 864158 w 5933552"/>
                  <a:gd name="connsiteY14" fmla="*/ 143738 h 2382327"/>
                  <a:gd name="connsiteX15" fmla="*/ 999811 w 5933552"/>
                  <a:gd name="connsiteY15" fmla="*/ 88472 h 2382327"/>
                  <a:gd name="connsiteX16" fmla="*/ 1024932 w 5933552"/>
                  <a:gd name="connsiteY16" fmla="*/ 78424 h 2382327"/>
                  <a:gd name="connsiteX17" fmla="*/ 999811 w 5933552"/>
                  <a:gd name="connsiteY17" fmla="*/ 28182 h 2382327"/>
                  <a:gd name="connsiteX18" fmla="*/ 1070149 w 5933552"/>
                  <a:gd name="connsiteY18" fmla="*/ 33206 h 2382327"/>
                  <a:gd name="connsiteX19" fmla="*/ 1130439 w 5933552"/>
                  <a:gd name="connsiteY19" fmla="*/ 53303 h 2382327"/>
                  <a:gd name="connsiteX20" fmla="*/ 1160585 w 5933552"/>
                  <a:gd name="connsiteY20" fmla="*/ 63351 h 2382327"/>
                  <a:gd name="connsiteX21" fmla="*/ 1683099 w 5933552"/>
                  <a:gd name="connsiteY21" fmla="*/ 13109 h 2382327"/>
                  <a:gd name="connsiteX22" fmla="*/ 2306097 w 5933552"/>
                  <a:gd name="connsiteY22" fmla="*/ 3061 h 2382327"/>
                  <a:gd name="connsiteX23" fmla="*/ 3029578 w 5933552"/>
                  <a:gd name="connsiteY23" fmla="*/ 58327 h 2382327"/>
                  <a:gd name="connsiteX24" fmla="*/ 3135086 w 5933552"/>
                  <a:gd name="connsiteY24" fmla="*/ 78424 h 2382327"/>
                  <a:gd name="connsiteX25" fmla="*/ 3255666 w 5933552"/>
                  <a:gd name="connsiteY25" fmla="*/ 98520 h 2382327"/>
                  <a:gd name="connsiteX26" fmla="*/ 3542044 w 5933552"/>
                  <a:gd name="connsiteY26" fmla="*/ 183931 h 2382327"/>
                  <a:gd name="connsiteX27" fmla="*/ 3798277 w 5933552"/>
                  <a:gd name="connsiteY27" fmla="*/ 319584 h 2382327"/>
                  <a:gd name="connsiteX28" fmla="*/ 4210259 w 5933552"/>
                  <a:gd name="connsiteY28" fmla="*/ 545672 h 2382327"/>
                  <a:gd name="connsiteX29" fmla="*/ 4340888 w 5933552"/>
                  <a:gd name="connsiteY29" fmla="*/ 626059 h 2382327"/>
                  <a:gd name="connsiteX30" fmla="*/ 4381081 w 5933552"/>
                  <a:gd name="connsiteY30" fmla="*/ 656204 h 2382327"/>
                  <a:gd name="connsiteX31" fmla="*/ 4752870 w 5933552"/>
                  <a:gd name="connsiteY31" fmla="*/ 686349 h 2382327"/>
                  <a:gd name="connsiteX32" fmla="*/ 5164853 w 5933552"/>
                  <a:gd name="connsiteY32" fmla="*/ 761711 h 2382327"/>
                  <a:gd name="connsiteX33" fmla="*/ 5441182 w 5933552"/>
                  <a:gd name="connsiteY33" fmla="*/ 827026 h 2382327"/>
                  <a:gd name="connsiteX34" fmla="*/ 5612004 w 5933552"/>
                  <a:gd name="connsiteY34" fmla="*/ 902388 h 2382327"/>
                  <a:gd name="connsiteX35" fmla="*/ 5807947 w 5933552"/>
                  <a:gd name="connsiteY35" fmla="*/ 1048089 h 2382327"/>
                  <a:gd name="connsiteX36" fmla="*/ 5823020 w 5933552"/>
                  <a:gd name="connsiteY36" fmla="*/ 1118428 h 2382327"/>
                  <a:gd name="connsiteX37" fmla="*/ 5838092 w 5933552"/>
                  <a:gd name="connsiteY37" fmla="*/ 1218911 h 2382327"/>
                  <a:gd name="connsiteX38" fmla="*/ 5823020 w 5933552"/>
                  <a:gd name="connsiteY38" fmla="*/ 1249056 h 2382327"/>
                  <a:gd name="connsiteX39" fmla="*/ 5863213 w 5933552"/>
                  <a:gd name="connsiteY39" fmla="*/ 1299298 h 2382327"/>
                  <a:gd name="connsiteX40" fmla="*/ 5893358 w 5933552"/>
                  <a:gd name="connsiteY40" fmla="*/ 1359588 h 2382327"/>
                  <a:gd name="connsiteX41" fmla="*/ 5893358 w 5933552"/>
                  <a:gd name="connsiteY41" fmla="*/ 1434951 h 2382327"/>
                  <a:gd name="connsiteX42" fmla="*/ 5928527 w 5933552"/>
                  <a:gd name="connsiteY42" fmla="*/ 1495241 h 2382327"/>
                  <a:gd name="connsiteX43" fmla="*/ 5918479 w 5933552"/>
                  <a:gd name="connsiteY43" fmla="*/ 1605773 h 2382327"/>
                  <a:gd name="connsiteX44" fmla="*/ 5898382 w 5933552"/>
                  <a:gd name="connsiteY44" fmla="*/ 1686160 h 2382327"/>
                  <a:gd name="connsiteX45" fmla="*/ 5918479 w 5933552"/>
                  <a:gd name="connsiteY45" fmla="*/ 1776595 h 2382327"/>
                  <a:gd name="connsiteX46" fmla="*/ 5933552 w 5933552"/>
                  <a:gd name="connsiteY46" fmla="*/ 1811764 h 2382327"/>
                  <a:gd name="connsiteX47" fmla="*/ 5812971 w 5933552"/>
                  <a:gd name="connsiteY47" fmla="*/ 1872054 h 2382327"/>
                  <a:gd name="connsiteX48" fmla="*/ 5812971 w 5933552"/>
                  <a:gd name="connsiteY48" fmla="*/ 1872054 h 2382327"/>
                  <a:gd name="connsiteX49" fmla="*/ 5727560 w 5933552"/>
                  <a:gd name="connsiteY49" fmla="*/ 1932344 h 2382327"/>
                  <a:gd name="connsiteX50" fmla="*/ 5390941 w 5933552"/>
                  <a:gd name="connsiteY50" fmla="*/ 1937369 h 2382327"/>
                  <a:gd name="connsiteX51" fmla="*/ 5215670 w 5933552"/>
                  <a:gd name="connsiteY51" fmla="*/ 1935977 h 2382327"/>
                  <a:gd name="connsiteX52" fmla="*/ 4373414 w 5933552"/>
                  <a:gd name="connsiteY52" fmla="*/ 1917320 h 2382327"/>
                  <a:gd name="connsiteX53" fmla="*/ 1519267 w 5933552"/>
                  <a:gd name="connsiteY53" fmla="*/ 1891925 h 2382327"/>
                  <a:gd name="connsiteX54" fmla="*/ 619914 w 5933552"/>
                  <a:gd name="connsiteY54" fmla="*/ 1836885 h 2382327"/>
                  <a:gd name="connsiteX55" fmla="*/ 281354 w 5933552"/>
                  <a:gd name="connsiteY55" fmla="*/ 1836885 h 2382327"/>
                  <a:gd name="connsiteX56" fmla="*/ 130629 w 5933552"/>
                  <a:gd name="connsiteY56" fmla="*/ 1761522 h 2382327"/>
                  <a:gd name="connsiteX57" fmla="*/ 10048 w 5933552"/>
                  <a:gd name="connsiteY57" fmla="*/ 1681136 h 2382327"/>
                  <a:gd name="connsiteX58" fmla="*/ 0 w 5933552"/>
                  <a:gd name="connsiteY58" fmla="*/ 1540459 h 2382327"/>
                  <a:gd name="connsiteX59" fmla="*/ 15072 w 5933552"/>
                  <a:gd name="connsiteY59" fmla="*/ 1490217 h 2382327"/>
                  <a:gd name="connsiteX60" fmla="*/ 15072 w 5933552"/>
                  <a:gd name="connsiteY60" fmla="*/ 1434951 h 2382327"/>
                  <a:gd name="connsiteX61" fmla="*/ 25121 w 5933552"/>
                  <a:gd name="connsiteY61" fmla="*/ 1384709 h 2382327"/>
                  <a:gd name="connsiteX62" fmla="*/ 40193 w 5933552"/>
                  <a:gd name="connsiteY62" fmla="*/ 1359588 h 2382327"/>
                  <a:gd name="connsiteX63" fmla="*/ 65314 w 5933552"/>
                  <a:gd name="connsiteY63" fmla="*/ 1314371 h 2382327"/>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51926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993"/>
                  <a:gd name="connsiteX1" fmla="*/ 75363 w 5933552"/>
                  <a:gd name="connsiteY1" fmla="*/ 1083259 h 2234993"/>
                  <a:gd name="connsiteX2" fmla="*/ 45218 w 5933552"/>
                  <a:gd name="connsiteY2" fmla="*/ 1073210 h 2234993"/>
                  <a:gd name="connsiteX3" fmla="*/ 95459 w 5933552"/>
                  <a:gd name="connsiteY3" fmla="*/ 887316 h 2234993"/>
                  <a:gd name="connsiteX4" fmla="*/ 80387 w 5933552"/>
                  <a:gd name="connsiteY4" fmla="*/ 771760 h 2234993"/>
                  <a:gd name="connsiteX5" fmla="*/ 85411 w 5933552"/>
                  <a:gd name="connsiteY5" fmla="*/ 716494 h 2234993"/>
                  <a:gd name="connsiteX6" fmla="*/ 105508 w 5933552"/>
                  <a:gd name="connsiteY6" fmla="*/ 696397 h 2234993"/>
                  <a:gd name="connsiteX7" fmla="*/ 135653 w 5933552"/>
                  <a:gd name="connsiteY7" fmla="*/ 676300 h 2234993"/>
                  <a:gd name="connsiteX8" fmla="*/ 467248 w 5933552"/>
                  <a:gd name="connsiteY8" fmla="*/ 329632 h 2234993"/>
                  <a:gd name="connsiteX9" fmla="*/ 472272 w 5933552"/>
                  <a:gd name="connsiteY9" fmla="*/ 284415 h 2234993"/>
                  <a:gd name="connsiteX10" fmla="*/ 442127 w 5933552"/>
                  <a:gd name="connsiteY10" fmla="*/ 259294 h 2234993"/>
                  <a:gd name="connsiteX11" fmla="*/ 406958 w 5933552"/>
                  <a:gd name="connsiteY11" fmla="*/ 229149 h 2234993"/>
                  <a:gd name="connsiteX12" fmla="*/ 406958 w 5933552"/>
                  <a:gd name="connsiteY12" fmla="*/ 204028 h 2234993"/>
                  <a:gd name="connsiteX13" fmla="*/ 462224 w 5933552"/>
                  <a:gd name="connsiteY13" fmla="*/ 193980 h 2234993"/>
                  <a:gd name="connsiteX14" fmla="*/ 864158 w 5933552"/>
                  <a:gd name="connsiteY14" fmla="*/ 143738 h 2234993"/>
                  <a:gd name="connsiteX15" fmla="*/ 999811 w 5933552"/>
                  <a:gd name="connsiteY15" fmla="*/ 88472 h 2234993"/>
                  <a:gd name="connsiteX16" fmla="*/ 1024932 w 5933552"/>
                  <a:gd name="connsiteY16" fmla="*/ 78424 h 2234993"/>
                  <a:gd name="connsiteX17" fmla="*/ 999811 w 5933552"/>
                  <a:gd name="connsiteY17" fmla="*/ 28182 h 2234993"/>
                  <a:gd name="connsiteX18" fmla="*/ 1070149 w 5933552"/>
                  <a:gd name="connsiteY18" fmla="*/ 33206 h 2234993"/>
                  <a:gd name="connsiteX19" fmla="*/ 1130439 w 5933552"/>
                  <a:gd name="connsiteY19" fmla="*/ 53303 h 2234993"/>
                  <a:gd name="connsiteX20" fmla="*/ 1160585 w 5933552"/>
                  <a:gd name="connsiteY20" fmla="*/ 63351 h 2234993"/>
                  <a:gd name="connsiteX21" fmla="*/ 1683099 w 5933552"/>
                  <a:gd name="connsiteY21" fmla="*/ 13109 h 2234993"/>
                  <a:gd name="connsiteX22" fmla="*/ 2306097 w 5933552"/>
                  <a:gd name="connsiteY22" fmla="*/ 3061 h 2234993"/>
                  <a:gd name="connsiteX23" fmla="*/ 3029578 w 5933552"/>
                  <a:gd name="connsiteY23" fmla="*/ 58327 h 2234993"/>
                  <a:gd name="connsiteX24" fmla="*/ 3135086 w 5933552"/>
                  <a:gd name="connsiteY24" fmla="*/ 78424 h 2234993"/>
                  <a:gd name="connsiteX25" fmla="*/ 3255666 w 5933552"/>
                  <a:gd name="connsiteY25" fmla="*/ 98520 h 2234993"/>
                  <a:gd name="connsiteX26" fmla="*/ 3542044 w 5933552"/>
                  <a:gd name="connsiteY26" fmla="*/ 183931 h 2234993"/>
                  <a:gd name="connsiteX27" fmla="*/ 3798277 w 5933552"/>
                  <a:gd name="connsiteY27" fmla="*/ 319584 h 2234993"/>
                  <a:gd name="connsiteX28" fmla="*/ 4210259 w 5933552"/>
                  <a:gd name="connsiteY28" fmla="*/ 545672 h 2234993"/>
                  <a:gd name="connsiteX29" fmla="*/ 4340888 w 5933552"/>
                  <a:gd name="connsiteY29" fmla="*/ 626059 h 2234993"/>
                  <a:gd name="connsiteX30" fmla="*/ 4381081 w 5933552"/>
                  <a:gd name="connsiteY30" fmla="*/ 656204 h 2234993"/>
                  <a:gd name="connsiteX31" fmla="*/ 4752870 w 5933552"/>
                  <a:gd name="connsiteY31" fmla="*/ 686349 h 2234993"/>
                  <a:gd name="connsiteX32" fmla="*/ 5164853 w 5933552"/>
                  <a:gd name="connsiteY32" fmla="*/ 761711 h 2234993"/>
                  <a:gd name="connsiteX33" fmla="*/ 5441182 w 5933552"/>
                  <a:gd name="connsiteY33" fmla="*/ 827026 h 2234993"/>
                  <a:gd name="connsiteX34" fmla="*/ 5612004 w 5933552"/>
                  <a:gd name="connsiteY34" fmla="*/ 902388 h 2234993"/>
                  <a:gd name="connsiteX35" fmla="*/ 5807947 w 5933552"/>
                  <a:gd name="connsiteY35" fmla="*/ 1048089 h 2234993"/>
                  <a:gd name="connsiteX36" fmla="*/ 5823020 w 5933552"/>
                  <a:gd name="connsiteY36" fmla="*/ 1118428 h 2234993"/>
                  <a:gd name="connsiteX37" fmla="*/ 5838092 w 5933552"/>
                  <a:gd name="connsiteY37" fmla="*/ 1218911 h 2234993"/>
                  <a:gd name="connsiteX38" fmla="*/ 5823020 w 5933552"/>
                  <a:gd name="connsiteY38" fmla="*/ 1249056 h 2234993"/>
                  <a:gd name="connsiteX39" fmla="*/ 5863213 w 5933552"/>
                  <a:gd name="connsiteY39" fmla="*/ 1299298 h 2234993"/>
                  <a:gd name="connsiteX40" fmla="*/ 5893358 w 5933552"/>
                  <a:gd name="connsiteY40" fmla="*/ 1359588 h 2234993"/>
                  <a:gd name="connsiteX41" fmla="*/ 5893358 w 5933552"/>
                  <a:gd name="connsiteY41" fmla="*/ 1434951 h 2234993"/>
                  <a:gd name="connsiteX42" fmla="*/ 5928527 w 5933552"/>
                  <a:gd name="connsiteY42" fmla="*/ 1495241 h 2234993"/>
                  <a:gd name="connsiteX43" fmla="*/ 5918479 w 5933552"/>
                  <a:gd name="connsiteY43" fmla="*/ 1605773 h 2234993"/>
                  <a:gd name="connsiteX44" fmla="*/ 5898382 w 5933552"/>
                  <a:gd name="connsiteY44" fmla="*/ 1686160 h 2234993"/>
                  <a:gd name="connsiteX45" fmla="*/ 5918479 w 5933552"/>
                  <a:gd name="connsiteY45" fmla="*/ 1776595 h 2234993"/>
                  <a:gd name="connsiteX46" fmla="*/ 5933552 w 5933552"/>
                  <a:gd name="connsiteY46" fmla="*/ 1811764 h 2234993"/>
                  <a:gd name="connsiteX47" fmla="*/ 5812971 w 5933552"/>
                  <a:gd name="connsiteY47" fmla="*/ 1872054 h 2234993"/>
                  <a:gd name="connsiteX48" fmla="*/ 5812971 w 5933552"/>
                  <a:gd name="connsiteY48" fmla="*/ 1872054 h 2234993"/>
                  <a:gd name="connsiteX49" fmla="*/ 5727560 w 5933552"/>
                  <a:gd name="connsiteY49" fmla="*/ 1932344 h 2234993"/>
                  <a:gd name="connsiteX50" fmla="*/ 5390941 w 5933552"/>
                  <a:gd name="connsiteY50" fmla="*/ 1937369 h 2234993"/>
                  <a:gd name="connsiteX51" fmla="*/ 5215670 w 5933552"/>
                  <a:gd name="connsiteY51" fmla="*/ 1935977 h 2234993"/>
                  <a:gd name="connsiteX52" fmla="*/ 4373414 w 5933552"/>
                  <a:gd name="connsiteY52" fmla="*/ 1917320 h 2234993"/>
                  <a:gd name="connsiteX53" fmla="*/ 1519267 w 5933552"/>
                  <a:gd name="connsiteY53" fmla="*/ 1891925 h 2234993"/>
                  <a:gd name="connsiteX54" fmla="*/ 619914 w 5933552"/>
                  <a:gd name="connsiteY54" fmla="*/ 1836885 h 2234993"/>
                  <a:gd name="connsiteX55" fmla="*/ 281354 w 5933552"/>
                  <a:gd name="connsiteY55" fmla="*/ 1836885 h 2234993"/>
                  <a:gd name="connsiteX56" fmla="*/ 130629 w 5933552"/>
                  <a:gd name="connsiteY56" fmla="*/ 1761522 h 2234993"/>
                  <a:gd name="connsiteX57" fmla="*/ 10048 w 5933552"/>
                  <a:gd name="connsiteY57" fmla="*/ 1681136 h 2234993"/>
                  <a:gd name="connsiteX58" fmla="*/ 0 w 5933552"/>
                  <a:gd name="connsiteY58" fmla="*/ 1540459 h 2234993"/>
                  <a:gd name="connsiteX59" fmla="*/ 15072 w 5933552"/>
                  <a:gd name="connsiteY59" fmla="*/ 1490217 h 2234993"/>
                  <a:gd name="connsiteX60" fmla="*/ 15072 w 5933552"/>
                  <a:gd name="connsiteY60" fmla="*/ 1434951 h 2234993"/>
                  <a:gd name="connsiteX61" fmla="*/ 25121 w 5933552"/>
                  <a:gd name="connsiteY61" fmla="*/ 1384709 h 2234993"/>
                  <a:gd name="connsiteX62" fmla="*/ 40193 w 5933552"/>
                  <a:gd name="connsiteY62" fmla="*/ 1359588 h 2234993"/>
                  <a:gd name="connsiteX63" fmla="*/ 65314 w 5933552"/>
                  <a:gd name="connsiteY63" fmla="*/ 1314371 h 223499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51926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49881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49881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49881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49881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1311 h 2231543"/>
                  <a:gd name="connsiteX1" fmla="*/ 75363 w 5933552"/>
                  <a:gd name="connsiteY1" fmla="*/ 1080199 h 2231543"/>
                  <a:gd name="connsiteX2" fmla="*/ 45218 w 5933552"/>
                  <a:gd name="connsiteY2" fmla="*/ 1070150 h 2231543"/>
                  <a:gd name="connsiteX3" fmla="*/ 95459 w 5933552"/>
                  <a:gd name="connsiteY3" fmla="*/ 884256 h 2231543"/>
                  <a:gd name="connsiteX4" fmla="*/ 80387 w 5933552"/>
                  <a:gd name="connsiteY4" fmla="*/ 768700 h 2231543"/>
                  <a:gd name="connsiteX5" fmla="*/ 85411 w 5933552"/>
                  <a:gd name="connsiteY5" fmla="*/ 713434 h 2231543"/>
                  <a:gd name="connsiteX6" fmla="*/ 105508 w 5933552"/>
                  <a:gd name="connsiteY6" fmla="*/ 693337 h 2231543"/>
                  <a:gd name="connsiteX7" fmla="*/ 135653 w 5933552"/>
                  <a:gd name="connsiteY7" fmla="*/ 673240 h 2231543"/>
                  <a:gd name="connsiteX8" fmla="*/ 467248 w 5933552"/>
                  <a:gd name="connsiteY8" fmla="*/ 326572 h 2231543"/>
                  <a:gd name="connsiteX9" fmla="*/ 472272 w 5933552"/>
                  <a:gd name="connsiteY9" fmla="*/ 281355 h 2231543"/>
                  <a:gd name="connsiteX10" fmla="*/ 442127 w 5933552"/>
                  <a:gd name="connsiteY10" fmla="*/ 256234 h 2231543"/>
                  <a:gd name="connsiteX11" fmla="*/ 406958 w 5933552"/>
                  <a:gd name="connsiteY11" fmla="*/ 226089 h 2231543"/>
                  <a:gd name="connsiteX12" fmla="*/ 406958 w 5933552"/>
                  <a:gd name="connsiteY12" fmla="*/ 200968 h 2231543"/>
                  <a:gd name="connsiteX13" fmla="*/ 462224 w 5933552"/>
                  <a:gd name="connsiteY13" fmla="*/ 190920 h 2231543"/>
                  <a:gd name="connsiteX14" fmla="*/ 864158 w 5933552"/>
                  <a:gd name="connsiteY14" fmla="*/ 140678 h 2231543"/>
                  <a:gd name="connsiteX15" fmla="*/ 999811 w 5933552"/>
                  <a:gd name="connsiteY15" fmla="*/ 85412 h 2231543"/>
                  <a:gd name="connsiteX16" fmla="*/ 1024932 w 5933552"/>
                  <a:gd name="connsiteY16" fmla="*/ 75364 h 2231543"/>
                  <a:gd name="connsiteX17" fmla="*/ 999811 w 5933552"/>
                  <a:gd name="connsiteY17" fmla="*/ 25122 h 2231543"/>
                  <a:gd name="connsiteX18" fmla="*/ 1070149 w 5933552"/>
                  <a:gd name="connsiteY18" fmla="*/ 30146 h 2231543"/>
                  <a:gd name="connsiteX19" fmla="*/ 1130439 w 5933552"/>
                  <a:gd name="connsiteY19" fmla="*/ 50243 h 2231543"/>
                  <a:gd name="connsiteX20" fmla="*/ 1160585 w 5933552"/>
                  <a:gd name="connsiteY20" fmla="*/ 60291 h 2231543"/>
                  <a:gd name="connsiteX21" fmla="*/ 164538 w 5933552"/>
                  <a:gd name="connsiteY21" fmla="*/ 56488 h 2231543"/>
                  <a:gd name="connsiteX22" fmla="*/ 2306097 w 5933552"/>
                  <a:gd name="connsiteY22" fmla="*/ 1 h 2231543"/>
                  <a:gd name="connsiteX23" fmla="*/ 3029578 w 5933552"/>
                  <a:gd name="connsiteY23" fmla="*/ 55267 h 2231543"/>
                  <a:gd name="connsiteX24" fmla="*/ 3135086 w 5933552"/>
                  <a:gd name="connsiteY24" fmla="*/ 75364 h 2231543"/>
                  <a:gd name="connsiteX25" fmla="*/ 3255666 w 5933552"/>
                  <a:gd name="connsiteY25" fmla="*/ 95460 h 2231543"/>
                  <a:gd name="connsiteX26" fmla="*/ 3542044 w 5933552"/>
                  <a:gd name="connsiteY26" fmla="*/ 180871 h 2231543"/>
                  <a:gd name="connsiteX27" fmla="*/ 3798277 w 5933552"/>
                  <a:gd name="connsiteY27" fmla="*/ 316524 h 2231543"/>
                  <a:gd name="connsiteX28" fmla="*/ 4210259 w 5933552"/>
                  <a:gd name="connsiteY28" fmla="*/ 542612 h 2231543"/>
                  <a:gd name="connsiteX29" fmla="*/ 4340888 w 5933552"/>
                  <a:gd name="connsiteY29" fmla="*/ 622999 h 2231543"/>
                  <a:gd name="connsiteX30" fmla="*/ 4381081 w 5933552"/>
                  <a:gd name="connsiteY30" fmla="*/ 653144 h 2231543"/>
                  <a:gd name="connsiteX31" fmla="*/ 4752870 w 5933552"/>
                  <a:gd name="connsiteY31" fmla="*/ 683289 h 2231543"/>
                  <a:gd name="connsiteX32" fmla="*/ 5164853 w 5933552"/>
                  <a:gd name="connsiteY32" fmla="*/ 758651 h 2231543"/>
                  <a:gd name="connsiteX33" fmla="*/ 5441182 w 5933552"/>
                  <a:gd name="connsiteY33" fmla="*/ 823966 h 2231543"/>
                  <a:gd name="connsiteX34" fmla="*/ 5612004 w 5933552"/>
                  <a:gd name="connsiteY34" fmla="*/ 899328 h 2231543"/>
                  <a:gd name="connsiteX35" fmla="*/ 5807947 w 5933552"/>
                  <a:gd name="connsiteY35" fmla="*/ 1045029 h 2231543"/>
                  <a:gd name="connsiteX36" fmla="*/ 5823020 w 5933552"/>
                  <a:gd name="connsiteY36" fmla="*/ 1115368 h 2231543"/>
                  <a:gd name="connsiteX37" fmla="*/ 5838092 w 5933552"/>
                  <a:gd name="connsiteY37" fmla="*/ 1215851 h 2231543"/>
                  <a:gd name="connsiteX38" fmla="*/ 5823020 w 5933552"/>
                  <a:gd name="connsiteY38" fmla="*/ 1245996 h 2231543"/>
                  <a:gd name="connsiteX39" fmla="*/ 5863213 w 5933552"/>
                  <a:gd name="connsiteY39" fmla="*/ 1296238 h 2231543"/>
                  <a:gd name="connsiteX40" fmla="*/ 5893358 w 5933552"/>
                  <a:gd name="connsiteY40" fmla="*/ 1356528 h 2231543"/>
                  <a:gd name="connsiteX41" fmla="*/ 5893358 w 5933552"/>
                  <a:gd name="connsiteY41" fmla="*/ 1431891 h 2231543"/>
                  <a:gd name="connsiteX42" fmla="*/ 5928527 w 5933552"/>
                  <a:gd name="connsiteY42" fmla="*/ 1492181 h 2231543"/>
                  <a:gd name="connsiteX43" fmla="*/ 5918479 w 5933552"/>
                  <a:gd name="connsiteY43" fmla="*/ 1602713 h 2231543"/>
                  <a:gd name="connsiteX44" fmla="*/ 5898382 w 5933552"/>
                  <a:gd name="connsiteY44" fmla="*/ 1683100 h 2231543"/>
                  <a:gd name="connsiteX45" fmla="*/ 5918479 w 5933552"/>
                  <a:gd name="connsiteY45" fmla="*/ 1773535 h 2231543"/>
                  <a:gd name="connsiteX46" fmla="*/ 5933552 w 5933552"/>
                  <a:gd name="connsiteY46" fmla="*/ 1808704 h 2231543"/>
                  <a:gd name="connsiteX47" fmla="*/ 5812971 w 5933552"/>
                  <a:gd name="connsiteY47" fmla="*/ 1868994 h 2231543"/>
                  <a:gd name="connsiteX48" fmla="*/ 5812971 w 5933552"/>
                  <a:gd name="connsiteY48" fmla="*/ 1868994 h 2231543"/>
                  <a:gd name="connsiteX49" fmla="*/ 5727560 w 5933552"/>
                  <a:gd name="connsiteY49" fmla="*/ 1929284 h 2231543"/>
                  <a:gd name="connsiteX50" fmla="*/ 5390941 w 5933552"/>
                  <a:gd name="connsiteY50" fmla="*/ 1934309 h 2231543"/>
                  <a:gd name="connsiteX51" fmla="*/ 5215670 w 5933552"/>
                  <a:gd name="connsiteY51" fmla="*/ 1932917 h 2231543"/>
                  <a:gd name="connsiteX52" fmla="*/ 4373414 w 5933552"/>
                  <a:gd name="connsiteY52" fmla="*/ 1914260 h 2231543"/>
                  <a:gd name="connsiteX53" fmla="*/ 1498817 w 5933552"/>
                  <a:gd name="connsiteY53" fmla="*/ 1888865 h 2231543"/>
                  <a:gd name="connsiteX54" fmla="*/ 619914 w 5933552"/>
                  <a:gd name="connsiteY54" fmla="*/ 1833825 h 2231543"/>
                  <a:gd name="connsiteX55" fmla="*/ 281354 w 5933552"/>
                  <a:gd name="connsiteY55" fmla="*/ 1833825 h 2231543"/>
                  <a:gd name="connsiteX56" fmla="*/ 130629 w 5933552"/>
                  <a:gd name="connsiteY56" fmla="*/ 1758462 h 2231543"/>
                  <a:gd name="connsiteX57" fmla="*/ 10048 w 5933552"/>
                  <a:gd name="connsiteY57" fmla="*/ 1678076 h 2231543"/>
                  <a:gd name="connsiteX58" fmla="*/ 0 w 5933552"/>
                  <a:gd name="connsiteY58" fmla="*/ 1537399 h 2231543"/>
                  <a:gd name="connsiteX59" fmla="*/ 15072 w 5933552"/>
                  <a:gd name="connsiteY59" fmla="*/ 1487157 h 2231543"/>
                  <a:gd name="connsiteX60" fmla="*/ 15072 w 5933552"/>
                  <a:gd name="connsiteY60" fmla="*/ 1431891 h 2231543"/>
                  <a:gd name="connsiteX61" fmla="*/ 25121 w 5933552"/>
                  <a:gd name="connsiteY61" fmla="*/ 1381649 h 2231543"/>
                  <a:gd name="connsiteX62" fmla="*/ 40193 w 5933552"/>
                  <a:gd name="connsiteY62" fmla="*/ 1356528 h 2231543"/>
                  <a:gd name="connsiteX63" fmla="*/ 65314 w 5933552"/>
                  <a:gd name="connsiteY63" fmla="*/ 1311311 h 2231543"/>
                  <a:gd name="connsiteX0" fmla="*/ 65314 w 5933552"/>
                  <a:gd name="connsiteY0" fmla="*/ 1311311 h 2231543"/>
                  <a:gd name="connsiteX1" fmla="*/ 75363 w 5933552"/>
                  <a:gd name="connsiteY1" fmla="*/ 1080199 h 2231543"/>
                  <a:gd name="connsiteX2" fmla="*/ 45218 w 5933552"/>
                  <a:gd name="connsiteY2" fmla="*/ 1070150 h 2231543"/>
                  <a:gd name="connsiteX3" fmla="*/ 95459 w 5933552"/>
                  <a:gd name="connsiteY3" fmla="*/ 884256 h 2231543"/>
                  <a:gd name="connsiteX4" fmla="*/ 80387 w 5933552"/>
                  <a:gd name="connsiteY4" fmla="*/ 768700 h 2231543"/>
                  <a:gd name="connsiteX5" fmla="*/ 85411 w 5933552"/>
                  <a:gd name="connsiteY5" fmla="*/ 713434 h 2231543"/>
                  <a:gd name="connsiteX6" fmla="*/ 105508 w 5933552"/>
                  <a:gd name="connsiteY6" fmla="*/ 693337 h 2231543"/>
                  <a:gd name="connsiteX7" fmla="*/ 135653 w 5933552"/>
                  <a:gd name="connsiteY7" fmla="*/ 673240 h 2231543"/>
                  <a:gd name="connsiteX8" fmla="*/ 467248 w 5933552"/>
                  <a:gd name="connsiteY8" fmla="*/ 326572 h 2231543"/>
                  <a:gd name="connsiteX9" fmla="*/ 472272 w 5933552"/>
                  <a:gd name="connsiteY9" fmla="*/ 281355 h 2231543"/>
                  <a:gd name="connsiteX10" fmla="*/ 442127 w 5933552"/>
                  <a:gd name="connsiteY10" fmla="*/ 256234 h 2231543"/>
                  <a:gd name="connsiteX11" fmla="*/ 406958 w 5933552"/>
                  <a:gd name="connsiteY11" fmla="*/ 226089 h 2231543"/>
                  <a:gd name="connsiteX12" fmla="*/ 406958 w 5933552"/>
                  <a:gd name="connsiteY12" fmla="*/ 200968 h 2231543"/>
                  <a:gd name="connsiteX13" fmla="*/ 462224 w 5933552"/>
                  <a:gd name="connsiteY13" fmla="*/ 190920 h 2231543"/>
                  <a:gd name="connsiteX14" fmla="*/ 864158 w 5933552"/>
                  <a:gd name="connsiteY14" fmla="*/ 140678 h 2231543"/>
                  <a:gd name="connsiteX15" fmla="*/ 999811 w 5933552"/>
                  <a:gd name="connsiteY15" fmla="*/ 85412 h 2231543"/>
                  <a:gd name="connsiteX16" fmla="*/ 1024932 w 5933552"/>
                  <a:gd name="connsiteY16" fmla="*/ 75364 h 2231543"/>
                  <a:gd name="connsiteX17" fmla="*/ 999811 w 5933552"/>
                  <a:gd name="connsiteY17" fmla="*/ 25122 h 2231543"/>
                  <a:gd name="connsiteX18" fmla="*/ 1070149 w 5933552"/>
                  <a:gd name="connsiteY18" fmla="*/ 30146 h 2231543"/>
                  <a:gd name="connsiteX19" fmla="*/ 1130439 w 5933552"/>
                  <a:gd name="connsiteY19" fmla="*/ 50243 h 2231543"/>
                  <a:gd name="connsiteX20" fmla="*/ 164538 w 5933552"/>
                  <a:gd name="connsiteY20" fmla="*/ 56488 h 2231543"/>
                  <a:gd name="connsiteX21" fmla="*/ 2306097 w 5933552"/>
                  <a:gd name="connsiteY21" fmla="*/ 1 h 2231543"/>
                  <a:gd name="connsiteX22" fmla="*/ 3029578 w 5933552"/>
                  <a:gd name="connsiteY22" fmla="*/ 55267 h 2231543"/>
                  <a:gd name="connsiteX23" fmla="*/ 3135086 w 5933552"/>
                  <a:gd name="connsiteY23" fmla="*/ 75364 h 2231543"/>
                  <a:gd name="connsiteX24" fmla="*/ 3255666 w 5933552"/>
                  <a:gd name="connsiteY24" fmla="*/ 95460 h 2231543"/>
                  <a:gd name="connsiteX25" fmla="*/ 3542044 w 5933552"/>
                  <a:gd name="connsiteY25" fmla="*/ 180871 h 2231543"/>
                  <a:gd name="connsiteX26" fmla="*/ 3798277 w 5933552"/>
                  <a:gd name="connsiteY26" fmla="*/ 316524 h 2231543"/>
                  <a:gd name="connsiteX27" fmla="*/ 4210259 w 5933552"/>
                  <a:gd name="connsiteY27" fmla="*/ 542612 h 2231543"/>
                  <a:gd name="connsiteX28" fmla="*/ 4340888 w 5933552"/>
                  <a:gd name="connsiteY28" fmla="*/ 622999 h 2231543"/>
                  <a:gd name="connsiteX29" fmla="*/ 4381081 w 5933552"/>
                  <a:gd name="connsiteY29" fmla="*/ 653144 h 2231543"/>
                  <a:gd name="connsiteX30" fmla="*/ 4752870 w 5933552"/>
                  <a:gd name="connsiteY30" fmla="*/ 683289 h 2231543"/>
                  <a:gd name="connsiteX31" fmla="*/ 5164853 w 5933552"/>
                  <a:gd name="connsiteY31" fmla="*/ 758651 h 2231543"/>
                  <a:gd name="connsiteX32" fmla="*/ 5441182 w 5933552"/>
                  <a:gd name="connsiteY32" fmla="*/ 823966 h 2231543"/>
                  <a:gd name="connsiteX33" fmla="*/ 5612004 w 5933552"/>
                  <a:gd name="connsiteY33" fmla="*/ 899328 h 2231543"/>
                  <a:gd name="connsiteX34" fmla="*/ 5807947 w 5933552"/>
                  <a:gd name="connsiteY34" fmla="*/ 1045029 h 2231543"/>
                  <a:gd name="connsiteX35" fmla="*/ 5823020 w 5933552"/>
                  <a:gd name="connsiteY35" fmla="*/ 1115368 h 2231543"/>
                  <a:gd name="connsiteX36" fmla="*/ 5838092 w 5933552"/>
                  <a:gd name="connsiteY36" fmla="*/ 1215851 h 2231543"/>
                  <a:gd name="connsiteX37" fmla="*/ 5823020 w 5933552"/>
                  <a:gd name="connsiteY37" fmla="*/ 1245996 h 2231543"/>
                  <a:gd name="connsiteX38" fmla="*/ 5863213 w 5933552"/>
                  <a:gd name="connsiteY38" fmla="*/ 1296238 h 2231543"/>
                  <a:gd name="connsiteX39" fmla="*/ 5893358 w 5933552"/>
                  <a:gd name="connsiteY39" fmla="*/ 1356528 h 2231543"/>
                  <a:gd name="connsiteX40" fmla="*/ 5893358 w 5933552"/>
                  <a:gd name="connsiteY40" fmla="*/ 1431891 h 2231543"/>
                  <a:gd name="connsiteX41" fmla="*/ 5928527 w 5933552"/>
                  <a:gd name="connsiteY41" fmla="*/ 1492181 h 2231543"/>
                  <a:gd name="connsiteX42" fmla="*/ 5918479 w 5933552"/>
                  <a:gd name="connsiteY42" fmla="*/ 1602713 h 2231543"/>
                  <a:gd name="connsiteX43" fmla="*/ 5898382 w 5933552"/>
                  <a:gd name="connsiteY43" fmla="*/ 1683100 h 2231543"/>
                  <a:gd name="connsiteX44" fmla="*/ 5918479 w 5933552"/>
                  <a:gd name="connsiteY44" fmla="*/ 1773535 h 2231543"/>
                  <a:gd name="connsiteX45" fmla="*/ 5933552 w 5933552"/>
                  <a:gd name="connsiteY45" fmla="*/ 1808704 h 2231543"/>
                  <a:gd name="connsiteX46" fmla="*/ 5812971 w 5933552"/>
                  <a:gd name="connsiteY46" fmla="*/ 1868994 h 2231543"/>
                  <a:gd name="connsiteX47" fmla="*/ 5812971 w 5933552"/>
                  <a:gd name="connsiteY47" fmla="*/ 1868994 h 2231543"/>
                  <a:gd name="connsiteX48" fmla="*/ 5727560 w 5933552"/>
                  <a:gd name="connsiteY48" fmla="*/ 1929284 h 2231543"/>
                  <a:gd name="connsiteX49" fmla="*/ 5390941 w 5933552"/>
                  <a:gd name="connsiteY49" fmla="*/ 1934309 h 2231543"/>
                  <a:gd name="connsiteX50" fmla="*/ 5215670 w 5933552"/>
                  <a:gd name="connsiteY50" fmla="*/ 1932917 h 2231543"/>
                  <a:gd name="connsiteX51" fmla="*/ 4373414 w 5933552"/>
                  <a:gd name="connsiteY51" fmla="*/ 1914260 h 2231543"/>
                  <a:gd name="connsiteX52" fmla="*/ 1498817 w 5933552"/>
                  <a:gd name="connsiteY52" fmla="*/ 1888865 h 2231543"/>
                  <a:gd name="connsiteX53" fmla="*/ 619914 w 5933552"/>
                  <a:gd name="connsiteY53" fmla="*/ 1833825 h 2231543"/>
                  <a:gd name="connsiteX54" fmla="*/ 281354 w 5933552"/>
                  <a:gd name="connsiteY54" fmla="*/ 1833825 h 2231543"/>
                  <a:gd name="connsiteX55" fmla="*/ 130629 w 5933552"/>
                  <a:gd name="connsiteY55" fmla="*/ 1758462 h 2231543"/>
                  <a:gd name="connsiteX56" fmla="*/ 10048 w 5933552"/>
                  <a:gd name="connsiteY56" fmla="*/ 1678076 h 2231543"/>
                  <a:gd name="connsiteX57" fmla="*/ 0 w 5933552"/>
                  <a:gd name="connsiteY57" fmla="*/ 1537399 h 2231543"/>
                  <a:gd name="connsiteX58" fmla="*/ 15072 w 5933552"/>
                  <a:gd name="connsiteY58" fmla="*/ 1487157 h 2231543"/>
                  <a:gd name="connsiteX59" fmla="*/ 15072 w 5933552"/>
                  <a:gd name="connsiteY59" fmla="*/ 1431891 h 2231543"/>
                  <a:gd name="connsiteX60" fmla="*/ 25121 w 5933552"/>
                  <a:gd name="connsiteY60" fmla="*/ 1381649 h 2231543"/>
                  <a:gd name="connsiteX61" fmla="*/ 40193 w 5933552"/>
                  <a:gd name="connsiteY61" fmla="*/ 1356528 h 2231543"/>
                  <a:gd name="connsiteX62" fmla="*/ 65314 w 5933552"/>
                  <a:gd name="connsiteY62" fmla="*/ 1311311 h 2231543"/>
                  <a:gd name="connsiteX0" fmla="*/ 65314 w 5933552"/>
                  <a:gd name="connsiteY0" fmla="*/ 1311311 h 2231543"/>
                  <a:gd name="connsiteX1" fmla="*/ 75363 w 5933552"/>
                  <a:gd name="connsiteY1" fmla="*/ 1080199 h 2231543"/>
                  <a:gd name="connsiteX2" fmla="*/ 45218 w 5933552"/>
                  <a:gd name="connsiteY2" fmla="*/ 1070150 h 2231543"/>
                  <a:gd name="connsiteX3" fmla="*/ 95459 w 5933552"/>
                  <a:gd name="connsiteY3" fmla="*/ 884256 h 2231543"/>
                  <a:gd name="connsiteX4" fmla="*/ 80387 w 5933552"/>
                  <a:gd name="connsiteY4" fmla="*/ 768700 h 2231543"/>
                  <a:gd name="connsiteX5" fmla="*/ 85411 w 5933552"/>
                  <a:gd name="connsiteY5" fmla="*/ 713434 h 2231543"/>
                  <a:gd name="connsiteX6" fmla="*/ 105508 w 5933552"/>
                  <a:gd name="connsiteY6" fmla="*/ 693337 h 2231543"/>
                  <a:gd name="connsiteX7" fmla="*/ 135653 w 5933552"/>
                  <a:gd name="connsiteY7" fmla="*/ 673240 h 2231543"/>
                  <a:gd name="connsiteX8" fmla="*/ 467248 w 5933552"/>
                  <a:gd name="connsiteY8" fmla="*/ 326572 h 2231543"/>
                  <a:gd name="connsiteX9" fmla="*/ 472272 w 5933552"/>
                  <a:gd name="connsiteY9" fmla="*/ 281355 h 2231543"/>
                  <a:gd name="connsiteX10" fmla="*/ 442127 w 5933552"/>
                  <a:gd name="connsiteY10" fmla="*/ 256234 h 2231543"/>
                  <a:gd name="connsiteX11" fmla="*/ 406958 w 5933552"/>
                  <a:gd name="connsiteY11" fmla="*/ 226089 h 2231543"/>
                  <a:gd name="connsiteX12" fmla="*/ 406958 w 5933552"/>
                  <a:gd name="connsiteY12" fmla="*/ 200968 h 2231543"/>
                  <a:gd name="connsiteX13" fmla="*/ 462224 w 5933552"/>
                  <a:gd name="connsiteY13" fmla="*/ 190920 h 2231543"/>
                  <a:gd name="connsiteX14" fmla="*/ 864158 w 5933552"/>
                  <a:gd name="connsiteY14" fmla="*/ 140678 h 2231543"/>
                  <a:gd name="connsiteX15" fmla="*/ 999811 w 5933552"/>
                  <a:gd name="connsiteY15" fmla="*/ 85412 h 2231543"/>
                  <a:gd name="connsiteX16" fmla="*/ 1024932 w 5933552"/>
                  <a:gd name="connsiteY16" fmla="*/ 75364 h 2231543"/>
                  <a:gd name="connsiteX17" fmla="*/ 999811 w 5933552"/>
                  <a:gd name="connsiteY17" fmla="*/ 25122 h 2231543"/>
                  <a:gd name="connsiteX18" fmla="*/ 1070149 w 5933552"/>
                  <a:gd name="connsiteY18" fmla="*/ 30146 h 2231543"/>
                  <a:gd name="connsiteX19" fmla="*/ 164538 w 5933552"/>
                  <a:gd name="connsiteY19" fmla="*/ 56488 h 2231543"/>
                  <a:gd name="connsiteX20" fmla="*/ 2306097 w 5933552"/>
                  <a:gd name="connsiteY20" fmla="*/ 1 h 2231543"/>
                  <a:gd name="connsiteX21" fmla="*/ 3029578 w 5933552"/>
                  <a:gd name="connsiteY21" fmla="*/ 55267 h 2231543"/>
                  <a:gd name="connsiteX22" fmla="*/ 3135086 w 5933552"/>
                  <a:gd name="connsiteY22" fmla="*/ 75364 h 2231543"/>
                  <a:gd name="connsiteX23" fmla="*/ 3255666 w 5933552"/>
                  <a:gd name="connsiteY23" fmla="*/ 95460 h 2231543"/>
                  <a:gd name="connsiteX24" fmla="*/ 3542044 w 5933552"/>
                  <a:gd name="connsiteY24" fmla="*/ 180871 h 2231543"/>
                  <a:gd name="connsiteX25" fmla="*/ 3798277 w 5933552"/>
                  <a:gd name="connsiteY25" fmla="*/ 316524 h 2231543"/>
                  <a:gd name="connsiteX26" fmla="*/ 4210259 w 5933552"/>
                  <a:gd name="connsiteY26" fmla="*/ 542612 h 2231543"/>
                  <a:gd name="connsiteX27" fmla="*/ 4340888 w 5933552"/>
                  <a:gd name="connsiteY27" fmla="*/ 622999 h 2231543"/>
                  <a:gd name="connsiteX28" fmla="*/ 4381081 w 5933552"/>
                  <a:gd name="connsiteY28" fmla="*/ 653144 h 2231543"/>
                  <a:gd name="connsiteX29" fmla="*/ 4752870 w 5933552"/>
                  <a:gd name="connsiteY29" fmla="*/ 683289 h 2231543"/>
                  <a:gd name="connsiteX30" fmla="*/ 5164853 w 5933552"/>
                  <a:gd name="connsiteY30" fmla="*/ 758651 h 2231543"/>
                  <a:gd name="connsiteX31" fmla="*/ 5441182 w 5933552"/>
                  <a:gd name="connsiteY31" fmla="*/ 823966 h 2231543"/>
                  <a:gd name="connsiteX32" fmla="*/ 5612004 w 5933552"/>
                  <a:gd name="connsiteY32" fmla="*/ 899328 h 2231543"/>
                  <a:gd name="connsiteX33" fmla="*/ 5807947 w 5933552"/>
                  <a:gd name="connsiteY33" fmla="*/ 1045029 h 2231543"/>
                  <a:gd name="connsiteX34" fmla="*/ 5823020 w 5933552"/>
                  <a:gd name="connsiteY34" fmla="*/ 1115368 h 2231543"/>
                  <a:gd name="connsiteX35" fmla="*/ 5838092 w 5933552"/>
                  <a:gd name="connsiteY35" fmla="*/ 1215851 h 2231543"/>
                  <a:gd name="connsiteX36" fmla="*/ 5823020 w 5933552"/>
                  <a:gd name="connsiteY36" fmla="*/ 1245996 h 2231543"/>
                  <a:gd name="connsiteX37" fmla="*/ 5863213 w 5933552"/>
                  <a:gd name="connsiteY37" fmla="*/ 1296238 h 2231543"/>
                  <a:gd name="connsiteX38" fmla="*/ 5893358 w 5933552"/>
                  <a:gd name="connsiteY38" fmla="*/ 1356528 h 2231543"/>
                  <a:gd name="connsiteX39" fmla="*/ 5893358 w 5933552"/>
                  <a:gd name="connsiteY39" fmla="*/ 1431891 h 2231543"/>
                  <a:gd name="connsiteX40" fmla="*/ 5928527 w 5933552"/>
                  <a:gd name="connsiteY40" fmla="*/ 1492181 h 2231543"/>
                  <a:gd name="connsiteX41" fmla="*/ 5918479 w 5933552"/>
                  <a:gd name="connsiteY41" fmla="*/ 1602713 h 2231543"/>
                  <a:gd name="connsiteX42" fmla="*/ 5898382 w 5933552"/>
                  <a:gd name="connsiteY42" fmla="*/ 1683100 h 2231543"/>
                  <a:gd name="connsiteX43" fmla="*/ 5918479 w 5933552"/>
                  <a:gd name="connsiteY43" fmla="*/ 1773535 h 2231543"/>
                  <a:gd name="connsiteX44" fmla="*/ 5933552 w 5933552"/>
                  <a:gd name="connsiteY44" fmla="*/ 1808704 h 2231543"/>
                  <a:gd name="connsiteX45" fmla="*/ 5812971 w 5933552"/>
                  <a:gd name="connsiteY45" fmla="*/ 1868994 h 2231543"/>
                  <a:gd name="connsiteX46" fmla="*/ 5812971 w 5933552"/>
                  <a:gd name="connsiteY46" fmla="*/ 1868994 h 2231543"/>
                  <a:gd name="connsiteX47" fmla="*/ 5727560 w 5933552"/>
                  <a:gd name="connsiteY47" fmla="*/ 1929284 h 2231543"/>
                  <a:gd name="connsiteX48" fmla="*/ 5390941 w 5933552"/>
                  <a:gd name="connsiteY48" fmla="*/ 1934309 h 2231543"/>
                  <a:gd name="connsiteX49" fmla="*/ 5215670 w 5933552"/>
                  <a:gd name="connsiteY49" fmla="*/ 1932917 h 2231543"/>
                  <a:gd name="connsiteX50" fmla="*/ 4373414 w 5933552"/>
                  <a:gd name="connsiteY50" fmla="*/ 1914260 h 2231543"/>
                  <a:gd name="connsiteX51" fmla="*/ 1498817 w 5933552"/>
                  <a:gd name="connsiteY51" fmla="*/ 1888865 h 2231543"/>
                  <a:gd name="connsiteX52" fmla="*/ 619914 w 5933552"/>
                  <a:gd name="connsiteY52" fmla="*/ 1833825 h 2231543"/>
                  <a:gd name="connsiteX53" fmla="*/ 281354 w 5933552"/>
                  <a:gd name="connsiteY53" fmla="*/ 1833825 h 2231543"/>
                  <a:gd name="connsiteX54" fmla="*/ 130629 w 5933552"/>
                  <a:gd name="connsiteY54" fmla="*/ 1758462 h 2231543"/>
                  <a:gd name="connsiteX55" fmla="*/ 10048 w 5933552"/>
                  <a:gd name="connsiteY55" fmla="*/ 1678076 h 2231543"/>
                  <a:gd name="connsiteX56" fmla="*/ 0 w 5933552"/>
                  <a:gd name="connsiteY56" fmla="*/ 1537399 h 2231543"/>
                  <a:gd name="connsiteX57" fmla="*/ 15072 w 5933552"/>
                  <a:gd name="connsiteY57" fmla="*/ 1487157 h 2231543"/>
                  <a:gd name="connsiteX58" fmla="*/ 15072 w 5933552"/>
                  <a:gd name="connsiteY58" fmla="*/ 1431891 h 2231543"/>
                  <a:gd name="connsiteX59" fmla="*/ 25121 w 5933552"/>
                  <a:gd name="connsiteY59" fmla="*/ 1381649 h 2231543"/>
                  <a:gd name="connsiteX60" fmla="*/ 40193 w 5933552"/>
                  <a:gd name="connsiteY60" fmla="*/ 1356528 h 2231543"/>
                  <a:gd name="connsiteX61" fmla="*/ 65314 w 5933552"/>
                  <a:gd name="connsiteY61" fmla="*/ 1311311 h 2231543"/>
                  <a:gd name="connsiteX0" fmla="*/ 65314 w 5933552"/>
                  <a:gd name="connsiteY0" fmla="*/ 1311311 h 2231543"/>
                  <a:gd name="connsiteX1" fmla="*/ 75363 w 5933552"/>
                  <a:gd name="connsiteY1" fmla="*/ 1080199 h 2231543"/>
                  <a:gd name="connsiteX2" fmla="*/ 45218 w 5933552"/>
                  <a:gd name="connsiteY2" fmla="*/ 1070150 h 2231543"/>
                  <a:gd name="connsiteX3" fmla="*/ 95459 w 5933552"/>
                  <a:gd name="connsiteY3" fmla="*/ 884256 h 2231543"/>
                  <a:gd name="connsiteX4" fmla="*/ 80387 w 5933552"/>
                  <a:gd name="connsiteY4" fmla="*/ 768700 h 2231543"/>
                  <a:gd name="connsiteX5" fmla="*/ 85411 w 5933552"/>
                  <a:gd name="connsiteY5" fmla="*/ 713434 h 2231543"/>
                  <a:gd name="connsiteX6" fmla="*/ 105508 w 5933552"/>
                  <a:gd name="connsiteY6" fmla="*/ 693337 h 2231543"/>
                  <a:gd name="connsiteX7" fmla="*/ 135653 w 5933552"/>
                  <a:gd name="connsiteY7" fmla="*/ 673240 h 2231543"/>
                  <a:gd name="connsiteX8" fmla="*/ 467248 w 5933552"/>
                  <a:gd name="connsiteY8" fmla="*/ 326572 h 2231543"/>
                  <a:gd name="connsiteX9" fmla="*/ 472272 w 5933552"/>
                  <a:gd name="connsiteY9" fmla="*/ 281355 h 2231543"/>
                  <a:gd name="connsiteX10" fmla="*/ 442127 w 5933552"/>
                  <a:gd name="connsiteY10" fmla="*/ 256234 h 2231543"/>
                  <a:gd name="connsiteX11" fmla="*/ 406958 w 5933552"/>
                  <a:gd name="connsiteY11" fmla="*/ 226089 h 2231543"/>
                  <a:gd name="connsiteX12" fmla="*/ 406958 w 5933552"/>
                  <a:gd name="connsiteY12" fmla="*/ 200968 h 2231543"/>
                  <a:gd name="connsiteX13" fmla="*/ 462224 w 5933552"/>
                  <a:gd name="connsiteY13" fmla="*/ 190920 h 2231543"/>
                  <a:gd name="connsiteX14" fmla="*/ 864158 w 5933552"/>
                  <a:gd name="connsiteY14" fmla="*/ 140678 h 2231543"/>
                  <a:gd name="connsiteX15" fmla="*/ 999811 w 5933552"/>
                  <a:gd name="connsiteY15" fmla="*/ 85412 h 2231543"/>
                  <a:gd name="connsiteX16" fmla="*/ 1024932 w 5933552"/>
                  <a:gd name="connsiteY16" fmla="*/ 75364 h 2231543"/>
                  <a:gd name="connsiteX17" fmla="*/ 999811 w 5933552"/>
                  <a:gd name="connsiteY17" fmla="*/ 25122 h 2231543"/>
                  <a:gd name="connsiteX18" fmla="*/ 164538 w 5933552"/>
                  <a:gd name="connsiteY18" fmla="*/ 56488 h 2231543"/>
                  <a:gd name="connsiteX19" fmla="*/ 2306097 w 5933552"/>
                  <a:gd name="connsiteY19" fmla="*/ 1 h 2231543"/>
                  <a:gd name="connsiteX20" fmla="*/ 3029578 w 5933552"/>
                  <a:gd name="connsiteY20" fmla="*/ 55267 h 2231543"/>
                  <a:gd name="connsiteX21" fmla="*/ 3135086 w 5933552"/>
                  <a:gd name="connsiteY21" fmla="*/ 75364 h 2231543"/>
                  <a:gd name="connsiteX22" fmla="*/ 3255666 w 5933552"/>
                  <a:gd name="connsiteY22" fmla="*/ 95460 h 2231543"/>
                  <a:gd name="connsiteX23" fmla="*/ 3542044 w 5933552"/>
                  <a:gd name="connsiteY23" fmla="*/ 180871 h 2231543"/>
                  <a:gd name="connsiteX24" fmla="*/ 3798277 w 5933552"/>
                  <a:gd name="connsiteY24" fmla="*/ 316524 h 2231543"/>
                  <a:gd name="connsiteX25" fmla="*/ 4210259 w 5933552"/>
                  <a:gd name="connsiteY25" fmla="*/ 542612 h 2231543"/>
                  <a:gd name="connsiteX26" fmla="*/ 4340888 w 5933552"/>
                  <a:gd name="connsiteY26" fmla="*/ 622999 h 2231543"/>
                  <a:gd name="connsiteX27" fmla="*/ 4381081 w 5933552"/>
                  <a:gd name="connsiteY27" fmla="*/ 653144 h 2231543"/>
                  <a:gd name="connsiteX28" fmla="*/ 4752870 w 5933552"/>
                  <a:gd name="connsiteY28" fmla="*/ 683289 h 2231543"/>
                  <a:gd name="connsiteX29" fmla="*/ 5164853 w 5933552"/>
                  <a:gd name="connsiteY29" fmla="*/ 758651 h 2231543"/>
                  <a:gd name="connsiteX30" fmla="*/ 5441182 w 5933552"/>
                  <a:gd name="connsiteY30" fmla="*/ 823966 h 2231543"/>
                  <a:gd name="connsiteX31" fmla="*/ 5612004 w 5933552"/>
                  <a:gd name="connsiteY31" fmla="*/ 899328 h 2231543"/>
                  <a:gd name="connsiteX32" fmla="*/ 5807947 w 5933552"/>
                  <a:gd name="connsiteY32" fmla="*/ 1045029 h 2231543"/>
                  <a:gd name="connsiteX33" fmla="*/ 5823020 w 5933552"/>
                  <a:gd name="connsiteY33" fmla="*/ 1115368 h 2231543"/>
                  <a:gd name="connsiteX34" fmla="*/ 5838092 w 5933552"/>
                  <a:gd name="connsiteY34" fmla="*/ 1215851 h 2231543"/>
                  <a:gd name="connsiteX35" fmla="*/ 5823020 w 5933552"/>
                  <a:gd name="connsiteY35" fmla="*/ 1245996 h 2231543"/>
                  <a:gd name="connsiteX36" fmla="*/ 5863213 w 5933552"/>
                  <a:gd name="connsiteY36" fmla="*/ 1296238 h 2231543"/>
                  <a:gd name="connsiteX37" fmla="*/ 5893358 w 5933552"/>
                  <a:gd name="connsiteY37" fmla="*/ 1356528 h 2231543"/>
                  <a:gd name="connsiteX38" fmla="*/ 5893358 w 5933552"/>
                  <a:gd name="connsiteY38" fmla="*/ 1431891 h 2231543"/>
                  <a:gd name="connsiteX39" fmla="*/ 5928527 w 5933552"/>
                  <a:gd name="connsiteY39" fmla="*/ 1492181 h 2231543"/>
                  <a:gd name="connsiteX40" fmla="*/ 5918479 w 5933552"/>
                  <a:gd name="connsiteY40" fmla="*/ 1602713 h 2231543"/>
                  <a:gd name="connsiteX41" fmla="*/ 5898382 w 5933552"/>
                  <a:gd name="connsiteY41" fmla="*/ 1683100 h 2231543"/>
                  <a:gd name="connsiteX42" fmla="*/ 5918479 w 5933552"/>
                  <a:gd name="connsiteY42" fmla="*/ 1773535 h 2231543"/>
                  <a:gd name="connsiteX43" fmla="*/ 5933552 w 5933552"/>
                  <a:gd name="connsiteY43" fmla="*/ 1808704 h 2231543"/>
                  <a:gd name="connsiteX44" fmla="*/ 5812971 w 5933552"/>
                  <a:gd name="connsiteY44" fmla="*/ 1868994 h 2231543"/>
                  <a:gd name="connsiteX45" fmla="*/ 5812971 w 5933552"/>
                  <a:gd name="connsiteY45" fmla="*/ 1868994 h 2231543"/>
                  <a:gd name="connsiteX46" fmla="*/ 5727560 w 5933552"/>
                  <a:gd name="connsiteY46" fmla="*/ 1929284 h 2231543"/>
                  <a:gd name="connsiteX47" fmla="*/ 5390941 w 5933552"/>
                  <a:gd name="connsiteY47" fmla="*/ 1934309 h 2231543"/>
                  <a:gd name="connsiteX48" fmla="*/ 5215670 w 5933552"/>
                  <a:gd name="connsiteY48" fmla="*/ 1932917 h 2231543"/>
                  <a:gd name="connsiteX49" fmla="*/ 4373414 w 5933552"/>
                  <a:gd name="connsiteY49" fmla="*/ 1914260 h 2231543"/>
                  <a:gd name="connsiteX50" fmla="*/ 1498817 w 5933552"/>
                  <a:gd name="connsiteY50" fmla="*/ 1888865 h 2231543"/>
                  <a:gd name="connsiteX51" fmla="*/ 619914 w 5933552"/>
                  <a:gd name="connsiteY51" fmla="*/ 1833825 h 2231543"/>
                  <a:gd name="connsiteX52" fmla="*/ 281354 w 5933552"/>
                  <a:gd name="connsiteY52" fmla="*/ 1833825 h 2231543"/>
                  <a:gd name="connsiteX53" fmla="*/ 130629 w 5933552"/>
                  <a:gd name="connsiteY53" fmla="*/ 1758462 h 2231543"/>
                  <a:gd name="connsiteX54" fmla="*/ 10048 w 5933552"/>
                  <a:gd name="connsiteY54" fmla="*/ 1678076 h 2231543"/>
                  <a:gd name="connsiteX55" fmla="*/ 0 w 5933552"/>
                  <a:gd name="connsiteY55" fmla="*/ 1537399 h 2231543"/>
                  <a:gd name="connsiteX56" fmla="*/ 15072 w 5933552"/>
                  <a:gd name="connsiteY56" fmla="*/ 1487157 h 2231543"/>
                  <a:gd name="connsiteX57" fmla="*/ 15072 w 5933552"/>
                  <a:gd name="connsiteY57" fmla="*/ 1431891 h 2231543"/>
                  <a:gd name="connsiteX58" fmla="*/ 25121 w 5933552"/>
                  <a:gd name="connsiteY58" fmla="*/ 1381649 h 2231543"/>
                  <a:gd name="connsiteX59" fmla="*/ 40193 w 5933552"/>
                  <a:gd name="connsiteY59" fmla="*/ 1356528 h 2231543"/>
                  <a:gd name="connsiteX60" fmla="*/ 65314 w 5933552"/>
                  <a:gd name="connsiteY60" fmla="*/ 1311311 h 2231543"/>
                  <a:gd name="connsiteX0" fmla="*/ 65314 w 5933552"/>
                  <a:gd name="connsiteY0" fmla="*/ 1311311 h 2231543"/>
                  <a:gd name="connsiteX1" fmla="*/ 75363 w 5933552"/>
                  <a:gd name="connsiteY1" fmla="*/ 1080199 h 2231543"/>
                  <a:gd name="connsiteX2" fmla="*/ 45218 w 5933552"/>
                  <a:gd name="connsiteY2" fmla="*/ 1070150 h 2231543"/>
                  <a:gd name="connsiteX3" fmla="*/ 95459 w 5933552"/>
                  <a:gd name="connsiteY3" fmla="*/ 884256 h 2231543"/>
                  <a:gd name="connsiteX4" fmla="*/ 80387 w 5933552"/>
                  <a:gd name="connsiteY4" fmla="*/ 768700 h 2231543"/>
                  <a:gd name="connsiteX5" fmla="*/ 85411 w 5933552"/>
                  <a:gd name="connsiteY5" fmla="*/ 713434 h 2231543"/>
                  <a:gd name="connsiteX6" fmla="*/ 105508 w 5933552"/>
                  <a:gd name="connsiteY6" fmla="*/ 693337 h 2231543"/>
                  <a:gd name="connsiteX7" fmla="*/ 135653 w 5933552"/>
                  <a:gd name="connsiteY7" fmla="*/ 673240 h 2231543"/>
                  <a:gd name="connsiteX8" fmla="*/ 467248 w 5933552"/>
                  <a:gd name="connsiteY8" fmla="*/ 326572 h 2231543"/>
                  <a:gd name="connsiteX9" fmla="*/ 472272 w 5933552"/>
                  <a:gd name="connsiteY9" fmla="*/ 281355 h 2231543"/>
                  <a:gd name="connsiteX10" fmla="*/ 442127 w 5933552"/>
                  <a:gd name="connsiteY10" fmla="*/ 256234 h 2231543"/>
                  <a:gd name="connsiteX11" fmla="*/ 406958 w 5933552"/>
                  <a:gd name="connsiteY11" fmla="*/ 226089 h 2231543"/>
                  <a:gd name="connsiteX12" fmla="*/ 406958 w 5933552"/>
                  <a:gd name="connsiteY12" fmla="*/ 200968 h 2231543"/>
                  <a:gd name="connsiteX13" fmla="*/ 462224 w 5933552"/>
                  <a:gd name="connsiteY13" fmla="*/ 190920 h 2231543"/>
                  <a:gd name="connsiteX14" fmla="*/ 864158 w 5933552"/>
                  <a:gd name="connsiteY14" fmla="*/ 140678 h 2231543"/>
                  <a:gd name="connsiteX15" fmla="*/ 999811 w 5933552"/>
                  <a:gd name="connsiteY15" fmla="*/ 85412 h 2231543"/>
                  <a:gd name="connsiteX16" fmla="*/ 1024932 w 5933552"/>
                  <a:gd name="connsiteY16" fmla="*/ 75364 h 2231543"/>
                  <a:gd name="connsiteX17" fmla="*/ 164538 w 5933552"/>
                  <a:gd name="connsiteY17" fmla="*/ 56488 h 2231543"/>
                  <a:gd name="connsiteX18" fmla="*/ 2306097 w 5933552"/>
                  <a:gd name="connsiteY18" fmla="*/ 1 h 2231543"/>
                  <a:gd name="connsiteX19" fmla="*/ 3029578 w 5933552"/>
                  <a:gd name="connsiteY19" fmla="*/ 55267 h 2231543"/>
                  <a:gd name="connsiteX20" fmla="*/ 3135086 w 5933552"/>
                  <a:gd name="connsiteY20" fmla="*/ 75364 h 2231543"/>
                  <a:gd name="connsiteX21" fmla="*/ 3255666 w 5933552"/>
                  <a:gd name="connsiteY21" fmla="*/ 95460 h 2231543"/>
                  <a:gd name="connsiteX22" fmla="*/ 3542044 w 5933552"/>
                  <a:gd name="connsiteY22" fmla="*/ 180871 h 2231543"/>
                  <a:gd name="connsiteX23" fmla="*/ 3798277 w 5933552"/>
                  <a:gd name="connsiteY23" fmla="*/ 316524 h 2231543"/>
                  <a:gd name="connsiteX24" fmla="*/ 4210259 w 5933552"/>
                  <a:gd name="connsiteY24" fmla="*/ 542612 h 2231543"/>
                  <a:gd name="connsiteX25" fmla="*/ 4340888 w 5933552"/>
                  <a:gd name="connsiteY25" fmla="*/ 622999 h 2231543"/>
                  <a:gd name="connsiteX26" fmla="*/ 4381081 w 5933552"/>
                  <a:gd name="connsiteY26" fmla="*/ 653144 h 2231543"/>
                  <a:gd name="connsiteX27" fmla="*/ 4752870 w 5933552"/>
                  <a:gd name="connsiteY27" fmla="*/ 683289 h 2231543"/>
                  <a:gd name="connsiteX28" fmla="*/ 5164853 w 5933552"/>
                  <a:gd name="connsiteY28" fmla="*/ 758651 h 2231543"/>
                  <a:gd name="connsiteX29" fmla="*/ 5441182 w 5933552"/>
                  <a:gd name="connsiteY29" fmla="*/ 823966 h 2231543"/>
                  <a:gd name="connsiteX30" fmla="*/ 5612004 w 5933552"/>
                  <a:gd name="connsiteY30" fmla="*/ 899328 h 2231543"/>
                  <a:gd name="connsiteX31" fmla="*/ 5807947 w 5933552"/>
                  <a:gd name="connsiteY31" fmla="*/ 1045029 h 2231543"/>
                  <a:gd name="connsiteX32" fmla="*/ 5823020 w 5933552"/>
                  <a:gd name="connsiteY32" fmla="*/ 1115368 h 2231543"/>
                  <a:gd name="connsiteX33" fmla="*/ 5838092 w 5933552"/>
                  <a:gd name="connsiteY33" fmla="*/ 1215851 h 2231543"/>
                  <a:gd name="connsiteX34" fmla="*/ 5823020 w 5933552"/>
                  <a:gd name="connsiteY34" fmla="*/ 1245996 h 2231543"/>
                  <a:gd name="connsiteX35" fmla="*/ 5863213 w 5933552"/>
                  <a:gd name="connsiteY35" fmla="*/ 1296238 h 2231543"/>
                  <a:gd name="connsiteX36" fmla="*/ 5893358 w 5933552"/>
                  <a:gd name="connsiteY36" fmla="*/ 1356528 h 2231543"/>
                  <a:gd name="connsiteX37" fmla="*/ 5893358 w 5933552"/>
                  <a:gd name="connsiteY37" fmla="*/ 1431891 h 2231543"/>
                  <a:gd name="connsiteX38" fmla="*/ 5928527 w 5933552"/>
                  <a:gd name="connsiteY38" fmla="*/ 1492181 h 2231543"/>
                  <a:gd name="connsiteX39" fmla="*/ 5918479 w 5933552"/>
                  <a:gd name="connsiteY39" fmla="*/ 1602713 h 2231543"/>
                  <a:gd name="connsiteX40" fmla="*/ 5898382 w 5933552"/>
                  <a:gd name="connsiteY40" fmla="*/ 1683100 h 2231543"/>
                  <a:gd name="connsiteX41" fmla="*/ 5918479 w 5933552"/>
                  <a:gd name="connsiteY41" fmla="*/ 1773535 h 2231543"/>
                  <a:gd name="connsiteX42" fmla="*/ 5933552 w 5933552"/>
                  <a:gd name="connsiteY42" fmla="*/ 1808704 h 2231543"/>
                  <a:gd name="connsiteX43" fmla="*/ 5812971 w 5933552"/>
                  <a:gd name="connsiteY43" fmla="*/ 1868994 h 2231543"/>
                  <a:gd name="connsiteX44" fmla="*/ 5812971 w 5933552"/>
                  <a:gd name="connsiteY44" fmla="*/ 1868994 h 2231543"/>
                  <a:gd name="connsiteX45" fmla="*/ 5727560 w 5933552"/>
                  <a:gd name="connsiteY45" fmla="*/ 1929284 h 2231543"/>
                  <a:gd name="connsiteX46" fmla="*/ 5390941 w 5933552"/>
                  <a:gd name="connsiteY46" fmla="*/ 1934309 h 2231543"/>
                  <a:gd name="connsiteX47" fmla="*/ 5215670 w 5933552"/>
                  <a:gd name="connsiteY47" fmla="*/ 1932917 h 2231543"/>
                  <a:gd name="connsiteX48" fmla="*/ 4373414 w 5933552"/>
                  <a:gd name="connsiteY48" fmla="*/ 1914260 h 2231543"/>
                  <a:gd name="connsiteX49" fmla="*/ 1498817 w 5933552"/>
                  <a:gd name="connsiteY49" fmla="*/ 1888865 h 2231543"/>
                  <a:gd name="connsiteX50" fmla="*/ 619914 w 5933552"/>
                  <a:gd name="connsiteY50" fmla="*/ 1833825 h 2231543"/>
                  <a:gd name="connsiteX51" fmla="*/ 281354 w 5933552"/>
                  <a:gd name="connsiteY51" fmla="*/ 1833825 h 2231543"/>
                  <a:gd name="connsiteX52" fmla="*/ 130629 w 5933552"/>
                  <a:gd name="connsiteY52" fmla="*/ 1758462 h 2231543"/>
                  <a:gd name="connsiteX53" fmla="*/ 10048 w 5933552"/>
                  <a:gd name="connsiteY53" fmla="*/ 1678076 h 2231543"/>
                  <a:gd name="connsiteX54" fmla="*/ 0 w 5933552"/>
                  <a:gd name="connsiteY54" fmla="*/ 1537399 h 2231543"/>
                  <a:gd name="connsiteX55" fmla="*/ 15072 w 5933552"/>
                  <a:gd name="connsiteY55" fmla="*/ 1487157 h 2231543"/>
                  <a:gd name="connsiteX56" fmla="*/ 15072 w 5933552"/>
                  <a:gd name="connsiteY56" fmla="*/ 1431891 h 2231543"/>
                  <a:gd name="connsiteX57" fmla="*/ 25121 w 5933552"/>
                  <a:gd name="connsiteY57" fmla="*/ 1381649 h 2231543"/>
                  <a:gd name="connsiteX58" fmla="*/ 40193 w 5933552"/>
                  <a:gd name="connsiteY58" fmla="*/ 1356528 h 2231543"/>
                  <a:gd name="connsiteX59" fmla="*/ 65314 w 5933552"/>
                  <a:gd name="connsiteY59" fmla="*/ 1311311 h 2231543"/>
                  <a:gd name="connsiteX0" fmla="*/ 65314 w 5933552"/>
                  <a:gd name="connsiteY0" fmla="*/ 1311311 h 2231543"/>
                  <a:gd name="connsiteX1" fmla="*/ 75363 w 5933552"/>
                  <a:gd name="connsiteY1" fmla="*/ 1080199 h 2231543"/>
                  <a:gd name="connsiteX2" fmla="*/ 45218 w 5933552"/>
                  <a:gd name="connsiteY2" fmla="*/ 1070150 h 2231543"/>
                  <a:gd name="connsiteX3" fmla="*/ 95459 w 5933552"/>
                  <a:gd name="connsiteY3" fmla="*/ 884256 h 2231543"/>
                  <a:gd name="connsiteX4" fmla="*/ 80387 w 5933552"/>
                  <a:gd name="connsiteY4" fmla="*/ 768700 h 2231543"/>
                  <a:gd name="connsiteX5" fmla="*/ 85411 w 5933552"/>
                  <a:gd name="connsiteY5" fmla="*/ 713434 h 2231543"/>
                  <a:gd name="connsiteX6" fmla="*/ 105508 w 5933552"/>
                  <a:gd name="connsiteY6" fmla="*/ 693337 h 2231543"/>
                  <a:gd name="connsiteX7" fmla="*/ 135653 w 5933552"/>
                  <a:gd name="connsiteY7" fmla="*/ 673240 h 2231543"/>
                  <a:gd name="connsiteX8" fmla="*/ 467248 w 5933552"/>
                  <a:gd name="connsiteY8" fmla="*/ 326572 h 2231543"/>
                  <a:gd name="connsiteX9" fmla="*/ 472272 w 5933552"/>
                  <a:gd name="connsiteY9" fmla="*/ 281355 h 2231543"/>
                  <a:gd name="connsiteX10" fmla="*/ 442127 w 5933552"/>
                  <a:gd name="connsiteY10" fmla="*/ 256234 h 2231543"/>
                  <a:gd name="connsiteX11" fmla="*/ 406958 w 5933552"/>
                  <a:gd name="connsiteY11" fmla="*/ 226089 h 2231543"/>
                  <a:gd name="connsiteX12" fmla="*/ 406958 w 5933552"/>
                  <a:gd name="connsiteY12" fmla="*/ 200968 h 2231543"/>
                  <a:gd name="connsiteX13" fmla="*/ 462224 w 5933552"/>
                  <a:gd name="connsiteY13" fmla="*/ 190920 h 2231543"/>
                  <a:gd name="connsiteX14" fmla="*/ 864158 w 5933552"/>
                  <a:gd name="connsiteY14" fmla="*/ 140678 h 2231543"/>
                  <a:gd name="connsiteX15" fmla="*/ 999811 w 5933552"/>
                  <a:gd name="connsiteY15" fmla="*/ 85412 h 2231543"/>
                  <a:gd name="connsiteX16" fmla="*/ 164538 w 5933552"/>
                  <a:gd name="connsiteY16" fmla="*/ 56488 h 2231543"/>
                  <a:gd name="connsiteX17" fmla="*/ 2306097 w 5933552"/>
                  <a:gd name="connsiteY17" fmla="*/ 1 h 2231543"/>
                  <a:gd name="connsiteX18" fmla="*/ 3029578 w 5933552"/>
                  <a:gd name="connsiteY18" fmla="*/ 55267 h 2231543"/>
                  <a:gd name="connsiteX19" fmla="*/ 3135086 w 5933552"/>
                  <a:gd name="connsiteY19" fmla="*/ 75364 h 2231543"/>
                  <a:gd name="connsiteX20" fmla="*/ 3255666 w 5933552"/>
                  <a:gd name="connsiteY20" fmla="*/ 95460 h 2231543"/>
                  <a:gd name="connsiteX21" fmla="*/ 3542044 w 5933552"/>
                  <a:gd name="connsiteY21" fmla="*/ 180871 h 2231543"/>
                  <a:gd name="connsiteX22" fmla="*/ 3798277 w 5933552"/>
                  <a:gd name="connsiteY22" fmla="*/ 316524 h 2231543"/>
                  <a:gd name="connsiteX23" fmla="*/ 4210259 w 5933552"/>
                  <a:gd name="connsiteY23" fmla="*/ 542612 h 2231543"/>
                  <a:gd name="connsiteX24" fmla="*/ 4340888 w 5933552"/>
                  <a:gd name="connsiteY24" fmla="*/ 622999 h 2231543"/>
                  <a:gd name="connsiteX25" fmla="*/ 4381081 w 5933552"/>
                  <a:gd name="connsiteY25" fmla="*/ 653144 h 2231543"/>
                  <a:gd name="connsiteX26" fmla="*/ 4752870 w 5933552"/>
                  <a:gd name="connsiteY26" fmla="*/ 683289 h 2231543"/>
                  <a:gd name="connsiteX27" fmla="*/ 5164853 w 5933552"/>
                  <a:gd name="connsiteY27" fmla="*/ 758651 h 2231543"/>
                  <a:gd name="connsiteX28" fmla="*/ 5441182 w 5933552"/>
                  <a:gd name="connsiteY28" fmla="*/ 823966 h 2231543"/>
                  <a:gd name="connsiteX29" fmla="*/ 5612004 w 5933552"/>
                  <a:gd name="connsiteY29" fmla="*/ 899328 h 2231543"/>
                  <a:gd name="connsiteX30" fmla="*/ 5807947 w 5933552"/>
                  <a:gd name="connsiteY30" fmla="*/ 1045029 h 2231543"/>
                  <a:gd name="connsiteX31" fmla="*/ 5823020 w 5933552"/>
                  <a:gd name="connsiteY31" fmla="*/ 1115368 h 2231543"/>
                  <a:gd name="connsiteX32" fmla="*/ 5838092 w 5933552"/>
                  <a:gd name="connsiteY32" fmla="*/ 1215851 h 2231543"/>
                  <a:gd name="connsiteX33" fmla="*/ 5823020 w 5933552"/>
                  <a:gd name="connsiteY33" fmla="*/ 1245996 h 2231543"/>
                  <a:gd name="connsiteX34" fmla="*/ 5863213 w 5933552"/>
                  <a:gd name="connsiteY34" fmla="*/ 1296238 h 2231543"/>
                  <a:gd name="connsiteX35" fmla="*/ 5893358 w 5933552"/>
                  <a:gd name="connsiteY35" fmla="*/ 1356528 h 2231543"/>
                  <a:gd name="connsiteX36" fmla="*/ 5893358 w 5933552"/>
                  <a:gd name="connsiteY36" fmla="*/ 1431891 h 2231543"/>
                  <a:gd name="connsiteX37" fmla="*/ 5928527 w 5933552"/>
                  <a:gd name="connsiteY37" fmla="*/ 1492181 h 2231543"/>
                  <a:gd name="connsiteX38" fmla="*/ 5918479 w 5933552"/>
                  <a:gd name="connsiteY38" fmla="*/ 1602713 h 2231543"/>
                  <a:gd name="connsiteX39" fmla="*/ 5898382 w 5933552"/>
                  <a:gd name="connsiteY39" fmla="*/ 1683100 h 2231543"/>
                  <a:gd name="connsiteX40" fmla="*/ 5918479 w 5933552"/>
                  <a:gd name="connsiteY40" fmla="*/ 1773535 h 2231543"/>
                  <a:gd name="connsiteX41" fmla="*/ 5933552 w 5933552"/>
                  <a:gd name="connsiteY41" fmla="*/ 1808704 h 2231543"/>
                  <a:gd name="connsiteX42" fmla="*/ 5812971 w 5933552"/>
                  <a:gd name="connsiteY42" fmla="*/ 1868994 h 2231543"/>
                  <a:gd name="connsiteX43" fmla="*/ 5812971 w 5933552"/>
                  <a:gd name="connsiteY43" fmla="*/ 1868994 h 2231543"/>
                  <a:gd name="connsiteX44" fmla="*/ 5727560 w 5933552"/>
                  <a:gd name="connsiteY44" fmla="*/ 1929284 h 2231543"/>
                  <a:gd name="connsiteX45" fmla="*/ 5390941 w 5933552"/>
                  <a:gd name="connsiteY45" fmla="*/ 1934309 h 2231543"/>
                  <a:gd name="connsiteX46" fmla="*/ 5215670 w 5933552"/>
                  <a:gd name="connsiteY46" fmla="*/ 1932917 h 2231543"/>
                  <a:gd name="connsiteX47" fmla="*/ 4373414 w 5933552"/>
                  <a:gd name="connsiteY47" fmla="*/ 1914260 h 2231543"/>
                  <a:gd name="connsiteX48" fmla="*/ 1498817 w 5933552"/>
                  <a:gd name="connsiteY48" fmla="*/ 1888865 h 2231543"/>
                  <a:gd name="connsiteX49" fmla="*/ 619914 w 5933552"/>
                  <a:gd name="connsiteY49" fmla="*/ 1833825 h 2231543"/>
                  <a:gd name="connsiteX50" fmla="*/ 281354 w 5933552"/>
                  <a:gd name="connsiteY50" fmla="*/ 1833825 h 2231543"/>
                  <a:gd name="connsiteX51" fmla="*/ 130629 w 5933552"/>
                  <a:gd name="connsiteY51" fmla="*/ 1758462 h 2231543"/>
                  <a:gd name="connsiteX52" fmla="*/ 10048 w 5933552"/>
                  <a:gd name="connsiteY52" fmla="*/ 1678076 h 2231543"/>
                  <a:gd name="connsiteX53" fmla="*/ 0 w 5933552"/>
                  <a:gd name="connsiteY53" fmla="*/ 1537399 h 2231543"/>
                  <a:gd name="connsiteX54" fmla="*/ 15072 w 5933552"/>
                  <a:gd name="connsiteY54" fmla="*/ 1487157 h 2231543"/>
                  <a:gd name="connsiteX55" fmla="*/ 15072 w 5933552"/>
                  <a:gd name="connsiteY55" fmla="*/ 1431891 h 2231543"/>
                  <a:gd name="connsiteX56" fmla="*/ 25121 w 5933552"/>
                  <a:gd name="connsiteY56" fmla="*/ 1381649 h 2231543"/>
                  <a:gd name="connsiteX57" fmla="*/ 40193 w 5933552"/>
                  <a:gd name="connsiteY57" fmla="*/ 1356528 h 2231543"/>
                  <a:gd name="connsiteX58" fmla="*/ 65314 w 5933552"/>
                  <a:gd name="connsiteY58" fmla="*/ 1311311 h 2231543"/>
                  <a:gd name="connsiteX0" fmla="*/ 65314 w 5933552"/>
                  <a:gd name="connsiteY0" fmla="*/ 1311311 h 2231543"/>
                  <a:gd name="connsiteX1" fmla="*/ 75363 w 5933552"/>
                  <a:gd name="connsiteY1" fmla="*/ 1080199 h 2231543"/>
                  <a:gd name="connsiteX2" fmla="*/ 45218 w 5933552"/>
                  <a:gd name="connsiteY2" fmla="*/ 1070150 h 2231543"/>
                  <a:gd name="connsiteX3" fmla="*/ 95459 w 5933552"/>
                  <a:gd name="connsiteY3" fmla="*/ 884256 h 2231543"/>
                  <a:gd name="connsiteX4" fmla="*/ 80387 w 5933552"/>
                  <a:gd name="connsiteY4" fmla="*/ 768700 h 2231543"/>
                  <a:gd name="connsiteX5" fmla="*/ 85411 w 5933552"/>
                  <a:gd name="connsiteY5" fmla="*/ 713434 h 2231543"/>
                  <a:gd name="connsiteX6" fmla="*/ 105508 w 5933552"/>
                  <a:gd name="connsiteY6" fmla="*/ 693337 h 2231543"/>
                  <a:gd name="connsiteX7" fmla="*/ 135653 w 5933552"/>
                  <a:gd name="connsiteY7" fmla="*/ 673240 h 2231543"/>
                  <a:gd name="connsiteX8" fmla="*/ 467248 w 5933552"/>
                  <a:gd name="connsiteY8" fmla="*/ 326572 h 2231543"/>
                  <a:gd name="connsiteX9" fmla="*/ 472272 w 5933552"/>
                  <a:gd name="connsiteY9" fmla="*/ 281355 h 2231543"/>
                  <a:gd name="connsiteX10" fmla="*/ 442127 w 5933552"/>
                  <a:gd name="connsiteY10" fmla="*/ 256234 h 2231543"/>
                  <a:gd name="connsiteX11" fmla="*/ 406958 w 5933552"/>
                  <a:gd name="connsiteY11" fmla="*/ 226089 h 2231543"/>
                  <a:gd name="connsiteX12" fmla="*/ 406958 w 5933552"/>
                  <a:gd name="connsiteY12" fmla="*/ 200968 h 2231543"/>
                  <a:gd name="connsiteX13" fmla="*/ 462224 w 5933552"/>
                  <a:gd name="connsiteY13" fmla="*/ 190920 h 2231543"/>
                  <a:gd name="connsiteX14" fmla="*/ 864158 w 5933552"/>
                  <a:gd name="connsiteY14" fmla="*/ 140678 h 2231543"/>
                  <a:gd name="connsiteX15" fmla="*/ 164538 w 5933552"/>
                  <a:gd name="connsiteY15" fmla="*/ 56488 h 2231543"/>
                  <a:gd name="connsiteX16" fmla="*/ 2306097 w 5933552"/>
                  <a:gd name="connsiteY16" fmla="*/ 1 h 2231543"/>
                  <a:gd name="connsiteX17" fmla="*/ 3029578 w 5933552"/>
                  <a:gd name="connsiteY17" fmla="*/ 55267 h 2231543"/>
                  <a:gd name="connsiteX18" fmla="*/ 3135086 w 5933552"/>
                  <a:gd name="connsiteY18" fmla="*/ 75364 h 2231543"/>
                  <a:gd name="connsiteX19" fmla="*/ 3255666 w 5933552"/>
                  <a:gd name="connsiteY19" fmla="*/ 95460 h 2231543"/>
                  <a:gd name="connsiteX20" fmla="*/ 3542044 w 5933552"/>
                  <a:gd name="connsiteY20" fmla="*/ 180871 h 2231543"/>
                  <a:gd name="connsiteX21" fmla="*/ 3798277 w 5933552"/>
                  <a:gd name="connsiteY21" fmla="*/ 316524 h 2231543"/>
                  <a:gd name="connsiteX22" fmla="*/ 4210259 w 5933552"/>
                  <a:gd name="connsiteY22" fmla="*/ 542612 h 2231543"/>
                  <a:gd name="connsiteX23" fmla="*/ 4340888 w 5933552"/>
                  <a:gd name="connsiteY23" fmla="*/ 622999 h 2231543"/>
                  <a:gd name="connsiteX24" fmla="*/ 4381081 w 5933552"/>
                  <a:gd name="connsiteY24" fmla="*/ 653144 h 2231543"/>
                  <a:gd name="connsiteX25" fmla="*/ 4752870 w 5933552"/>
                  <a:gd name="connsiteY25" fmla="*/ 683289 h 2231543"/>
                  <a:gd name="connsiteX26" fmla="*/ 5164853 w 5933552"/>
                  <a:gd name="connsiteY26" fmla="*/ 758651 h 2231543"/>
                  <a:gd name="connsiteX27" fmla="*/ 5441182 w 5933552"/>
                  <a:gd name="connsiteY27" fmla="*/ 823966 h 2231543"/>
                  <a:gd name="connsiteX28" fmla="*/ 5612004 w 5933552"/>
                  <a:gd name="connsiteY28" fmla="*/ 899328 h 2231543"/>
                  <a:gd name="connsiteX29" fmla="*/ 5807947 w 5933552"/>
                  <a:gd name="connsiteY29" fmla="*/ 1045029 h 2231543"/>
                  <a:gd name="connsiteX30" fmla="*/ 5823020 w 5933552"/>
                  <a:gd name="connsiteY30" fmla="*/ 1115368 h 2231543"/>
                  <a:gd name="connsiteX31" fmla="*/ 5838092 w 5933552"/>
                  <a:gd name="connsiteY31" fmla="*/ 1215851 h 2231543"/>
                  <a:gd name="connsiteX32" fmla="*/ 5823020 w 5933552"/>
                  <a:gd name="connsiteY32" fmla="*/ 1245996 h 2231543"/>
                  <a:gd name="connsiteX33" fmla="*/ 5863213 w 5933552"/>
                  <a:gd name="connsiteY33" fmla="*/ 1296238 h 2231543"/>
                  <a:gd name="connsiteX34" fmla="*/ 5893358 w 5933552"/>
                  <a:gd name="connsiteY34" fmla="*/ 1356528 h 2231543"/>
                  <a:gd name="connsiteX35" fmla="*/ 5893358 w 5933552"/>
                  <a:gd name="connsiteY35" fmla="*/ 1431891 h 2231543"/>
                  <a:gd name="connsiteX36" fmla="*/ 5928527 w 5933552"/>
                  <a:gd name="connsiteY36" fmla="*/ 1492181 h 2231543"/>
                  <a:gd name="connsiteX37" fmla="*/ 5918479 w 5933552"/>
                  <a:gd name="connsiteY37" fmla="*/ 1602713 h 2231543"/>
                  <a:gd name="connsiteX38" fmla="*/ 5898382 w 5933552"/>
                  <a:gd name="connsiteY38" fmla="*/ 1683100 h 2231543"/>
                  <a:gd name="connsiteX39" fmla="*/ 5918479 w 5933552"/>
                  <a:gd name="connsiteY39" fmla="*/ 1773535 h 2231543"/>
                  <a:gd name="connsiteX40" fmla="*/ 5933552 w 5933552"/>
                  <a:gd name="connsiteY40" fmla="*/ 1808704 h 2231543"/>
                  <a:gd name="connsiteX41" fmla="*/ 5812971 w 5933552"/>
                  <a:gd name="connsiteY41" fmla="*/ 1868994 h 2231543"/>
                  <a:gd name="connsiteX42" fmla="*/ 5812971 w 5933552"/>
                  <a:gd name="connsiteY42" fmla="*/ 1868994 h 2231543"/>
                  <a:gd name="connsiteX43" fmla="*/ 5727560 w 5933552"/>
                  <a:gd name="connsiteY43" fmla="*/ 1929284 h 2231543"/>
                  <a:gd name="connsiteX44" fmla="*/ 5390941 w 5933552"/>
                  <a:gd name="connsiteY44" fmla="*/ 1934309 h 2231543"/>
                  <a:gd name="connsiteX45" fmla="*/ 5215670 w 5933552"/>
                  <a:gd name="connsiteY45" fmla="*/ 1932917 h 2231543"/>
                  <a:gd name="connsiteX46" fmla="*/ 4373414 w 5933552"/>
                  <a:gd name="connsiteY46" fmla="*/ 1914260 h 2231543"/>
                  <a:gd name="connsiteX47" fmla="*/ 1498817 w 5933552"/>
                  <a:gd name="connsiteY47" fmla="*/ 1888865 h 2231543"/>
                  <a:gd name="connsiteX48" fmla="*/ 619914 w 5933552"/>
                  <a:gd name="connsiteY48" fmla="*/ 1833825 h 2231543"/>
                  <a:gd name="connsiteX49" fmla="*/ 281354 w 5933552"/>
                  <a:gd name="connsiteY49" fmla="*/ 1833825 h 2231543"/>
                  <a:gd name="connsiteX50" fmla="*/ 130629 w 5933552"/>
                  <a:gd name="connsiteY50" fmla="*/ 1758462 h 2231543"/>
                  <a:gd name="connsiteX51" fmla="*/ 10048 w 5933552"/>
                  <a:gd name="connsiteY51" fmla="*/ 1678076 h 2231543"/>
                  <a:gd name="connsiteX52" fmla="*/ 0 w 5933552"/>
                  <a:gd name="connsiteY52" fmla="*/ 1537399 h 2231543"/>
                  <a:gd name="connsiteX53" fmla="*/ 15072 w 5933552"/>
                  <a:gd name="connsiteY53" fmla="*/ 1487157 h 2231543"/>
                  <a:gd name="connsiteX54" fmla="*/ 15072 w 5933552"/>
                  <a:gd name="connsiteY54" fmla="*/ 1431891 h 2231543"/>
                  <a:gd name="connsiteX55" fmla="*/ 25121 w 5933552"/>
                  <a:gd name="connsiteY55" fmla="*/ 1381649 h 2231543"/>
                  <a:gd name="connsiteX56" fmla="*/ 40193 w 5933552"/>
                  <a:gd name="connsiteY56" fmla="*/ 1356528 h 2231543"/>
                  <a:gd name="connsiteX57" fmla="*/ 65314 w 5933552"/>
                  <a:gd name="connsiteY57" fmla="*/ 1311311 h 2231543"/>
                  <a:gd name="connsiteX0" fmla="*/ 65314 w 5933552"/>
                  <a:gd name="connsiteY0" fmla="*/ 1311311 h 2231543"/>
                  <a:gd name="connsiteX1" fmla="*/ 75363 w 5933552"/>
                  <a:gd name="connsiteY1" fmla="*/ 1080199 h 2231543"/>
                  <a:gd name="connsiteX2" fmla="*/ 45218 w 5933552"/>
                  <a:gd name="connsiteY2" fmla="*/ 1070150 h 2231543"/>
                  <a:gd name="connsiteX3" fmla="*/ 95459 w 5933552"/>
                  <a:gd name="connsiteY3" fmla="*/ 884256 h 2231543"/>
                  <a:gd name="connsiteX4" fmla="*/ 80387 w 5933552"/>
                  <a:gd name="connsiteY4" fmla="*/ 768700 h 2231543"/>
                  <a:gd name="connsiteX5" fmla="*/ 85411 w 5933552"/>
                  <a:gd name="connsiteY5" fmla="*/ 713434 h 2231543"/>
                  <a:gd name="connsiteX6" fmla="*/ 105508 w 5933552"/>
                  <a:gd name="connsiteY6" fmla="*/ 693337 h 2231543"/>
                  <a:gd name="connsiteX7" fmla="*/ 135653 w 5933552"/>
                  <a:gd name="connsiteY7" fmla="*/ 673240 h 2231543"/>
                  <a:gd name="connsiteX8" fmla="*/ 467248 w 5933552"/>
                  <a:gd name="connsiteY8" fmla="*/ 326572 h 2231543"/>
                  <a:gd name="connsiteX9" fmla="*/ 472272 w 5933552"/>
                  <a:gd name="connsiteY9" fmla="*/ 281355 h 2231543"/>
                  <a:gd name="connsiteX10" fmla="*/ 442127 w 5933552"/>
                  <a:gd name="connsiteY10" fmla="*/ 256234 h 2231543"/>
                  <a:gd name="connsiteX11" fmla="*/ 406958 w 5933552"/>
                  <a:gd name="connsiteY11" fmla="*/ 226089 h 2231543"/>
                  <a:gd name="connsiteX12" fmla="*/ 406958 w 5933552"/>
                  <a:gd name="connsiteY12" fmla="*/ 200968 h 2231543"/>
                  <a:gd name="connsiteX13" fmla="*/ 462224 w 5933552"/>
                  <a:gd name="connsiteY13" fmla="*/ 190920 h 2231543"/>
                  <a:gd name="connsiteX14" fmla="*/ 164538 w 5933552"/>
                  <a:gd name="connsiteY14" fmla="*/ 56488 h 2231543"/>
                  <a:gd name="connsiteX15" fmla="*/ 2306097 w 5933552"/>
                  <a:gd name="connsiteY15" fmla="*/ 1 h 2231543"/>
                  <a:gd name="connsiteX16" fmla="*/ 3029578 w 5933552"/>
                  <a:gd name="connsiteY16" fmla="*/ 55267 h 2231543"/>
                  <a:gd name="connsiteX17" fmla="*/ 3135086 w 5933552"/>
                  <a:gd name="connsiteY17" fmla="*/ 75364 h 2231543"/>
                  <a:gd name="connsiteX18" fmla="*/ 3255666 w 5933552"/>
                  <a:gd name="connsiteY18" fmla="*/ 95460 h 2231543"/>
                  <a:gd name="connsiteX19" fmla="*/ 3542044 w 5933552"/>
                  <a:gd name="connsiteY19" fmla="*/ 180871 h 2231543"/>
                  <a:gd name="connsiteX20" fmla="*/ 3798277 w 5933552"/>
                  <a:gd name="connsiteY20" fmla="*/ 316524 h 2231543"/>
                  <a:gd name="connsiteX21" fmla="*/ 4210259 w 5933552"/>
                  <a:gd name="connsiteY21" fmla="*/ 542612 h 2231543"/>
                  <a:gd name="connsiteX22" fmla="*/ 4340888 w 5933552"/>
                  <a:gd name="connsiteY22" fmla="*/ 622999 h 2231543"/>
                  <a:gd name="connsiteX23" fmla="*/ 4381081 w 5933552"/>
                  <a:gd name="connsiteY23" fmla="*/ 653144 h 2231543"/>
                  <a:gd name="connsiteX24" fmla="*/ 4752870 w 5933552"/>
                  <a:gd name="connsiteY24" fmla="*/ 683289 h 2231543"/>
                  <a:gd name="connsiteX25" fmla="*/ 5164853 w 5933552"/>
                  <a:gd name="connsiteY25" fmla="*/ 758651 h 2231543"/>
                  <a:gd name="connsiteX26" fmla="*/ 5441182 w 5933552"/>
                  <a:gd name="connsiteY26" fmla="*/ 823966 h 2231543"/>
                  <a:gd name="connsiteX27" fmla="*/ 5612004 w 5933552"/>
                  <a:gd name="connsiteY27" fmla="*/ 899328 h 2231543"/>
                  <a:gd name="connsiteX28" fmla="*/ 5807947 w 5933552"/>
                  <a:gd name="connsiteY28" fmla="*/ 1045029 h 2231543"/>
                  <a:gd name="connsiteX29" fmla="*/ 5823020 w 5933552"/>
                  <a:gd name="connsiteY29" fmla="*/ 1115368 h 2231543"/>
                  <a:gd name="connsiteX30" fmla="*/ 5838092 w 5933552"/>
                  <a:gd name="connsiteY30" fmla="*/ 1215851 h 2231543"/>
                  <a:gd name="connsiteX31" fmla="*/ 5823020 w 5933552"/>
                  <a:gd name="connsiteY31" fmla="*/ 1245996 h 2231543"/>
                  <a:gd name="connsiteX32" fmla="*/ 5863213 w 5933552"/>
                  <a:gd name="connsiteY32" fmla="*/ 1296238 h 2231543"/>
                  <a:gd name="connsiteX33" fmla="*/ 5893358 w 5933552"/>
                  <a:gd name="connsiteY33" fmla="*/ 1356528 h 2231543"/>
                  <a:gd name="connsiteX34" fmla="*/ 5893358 w 5933552"/>
                  <a:gd name="connsiteY34" fmla="*/ 1431891 h 2231543"/>
                  <a:gd name="connsiteX35" fmla="*/ 5928527 w 5933552"/>
                  <a:gd name="connsiteY35" fmla="*/ 1492181 h 2231543"/>
                  <a:gd name="connsiteX36" fmla="*/ 5918479 w 5933552"/>
                  <a:gd name="connsiteY36" fmla="*/ 1602713 h 2231543"/>
                  <a:gd name="connsiteX37" fmla="*/ 5898382 w 5933552"/>
                  <a:gd name="connsiteY37" fmla="*/ 1683100 h 2231543"/>
                  <a:gd name="connsiteX38" fmla="*/ 5918479 w 5933552"/>
                  <a:gd name="connsiteY38" fmla="*/ 1773535 h 2231543"/>
                  <a:gd name="connsiteX39" fmla="*/ 5933552 w 5933552"/>
                  <a:gd name="connsiteY39" fmla="*/ 1808704 h 2231543"/>
                  <a:gd name="connsiteX40" fmla="*/ 5812971 w 5933552"/>
                  <a:gd name="connsiteY40" fmla="*/ 1868994 h 2231543"/>
                  <a:gd name="connsiteX41" fmla="*/ 5812971 w 5933552"/>
                  <a:gd name="connsiteY41" fmla="*/ 1868994 h 2231543"/>
                  <a:gd name="connsiteX42" fmla="*/ 5727560 w 5933552"/>
                  <a:gd name="connsiteY42" fmla="*/ 1929284 h 2231543"/>
                  <a:gd name="connsiteX43" fmla="*/ 5390941 w 5933552"/>
                  <a:gd name="connsiteY43" fmla="*/ 1934309 h 2231543"/>
                  <a:gd name="connsiteX44" fmla="*/ 5215670 w 5933552"/>
                  <a:gd name="connsiteY44" fmla="*/ 1932917 h 2231543"/>
                  <a:gd name="connsiteX45" fmla="*/ 4373414 w 5933552"/>
                  <a:gd name="connsiteY45" fmla="*/ 1914260 h 2231543"/>
                  <a:gd name="connsiteX46" fmla="*/ 1498817 w 5933552"/>
                  <a:gd name="connsiteY46" fmla="*/ 1888865 h 2231543"/>
                  <a:gd name="connsiteX47" fmla="*/ 619914 w 5933552"/>
                  <a:gd name="connsiteY47" fmla="*/ 1833825 h 2231543"/>
                  <a:gd name="connsiteX48" fmla="*/ 281354 w 5933552"/>
                  <a:gd name="connsiteY48" fmla="*/ 1833825 h 2231543"/>
                  <a:gd name="connsiteX49" fmla="*/ 130629 w 5933552"/>
                  <a:gd name="connsiteY49" fmla="*/ 1758462 h 2231543"/>
                  <a:gd name="connsiteX50" fmla="*/ 10048 w 5933552"/>
                  <a:gd name="connsiteY50" fmla="*/ 1678076 h 2231543"/>
                  <a:gd name="connsiteX51" fmla="*/ 0 w 5933552"/>
                  <a:gd name="connsiteY51" fmla="*/ 1537399 h 2231543"/>
                  <a:gd name="connsiteX52" fmla="*/ 15072 w 5933552"/>
                  <a:gd name="connsiteY52" fmla="*/ 1487157 h 2231543"/>
                  <a:gd name="connsiteX53" fmla="*/ 15072 w 5933552"/>
                  <a:gd name="connsiteY53" fmla="*/ 1431891 h 2231543"/>
                  <a:gd name="connsiteX54" fmla="*/ 25121 w 5933552"/>
                  <a:gd name="connsiteY54" fmla="*/ 1381649 h 2231543"/>
                  <a:gd name="connsiteX55" fmla="*/ 40193 w 5933552"/>
                  <a:gd name="connsiteY55" fmla="*/ 1356528 h 2231543"/>
                  <a:gd name="connsiteX56" fmla="*/ 65314 w 5933552"/>
                  <a:gd name="connsiteY56" fmla="*/ 1311311 h 2231543"/>
                  <a:gd name="connsiteX0" fmla="*/ 65314 w 5933552"/>
                  <a:gd name="connsiteY0" fmla="*/ 1311311 h 2231543"/>
                  <a:gd name="connsiteX1" fmla="*/ 75363 w 5933552"/>
                  <a:gd name="connsiteY1" fmla="*/ 1080199 h 2231543"/>
                  <a:gd name="connsiteX2" fmla="*/ 45218 w 5933552"/>
                  <a:gd name="connsiteY2" fmla="*/ 1070150 h 2231543"/>
                  <a:gd name="connsiteX3" fmla="*/ 95459 w 5933552"/>
                  <a:gd name="connsiteY3" fmla="*/ 884256 h 2231543"/>
                  <a:gd name="connsiteX4" fmla="*/ 80387 w 5933552"/>
                  <a:gd name="connsiteY4" fmla="*/ 768700 h 2231543"/>
                  <a:gd name="connsiteX5" fmla="*/ 85411 w 5933552"/>
                  <a:gd name="connsiteY5" fmla="*/ 713434 h 2231543"/>
                  <a:gd name="connsiteX6" fmla="*/ 105508 w 5933552"/>
                  <a:gd name="connsiteY6" fmla="*/ 693337 h 2231543"/>
                  <a:gd name="connsiteX7" fmla="*/ 135653 w 5933552"/>
                  <a:gd name="connsiteY7" fmla="*/ 673240 h 2231543"/>
                  <a:gd name="connsiteX8" fmla="*/ 467248 w 5933552"/>
                  <a:gd name="connsiteY8" fmla="*/ 326572 h 2231543"/>
                  <a:gd name="connsiteX9" fmla="*/ 472272 w 5933552"/>
                  <a:gd name="connsiteY9" fmla="*/ 281355 h 2231543"/>
                  <a:gd name="connsiteX10" fmla="*/ 442127 w 5933552"/>
                  <a:gd name="connsiteY10" fmla="*/ 256234 h 2231543"/>
                  <a:gd name="connsiteX11" fmla="*/ 406958 w 5933552"/>
                  <a:gd name="connsiteY11" fmla="*/ 226089 h 2231543"/>
                  <a:gd name="connsiteX12" fmla="*/ 406958 w 5933552"/>
                  <a:gd name="connsiteY12" fmla="*/ 200968 h 2231543"/>
                  <a:gd name="connsiteX13" fmla="*/ 164538 w 5933552"/>
                  <a:gd name="connsiteY13" fmla="*/ 56488 h 2231543"/>
                  <a:gd name="connsiteX14" fmla="*/ 2306097 w 5933552"/>
                  <a:gd name="connsiteY14" fmla="*/ 1 h 2231543"/>
                  <a:gd name="connsiteX15" fmla="*/ 3029578 w 5933552"/>
                  <a:gd name="connsiteY15" fmla="*/ 55267 h 2231543"/>
                  <a:gd name="connsiteX16" fmla="*/ 3135086 w 5933552"/>
                  <a:gd name="connsiteY16" fmla="*/ 75364 h 2231543"/>
                  <a:gd name="connsiteX17" fmla="*/ 3255666 w 5933552"/>
                  <a:gd name="connsiteY17" fmla="*/ 95460 h 2231543"/>
                  <a:gd name="connsiteX18" fmla="*/ 3542044 w 5933552"/>
                  <a:gd name="connsiteY18" fmla="*/ 180871 h 2231543"/>
                  <a:gd name="connsiteX19" fmla="*/ 3798277 w 5933552"/>
                  <a:gd name="connsiteY19" fmla="*/ 316524 h 2231543"/>
                  <a:gd name="connsiteX20" fmla="*/ 4210259 w 5933552"/>
                  <a:gd name="connsiteY20" fmla="*/ 542612 h 2231543"/>
                  <a:gd name="connsiteX21" fmla="*/ 4340888 w 5933552"/>
                  <a:gd name="connsiteY21" fmla="*/ 622999 h 2231543"/>
                  <a:gd name="connsiteX22" fmla="*/ 4381081 w 5933552"/>
                  <a:gd name="connsiteY22" fmla="*/ 653144 h 2231543"/>
                  <a:gd name="connsiteX23" fmla="*/ 4752870 w 5933552"/>
                  <a:gd name="connsiteY23" fmla="*/ 683289 h 2231543"/>
                  <a:gd name="connsiteX24" fmla="*/ 5164853 w 5933552"/>
                  <a:gd name="connsiteY24" fmla="*/ 758651 h 2231543"/>
                  <a:gd name="connsiteX25" fmla="*/ 5441182 w 5933552"/>
                  <a:gd name="connsiteY25" fmla="*/ 823966 h 2231543"/>
                  <a:gd name="connsiteX26" fmla="*/ 5612004 w 5933552"/>
                  <a:gd name="connsiteY26" fmla="*/ 899328 h 2231543"/>
                  <a:gd name="connsiteX27" fmla="*/ 5807947 w 5933552"/>
                  <a:gd name="connsiteY27" fmla="*/ 1045029 h 2231543"/>
                  <a:gd name="connsiteX28" fmla="*/ 5823020 w 5933552"/>
                  <a:gd name="connsiteY28" fmla="*/ 1115368 h 2231543"/>
                  <a:gd name="connsiteX29" fmla="*/ 5838092 w 5933552"/>
                  <a:gd name="connsiteY29" fmla="*/ 1215851 h 2231543"/>
                  <a:gd name="connsiteX30" fmla="*/ 5823020 w 5933552"/>
                  <a:gd name="connsiteY30" fmla="*/ 1245996 h 2231543"/>
                  <a:gd name="connsiteX31" fmla="*/ 5863213 w 5933552"/>
                  <a:gd name="connsiteY31" fmla="*/ 1296238 h 2231543"/>
                  <a:gd name="connsiteX32" fmla="*/ 5893358 w 5933552"/>
                  <a:gd name="connsiteY32" fmla="*/ 1356528 h 2231543"/>
                  <a:gd name="connsiteX33" fmla="*/ 5893358 w 5933552"/>
                  <a:gd name="connsiteY33" fmla="*/ 1431891 h 2231543"/>
                  <a:gd name="connsiteX34" fmla="*/ 5928527 w 5933552"/>
                  <a:gd name="connsiteY34" fmla="*/ 1492181 h 2231543"/>
                  <a:gd name="connsiteX35" fmla="*/ 5918479 w 5933552"/>
                  <a:gd name="connsiteY35" fmla="*/ 1602713 h 2231543"/>
                  <a:gd name="connsiteX36" fmla="*/ 5898382 w 5933552"/>
                  <a:gd name="connsiteY36" fmla="*/ 1683100 h 2231543"/>
                  <a:gd name="connsiteX37" fmla="*/ 5918479 w 5933552"/>
                  <a:gd name="connsiteY37" fmla="*/ 1773535 h 2231543"/>
                  <a:gd name="connsiteX38" fmla="*/ 5933552 w 5933552"/>
                  <a:gd name="connsiteY38" fmla="*/ 1808704 h 2231543"/>
                  <a:gd name="connsiteX39" fmla="*/ 5812971 w 5933552"/>
                  <a:gd name="connsiteY39" fmla="*/ 1868994 h 2231543"/>
                  <a:gd name="connsiteX40" fmla="*/ 5812971 w 5933552"/>
                  <a:gd name="connsiteY40" fmla="*/ 1868994 h 2231543"/>
                  <a:gd name="connsiteX41" fmla="*/ 5727560 w 5933552"/>
                  <a:gd name="connsiteY41" fmla="*/ 1929284 h 2231543"/>
                  <a:gd name="connsiteX42" fmla="*/ 5390941 w 5933552"/>
                  <a:gd name="connsiteY42" fmla="*/ 1934309 h 2231543"/>
                  <a:gd name="connsiteX43" fmla="*/ 5215670 w 5933552"/>
                  <a:gd name="connsiteY43" fmla="*/ 1932917 h 2231543"/>
                  <a:gd name="connsiteX44" fmla="*/ 4373414 w 5933552"/>
                  <a:gd name="connsiteY44" fmla="*/ 1914260 h 2231543"/>
                  <a:gd name="connsiteX45" fmla="*/ 1498817 w 5933552"/>
                  <a:gd name="connsiteY45" fmla="*/ 1888865 h 2231543"/>
                  <a:gd name="connsiteX46" fmla="*/ 619914 w 5933552"/>
                  <a:gd name="connsiteY46" fmla="*/ 1833825 h 2231543"/>
                  <a:gd name="connsiteX47" fmla="*/ 281354 w 5933552"/>
                  <a:gd name="connsiteY47" fmla="*/ 1833825 h 2231543"/>
                  <a:gd name="connsiteX48" fmla="*/ 130629 w 5933552"/>
                  <a:gd name="connsiteY48" fmla="*/ 1758462 h 2231543"/>
                  <a:gd name="connsiteX49" fmla="*/ 10048 w 5933552"/>
                  <a:gd name="connsiteY49" fmla="*/ 1678076 h 2231543"/>
                  <a:gd name="connsiteX50" fmla="*/ 0 w 5933552"/>
                  <a:gd name="connsiteY50" fmla="*/ 1537399 h 2231543"/>
                  <a:gd name="connsiteX51" fmla="*/ 15072 w 5933552"/>
                  <a:gd name="connsiteY51" fmla="*/ 1487157 h 2231543"/>
                  <a:gd name="connsiteX52" fmla="*/ 15072 w 5933552"/>
                  <a:gd name="connsiteY52" fmla="*/ 1431891 h 2231543"/>
                  <a:gd name="connsiteX53" fmla="*/ 25121 w 5933552"/>
                  <a:gd name="connsiteY53" fmla="*/ 1381649 h 2231543"/>
                  <a:gd name="connsiteX54" fmla="*/ 40193 w 5933552"/>
                  <a:gd name="connsiteY54" fmla="*/ 1356528 h 2231543"/>
                  <a:gd name="connsiteX55" fmla="*/ 65314 w 5933552"/>
                  <a:gd name="connsiteY55" fmla="*/ 1311311 h 2231543"/>
                  <a:gd name="connsiteX0" fmla="*/ 65314 w 5933552"/>
                  <a:gd name="connsiteY0" fmla="*/ 1311311 h 2231543"/>
                  <a:gd name="connsiteX1" fmla="*/ 75363 w 5933552"/>
                  <a:gd name="connsiteY1" fmla="*/ 1080199 h 2231543"/>
                  <a:gd name="connsiteX2" fmla="*/ 45218 w 5933552"/>
                  <a:gd name="connsiteY2" fmla="*/ 1070150 h 2231543"/>
                  <a:gd name="connsiteX3" fmla="*/ 95459 w 5933552"/>
                  <a:gd name="connsiteY3" fmla="*/ 884256 h 2231543"/>
                  <a:gd name="connsiteX4" fmla="*/ 80387 w 5933552"/>
                  <a:gd name="connsiteY4" fmla="*/ 768700 h 2231543"/>
                  <a:gd name="connsiteX5" fmla="*/ 85411 w 5933552"/>
                  <a:gd name="connsiteY5" fmla="*/ 713434 h 2231543"/>
                  <a:gd name="connsiteX6" fmla="*/ 105508 w 5933552"/>
                  <a:gd name="connsiteY6" fmla="*/ 693337 h 2231543"/>
                  <a:gd name="connsiteX7" fmla="*/ 135653 w 5933552"/>
                  <a:gd name="connsiteY7" fmla="*/ 673240 h 2231543"/>
                  <a:gd name="connsiteX8" fmla="*/ 467248 w 5933552"/>
                  <a:gd name="connsiteY8" fmla="*/ 326572 h 2231543"/>
                  <a:gd name="connsiteX9" fmla="*/ 472272 w 5933552"/>
                  <a:gd name="connsiteY9" fmla="*/ 281355 h 2231543"/>
                  <a:gd name="connsiteX10" fmla="*/ 442127 w 5933552"/>
                  <a:gd name="connsiteY10" fmla="*/ 256234 h 2231543"/>
                  <a:gd name="connsiteX11" fmla="*/ 406958 w 5933552"/>
                  <a:gd name="connsiteY11" fmla="*/ 226089 h 2231543"/>
                  <a:gd name="connsiteX12" fmla="*/ 164538 w 5933552"/>
                  <a:gd name="connsiteY12" fmla="*/ 56488 h 2231543"/>
                  <a:gd name="connsiteX13" fmla="*/ 2306097 w 5933552"/>
                  <a:gd name="connsiteY13" fmla="*/ 1 h 2231543"/>
                  <a:gd name="connsiteX14" fmla="*/ 3029578 w 5933552"/>
                  <a:gd name="connsiteY14" fmla="*/ 55267 h 2231543"/>
                  <a:gd name="connsiteX15" fmla="*/ 3135086 w 5933552"/>
                  <a:gd name="connsiteY15" fmla="*/ 75364 h 2231543"/>
                  <a:gd name="connsiteX16" fmla="*/ 3255666 w 5933552"/>
                  <a:gd name="connsiteY16" fmla="*/ 95460 h 2231543"/>
                  <a:gd name="connsiteX17" fmla="*/ 3542044 w 5933552"/>
                  <a:gd name="connsiteY17" fmla="*/ 180871 h 2231543"/>
                  <a:gd name="connsiteX18" fmla="*/ 3798277 w 5933552"/>
                  <a:gd name="connsiteY18" fmla="*/ 316524 h 2231543"/>
                  <a:gd name="connsiteX19" fmla="*/ 4210259 w 5933552"/>
                  <a:gd name="connsiteY19" fmla="*/ 542612 h 2231543"/>
                  <a:gd name="connsiteX20" fmla="*/ 4340888 w 5933552"/>
                  <a:gd name="connsiteY20" fmla="*/ 622999 h 2231543"/>
                  <a:gd name="connsiteX21" fmla="*/ 4381081 w 5933552"/>
                  <a:gd name="connsiteY21" fmla="*/ 653144 h 2231543"/>
                  <a:gd name="connsiteX22" fmla="*/ 4752870 w 5933552"/>
                  <a:gd name="connsiteY22" fmla="*/ 683289 h 2231543"/>
                  <a:gd name="connsiteX23" fmla="*/ 5164853 w 5933552"/>
                  <a:gd name="connsiteY23" fmla="*/ 758651 h 2231543"/>
                  <a:gd name="connsiteX24" fmla="*/ 5441182 w 5933552"/>
                  <a:gd name="connsiteY24" fmla="*/ 823966 h 2231543"/>
                  <a:gd name="connsiteX25" fmla="*/ 5612004 w 5933552"/>
                  <a:gd name="connsiteY25" fmla="*/ 899328 h 2231543"/>
                  <a:gd name="connsiteX26" fmla="*/ 5807947 w 5933552"/>
                  <a:gd name="connsiteY26" fmla="*/ 1045029 h 2231543"/>
                  <a:gd name="connsiteX27" fmla="*/ 5823020 w 5933552"/>
                  <a:gd name="connsiteY27" fmla="*/ 1115368 h 2231543"/>
                  <a:gd name="connsiteX28" fmla="*/ 5838092 w 5933552"/>
                  <a:gd name="connsiteY28" fmla="*/ 1215851 h 2231543"/>
                  <a:gd name="connsiteX29" fmla="*/ 5823020 w 5933552"/>
                  <a:gd name="connsiteY29" fmla="*/ 1245996 h 2231543"/>
                  <a:gd name="connsiteX30" fmla="*/ 5863213 w 5933552"/>
                  <a:gd name="connsiteY30" fmla="*/ 1296238 h 2231543"/>
                  <a:gd name="connsiteX31" fmla="*/ 5893358 w 5933552"/>
                  <a:gd name="connsiteY31" fmla="*/ 1356528 h 2231543"/>
                  <a:gd name="connsiteX32" fmla="*/ 5893358 w 5933552"/>
                  <a:gd name="connsiteY32" fmla="*/ 1431891 h 2231543"/>
                  <a:gd name="connsiteX33" fmla="*/ 5928527 w 5933552"/>
                  <a:gd name="connsiteY33" fmla="*/ 1492181 h 2231543"/>
                  <a:gd name="connsiteX34" fmla="*/ 5918479 w 5933552"/>
                  <a:gd name="connsiteY34" fmla="*/ 1602713 h 2231543"/>
                  <a:gd name="connsiteX35" fmla="*/ 5898382 w 5933552"/>
                  <a:gd name="connsiteY35" fmla="*/ 1683100 h 2231543"/>
                  <a:gd name="connsiteX36" fmla="*/ 5918479 w 5933552"/>
                  <a:gd name="connsiteY36" fmla="*/ 1773535 h 2231543"/>
                  <a:gd name="connsiteX37" fmla="*/ 5933552 w 5933552"/>
                  <a:gd name="connsiteY37" fmla="*/ 1808704 h 2231543"/>
                  <a:gd name="connsiteX38" fmla="*/ 5812971 w 5933552"/>
                  <a:gd name="connsiteY38" fmla="*/ 1868994 h 2231543"/>
                  <a:gd name="connsiteX39" fmla="*/ 5812971 w 5933552"/>
                  <a:gd name="connsiteY39" fmla="*/ 1868994 h 2231543"/>
                  <a:gd name="connsiteX40" fmla="*/ 5727560 w 5933552"/>
                  <a:gd name="connsiteY40" fmla="*/ 1929284 h 2231543"/>
                  <a:gd name="connsiteX41" fmla="*/ 5390941 w 5933552"/>
                  <a:gd name="connsiteY41" fmla="*/ 1934309 h 2231543"/>
                  <a:gd name="connsiteX42" fmla="*/ 5215670 w 5933552"/>
                  <a:gd name="connsiteY42" fmla="*/ 1932917 h 2231543"/>
                  <a:gd name="connsiteX43" fmla="*/ 4373414 w 5933552"/>
                  <a:gd name="connsiteY43" fmla="*/ 1914260 h 2231543"/>
                  <a:gd name="connsiteX44" fmla="*/ 1498817 w 5933552"/>
                  <a:gd name="connsiteY44" fmla="*/ 1888865 h 2231543"/>
                  <a:gd name="connsiteX45" fmla="*/ 619914 w 5933552"/>
                  <a:gd name="connsiteY45" fmla="*/ 1833825 h 2231543"/>
                  <a:gd name="connsiteX46" fmla="*/ 281354 w 5933552"/>
                  <a:gd name="connsiteY46" fmla="*/ 1833825 h 2231543"/>
                  <a:gd name="connsiteX47" fmla="*/ 130629 w 5933552"/>
                  <a:gd name="connsiteY47" fmla="*/ 1758462 h 2231543"/>
                  <a:gd name="connsiteX48" fmla="*/ 10048 w 5933552"/>
                  <a:gd name="connsiteY48" fmla="*/ 1678076 h 2231543"/>
                  <a:gd name="connsiteX49" fmla="*/ 0 w 5933552"/>
                  <a:gd name="connsiteY49" fmla="*/ 1537399 h 2231543"/>
                  <a:gd name="connsiteX50" fmla="*/ 15072 w 5933552"/>
                  <a:gd name="connsiteY50" fmla="*/ 1487157 h 2231543"/>
                  <a:gd name="connsiteX51" fmla="*/ 15072 w 5933552"/>
                  <a:gd name="connsiteY51" fmla="*/ 1431891 h 2231543"/>
                  <a:gd name="connsiteX52" fmla="*/ 25121 w 5933552"/>
                  <a:gd name="connsiteY52" fmla="*/ 1381649 h 2231543"/>
                  <a:gd name="connsiteX53" fmla="*/ 40193 w 5933552"/>
                  <a:gd name="connsiteY53" fmla="*/ 1356528 h 2231543"/>
                  <a:gd name="connsiteX54" fmla="*/ 65314 w 5933552"/>
                  <a:gd name="connsiteY54" fmla="*/ 1311311 h 2231543"/>
                  <a:gd name="connsiteX0" fmla="*/ 65314 w 5933552"/>
                  <a:gd name="connsiteY0" fmla="*/ 1311311 h 2231543"/>
                  <a:gd name="connsiteX1" fmla="*/ 75363 w 5933552"/>
                  <a:gd name="connsiteY1" fmla="*/ 1080199 h 2231543"/>
                  <a:gd name="connsiteX2" fmla="*/ 45218 w 5933552"/>
                  <a:gd name="connsiteY2" fmla="*/ 1070150 h 2231543"/>
                  <a:gd name="connsiteX3" fmla="*/ 95459 w 5933552"/>
                  <a:gd name="connsiteY3" fmla="*/ 884256 h 2231543"/>
                  <a:gd name="connsiteX4" fmla="*/ 80387 w 5933552"/>
                  <a:gd name="connsiteY4" fmla="*/ 768700 h 2231543"/>
                  <a:gd name="connsiteX5" fmla="*/ 85411 w 5933552"/>
                  <a:gd name="connsiteY5" fmla="*/ 713434 h 2231543"/>
                  <a:gd name="connsiteX6" fmla="*/ 105508 w 5933552"/>
                  <a:gd name="connsiteY6" fmla="*/ 693337 h 2231543"/>
                  <a:gd name="connsiteX7" fmla="*/ 135653 w 5933552"/>
                  <a:gd name="connsiteY7" fmla="*/ 673240 h 2231543"/>
                  <a:gd name="connsiteX8" fmla="*/ 467248 w 5933552"/>
                  <a:gd name="connsiteY8" fmla="*/ 326572 h 2231543"/>
                  <a:gd name="connsiteX9" fmla="*/ 472272 w 5933552"/>
                  <a:gd name="connsiteY9" fmla="*/ 281355 h 2231543"/>
                  <a:gd name="connsiteX10" fmla="*/ 442127 w 5933552"/>
                  <a:gd name="connsiteY10" fmla="*/ 256234 h 2231543"/>
                  <a:gd name="connsiteX11" fmla="*/ 164538 w 5933552"/>
                  <a:gd name="connsiteY11" fmla="*/ 56488 h 2231543"/>
                  <a:gd name="connsiteX12" fmla="*/ 2306097 w 5933552"/>
                  <a:gd name="connsiteY12" fmla="*/ 1 h 2231543"/>
                  <a:gd name="connsiteX13" fmla="*/ 3029578 w 5933552"/>
                  <a:gd name="connsiteY13" fmla="*/ 55267 h 2231543"/>
                  <a:gd name="connsiteX14" fmla="*/ 3135086 w 5933552"/>
                  <a:gd name="connsiteY14" fmla="*/ 75364 h 2231543"/>
                  <a:gd name="connsiteX15" fmla="*/ 3255666 w 5933552"/>
                  <a:gd name="connsiteY15" fmla="*/ 95460 h 2231543"/>
                  <a:gd name="connsiteX16" fmla="*/ 3542044 w 5933552"/>
                  <a:gd name="connsiteY16" fmla="*/ 180871 h 2231543"/>
                  <a:gd name="connsiteX17" fmla="*/ 3798277 w 5933552"/>
                  <a:gd name="connsiteY17" fmla="*/ 316524 h 2231543"/>
                  <a:gd name="connsiteX18" fmla="*/ 4210259 w 5933552"/>
                  <a:gd name="connsiteY18" fmla="*/ 542612 h 2231543"/>
                  <a:gd name="connsiteX19" fmla="*/ 4340888 w 5933552"/>
                  <a:gd name="connsiteY19" fmla="*/ 622999 h 2231543"/>
                  <a:gd name="connsiteX20" fmla="*/ 4381081 w 5933552"/>
                  <a:gd name="connsiteY20" fmla="*/ 653144 h 2231543"/>
                  <a:gd name="connsiteX21" fmla="*/ 4752870 w 5933552"/>
                  <a:gd name="connsiteY21" fmla="*/ 683289 h 2231543"/>
                  <a:gd name="connsiteX22" fmla="*/ 5164853 w 5933552"/>
                  <a:gd name="connsiteY22" fmla="*/ 758651 h 2231543"/>
                  <a:gd name="connsiteX23" fmla="*/ 5441182 w 5933552"/>
                  <a:gd name="connsiteY23" fmla="*/ 823966 h 2231543"/>
                  <a:gd name="connsiteX24" fmla="*/ 5612004 w 5933552"/>
                  <a:gd name="connsiteY24" fmla="*/ 899328 h 2231543"/>
                  <a:gd name="connsiteX25" fmla="*/ 5807947 w 5933552"/>
                  <a:gd name="connsiteY25" fmla="*/ 1045029 h 2231543"/>
                  <a:gd name="connsiteX26" fmla="*/ 5823020 w 5933552"/>
                  <a:gd name="connsiteY26" fmla="*/ 1115368 h 2231543"/>
                  <a:gd name="connsiteX27" fmla="*/ 5838092 w 5933552"/>
                  <a:gd name="connsiteY27" fmla="*/ 1215851 h 2231543"/>
                  <a:gd name="connsiteX28" fmla="*/ 5823020 w 5933552"/>
                  <a:gd name="connsiteY28" fmla="*/ 1245996 h 2231543"/>
                  <a:gd name="connsiteX29" fmla="*/ 5863213 w 5933552"/>
                  <a:gd name="connsiteY29" fmla="*/ 1296238 h 2231543"/>
                  <a:gd name="connsiteX30" fmla="*/ 5893358 w 5933552"/>
                  <a:gd name="connsiteY30" fmla="*/ 1356528 h 2231543"/>
                  <a:gd name="connsiteX31" fmla="*/ 5893358 w 5933552"/>
                  <a:gd name="connsiteY31" fmla="*/ 1431891 h 2231543"/>
                  <a:gd name="connsiteX32" fmla="*/ 5928527 w 5933552"/>
                  <a:gd name="connsiteY32" fmla="*/ 1492181 h 2231543"/>
                  <a:gd name="connsiteX33" fmla="*/ 5918479 w 5933552"/>
                  <a:gd name="connsiteY33" fmla="*/ 1602713 h 2231543"/>
                  <a:gd name="connsiteX34" fmla="*/ 5898382 w 5933552"/>
                  <a:gd name="connsiteY34" fmla="*/ 1683100 h 2231543"/>
                  <a:gd name="connsiteX35" fmla="*/ 5918479 w 5933552"/>
                  <a:gd name="connsiteY35" fmla="*/ 1773535 h 2231543"/>
                  <a:gd name="connsiteX36" fmla="*/ 5933552 w 5933552"/>
                  <a:gd name="connsiteY36" fmla="*/ 1808704 h 2231543"/>
                  <a:gd name="connsiteX37" fmla="*/ 5812971 w 5933552"/>
                  <a:gd name="connsiteY37" fmla="*/ 1868994 h 2231543"/>
                  <a:gd name="connsiteX38" fmla="*/ 5812971 w 5933552"/>
                  <a:gd name="connsiteY38" fmla="*/ 1868994 h 2231543"/>
                  <a:gd name="connsiteX39" fmla="*/ 5727560 w 5933552"/>
                  <a:gd name="connsiteY39" fmla="*/ 1929284 h 2231543"/>
                  <a:gd name="connsiteX40" fmla="*/ 5390941 w 5933552"/>
                  <a:gd name="connsiteY40" fmla="*/ 1934309 h 2231543"/>
                  <a:gd name="connsiteX41" fmla="*/ 5215670 w 5933552"/>
                  <a:gd name="connsiteY41" fmla="*/ 1932917 h 2231543"/>
                  <a:gd name="connsiteX42" fmla="*/ 4373414 w 5933552"/>
                  <a:gd name="connsiteY42" fmla="*/ 1914260 h 2231543"/>
                  <a:gd name="connsiteX43" fmla="*/ 1498817 w 5933552"/>
                  <a:gd name="connsiteY43" fmla="*/ 1888865 h 2231543"/>
                  <a:gd name="connsiteX44" fmla="*/ 619914 w 5933552"/>
                  <a:gd name="connsiteY44" fmla="*/ 1833825 h 2231543"/>
                  <a:gd name="connsiteX45" fmla="*/ 281354 w 5933552"/>
                  <a:gd name="connsiteY45" fmla="*/ 1833825 h 2231543"/>
                  <a:gd name="connsiteX46" fmla="*/ 130629 w 5933552"/>
                  <a:gd name="connsiteY46" fmla="*/ 1758462 h 2231543"/>
                  <a:gd name="connsiteX47" fmla="*/ 10048 w 5933552"/>
                  <a:gd name="connsiteY47" fmla="*/ 1678076 h 2231543"/>
                  <a:gd name="connsiteX48" fmla="*/ 0 w 5933552"/>
                  <a:gd name="connsiteY48" fmla="*/ 1537399 h 2231543"/>
                  <a:gd name="connsiteX49" fmla="*/ 15072 w 5933552"/>
                  <a:gd name="connsiteY49" fmla="*/ 1487157 h 2231543"/>
                  <a:gd name="connsiteX50" fmla="*/ 15072 w 5933552"/>
                  <a:gd name="connsiteY50" fmla="*/ 1431891 h 2231543"/>
                  <a:gd name="connsiteX51" fmla="*/ 25121 w 5933552"/>
                  <a:gd name="connsiteY51" fmla="*/ 1381649 h 2231543"/>
                  <a:gd name="connsiteX52" fmla="*/ 40193 w 5933552"/>
                  <a:gd name="connsiteY52" fmla="*/ 1356528 h 2231543"/>
                  <a:gd name="connsiteX53" fmla="*/ 65314 w 5933552"/>
                  <a:gd name="connsiteY53" fmla="*/ 1311311 h 2231543"/>
                  <a:gd name="connsiteX0" fmla="*/ 65314 w 5933552"/>
                  <a:gd name="connsiteY0" fmla="*/ 1311311 h 2231543"/>
                  <a:gd name="connsiteX1" fmla="*/ 75363 w 5933552"/>
                  <a:gd name="connsiteY1" fmla="*/ 1080199 h 2231543"/>
                  <a:gd name="connsiteX2" fmla="*/ 45218 w 5933552"/>
                  <a:gd name="connsiteY2" fmla="*/ 1070150 h 2231543"/>
                  <a:gd name="connsiteX3" fmla="*/ 95459 w 5933552"/>
                  <a:gd name="connsiteY3" fmla="*/ 884256 h 2231543"/>
                  <a:gd name="connsiteX4" fmla="*/ 80387 w 5933552"/>
                  <a:gd name="connsiteY4" fmla="*/ 768700 h 2231543"/>
                  <a:gd name="connsiteX5" fmla="*/ 85411 w 5933552"/>
                  <a:gd name="connsiteY5" fmla="*/ 713434 h 2231543"/>
                  <a:gd name="connsiteX6" fmla="*/ 105508 w 5933552"/>
                  <a:gd name="connsiteY6" fmla="*/ 693337 h 2231543"/>
                  <a:gd name="connsiteX7" fmla="*/ 135653 w 5933552"/>
                  <a:gd name="connsiteY7" fmla="*/ 673240 h 2231543"/>
                  <a:gd name="connsiteX8" fmla="*/ 467248 w 5933552"/>
                  <a:gd name="connsiteY8" fmla="*/ 326572 h 2231543"/>
                  <a:gd name="connsiteX9" fmla="*/ 472272 w 5933552"/>
                  <a:gd name="connsiteY9" fmla="*/ 281355 h 2231543"/>
                  <a:gd name="connsiteX10" fmla="*/ 164538 w 5933552"/>
                  <a:gd name="connsiteY10" fmla="*/ 56488 h 2231543"/>
                  <a:gd name="connsiteX11" fmla="*/ 2306097 w 5933552"/>
                  <a:gd name="connsiteY11" fmla="*/ 1 h 2231543"/>
                  <a:gd name="connsiteX12" fmla="*/ 3029578 w 5933552"/>
                  <a:gd name="connsiteY12" fmla="*/ 55267 h 2231543"/>
                  <a:gd name="connsiteX13" fmla="*/ 3135086 w 5933552"/>
                  <a:gd name="connsiteY13" fmla="*/ 75364 h 2231543"/>
                  <a:gd name="connsiteX14" fmla="*/ 3255666 w 5933552"/>
                  <a:gd name="connsiteY14" fmla="*/ 95460 h 2231543"/>
                  <a:gd name="connsiteX15" fmla="*/ 3542044 w 5933552"/>
                  <a:gd name="connsiteY15" fmla="*/ 180871 h 2231543"/>
                  <a:gd name="connsiteX16" fmla="*/ 3798277 w 5933552"/>
                  <a:gd name="connsiteY16" fmla="*/ 316524 h 2231543"/>
                  <a:gd name="connsiteX17" fmla="*/ 4210259 w 5933552"/>
                  <a:gd name="connsiteY17" fmla="*/ 542612 h 2231543"/>
                  <a:gd name="connsiteX18" fmla="*/ 4340888 w 5933552"/>
                  <a:gd name="connsiteY18" fmla="*/ 622999 h 2231543"/>
                  <a:gd name="connsiteX19" fmla="*/ 4381081 w 5933552"/>
                  <a:gd name="connsiteY19" fmla="*/ 653144 h 2231543"/>
                  <a:gd name="connsiteX20" fmla="*/ 4752870 w 5933552"/>
                  <a:gd name="connsiteY20" fmla="*/ 683289 h 2231543"/>
                  <a:gd name="connsiteX21" fmla="*/ 5164853 w 5933552"/>
                  <a:gd name="connsiteY21" fmla="*/ 758651 h 2231543"/>
                  <a:gd name="connsiteX22" fmla="*/ 5441182 w 5933552"/>
                  <a:gd name="connsiteY22" fmla="*/ 823966 h 2231543"/>
                  <a:gd name="connsiteX23" fmla="*/ 5612004 w 5933552"/>
                  <a:gd name="connsiteY23" fmla="*/ 899328 h 2231543"/>
                  <a:gd name="connsiteX24" fmla="*/ 5807947 w 5933552"/>
                  <a:gd name="connsiteY24" fmla="*/ 1045029 h 2231543"/>
                  <a:gd name="connsiteX25" fmla="*/ 5823020 w 5933552"/>
                  <a:gd name="connsiteY25" fmla="*/ 1115368 h 2231543"/>
                  <a:gd name="connsiteX26" fmla="*/ 5838092 w 5933552"/>
                  <a:gd name="connsiteY26" fmla="*/ 1215851 h 2231543"/>
                  <a:gd name="connsiteX27" fmla="*/ 5823020 w 5933552"/>
                  <a:gd name="connsiteY27" fmla="*/ 1245996 h 2231543"/>
                  <a:gd name="connsiteX28" fmla="*/ 5863213 w 5933552"/>
                  <a:gd name="connsiteY28" fmla="*/ 1296238 h 2231543"/>
                  <a:gd name="connsiteX29" fmla="*/ 5893358 w 5933552"/>
                  <a:gd name="connsiteY29" fmla="*/ 1356528 h 2231543"/>
                  <a:gd name="connsiteX30" fmla="*/ 5893358 w 5933552"/>
                  <a:gd name="connsiteY30" fmla="*/ 1431891 h 2231543"/>
                  <a:gd name="connsiteX31" fmla="*/ 5928527 w 5933552"/>
                  <a:gd name="connsiteY31" fmla="*/ 1492181 h 2231543"/>
                  <a:gd name="connsiteX32" fmla="*/ 5918479 w 5933552"/>
                  <a:gd name="connsiteY32" fmla="*/ 1602713 h 2231543"/>
                  <a:gd name="connsiteX33" fmla="*/ 5898382 w 5933552"/>
                  <a:gd name="connsiteY33" fmla="*/ 1683100 h 2231543"/>
                  <a:gd name="connsiteX34" fmla="*/ 5918479 w 5933552"/>
                  <a:gd name="connsiteY34" fmla="*/ 1773535 h 2231543"/>
                  <a:gd name="connsiteX35" fmla="*/ 5933552 w 5933552"/>
                  <a:gd name="connsiteY35" fmla="*/ 1808704 h 2231543"/>
                  <a:gd name="connsiteX36" fmla="*/ 5812971 w 5933552"/>
                  <a:gd name="connsiteY36" fmla="*/ 1868994 h 2231543"/>
                  <a:gd name="connsiteX37" fmla="*/ 5812971 w 5933552"/>
                  <a:gd name="connsiteY37" fmla="*/ 1868994 h 2231543"/>
                  <a:gd name="connsiteX38" fmla="*/ 5727560 w 5933552"/>
                  <a:gd name="connsiteY38" fmla="*/ 1929284 h 2231543"/>
                  <a:gd name="connsiteX39" fmla="*/ 5390941 w 5933552"/>
                  <a:gd name="connsiteY39" fmla="*/ 1934309 h 2231543"/>
                  <a:gd name="connsiteX40" fmla="*/ 5215670 w 5933552"/>
                  <a:gd name="connsiteY40" fmla="*/ 1932917 h 2231543"/>
                  <a:gd name="connsiteX41" fmla="*/ 4373414 w 5933552"/>
                  <a:gd name="connsiteY41" fmla="*/ 1914260 h 2231543"/>
                  <a:gd name="connsiteX42" fmla="*/ 1498817 w 5933552"/>
                  <a:gd name="connsiteY42" fmla="*/ 1888865 h 2231543"/>
                  <a:gd name="connsiteX43" fmla="*/ 619914 w 5933552"/>
                  <a:gd name="connsiteY43" fmla="*/ 1833825 h 2231543"/>
                  <a:gd name="connsiteX44" fmla="*/ 281354 w 5933552"/>
                  <a:gd name="connsiteY44" fmla="*/ 1833825 h 2231543"/>
                  <a:gd name="connsiteX45" fmla="*/ 130629 w 5933552"/>
                  <a:gd name="connsiteY45" fmla="*/ 1758462 h 2231543"/>
                  <a:gd name="connsiteX46" fmla="*/ 10048 w 5933552"/>
                  <a:gd name="connsiteY46" fmla="*/ 1678076 h 2231543"/>
                  <a:gd name="connsiteX47" fmla="*/ 0 w 5933552"/>
                  <a:gd name="connsiteY47" fmla="*/ 1537399 h 2231543"/>
                  <a:gd name="connsiteX48" fmla="*/ 15072 w 5933552"/>
                  <a:gd name="connsiteY48" fmla="*/ 1487157 h 2231543"/>
                  <a:gd name="connsiteX49" fmla="*/ 15072 w 5933552"/>
                  <a:gd name="connsiteY49" fmla="*/ 1431891 h 2231543"/>
                  <a:gd name="connsiteX50" fmla="*/ 25121 w 5933552"/>
                  <a:gd name="connsiteY50" fmla="*/ 1381649 h 2231543"/>
                  <a:gd name="connsiteX51" fmla="*/ 40193 w 5933552"/>
                  <a:gd name="connsiteY51" fmla="*/ 1356528 h 2231543"/>
                  <a:gd name="connsiteX52" fmla="*/ 65314 w 5933552"/>
                  <a:gd name="connsiteY52" fmla="*/ 1311311 h 2231543"/>
                  <a:gd name="connsiteX0" fmla="*/ 65314 w 5933552"/>
                  <a:gd name="connsiteY0" fmla="*/ 1311311 h 2231543"/>
                  <a:gd name="connsiteX1" fmla="*/ 75363 w 5933552"/>
                  <a:gd name="connsiteY1" fmla="*/ 1080199 h 2231543"/>
                  <a:gd name="connsiteX2" fmla="*/ 45218 w 5933552"/>
                  <a:gd name="connsiteY2" fmla="*/ 1070150 h 2231543"/>
                  <a:gd name="connsiteX3" fmla="*/ 95459 w 5933552"/>
                  <a:gd name="connsiteY3" fmla="*/ 884256 h 2231543"/>
                  <a:gd name="connsiteX4" fmla="*/ 80387 w 5933552"/>
                  <a:gd name="connsiteY4" fmla="*/ 768700 h 2231543"/>
                  <a:gd name="connsiteX5" fmla="*/ 85411 w 5933552"/>
                  <a:gd name="connsiteY5" fmla="*/ 713434 h 2231543"/>
                  <a:gd name="connsiteX6" fmla="*/ 105508 w 5933552"/>
                  <a:gd name="connsiteY6" fmla="*/ 693337 h 2231543"/>
                  <a:gd name="connsiteX7" fmla="*/ 135653 w 5933552"/>
                  <a:gd name="connsiteY7" fmla="*/ 673240 h 2231543"/>
                  <a:gd name="connsiteX8" fmla="*/ 467248 w 5933552"/>
                  <a:gd name="connsiteY8" fmla="*/ 326572 h 2231543"/>
                  <a:gd name="connsiteX9" fmla="*/ 164538 w 5933552"/>
                  <a:gd name="connsiteY9" fmla="*/ 56488 h 2231543"/>
                  <a:gd name="connsiteX10" fmla="*/ 2306097 w 5933552"/>
                  <a:gd name="connsiteY10" fmla="*/ 1 h 2231543"/>
                  <a:gd name="connsiteX11" fmla="*/ 3029578 w 5933552"/>
                  <a:gd name="connsiteY11" fmla="*/ 55267 h 2231543"/>
                  <a:gd name="connsiteX12" fmla="*/ 3135086 w 5933552"/>
                  <a:gd name="connsiteY12" fmla="*/ 75364 h 2231543"/>
                  <a:gd name="connsiteX13" fmla="*/ 3255666 w 5933552"/>
                  <a:gd name="connsiteY13" fmla="*/ 95460 h 2231543"/>
                  <a:gd name="connsiteX14" fmla="*/ 3542044 w 5933552"/>
                  <a:gd name="connsiteY14" fmla="*/ 180871 h 2231543"/>
                  <a:gd name="connsiteX15" fmla="*/ 3798277 w 5933552"/>
                  <a:gd name="connsiteY15" fmla="*/ 316524 h 2231543"/>
                  <a:gd name="connsiteX16" fmla="*/ 4210259 w 5933552"/>
                  <a:gd name="connsiteY16" fmla="*/ 542612 h 2231543"/>
                  <a:gd name="connsiteX17" fmla="*/ 4340888 w 5933552"/>
                  <a:gd name="connsiteY17" fmla="*/ 622999 h 2231543"/>
                  <a:gd name="connsiteX18" fmla="*/ 4381081 w 5933552"/>
                  <a:gd name="connsiteY18" fmla="*/ 653144 h 2231543"/>
                  <a:gd name="connsiteX19" fmla="*/ 4752870 w 5933552"/>
                  <a:gd name="connsiteY19" fmla="*/ 683289 h 2231543"/>
                  <a:gd name="connsiteX20" fmla="*/ 5164853 w 5933552"/>
                  <a:gd name="connsiteY20" fmla="*/ 758651 h 2231543"/>
                  <a:gd name="connsiteX21" fmla="*/ 5441182 w 5933552"/>
                  <a:gd name="connsiteY21" fmla="*/ 823966 h 2231543"/>
                  <a:gd name="connsiteX22" fmla="*/ 5612004 w 5933552"/>
                  <a:gd name="connsiteY22" fmla="*/ 899328 h 2231543"/>
                  <a:gd name="connsiteX23" fmla="*/ 5807947 w 5933552"/>
                  <a:gd name="connsiteY23" fmla="*/ 1045029 h 2231543"/>
                  <a:gd name="connsiteX24" fmla="*/ 5823020 w 5933552"/>
                  <a:gd name="connsiteY24" fmla="*/ 1115368 h 2231543"/>
                  <a:gd name="connsiteX25" fmla="*/ 5838092 w 5933552"/>
                  <a:gd name="connsiteY25" fmla="*/ 1215851 h 2231543"/>
                  <a:gd name="connsiteX26" fmla="*/ 5823020 w 5933552"/>
                  <a:gd name="connsiteY26" fmla="*/ 1245996 h 2231543"/>
                  <a:gd name="connsiteX27" fmla="*/ 5863213 w 5933552"/>
                  <a:gd name="connsiteY27" fmla="*/ 1296238 h 2231543"/>
                  <a:gd name="connsiteX28" fmla="*/ 5893358 w 5933552"/>
                  <a:gd name="connsiteY28" fmla="*/ 1356528 h 2231543"/>
                  <a:gd name="connsiteX29" fmla="*/ 5893358 w 5933552"/>
                  <a:gd name="connsiteY29" fmla="*/ 1431891 h 2231543"/>
                  <a:gd name="connsiteX30" fmla="*/ 5928527 w 5933552"/>
                  <a:gd name="connsiteY30" fmla="*/ 1492181 h 2231543"/>
                  <a:gd name="connsiteX31" fmla="*/ 5918479 w 5933552"/>
                  <a:gd name="connsiteY31" fmla="*/ 1602713 h 2231543"/>
                  <a:gd name="connsiteX32" fmla="*/ 5898382 w 5933552"/>
                  <a:gd name="connsiteY32" fmla="*/ 1683100 h 2231543"/>
                  <a:gd name="connsiteX33" fmla="*/ 5918479 w 5933552"/>
                  <a:gd name="connsiteY33" fmla="*/ 1773535 h 2231543"/>
                  <a:gd name="connsiteX34" fmla="*/ 5933552 w 5933552"/>
                  <a:gd name="connsiteY34" fmla="*/ 1808704 h 2231543"/>
                  <a:gd name="connsiteX35" fmla="*/ 5812971 w 5933552"/>
                  <a:gd name="connsiteY35" fmla="*/ 1868994 h 2231543"/>
                  <a:gd name="connsiteX36" fmla="*/ 5812971 w 5933552"/>
                  <a:gd name="connsiteY36" fmla="*/ 1868994 h 2231543"/>
                  <a:gd name="connsiteX37" fmla="*/ 5727560 w 5933552"/>
                  <a:gd name="connsiteY37" fmla="*/ 1929284 h 2231543"/>
                  <a:gd name="connsiteX38" fmla="*/ 5390941 w 5933552"/>
                  <a:gd name="connsiteY38" fmla="*/ 1934309 h 2231543"/>
                  <a:gd name="connsiteX39" fmla="*/ 5215670 w 5933552"/>
                  <a:gd name="connsiteY39" fmla="*/ 1932917 h 2231543"/>
                  <a:gd name="connsiteX40" fmla="*/ 4373414 w 5933552"/>
                  <a:gd name="connsiteY40" fmla="*/ 1914260 h 2231543"/>
                  <a:gd name="connsiteX41" fmla="*/ 1498817 w 5933552"/>
                  <a:gd name="connsiteY41" fmla="*/ 1888865 h 2231543"/>
                  <a:gd name="connsiteX42" fmla="*/ 619914 w 5933552"/>
                  <a:gd name="connsiteY42" fmla="*/ 1833825 h 2231543"/>
                  <a:gd name="connsiteX43" fmla="*/ 281354 w 5933552"/>
                  <a:gd name="connsiteY43" fmla="*/ 1833825 h 2231543"/>
                  <a:gd name="connsiteX44" fmla="*/ 130629 w 5933552"/>
                  <a:gd name="connsiteY44" fmla="*/ 1758462 h 2231543"/>
                  <a:gd name="connsiteX45" fmla="*/ 10048 w 5933552"/>
                  <a:gd name="connsiteY45" fmla="*/ 1678076 h 2231543"/>
                  <a:gd name="connsiteX46" fmla="*/ 0 w 5933552"/>
                  <a:gd name="connsiteY46" fmla="*/ 1537399 h 2231543"/>
                  <a:gd name="connsiteX47" fmla="*/ 15072 w 5933552"/>
                  <a:gd name="connsiteY47" fmla="*/ 1487157 h 2231543"/>
                  <a:gd name="connsiteX48" fmla="*/ 15072 w 5933552"/>
                  <a:gd name="connsiteY48" fmla="*/ 1431891 h 2231543"/>
                  <a:gd name="connsiteX49" fmla="*/ 25121 w 5933552"/>
                  <a:gd name="connsiteY49" fmla="*/ 1381649 h 2231543"/>
                  <a:gd name="connsiteX50" fmla="*/ 40193 w 5933552"/>
                  <a:gd name="connsiteY50" fmla="*/ 1356528 h 2231543"/>
                  <a:gd name="connsiteX51" fmla="*/ 65314 w 5933552"/>
                  <a:gd name="connsiteY51" fmla="*/ 1311311 h 2231543"/>
                  <a:gd name="connsiteX0" fmla="*/ 65314 w 5933552"/>
                  <a:gd name="connsiteY0" fmla="*/ 1311311 h 2231543"/>
                  <a:gd name="connsiteX1" fmla="*/ 75363 w 5933552"/>
                  <a:gd name="connsiteY1" fmla="*/ 1080199 h 2231543"/>
                  <a:gd name="connsiteX2" fmla="*/ 45218 w 5933552"/>
                  <a:gd name="connsiteY2" fmla="*/ 1070150 h 2231543"/>
                  <a:gd name="connsiteX3" fmla="*/ 95459 w 5933552"/>
                  <a:gd name="connsiteY3" fmla="*/ 884256 h 2231543"/>
                  <a:gd name="connsiteX4" fmla="*/ 80387 w 5933552"/>
                  <a:gd name="connsiteY4" fmla="*/ 768700 h 2231543"/>
                  <a:gd name="connsiteX5" fmla="*/ 85411 w 5933552"/>
                  <a:gd name="connsiteY5" fmla="*/ 713434 h 2231543"/>
                  <a:gd name="connsiteX6" fmla="*/ 105508 w 5933552"/>
                  <a:gd name="connsiteY6" fmla="*/ 693337 h 2231543"/>
                  <a:gd name="connsiteX7" fmla="*/ 135653 w 5933552"/>
                  <a:gd name="connsiteY7" fmla="*/ 673240 h 2231543"/>
                  <a:gd name="connsiteX8" fmla="*/ 164538 w 5933552"/>
                  <a:gd name="connsiteY8" fmla="*/ 56488 h 2231543"/>
                  <a:gd name="connsiteX9" fmla="*/ 2306097 w 5933552"/>
                  <a:gd name="connsiteY9" fmla="*/ 1 h 2231543"/>
                  <a:gd name="connsiteX10" fmla="*/ 3029578 w 5933552"/>
                  <a:gd name="connsiteY10" fmla="*/ 55267 h 2231543"/>
                  <a:gd name="connsiteX11" fmla="*/ 3135086 w 5933552"/>
                  <a:gd name="connsiteY11" fmla="*/ 75364 h 2231543"/>
                  <a:gd name="connsiteX12" fmla="*/ 3255666 w 5933552"/>
                  <a:gd name="connsiteY12" fmla="*/ 95460 h 2231543"/>
                  <a:gd name="connsiteX13" fmla="*/ 3542044 w 5933552"/>
                  <a:gd name="connsiteY13" fmla="*/ 180871 h 2231543"/>
                  <a:gd name="connsiteX14" fmla="*/ 3798277 w 5933552"/>
                  <a:gd name="connsiteY14" fmla="*/ 316524 h 2231543"/>
                  <a:gd name="connsiteX15" fmla="*/ 4210259 w 5933552"/>
                  <a:gd name="connsiteY15" fmla="*/ 542612 h 2231543"/>
                  <a:gd name="connsiteX16" fmla="*/ 4340888 w 5933552"/>
                  <a:gd name="connsiteY16" fmla="*/ 622999 h 2231543"/>
                  <a:gd name="connsiteX17" fmla="*/ 4381081 w 5933552"/>
                  <a:gd name="connsiteY17" fmla="*/ 653144 h 2231543"/>
                  <a:gd name="connsiteX18" fmla="*/ 4752870 w 5933552"/>
                  <a:gd name="connsiteY18" fmla="*/ 683289 h 2231543"/>
                  <a:gd name="connsiteX19" fmla="*/ 5164853 w 5933552"/>
                  <a:gd name="connsiteY19" fmla="*/ 758651 h 2231543"/>
                  <a:gd name="connsiteX20" fmla="*/ 5441182 w 5933552"/>
                  <a:gd name="connsiteY20" fmla="*/ 823966 h 2231543"/>
                  <a:gd name="connsiteX21" fmla="*/ 5612004 w 5933552"/>
                  <a:gd name="connsiteY21" fmla="*/ 899328 h 2231543"/>
                  <a:gd name="connsiteX22" fmla="*/ 5807947 w 5933552"/>
                  <a:gd name="connsiteY22" fmla="*/ 1045029 h 2231543"/>
                  <a:gd name="connsiteX23" fmla="*/ 5823020 w 5933552"/>
                  <a:gd name="connsiteY23" fmla="*/ 1115368 h 2231543"/>
                  <a:gd name="connsiteX24" fmla="*/ 5838092 w 5933552"/>
                  <a:gd name="connsiteY24" fmla="*/ 1215851 h 2231543"/>
                  <a:gd name="connsiteX25" fmla="*/ 5823020 w 5933552"/>
                  <a:gd name="connsiteY25" fmla="*/ 1245996 h 2231543"/>
                  <a:gd name="connsiteX26" fmla="*/ 5863213 w 5933552"/>
                  <a:gd name="connsiteY26" fmla="*/ 1296238 h 2231543"/>
                  <a:gd name="connsiteX27" fmla="*/ 5893358 w 5933552"/>
                  <a:gd name="connsiteY27" fmla="*/ 1356528 h 2231543"/>
                  <a:gd name="connsiteX28" fmla="*/ 5893358 w 5933552"/>
                  <a:gd name="connsiteY28" fmla="*/ 1431891 h 2231543"/>
                  <a:gd name="connsiteX29" fmla="*/ 5928527 w 5933552"/>
                  <a:gd name="connsiteY29" fmla="*/ 1492181 h 2231543"/>
                  <a:gd name="connsiteX30" fmla="*/ 5918479 w 5933552"/>
                  <a:gd name="connsiteY30" fmla="*/ 1602713 h 2231543"/>
                  <a:gd name="connsiteX31" fmla="*/ 5898382 w 5933552"/>
                  <a:gd name="connsiteY31" fmla="*/ 1683100 h 2231543"/>
                  <a:gd name="connsiteX32" fmla="*/ 5918479 w 5933552"/>
                  <a:gd name="connsiteY32" fmla="*/ 1773535 h 2231543"/>
                  <a:gd name="connsiteX33" fmla="*/ 5933552 w 5933552"/>
                  <a:gd name="connsiteY33" fmla="*/ 1808704 h 2231543"/>
                  <a:gd name="connsiteX34" fmla="*/ 5812971 w 5933552"/>
                  <a:gd name="connsiteY34" fmla="*/ 1868994 h 2231543"/>
                  <a:gd name="connsiteX35" fmla="*/ 5812971 w 5933552"/>
                  <a:gd name="connsiteY35" fmla="*/ 1868994 h 2231543"/>
                  <a:gd name="connsiteX36" fmla="*/ 5727560 w 5933552"/>
                  <a:gd name="connsiteY36" fmla="*/ 1929284 h 2231543"/>
                  <a:gd name="connsiteX37" fmla="*/ 5390941 w 5933552"/>
                  <a:gd name="connsiteY37" fmla="*/ 1934309 h 2231543"/>
                  <a:gd name="connsiteX38" fmla="*/ 5215670 w 5933552"/>
                  <a:gd name="connsiteY38" fmla="*/ 1932917 h 2231543"/>
                  <a:gd name="connsiteX39" fmla="*/ 4373414 w 5933552"/>
                  <a:gd name="connsiteY39" fmla="*/ 1914260 h 2231543"/>
                  <a:gd name="connsiteX40" fmla="*/ 1498817 w 5933552"/>
                  <a:gd name="connsiteY40" fmla="*/ 1888865 h 2231543"/>
                  <a:gd name="connsiteX41" fmla="*/ 619914 w 5933552"/>
                  <a:gd name="connsiteY41" fmla="*/ 1833825 h 2231543"/>
                  <a:gd name="connsiteX42" fmla="*/ 281354 w 5933552"/>
                  <a:gd name="connsiteY42" fmla="*/ 1833825 h 2231543"/>
                  <a:gd name="connsiteX43" fmla="*/ 130629 w 5933552"/>
                  <a:gd name="connsiteY43" fmla="*/ 1758462 h 2231543"/>
                  <a:gd name="connsiteX44" fmla="*/ 10048 w 5933552"/>
                  <a:gd name="connsiteY44" fmla="*/ 1678076 h 2231543"/>
                  <a:gd name="connsiteX45" fmla="*/ 0 w 5933552"/>
                  <a:gd name="connsiteY45" fmla="*/ 1537399 h 2231543"/>
                  <a:gd name="connsiteX46" fmla="*/ 15072 w 5933552"/>
                  <a:gd name="connsiteY46" fmla="*/ 1487157 h 2231543"/>
                  <a:gd name="connsiteX47" fmla="*/ 15072 w 5933552"/>
                  <a:gd name="connsiteY47" fmla="*/ 1431891 h 2231543"/>
                  <a:gd name="connsiteX48" fmla="*/ 25121 w 5933552"/>
                  <a:gd name="connsiteY48" fmla="*/ 1381649 h 2231543"/>
                  <a:gd name="connsiteX49" fmla="*/ 40193 w 5933552"/>
                  <a:gd name="connsiteY49" fmla="*/ 1356528 h 2231543"/>
                  <a:gd name="connsiteX50" fmla="*/ 65314 w 5933552"/>
                  <a:gd name="connsiteY50" fmla="*/ 1311311 h 2231543"/>
                  <a:gd name="connsiteX0" fmla="*/ 65314 w 5933552"/>
                  <a:gd name="connsiteY0" fmla="*/ 1311311 h 2231543"/>
                  <a:gd name="connsiteX1" fmla="*/ 75363 w 5933552"/>
                  <a:gd name="connsiteY1" fmla="*/ 1080199 h 2231543"/>
                  <a:gd name="connsiteX2" fmla="*/ 45218 w 5933552"/>
                  <a:gd name="connsiteY2" fmla="*/ 1070150 h 2231543"/>
                  <a:gd name="connsiteX3" fmla="*/ 95459 w 5933552"/>
                  <a:gd name="connsiteY3" fmla="*/ 884256 h 2231543"/>
                  <a:gd name="connsiteX4" fmla="*/ 80387 w 5933552"/>
                  <a:gd name="connsiteY4" fmla="*/ 768700 h 2231543"/>
                  <a:gd name="connsiteX5" fmla="*/ 85411 w 5933552"/>
                  <a:gd name="connsiteY5" fmla="*/ 713434 h 2231543"/>
                  <a:gd name="connsiteX6" fmla="*/ 105508 w 5933552"/>
                  <a:gd name="connsiteY6" fmla="*/ 693337 h 2231543"/>
                  <a:gd name="connsiteX7" fmla="*/ 164538 w 5933552"/>
                  <a:gd name="connsiteY7" fmla="*/ 56488 h 2231543"/>
                  <a:gd name="connsiteX8" fmla="*/ 2306097 w 5933552"/>
                  <a:gd name="connsiteY8" fmla="*/ 1 h 2231543"/>
                  <a:gd name="connsiteX9" fmla="*/ 3029578 w 5933552"/>
                  <a:gd name="connsiteY9" fmla="*/ 55267 h 2231543"/>
                  <a:gd name="connsiteX10" fmla="*/ 3135086 w 5933552"/>
                  <a:gd name="connsiteY10" fmla="*/ 75364 h 2231543"/>
                  <a:gd name="connsiteX11" fmla="*/ 3255666 w 5933552"/>
                  <a:gd name="connsiteY11" fmla="*/ 95460 h 2231543"/>
                  <a:gd name="connsiteX12" fmla="*/ 3542044 w 5933552"/>
                  <a:gd name="connsiteY12" fmla="*/ 180871 h 2231543"/>
                  <a:gd name="connsiteX13" fmla="*/ 3798277 w 5933552"/>
                  <a:gd name="connsiteY13" fmla="*/ 316524 h 2231543"/>
                  <a:gd name="connsiteX14" fmla="*/ 4210259 w 5933552"/>
                  <a:gd name="connsiteY14" fmla="*/ 542612 h 2231543"/>
                  <a:gd name="connsiteX15" fmla="*/ 4340888 w 5933552"/>
                  <a:gd name="connsiteY15" fmla="*/ 622999 h 2231543"/>
                  <a:gd name="connsiteX16" fmla="*/ 4381081 w 5933552"/>
                  <a:gd name="connsiteY16" fmla="*/ 653144 h 2231543"/>
                  <a:gd name="connsiteX17" fmla="*/ 4752870 w 5933552"/>
                  <a:gd name="connsiteY17" fmla="*/ 683289 h 2231543"/>
                  <a:gd name="connsiteX18" fmla="*/ 5164853 w 5933552"/>
                  <a:gd name="connsiteY18" fmla="*/ 758651 h 2231543"/>
                  <a:gd name="connsiteX19" fmla="*/ 5441182 w 5933552"/>
                  <a:gd name="connsiteY19" fmla="*/ 823966 h 2231543"/>
                  <a:gd name="connsiteX20" fmla="*/ 5612004 w 5933552"/>
                  <a:gd name="connsiteY20" fmla="*/ 899328 h 2231543"/>
                  <a:gd name="connsiteX21" fmla="*/ 5807947 w 5933552"/>
                  <a:gd name="connsiteY21" fmla="*/ 1045029 h 2231543"/>
                  <a:gd name="connsiteX22" fmla="*/ 5823020 w 5933552"/>
                  <a:gd name="connsiteY22" fmla="*/ 1115368 h 2231543"/>
                  <a:gd name="connsiteX23" fmla="*/ 5838092 w 5933552"/>
                  <a:gd name="connsiteY23" fmla="*/ 1215851 h 2231543"/>
                  <a:gd name="connsiteX24" fmla="*/ 5823020 w 5933552"/>
                  <a:gd name="connsiteY24" fmla="*/ 1245996 h 2231543"/>
                  <a:gd name="connsiteX25" fmla="*/ 5863213 w 5933552"/>
                  <a:gd name="connsiteY25" fmla="*/ 1296238 h 2231543"/>
                  <a:gd name="connsiteX26" fmla="*/ 5893358 w 5933552"/>
                  <a:gd name="connsiteY26" fmla="*/ 1356528 h 2231543"/>
                  <a:gd name="connsiteX27" fmla="*/ 5893358 w 5933552"/>
                  <a:gd name="connsiteY27" fmla="*/ 1431891 h 2231543"/>
                  <a:gd name="connsiteX28" fmla="*/ 5928527 w 5933552"/>
                  <a:gd name="connsiteY28" fmla="*/ 1492181 h 2231543"/>
                  <a:gd name="connsiteX29" fmla="*/ 5918479 w 5933552"/>
                  <a:gd name="connsiteY29" fmla="*/ 1602713 h 2231543"/>
                  <a:gd name="connsiteX30" fmla="*/ 5898382 w 5933552"/>
                  <a:gd name="connsiteY30" fmla="*/ 1683100 h 2231543"/>
                  <a:gd name="connsiteX31" fmla="*/ 5918479 w 5933552"/>
                  <a:gd name="connsiteY31" fmla="*/ 1773535 h 2231543"/>
                  <a:gd name="connsiteX32" fmla="*/ 5933552 w 5933552"/>
                  <a:gd name="connsiteY32" fmla="*/ 1808704 h 2231543"/>
                  <a:gd name="connsiteX33" fmla="*/ 5812971 w 5933552"/>
                  <a:gd name="connsiteY33" fmla="*/ 1868994 h 2231543"/>
                  <a:gd name="connsiteX34" fmla="*/ 5812971 w 5933552"/>
                  <a:gd name="connsiteY34" fmla="*/ 1868994 h 2231543"/>
                  <a:gd name="connsiteX35" fmla="*/ 5727560 w 5933552"/>
                  <a:gd name="connsiteY35" fmla="*/ 1929284 h 2231543"/>
                  <a:gd name="connsiteX36" fmla="*/ 5390941 w 5933552"/>
                  <a:gd name="connsiteY36" fmla="*/ 1934309 h 2231543"/>
                  <a:gd name="connsiteX37" fmla="*/ 5215670 w 5933552"/>
                  <a:gd name="connsiteY37" fmla="*/ 1932917 h 2231543"/>
                  <a:gd name="connsiteX38" fmla="*/ 4373414 w 5933552"/>
                  <a:gd name="connsiteY38" fmla="*/ 1914260 h 2231543"/>
                  <a:gd name="connsiteX39" fmla="*/ 1498817 w 5933552"/>
                  <a:gd name="connsiteY39" fmla="*/ 1888865 h 2231543"/>
                  <a:gd name="connsiteX40" fmla="*/ 619914 w 5933552"/>
                  <a:gd name="connsiteY40" fmla="*/ 1833825 h 2231543"/>
                  <a:gd name="connsiteX41" fmla="*/ 281354 w 5933552"/>
                  <a:gd name="connsiteY41" fmla="*/ 1833825 h 2231543"/>
                  <a:gd name="connsiteX42" fmla="*/ 130629 w 5933552"/>
                  <a:gd name="connsiteY42" fmla="*/ 1758462 h 2231543"/>
                  <a:gd name="connsiteX43" fmla="*/ 10048 w 5933552"/>
                  <a:gd name="connsiteY43" fmla="*/ 1678076 h 2231543"/>
                  <a:gd name="connsiteX44" fmla="*/ 0 w 5933552"/>
                  <a:gd name="connsiteY44" fmla="*/ 1537399 h 2231543"/>
                  <a:gd name="connsiteX45" fmla="*/ 15072 w 5933552"/>
                  <a:gd name="connsiteY45" fmla="*/ 1487157 h 2231543"/>
                  <a:gd name="connsiteX46" fmla="*/ 15072 w 5933552"/>
                  <a:gd name="connsiteY46" fmla="*/ 1431891 h 2231543"/>
                  <a:gd name="connsiteX47" fmla="*/ 25121 w 5933552"/>
                  <a:gd name="connsiteY47" fmla="*/ 1381649 h 2231543"/>
                  <a:gd name="connsiteX48" fmla="*/ 40193 w 5933552"/>
                  <a:gd name="connsiteY48" fmla="*/ 1356528 h 2231543"/>
                  <a:gd name="connsiteX49" fmla="*/ 65314 w 5933552"/>
                  <a:gd name="connsiteY49" fmla="*/ 1311311 h 2231543"/>
                  <a:gd name="connsiteX0" fmla="*/ 65314 w 5933552"/>
                  <a:gd name="connsiteY0" fmla="*/ 1311311 h 2231543"/>
                  <a:gd name="connsiteX1" fmla="*/ 75363 w 5933552"/>
                  <a:gd name="connsiteY1" fmla="*/ 1080199 h 2231543"/>
                  <a:gd name="connsiteX2" fmla="*/ 45218 w 5933552"/>
                  <a:gd name="connsiteY2" fmla="*/ 1070150 h 2231543"/>
                  <a:gd name="connsiteX3" fmla="*/ 95459 w 5933552"/>
                  <a:gd name="connsiteY3" fmla="*/ 884256 h 2231543"/>
                  <a:gd name="connsiteX4" fmla="*/ 80387 w 5933552"/>
                  <a:gd name="connsiteY4" fmla="*/ 768700 h 2231543"/>
                  <a:gd name="connsiteX5" fmla="*/ 85411 w 5933552"/>
                  <a:gd name="connsiteY5" fmla="*/ 713434 h 2231543"/>
                  <a:gd name="connsiteX6" fmla="*/ 164538 w 5933552"/>
                  <a:gd name="connsiteY6" fmla="*/ 56488 h 2231543"/>
                  <a:gd name="connsiteX7" fmla="*/ 2306097 w 5933552"/>
                  <a:gd name="connsiteY7" fmla="*/ 1 h 2231543"/>
                  <a:gd name="connsiteX8" fmla="*/ 3029578 w 5933552"/>
                  <a:gd name="connsiteY8" fmla="*/ 55267 h 2231543"/>
                  <a:gd name="connsiteX9" fmla="*/ 3135086 w 5933552"/>
                  <a:gd name="connsiteY9" fmla="*/ 75364 h 2231543"/>
                  <a:gd name="connsiteX10" fmla="*/ 3255666 w 5933552"/>
                  <a:gd name="connsiteY10" fmla="*/ 95460 h 2231543"/>
                  <a:gd name="connsiteX11" fmla="*/ 3542044 w 5933552"/>
                  <a:gd name="connsiteY11" fmla="*/ 180871 h 2231543"/>
                  <a:gd name="connsiteX12" fmla="*/ 3798277 w 5933552"/>
                  <a:gd name="connsiteY12" fmla="*/ 316524 h 2231543"/>
                  <a:gd name="connsiteX13" fmla="*/ 4210259 w 5933552"/>
                  <a:gd name="connsiteY13" fmla="*/ 542612 h 2231543"/>
                  <a:gd name="connsiteX14" fmla="*/ 4340888 w 5933552"/>
                  <a:gd name="connsiteY14" fmla="*/ 622999 h 2231543"/>
                  <a:gd name="connsiteX15" fmla="*/ 4381081 w 5933552"/>
                  <a:gd name="connsiteY15" fmla="*/ 653144 h 2231543"/>
                  <a:gd name="connsiteX16" fmla="*/ 4752870 w 5933552"/>
                  <a:gd name="connsiteY16" fmla="*/ 683289 h 2231543"/>
                  <a:gd name="connsiteX17" fmla="*/ 5164853 w 5933552"/>
                  <a:gd name="connsiteY17" fmla="*/ 758651 h 2231543"/>
                  <a:gd name="connsiteX18" fmla="*/ 5441182 w 5933552"/>
                  <a:gd name="connsiteY18" fmla="*/ 823966 h 2231543"/>
                  <a:gd name="connsiteX19" fmla="*/ 5612004 w 5933552"/>
                  <a:gd name="connsiteY19" fmla="*/ 899328 h 2231543"/>
                  <a:gd name="connsiteX20" fmla="*/ 5807947 w 5933552"/>
                  <a:gd name="connsiteY20" fmla="*/ 1045029 h 2231543"/>
                  <a:gd name="connsiteX21" fmla="*/ 5823020 w 5933552"/>
                  <a:gd name="connsiteY21" fmla="*/ 1115368 h 2231543"/>
                  <a:gd name="connsiteX22" fmla="*/ 5838092 w 5933552"/>
                  <a:gd name="connsiteY22" fmla="*/ 1215851 h 2231543"/>
                  <a:gd name="connsiteX23" fmla="*/ 5823020 w 5933552"/>
                  <a:gd name="connsiteY23" fmla="*/ 1245996 h 2231543"/>
                  <a:gd name="connsiteX24" fmla="*/ 5863213 w 5933552"/>
                  <a:gd name="connsiteY24" fmla="*/ 1296238 h 2231543"/>
                  <a:gd name="connsiteX25" fmla="*/ 5893358 w 5933552"/>
                  <a:gd name="connsiteY25" fmla="*/ 1356528 h 2231543"/>
                  <a:gd name="connsiteX26" fmla="*/ 5893358 w 5933552"/>
                  <a:gd name="connsiteY26" fmla="*/ 1431891 h 2231543"/>
                  <a:gd name="connsiteX27" fmla="*/ 5928527 w 5933552"/>
                  <a:gd name="connsiteY27" fmla="*/ 1492181 h 2231543"/>
                  <a:gd name="connsiteX28" fmla="*/ 5918479 w 5933552"/>
                  <a:gd name="connsiteY28" fmla="*/ 1602713 h 2231543"/>
                  <a:gd name="connsiteX29" fmla="*/ 5898382 w 5933552"/>
                  <a:gd name="connsiteY29" fmla="*/ 1683100 h 2231543"/>
                  <a:gd name="connsiteX30" fmla="*/ 5918479 w 5933552"/>
                  <a:gd name="connsiteY30" fmla="*/ 1773535 h 2231543"/>
                  <a:gd name="connsiteX31" fmla="*/ 5933552 w 5933552"/>
                  <a:gd name="connsiteY31" fmla="*/ 1808704 h 2231543"/>
                  <a:gd name="connsiteX32" fmla="*/ 5812971 w 5933552"/>
                  <a:gd name="connsiteY32" fmla="*/ 1868994 h 2231543"/>
                  <a:gd name="connsiteX33" fmla="*/ 5812971 w 5933552"/>
                  <a:gd name="connsiteY33" fmla="*/ 1868994 h 2231543"/>
                  <a:gd name="connsiteX34" fmla="*/ 5727560 w 5933552"/>
                  <a:gd name="connsiteY34" fmla="*/ 1929284 h 2231543"/>
                  <a:gd name="connsiteX35" fmla="*/ 5390941 w 5933552"/>
                  <a:gd name="connsiteY35" fmla="*/ 1934309 h 2231543"/>
                  <a:gd name="connsiteX36" fmla="*/ 5215670 w 5933552"/>
                  <a:gd name="connsiteY36" fmla="*/ 1932917 h 2231543"/>
                  <a:gd name="connsiteX37" fmla="*/ 4373414 w 5933552"/>
                  <a:gd name="connsiteY37" fmla="*/ 1914260 h 2231543"/>
                  <a:gd name="connsiteX38" fmla="*/ 1498817 w 5933552"/>
                  <a:gd name="connsiteY38" fmla="*/ 1888865 h 2231543"/>
                  <a:gd name="connsiteX39" fmla="*/ 619914 w 5933552"/>
                  <a:gd name="connsiteY39" fmla="*/ 1833825 h 2231543"/>
                  <a:gd name="connsiteX40" fmla="*/ 281354 w 5933552"/>
                  <a:gd name="connsiteY40" fmla="*/ 1833825 h 2231543"/>
                  <a:gd name="connsiteX41" fmla="*/ 130629 w 5933552"/>
                  <a:gd name="connsiteY41" fmla="*/ 1758462 h 2231543"/>
                  <a:gd name="connsiteX42" fmla="*/ 10048 w 5933552"/>
                  <a:gd name="connsiteY42" fmla="*/ 1678076 h 2231543"/>
                  <a:gd name="connsiteX43" fmla="*/ 0 w 5933552"/>
                  <a:gd name="connsiteY43" fmla="*/ 1537399 h 2231543"/>
                  <a:gd name="connsiteX44" fmla="*/ 15072 w 5933552"/>
                  <a:gd name="connsiteY44" fmla="*/ 1487157 h 2231543"/>
                  <a:gd name="connsiteX45" fmla="*/ 15072 w 5933552"/>
                  <a:gd name="connsiteY45" fmla="*/ 1431891 h 2231543"/>
                  <a:gd name="connsiteX46" fmla="*/ 25121 w 5933552"/>
                  <a:gd name="connsiteY46" fmla="*/ 1381649 h 2231543"/>
                  <a:gd name="connsiteX47" fmla="*/ 40193 w 5933552"/>
                  <a:gd name="connsiteY47" fmla="*/ 1356528 h 2231543"/>
                  <a:gd name="connsiteX48" fmla="*/ 65314 w 5933552"/>
                  <a:gd name="connsiteY48" fmla="*/ 1311311 h 2231543"/>
                  <a:gd name="connsiteX0" fmla="*/ 65314 w 5933552"/>
                  <a:gd name="connsiteY0" fmla="*/ 1311311 h 2231543"/>
                  <a:gd name="connsiteX1" fmla="*/ 75363 w 5933552"/>
                  <a:gd name="connsiteY1" fmla="*/ 1080199 h 2231543"/>
                  <a:gd name="connsiteX2" fmla="*/ 45218 w 5933552"/>
                  <a:gd name="connsiteY2" fmla="*/ 1070150 h 2231543"/>
                  <a:gd name="connsiteX3" fmla="*/ 95459 w 5933552"/>
                  <a:gd name="connsiteY3" fmla="*/ 884256 h 2231543"/>
                  <a:gd name="connsiteX4" fmla="*/ 80387 w 5933552"/>
                  <a:gd name="connsiteY4" fmla="*/ 768700 h 2231543"/>
                  <a:gd name="connsiteX5" fmla="*/ 164538 w 5933552"/>
                  <a:gd name="connsiteY5" fmla="*/ 56488 h 2231543"/>
                  <a:gd name="connsiteX6" fmla="*/ 2306097 w 5933552"/>
                  <a:gd name="connsiteY6" fmla="*/ 1 h 2231543"/>
                  <a:gd name="connsiteX7" fmla="*/ 3029578 w 5933552"/>
                  <a:gd name="connsiteY7" fmla="*/ 55267 h 2231543"/>
                  <a:gd name="connsiteX8" fmla="*/ 3135086 w 5933552"/>
                  <a:gd name="connsiteY8" fmla="*/ 75364 h 2231543"/>
                  <a:gd name="connsiteX9" fmla="*/ 3255666 w 5933552"/>
                  <a:gd name="connsiteY9" fmla="*/ 95460 h 2231543"/>
                  <a:gd name="connsiteX10" fmla="*/ 3542044 w 5933552"/>
                  <a:gd name="connsiteY10" fmla="*/ 180871 h 2231543"/>
                  <a:gd name="connsiteX11" fmla="*/ 3798277 w 5933552"/>
                  <a:gd name="connsiteY11" fmla="*/ 316524 h 2231543"/>
                  <a:gd name="connsiteX12" fmla="*/ 4210259 w 5933552"/>
                  <a:gd name="connsiteY12" fmla="*/ 542612 h 2231543"/>
                  <a:gd name="connsiteX13" fmla="*/ 4340888 w 5933552"/>
                  <a:gd name="connsiteY13" fmla="*/ 622999 h 2231543"/>
                  <a:gd name="connsiteX14" fmla="*/ 4381081 w 5933552"/>
                  <a:gd name="connsiteY14" fmla="*/ 653144 h 2231543"/>
                  <a:gd name="connsiteX15" fmla="*/ 4752870 w 5933552"/>
                  <a:gd name="connsiteY15" fmla="*/ 683289 h 2231543"/>
                  <a:gd name="connsiteX16" fmla="*/ 5164853 w 5933552"/>
                  <a:gd name="connsiteY16" fmla="*/ 758651 h 2231543"/>
                  <a:gd name="connsiteX17" fmla="*/ 5441182 w 5933552"/>
                  <a:gd name="connsiteY17" fmla="*/ 823966 h 2231543"/>
                  <a:gd name="connsiteX18" fmla="*/ 5612004 w 5933552"/>
                  <a:gd name="connsiteY18" fmla="*/ 899328 h 2231543"/>
                  <a:gd name="connsiteX19" fmla="*/ 5807947 w 5933552"/>
                  <a:gd name="connsiteY19" fmla="*/ 1045029 h 2231543"/>
                  <a:gd name="connsiteX20" fmla="*/ 5823020 w 5933552"/>
                  <a:gd name="connsiteY20" fmla="*/ 1115368 h 2231543"/>
                  <a:gd name="connsiteX21" fmla="*/ 5838092 w 5933552"/>
                  <a:gd name="connsiteY21" fmla="*/ 1215851 h 2231543"/>
                  <a:gd name="connsiteX22" fmla="*/ 5823020 w 5933552"/>
                  <a:gd name="connsiteY22" fmla="*/ 1245996 h 2231543"/>
                  <a:gd name="connsiteX23" fmla="*/ 5863213 w 5933552"/>
                  <a:gd name="connsiteY23" fmla="*/ 1296238 h 2231543"/>
                  <a:gd name="connsiteX24" fmla="*/ 5893358 w 5933552"/>
                  <a:gd name="connsiteY24" fmla="*/ 1356528 h 2231543"/>
                  <a:gd name="connsiteX25" fmla="*/ 5893358 w 5933552"/>
                  <a:gd name="connsiteY25" fmla="*/ 1431891 h 2231543"/>
                  <a:gd name="connsiteX26" fmla="*/ 5928527 w 5933552"/>
                  <a:gd name="connsiteY26" fmla="*/ 1492181 h 2231543"/>
                  <a:gd name="connsiteX27" fmla="*/ 5918479 w 5933552"/>
                  <a:gd name="connsiteY27" fmla="*/ 1602713 h 2231543"/>
                  <a:gd name="connsiteX28" fmla="*/ 5898382 w 5933552"/>
                  <a:gd name="connsiteY28" fmla="*/ 1683100 h 2231543"/>
                  <a:gd name="connsiteX29" fmla="*/ 5918479 w 5933552"/>
                  <a:gd name="connsiteY29" fmla="*/ 1773535 h 2231543"/>
                  <a:gd name="connsiteX30" fmla="*/ 5933552 w 5933552"/>
                  <a:gd name="connsiteY30" fmla="*/ 1808704 h 2231543"/>
                  <a:gd name="connsiteX31" fmla="*/ 5812971 w 5933552"/>
                  <a:gd name="connsiteY31" fmla="*/ 1868994 h 2231543"/>
                  <a:gd name="connsiteX32" fmla="*/ 5812971 w 5933552"/>
                  <a:gd name="connsiteY32" fmla="*/ 1868994 h 2231543"/>
                  <a:gd name="connsiteX33" fmla="*/ 5727560 w 5933552"/>
                  <a:gd name="connsiteY33" fmla="*/ 1929284 h 2231543"/>
                  <a:gd name="connsiteX34" fmla="*/ 5390941 w 5933552"/>
                  <a:gd name="connsiteY34" fmla="*/ 1934309 h 2231543"/>
                  <a:gd name="connsiteX35" fmla="*/ 5215670 w 5933552"/>
                  <a:gd name="connsiteY35" fmla="*/ 1932917 h 2231543"/>
                  <a:gd name="connsiteX36" fmla="*/ 4373414 w 5933552"/>
                  <a:gd name="connsiteY36" fmla="*/ 1914260 h 2231543"/>
                  <a:gd name="connsiteX37" fmla="*/ 1498817 w 5933552"/>
                  <a:gd name="connsiteY37" fmla="*/ 1888865 h 2231543"/>
                  <a:gd name="connsiteX38" fmla="*/ 619914 w 5933552"/>
                  <a:gd name="connsiteY38" fmla="*/ 1833825 h 2231543"/>
                  <a:gd name="connsiteX39" fmla="*/ 281354 w 5933552"/>
                  <a:gd name="connsiteY39" fmla="*/ 1833825 h 2231543"/>
                  <a:gd name="connsiteX40" fmla="*/ 130629 w 5933552"/>
                  <a:gd name="connsiteY40" fmla="*/ 1758462 h 2231543"/>
                  <a:gd name="connsiteX41" fmla="*/ 10048 w 5933552"/>
                  <a:gd name="connsiteY41" fmla="*/ 1678076 h 2231543"/>
                  <a:gd name="connsiteX42" fmla="*/ 0 w 5933552"/>
                  <a:gd name="connsiteY42" fmla="*/ 1537399 h 2231543"/>
                  <a:gd name="connsiteX43" fmla="*/ 15072 w 5933552"/>
                  <a:gd name="connsiteY43" fmla="*/ 1487157 h 2231543"/>
                  <a:gd name="connsiteX44" fmla="*/ 15072 w 5933552"/>
                  <a:gd name="connsiteY44" fmla="*/ 1431891 h 2231543"/>
                  <a:gd name="connsiteX45" fmla="*/ 25121 w 5933552"/>
                  <a:gd name="connsiteY45" fmla="*/ 1381649 h 2231543"/>
                  <a:gd name="connsiteX46" fmla="*/ 40193 w 5933552"/>
                  <a:gd name="connsiteY46" fmla="*/ 1356528 h 2231543"/>
                  <a:gd name="connsiteX47" fmla="*/ 65314 w 5933552"/>
                  <a:gd name="connsiteY47" fmla="*/ 1311311 h 2231543"/>
                  <a:gd name="connsiteX0" fmla="*/ 65314 w 5933552"/>
                  <a:gd name="connsiteY0" fmla="*/ 1311311 h 2231543"/>
                  <a:gd name="connsiteX1" fmla="*/ 75363 w 5933552"/>
                  <a:gd name="connsiteY1" fmla="*/ 1080199 h 2231543"/>
                  <a:gd name="connsiteX2" fmla="*/ 45218 w 5933552"/>
                  <a:gd name="connsiteY2" fmla="*/ 1070150 h 2231543"/>
                  <a:gd name="connsiteX3" fmla="*/ 95459 w 5933552"/>
                  <a:gd name="connsiteY3" fmla="*/ 884256 h 2231543"/>
                  <a:gd name="connsiteX4" fmla="*/ 164538 w 5933552"/>
                  <a:gd name="connsiteY4" fmla="*/ 56488 h 2231543"/>
                  <a:gd name="connsiteX5" fmla="*/ 2306097 w 5933552"/>
                  <a:gd name="connsiteY5" fmla="*/ 1 h 2231543"/>
                  <a:gd name="connsiteX6" fmla="*/ 3029578 w 5933552"/>
                  <a:gd name="connsiteY6" fmla="*/ 55267 h 2231543"/>
                  <a:gd name="connsiteX7" fmla="*/ 3135086 w 5933552"/>
                  <a:gd name="connsiteY7" fmla="*/ 75364 h 2231543"/>
                  <a:gd name="connsiteX8" fmla="*/ 3255666 w 5933552"/>
                  <a:gd name="connsiteY8" fmla="*/ 95460 h 2231543"/>
                  <a:gd name="connsiteX9" fmla="*/ 3542044 w 5933552"/>
                  <a:gd name="connsiteY9" fmla="*/ 180871 h 2231543"/>
                  <a:gd name="connsiteX10" fmla="*/ 3798277 w 5933552"/>
                  <a:gd name="connsiteY10" fmla="*/ 316524 h 2231543"/>
                  <a:gd name="connsiteX11" fmla="*/ 4210259 w 5933552"/>
                  <a:gd name="connsiteY11" fmla="*/ 542612 h 2231543"/>
                  <a:gd name="connsiteX12" fmla="*/ 4340888 w 5933552"/>
                  <a:gd name="connsiteY12" fmla="*/ 622999 h 2231543"/>
                  <a:gd name="connsiteX13" fmla="*/ 4381081 w 5933552"/>
                  <a:gd name="connsiteY13" fmla="*/ 653144 h 2231543"/>
                  <a:gd name="connsiteX14" fmla="*/ 4752870 w 5933552"/>
                  <a:gd name="connsiteY14" fmla="*/ 683289 h 2231543"/>
                  <a:gd name="connsiteX15" fmla="*/ 5164853 w 5933552"/>
                  <a:gd name="connsiteY15" fmla="*/ 758651 h 2231543"/>
                  <a:gd name="connsiteX16" fmla="*/ 5441182 w 5933552"/>
                  <a:gd name="connsiteY16" fmla="*/ 823966 h 2231543"/>
                  <a:gd name="connsiteX17" fmla="*/ 5612004 w 5933552"/>
                  <a:gd name="connsiteY17" fmla="*/ 899328 h 2231543"/>
                  <a:gd name="connsiteX18" fmla="*/ 5807947 w 5933552"/>
                  <a:gd name="connsiteY18" fmla="*/ 1045029 h 2231543"/>
                  <a:gd name="connsiteX19" fmla="*/ 5823020 w 5933552"/>
                  <a:gd name="connsiteY19" fmla="*/ 1115368 h 2231543"/>
                  <a:gd name="connsiteX20" fmla="*/ 5838092 w 5933552"/>
                  <a:gd name="connsiteY20" fmla="*/ 1215851 h 2231543"/>
                  <a:gd name="connsiteX21" fmla="*/ 5823020 w 5933552"/>
                  <a:gd name="connsiteY21" fmla="*/ 1245996 h 2231543"/>
                  <a:gd name="connsiteX22" fmla="*/ 5863213 w 5933552"/>
                  <a:gd name="connsiteY22" fmla="*/ 1296238 h 2231543"/>
                  <a:gd name="connsiteX23" fmla="*/ 5893358 w 5933552"/>
                  <a:gd name="connsiteY23" fmla="*/ 1356528 h 2231543"/>
                  <a:gd name="connsiteX24" fmla="*/ 5893358 w 5933552"/>
                  <a:gd name="connsiteY24" fmla="*/ 1431891 h 2231543"/>
                  <a:gd name="connsiteX25" fmla="*/ 5928527 w 5933552"/>
                  <a:gd name="connsiteY25" fmla="*/ 1492181 h 2231543"/>
                  <a:gd name="connsiteX26" fmla="*/ 5918479 w 5933552"/>
                  <a:gd name="connsiteY26" fmla="*/ 1602713 h 2231543"/>
                  <a:gd name="connsiteX27" fmla="*/ 5898382 w 5933552"/>
                  <a:gd name="connsiteY27" fmla="*/ 1683100 h 2231543"/>
                  <a:gd name="connsiteX28" fmla="*/ 5918479 w 5933552"/>
                  <a:gd name="connsiteY28" fmla="*/ 1773535 h 2231543"/>
                  <a:gd name="connsiteX29" fmla="*/ 5933552 w 5933552"/>
                  <a:gd name="connsiteY29" fmla="*/ 1808704 h 2231543"/>
                  <a:gd name="connsiteX30" fmla="*/ 5812971 w 5933552"/>
                  <a:gd name="connsiteY30" fmla="*/ 1868994 h 2231543"/>
                  <a:gd name="connsiteX31" fmla="*/ 5812971 w 5933552"/>
                  <a:gd name="connsiteY31" fmla="*/ 1868994 h 2231543"/>
                  <a:gd name="connsiteX32" fmla="*/ 5727560 w 5933552"/>
                  <a:gd name="connsiteY32" fmla="*/ 1929284 h 2231543"/>
                  <a:gd name="connsiteX33" fmla="*/ 5390941 w 5933552"/>
                  <a:gd name="connsiteY33" fmla="*/ 1934309 h 2231543"/>
                  <a:gd name="connsiteX34" fmla="*/ 5215670 w 5933552"/>
                  <a:gd name="connsiteY34" fmla="*/ 1932917 h 2231543"/>
                  <a:gd name="connsiteX35" fmla="*/ 4373414 w 5933552"/>
                  <a:gd name="connsiteY35" fmla="*/ 1914260 h 2231543"/>
                  <a:gd name="connsiteX36" fmla="*/ 1498817 w 5933552"/>
                  <a:gd name="connsiteY36" fmla="*/ 1888865 h 2231543"/>
                  <a:gd name="connsiteX37" fmla="*/ 619914 w 5933552"/>
                  <a:gd name="connsiteY37" fmla="*/ 1833825 h 2231543"/>
                  <a:gd name="connsiteX38" fmla="*/ 281354 w 5933552"/>
                  <a:gd name="connsiteY38" fmla="*/ 1833825 h 2231543"/>
                  <a:gd name="connsiteX39" fmla="*/ 130629 w 5933552"/>
                  <a:gd name="connsiteY39" fmla="*/ 1758462 h 2231543"/>
                  <a:gd name="connsiteX40" fmla="*/ 10048 w 5933552"/>
                  <a:gd name="connsiteY40" fmla="*/ 1678076 h 2231543"/>
                  <a:gd name="connsiteX41" fmla="*/ 0 w 5933552"/>
                  <a:gd name="connsiteY41" fmla="*/ 1537399 h 2231543"/>
                  <a:gd name="connsiteX42" fmla="*/ 15072 w 5933552"/>
                  <a:gd name="connsiteY42" fmla="*/ 1487157 h 2231543"/>
                  <a:gd name="connsiteX43" fmla="*/ 15072 w 5933552"/>
                  <a:gd name="connsiteY43" fmla="*/ 1431891 h 2231543"/>
                  <a:gd name="connsiteX44" fmla="*/ 25121 w 5933552"/>
                  <a:gd name="connsiteY44" fmla="*/ 1381649 h 2231543"/>
                  <a:gd name="connsiteX45" fmla="*/ 40193 w 5933552"/>
                  <a:gd name="connsiteY45" fmla="*/ 1356528 h 2231543"/>
                  <a:gd name="connsiteX46" fmla="*/ 65314 w 5933552"/>
                  <a:gd name="connsiteY46" fmla="*/ 1311311 h 2231543"/>
                  <a:gd name="connsiteX0" fmla="*/ 65314 w 5933552"/>
                  <a:gd name="connsiteY0" fmla="*/ 1311311 h 2231543"/>
                  <a:gd name="connsiteX1" fmla="*/ 75363 w 5933552"/>
                  <a:gd name="connsiteY1" fmla="*/ 1080199 h 2231543"/>
                  <a:gd name="connsiteX2" fmla="*/ 45218 w 5933552"/>
                  <a:gd name="connsiteY2" fmla="*/ 1070150 h 2231543"/>
                  <a:gd name="connsiteX3" fmla="*/ 164538 w 5933552"/>
                  <a:gd name="connsiteY3" fmla="*/ 56488 h 2231543"/>
                  <a:gd name="connsiteX4" fmla="*/ 2306097 w 5933552"/>
                  <a:gd name="connsiteY4" fmla="*/ 1 h 2231543"/>
                  <a:gd name="connsiteX5" fmla="*/ 3029578 w 5933552"/>
                  <a:gd name="connsiteY5" fmla="*/ 55267 h 2231543"/>
                  <a:gd name="connsiteX6" fmla="*/ 3135086 w 5933552"/>
                  <a:gd name="connsiteY6" fmla="*/ 75364 h 2231543"/>
                  <a:gd name="connsiteX7" fmla="*/ 3255666 w 5933552"/>
                  <a:gd name="connsiteY7" fmla="*/ 95460 h 2231543"/>
                  <a:gd name="connsiteX8" fmla="*/ 3542044 w 5933552"/>
                  <a:gd name="connsiteY8" fmla="*/ 180871 h 2231543"/>
                  <a:gd name="connsiteX9" fmla="*/ 3798277 w 5933552"/>
                  <a:gd name="connsiteY9" fmla="*/ 316524 h 2231543"/>
                  <a:gd name="connsiteX10" fmla="*/ 4210259 w 5933552"/>
                  <a:gd name="connsiteY10" fmla="*/ 542612 h 2231543"/>
                  <a:gd name="connsiteX11" fmla="*/ 4340888 w 5933552"/>
                  <a:gd name="connsiteY11" fmla="*/ 622999 h 2231543"/>
                  <a:gd name="connsiteX12" fmla="*/ 4381081 w 5933552"/>
                  <a:gd name="connsiteY12" fmla="*/ 653144 h 2231543"/>
                  <a:gd name="connsiteX13" fmla="*/ 4752870 w 5933552"/>
                  <a:gd name="connsiteY13" fmla="*/ 683289 h 2231543"/>
                  <a:gd name="connsiteX14" fmla="*/ 5164853 w 5933552"/>
                  <a:gd name="connsiteY14" fmla="*/ 758651 h 2231543"/>
                  <a:gd name="connsiteX15" fmla="*/ 5441182 w 5933552"/>
                  <a:gd name="connsiteY15" fmla="*/ 823966 h 2231543"/>
                  <a:gd name="connsiteX16" fmla="*/ 5612004 w 5933552"/>
                  <a:gd name="connsiteY16" fmla="*/ 899328 h 2231543"/>
                  <a:gd name="connsiteX17" fmla="*/ 5807947 w 5933552"/>
                  <a:gd name="connsiteY17" fmla="*/ 1045029 h 2231543"/>
                  <a:gd name="connsiteX18" fmla="*/ 5823020 w 5933552"/>
                  <a:gd name="connsiteY18" fmla="*/ 1115368 h 2231543"/>
                  <a:gd name="connsiteX19" fmla="*/ 5838092 w 5933552"/>
                  <a:gd name="connsiteY19" fmla="*/ 1215851 h 2231543"/>
                  <a:gd name="connsiteX20" fmla="*/ 5823020 w 5933552"/>
                  <a:gd name="connsiteY20" fmla="*/ 1245996 h 2231543"/>
                  <a:gd name="connsiteX21" fmla="*/ 5863213 w 5933552"/>
                  <a:gd name="connsiteY21" fmla="*/ 1296238 h 2231543"/>
                  <a:gd name="connsiteX22" fmla="*/ 5893358 w 5933552"/>
                  <a:gd name="connsiteY22" fmla="*/ 1356528 h 2231543"/>
                  <a:gd name="connsiteX23" fmla="*/ 5893358 w 5933552"/>
                  <a:gd name="connsiteY23" fmla="*/ 1431891 h 2231543"/>
                  <a:gd name="connsiteX24" fmla="*/ 5928527 w 5933552"/>
                  <a:gd name="connsiteY24" fmla="*/ 1492181 h 2231543"/>
                  <a:gd name="connsiteX25" fmla="*/ 5918479 w 5933552"/>
                  <a:gd name="connsiteY25" fmla="*/ 1602713 h 2231543"/>
                  <a:gd name="connsiteX26" fmla="*/ 5898382 w 5933552"/>
                  <a:gd name="connsiteY26" fmla="*/ 1683100 h 2231543"/>
                  <a:gd name="connsiteX27" fmla="*/ 5918479 w 5933552"/>
                  <a:gd name="connsiteY27" fmla="*/ 1773535 h 2231543"/>
                  <a:gd name="connsiteX28" fmla="*/ 5933552 w 5933552"/>
                  <a:gd name="connsiteY28" fmla="*/ 1808704 h 2231543"/>
                  <a:gd name="connsiteX29" fmla="*/ 5812971 w 5933552"/>
                  <a:gd name="connsiteY29" fmla="*/ 1868994 h 2231543"/>
                  <a:gd name="connsiteX30" fmla="*/ 5812971 w 5933552"/>
                  <a:gd name="connsiteY30" fmla="*/ 1868994 h 2231543"/>
                  <a:gd name="connsiteX31" fmla="*/ 5727560 w 5933552"/>
                  <a:gd name="connsiteY31" fmla="*/ 1929284 h 2231543"/>
                  <a:gd name="connsiteX32" fmla="*/ 5390941 w 5933552"/>
                  <a:gd name="connsiteY32" fmla="*/ 1934309 h 2231543"/>
                  <a:gd name="connsiteX33" fmla="*/ 5215670 w 5933552"/>
                  <a:gd name="connsiteY33" fmla="*/ 1932917 h 2231543"/>
                  <a:gd name="connsiteX34" fmla="*/ 4373414 w 5933552"/>
                  <a:gd name="connsiteY34" fmla="*/ 1914260 h 2231543"/>
                  <a:gd name="connsiteX35" fmla="*/ 1498817 w 5933552"/>
                  <a:gd name="connsiteY35" fmla="*/ 1888865 h 2231543"/>
                  <a:gd name="connsiteX36" fmla="*/ 619914 w 5933552"/>
                  <a:gd name="connsiteY36" fmla="*/ 1833825 h 2231543"/>
                  <a:gd name="connsiteX37" fmla="*/ 281354 w 5933552"/>
                  <a:gd name="connsiteY37" fmla="*/ 1833825 h 2231543"/>
                  <a:gd name="connsiteX38" fmla="*/ 130629 w 5933552"/>
                  <a:gd name="connsiteY38" fmla="*/ 1758462 h 2231543"/>
                  <a:gd name="connsiteX39" fmla="*/ 10048 w 5933552"/>
                  <a:gd name="connsiteY39" fmla="*/ 1678076 h 2231543"/>
                  <a:gd name="connsiteX40" fmla="*/ 0 w 5933552"/>
                  <a:gd name="connsiteY40" fmla="*/ 1537399 h 2231543"/>
                  <a:gd name="connsiteX41" fmla="*/ 15072 w 5933552"/>
                  <a:gd name="connsiteY41" fmla="*/ 1487157 h 2231543"/>
                  <a:gd name="connsiteX42" fmla="*/ 15072 w 5933552"/>
                  <a:gd name="connsiteY42" fmla="*/ 1431891 h 2231543"/>
                  <a:gd name="connsiteX43" fmla="*/ 25121 w 5933552"/>
                  <a:gd name="connsiteY43" fmla="*/ 1381649 h 2231543"/>
                  <a:gd name="connsiteX44" fmla="*/ 40193 w 5933552"/>
                  <a:gd name="connsiteY44" fmla="*/ 1356528 h 2231543"/>
                  <a:gd name="connsiteX45" fmla="*/ 65314 w 5933552"/>
                  <a:gd name="connsiteY45" fmla="*/ 1311311 h 2231543"/>
                  <a:gd name="connsiteX0" fmla="*/ 65314 w 5933552"/>
                  <a:gd name="connsiteY0" fmla="*/ 1311311 h 2231543"/>
                  <a:gd name="connsiteX1" fmla="*/ 75363 w 5933552"/>
                  <a:gd name="connsiteY1" fmla="*/ 1080199 h 2231543"/>
                  <a:gd name="connsiteX2" fmla="*/ 164538 w 5933552"/>
                  <a:gd name="connsiteY2" fmla="*/ 56488 h 2231543"/>
                  <a:gd name="connsiteX3" fmla="*/ 2306097 w 5933552"/>
                  <a:gd name="connsiteY3" fmla="*/ 1 h 2231543"/>
                  <a:gd name="connsiteX4" fmla="*/ 3029578 w 5933552"/>
                  <a:gd name="connsiteY4" fmla="*/ 55267 h 2231543"/>
                  <a:gd name="connsiteX5" fmla="*/ 3135086 w 5933552"/>
                  <a:gd name="connsiteY5" fmla="*/ 75364 h 2231543"/>
                  <a:gd name="connsiteX6" fmla="*/ 3255666 w 5933552"/>
                  <a:gd name="connsiteY6" fmla="*/ 95460 h 2231543"/>
                  <a:gd name="connsiteX7" fmla="*/ 3542044 w 5933552"/>
                  <a:gd name="connsiteY7" fmla="*/ 180871 h 2231543"/>
                  <a:gd name="connsiteX8" fmla="*/ 3798277 w 5933552"/>
                  <a:gd name="connsiteY8" fmla="*/ 316524 h 2231543"/>
                  <a:gd name="connsiteX9" fmla="*/ 4210259 w 5933552"/>
                  <a:gd name="connsiteY9" fmla="*/ 542612 h 2231543"/>
                  <a:gd name="connsiteX10" fmla="*/ 4340888 w 5933552"/>
                  <a:gd name="connsiteY10" fmla="*/ 622999 h 2231543"/>
                  <a:gd name="connsiteX11" fmla="*/ 4381081 w 5933552"/>
                  <a:gd name="connsiteY11" fmla="*/ 653144 h 2231543"/>
                  <a:gd name="connsiteX12" fmla="*/ 4752870 w 5933552"/>
                  <a:gd name="connsiteY12" fmla="*/ 683289 h 2231543"/>
                  <a:gd name="connsiteX13" fmla="*/ 5164853 w 5933552"/>
                  <a:gd name="connsiteY13" fmla="*/ 758651 h 2231543"/>
                  <a:gd name="connsiteX14" fmla="*/ 5441182 w 5933552"/>
                  <a:gd name="connsiteY14" fmla="*/ 823966 h 2231543"/>
                  <a:gd name="connsiteX15" fmla="*/ 5612004 w 5933552"/>
                  <a:gd name="connsiteY15" fmla="*/ 899328 h 2231543"/>
                  <a:gd name="connsiteX16" fmla="*/ 5807947 w 5933552"/>
                  <a:gd name="connsiteY16" fmla="*/ 1045029 h 2231543"/>
                  <a:gd name="connsiteX17" fmla="*/ 5823020 w 5933552"/>
                  <a:gd name="connsiteY17" fmla="*/ 1115368 h 2231543"/>
                  <a:gd name="connsiteX18" fmla="*/ 5838092 w 5933552"/>
                  <a:gd name="connsiteY18" fmla="*/ 1215851 h 2231543"/>
                  <a:gd name="connsiteX19" fmla="*/ 5823020 w 5933552"/>
                  <a:gd name="connsiteY19" fmla="*/ 1245996 h 2231543"/>
                  <a:gd name="connsiteX20" fmla="*/ 5863213 w 5933552"/>
                  <a:gd name="connsiteY20" fmla="*/ 1296238 h 2231543"/>
                  <a:gd name="connsiteX21" fmla="*/ 5893358 w 5933552"/>
                  <a:gd name="connsiteY21" fmla="*/ 1356528 h 2231543"/>
                  <a:gd name="connsiteX22" fmla="*/ 5893358 w 5933552"/>
                  <a:gd name="connsiteY22" fmla="*/ 1431891 h 2231543"/>
                  <a:gd name="connsiteX23" fmla="*/ 5928527 w 5933552"/>
                  <a:gd name="connsiteY23" fmla="*/ 1492181 h 2231543"/>
                  <a:gd name="connsiteX24" fmla="*/ 5918479 w 5933552"/>
                  <a:gd name="connsiteY24" fmla="*/ 1602713 h 2231543"/>
                  <a:gd name="connsiteX25" fmla="*/ 5898382 w 5933552"/>
                  <a:gd name="connsiteY25" fmla="*/ 1683100 h 2231543"/>
                  <a:gd name="connsiteX26" fmla="*/ 5918479 w 5933552"/>
                  <a:gd name="connsiteY26" fmla="*/ 1773535 h 2231543"/>
                  <a:gd name="connsiteX27" fmla="*/ 5933552 w 5933552"/>
                  <a:gd name="connsiteY27" fmla="*/ 1808704 h 2231543"/>
                  <a:gd name="connsiteX28" fmla="*/ 5812971 w 5933552"/>
                  <a:gd name="connsiteY28" fmla="*/ 1868994 h 2231543"/>
                  <a:gd name="connsiteX29" fmla="*/ 5812971 w 5933552"/>
                  <a:gd name="connsiteY29" fmla="*/ 1868994 h 2231543"/>
                  <a:gd name="connsiteX30" fmla="*/ 5727560 w 5933552"/>
                  <a:gd name="connsiteY30" fmla="*/ 1929284 h 2231543"/>
                  <a:gd name="connsiteX31" fmla="*/ 5390941 w 5933552"/>
                  <a:gd name="connsiteY31" fmla="*/ 1934309 h 2231543"/>
                  <a:gd name="connsiteX32" fmla="*/ 5215670 w 5933552"/>
                  <a:gd name="connsiteY32" fmla="*/ 1932917 h 2231543"/>
                  <a:gd name="connsiteX33" fmla="*/ 4373414 w 5933552"/>
                  <a:gd name="connsiteY33" fmla="*/ 1914260 h 2231543"/>
                  <a:gd name="connsiteX34" fmla="*/ 1498817 w 5933552"/>
                  <a:gd name="connsiteY34" fmla="*/ 1888865 h 2231543"/>
                  <a:gd name="connsiteX35" fmla="*/ 619914 w 5933552"/>
                  <a:gd name="connsiteY35" fmla="*/ 1833825 h 2231543"/>
                  <a:gd name="connsiteX36" fmla="*/ 281354 w 5933552"/>
                  <a:gd name="connsiteY36" fmla="*/ 1833825 h 2231543"/>
                  <a:gd name="connsiteX37" fmla="*/ 130629 w 5933552"/>
                  <a:gd name="connsiteY37" fmla="*/ 1758462 h 2231543"/>
                  <a:gd name="connsiteX38" fmla="*/ 10048 w 5933552"/>
                  <a:gd name="connsiteY38" fmla="*/ 1678076 h 2231543"/>
                  <a:gd name="connsiteX39" fmla="*/ 0 w 5933552"/>
                  <a:gd name="connsiteY39" fmla="*/ 1537399 h 2231543"/>
                  <a:gd name="connsiteX40" fmla="*/ 15072 w 5933552"/>
                  <a:gd name="connsiteY40" fmla="*/ 1487157 h 2231543"/>
                  <a:gd name="connsiteX41" fmla="*/ 15072 w 5933552"/>
                  <a:gd name="connsiteY41" fmla="*/ 1431891 h 2231543"/>
                  <a:gd name="connsiteX42" fmla="*/ 25121 w 5933552"/>
                  <a:gd name="connsiteY42" fmla="*/ 1381649 h 2231543"/>
                  <a:gd name="connsiteX43" fmla="*/ 40193 w 5933552"/>
                  <a:gd name="connsiteY43" fmla="*/ 1356528 h 2231543"/>
                  <a:gd name="connsiteX44" fmla="*/ 65314 w 5933552"/>
                  <a:gd name="connsiteY44" fmla="*/ 1311311 h 2231543"/>
                  <a:gd name="connsiteX0" fmla="*/ 65314 w 5933552"/>
                  <a:gd name="connsiteY0" fmla="*/ 1311311 h 2231543"/>
                  <a:gd name="connsiteX1" fmla="*/ 164538 w 5933552"/>
                  <a:gd name="connsiteY1" fmla="*/ 56488 h 2231543"/>
                  <a:gd name="connsiteX2" fmla="*/ 2306097 w 5933552"/>
                  <a:gd name="connsiteY2" fmla="*/ 1 h 2231543"/>
                  <a:gd name="connsiteX3" fmla="*/ 3029578 w 5933552"/>
                  <a:gd name="connsiteY3" fmla="*/ 55267 h 2231543"/>
                  <a:gd name="connsiteX4" fmla="*/ 3135086 w 5933552"/>
                  <a:gd name="connsiteY4" fmla="*/ 75364 h 2231543"/>
                  <a:gd name="connsiteX5" fmla="*/ 3255666 w 5933552"/>
                  <a:gd name="connsiteY5" fmla="*/ 95460 h 2231543"/>
                  <a:gd name="connsiteX6" fmla="*/ 3542044 w 5933552"/>
                  <a:gd name="connsiteY6" fmla="*/ 180871 h 2231543"/>
                  <a:gd name="connsiteX7" fmla="*/ 3798277 w 5933552"/>
                  <a:gd name="connsiteY7" fmla="*/ 316524 h 2231543"/>
                  <a:gd name="connsiteX8" fmla="*/ 4210259 w 5933552"/>
                  <a:gd name="connsiteY8" fmla="*/ 542612 h 2231543"/>
                  <a:gd name="connsiteX9" fmla="*/ 4340888 w 5933552"/>
                  <a:gd name="connsiteY9" fmla="*/ 622999 h 2231543"/>
                  <a:gd name="connsiteX10" fmla="*/ 4381081 w 5933552"/>
                  <a:gd name="connsiteY10" fmla="*/ 653144 h 2231543"/>
                  <a:gd name="connsiteX11" fmla="*/ 4752870 w 5933552"/>
                  <a:gd name="connsiteY11" fmla="*/ 683289 h 2231543"/>
                  <a:gd name="connsiteX12" fmla="*/ 5164853 w 5933552"/>
                  <a:gd name="connsiteY12" fmla="*/ 758651 h 2231543"/>
                  <a:gd name="connsiteX13" fmla="*/ 5441182 w 5933552"/>
                  <a:gd name="connsiteY13" fmla="*/ 823966 h 2231543"/>
                  <a:gd name="connsiteX14" fmla="*/ 5612004 w 5933552"/>
                  <a:gd name="connsiteY14" fmla="*/ 899328 h 2231543"/>
                  <a:gd name="connsiteX15" fmla="*/ 5807947 w 5933552"/>
                  <a:gd name="connsiteY15" fmla="*/ 1045029 h 2231543"/>
                  <a:gd name="connsiteX16" fmla="*/ 5823020 w 5933552"/>
                  <a:gd name="connsiteY16" fmla="*/ 1115368 h 2231543"/>
                  <a:gd name="connsiteX17" fmla="*/ 5838092 w 5933552"/>
                  <a:gd name="connsiteY17" fmla="*/ 1215851 h 2231543"/>
                  <a:gd name="connsiteX18" fmla="*/ 5823020 w 5933552"/>
                  <a:gd name="connsiteY18" fmla="*/ 1245996 h 2231543"/>
                  <a:gd name="connsiteX19" fmla="*/ 5863213 w 5933552"/>
                  <a:gd name="connsiteY19" fmla="*/ 1296238 h 2231543"/>
                  <a:gd name="connsiteX20" fmla="*/ 5893358 w 5933552"/>
                  <a:gd name="connsiteY20" fmla="*/ 1356528 h 2231543"/>
                  <a:gd name="connsiteX21" fmla="*/ 5893358 w 5933552"/>
                  <a:gd name="connsiteY21" fmla="*/ 1431891 h 2231543"/>
                  <a:gd name="connsiteX22" fmla="*/ 5928527 w 5933552"/>
                  <a:gd name="connsiteY22" fmla="*/ 1492181 h 2231543"/>
                  <a:gd name="connsiteX23" fmla="*/ 5918479 w 5933552"/>
                  <a:gd name="connsiteY23" fmla="*/ 1602713 h 2231543"/>
                  <a:gd name="connsiteX24" fmla="*/ 5898382 w 5933552"/>
                  <a:gd name="connsiteY24" fmla="*/ 1683100 h 2231543"/>
                  <a:gd name="connsiteX25" fmla="*/ 5918479 w 5933552"/>
                  <a:gd name="connsiteY25" fmla="*/ 1773535 h 2231543"/>
                  <a:gd name="connsiteX26" fmla="*/ 5933552 w 5933552"/>
                  <a:gd name="connsiteY26" fmla="*/ 1808704 h 2231543"/>
                  <a:gd name="connsiteX27" fmla="*/ 5812971 w 5933552"/>
                  <a:gd name="connsiteY27" fmla="*/ 1868994 h 2231543"/>
                  <a:gd name="connsiteX28" fmla="*/ 5812971 w 5933552"/>
                  <a:gd name="connsiteY28" fmla="*/ 1868994 h 2231543"/>
                  <a:gd name="connsiteX29" fmla="*/ 5727560 w 5933552"/>
                  <a:gd name="connsiteY29" fmla="*/ 1929284 h 2231543"/>
                  <a:gd name="connsiteX30" fmla="*/ 5390941 w 5933552"/>
                  <a:gd name="connsiteY30" fmla="*/ 1934309 h 2231543"/>
                  <a:gd name="connsiteX31" fmla="*/ 5215670 w 5933552"/>
                  <a:gd name="connsiteY31" fmla="*/ 1932917 h 2231543"/>
                  <a:gd name="connsiteX32" fmla="*/ 4373414 w 5933552"/>
                  <a:gd name="connsiteY32" fmla="*/ 1914260 h 2231543"/>
                  <a:gd name="connsiteX33" fmla="*/ 1498817 w 5933552"/>
                  <a:gd name="connsiteY33" fmla="*/ 1888865 h 2231543"/>
                  <a:gd name="connsiteX34" fmla="*/ 619914 w 5933552"/>
                  <a:gd name="connsiteY34" fmla="*/ 1833825 h 2231543"/>
                  <a:gd name="connsiteX35" fmla="*/ 281354 w 5933552"/>
                  <a:gd name="connsiteY35" fmla="*/ 1833825 h 2231543"/>
                  <a:gd name="connsiteX36" fmla="*/ 130629 w 5933552"/>
                  <a:gd name="connsiteY36" fmla="*/ 1758462 h 2231543"/>
                  <a:gd name="connsiteX37" fmla="*/ 10048 w 5933552"/>
                  <a:gd name="connsiteY37" fmla="*/ 1678076 h 2231543"/>
                  <a:gd name="connsiteX38" fmla="*/ 0 w 5933552"/>
                  <a:gd name="connsiteY38" fmla="*/ 1537399 h 2231543"/>
                  <a:gd name="connsiteX39" fmla="*/ 15072 w 5933552"/>
                  <a:gd name="connsiteY39" fmla="*/ 1487157 h 2231543"/>
                  <a:gd name="connsiteX40" fmla="*/ 15072 w 5933552"/>
                  <a:gd name="connsiteY40" fmla="*/ 1431891 h 2231543"/>
                  <a:gd name="connsiteX41" fmla="*/ 25121 w 5933552"/>
                  <a:gd name="connsiteY41" fmla="*/ 1381649 h 2231543"/>
                  <a:gd name="connsiteX42" fmla="*/ 40193 w 5933552"/>
                  <a:gd name="connsiteY42" fmla="*/ 1356528 h 2231543"/>
                  <a:gd name="connsiteX43" fmla="*/ 65314 w 5933552"/>
                  <a:gd name="connsiteY43" fmla="*/ 1311311 h 2231543"/>
                  <a:gd name="connsiteX0" fmla="*/ 40193 w 5933552"/>
                  <a:gd name="connsiteY0" fmla="*/ 1356528 h 2231543"/>
                  <a:gd name="connsiteX1" fmla="*/ 164538 w 5933552"/>
                  <a:gd name="connsiteY1" fmla="*/ 56488 h 2231543"/>
                  <a:gd name="connsiteX2" fmla="*/ 2306097 w 5933552"/>
                  <a:gd name="connsiteY2" fmla="*/ 1 h 2231543"/>
                  <a:gd name="connsiteX3" fmla="*/ 3029578 w 5933552"/>
                  <a:gd name="connsiteY3" fmla="*/ 55267 h 2231543"/>
                  <a:gd name="connsiteX4" fmla="*/ 3135086 w 5933552"/>
                  <a:gd name="connsiteY4" fmla="*/ 75364 h 2231543"/>
                  <a:gd name="connsiteX5" fmla="*/ 3255666 w 5933552"/>
                  <a:gd name="connsiteY5" fmla="*/ 95460 h 2231543"/>
                  <a:gd name="connsiteX6" fmla="*/ 3542044 w 5933552"/>
                  <a:gd name="connsiteY6" fmla="*/ 180871 h 2231543"/>
                  <a:gd name="connsiteX7" fmla="*/ 3798277 w 5933552"/>
                  <a:gd name="connsiteY7" fmla="*/ 316524 h 2231543"/>
                  <a:gd name="connsiteX8" fmla="*/ 4210259 w 5933552"/>
                  <a:gd name="connsiteY8" fmla="*/ 542612 h 2231543"/>
                  <a:gd name="connsiteX9" fmla="*/ 4340888 w 5933552"/>
                  <a:gd name="connsiteY9" fmla="*/ 622999 h 2231543"/>
                  <a:gd name="connsiteX10" fmla="*/ 4381081 w 5933552"/>
                  <a:gd name="connsiteY10" fmla="*/ 653144 h 2231543"/>
                  <a:gd name="connsiteX11" fmla="*/ 4752870 w 5933552"/>
                  <a:gd name="connsiteY11" fmla="*/ 683289 h 2231543"/>
                  <a:gd name="connsiteX12" fmla="*/ 5164853 w 5933552"/>
                  <a:gd name="connsiteY12" fmla="*/ 758651 h 2231543"/>
                  <a:gd name="connsiteX13" fmla="*/ 5441182 w 5933552"/>
                  <a:gd name="connsiteY13" fmla="*/ 823966 h 2231543"/>
                  <a:gd name="connsiteX14" fmla="*/ 5612004 w 5933552"/>
                  <a:gd name="connsiteY14" fmla="*/ 899328 h 2231543"/>
                  <a:gd name="connsiteX15" fmla="*/ 5807947 w 5933552"/>
                  <a:gd name="connsiteY15" fmla="*/ 1045029 h 2231543"/>
                  <a:gd name="connsiteX16" fmla="*/ 5823020 w 5933552"/>
                  <a:gd name="connsiteY16" fmla="*/ 1115368 h 2231543"/>
                  <a:gd name="connsiteX17" fmla="*/ 5838092 w 5933552"/>
                  <a:gd name="connsiteY17" fmla="*/ 1215851 h 2231543"/>
                  <a:gd name="connsiteX18" fmla="*/ 5823020 w 5933552"/>
                  <a:gd name="connsiteY18" fmla="*/ 1245996 h 2231543"/>
                  <a:gd name="connsiteX19" fmla="*/ 5863213 w 5933552"/>
                  <a:gd name="connsiteY19" fmla="*/ 1296238 h 2231543"/>
                  <a:gd name="connsiteX20" fmla="*/ 5893358 w 5933552"/>
                  <a:gd name="connsiteY20" fmla="*/ 1356528 h 2231543"/>
                  <a:gd name="connsiteX21" fmla="*/ 5893358 w 5933552"/>
                  <a:gd name="connsiteY21" fmla="*/ 1431891 h 2231543"/>
                  <a:gd name="connsiteX22" fmla="*/ 5928527 w 5933552"/>
                  <a:gd name="connsiteY22" fmla="*/ 1492181 h 2231543"/>
                  <a:gd name="connsiteX23" fmla="*/ 5918479 w 5933552"/>
                  <a:gd name="connsiteY23" fmla="*/ 1602713 h 2231543"/>
                  <a:gd name="connsiteX24" fmla="*/ 5898382 w 5933552"/>
                  <a:gd name="connsiteY24" fmla="*/ 1683100 h 2231543"/>
                  <a:gd name="connsiteX25" fmla="*/ 5918479 w 5933552"/>
                  <a:gd name="connsiteY25" fmla="*/ 1773535 h 2231543"/>
                  <a:gd name="connsiteX26" fmla="*/ 5933552 w 5933552"/>
                  <a:gd name="connsiteY26" fmla="*/ 1808704 h 2231543"/>
                  <a:gd name="connsiteX27" fmla="*/ 5812971 w 5933552"/>
                  <a:gd name="connsiteY27" fmla="*/ 1868994 h 2231543"/>
                  <a:gd name="connsiteX28" fmla="*/ 5812971 w 5933552"/>
                  <a:gd name="connsiteY28" fmla="*/ 1868994 h 2231543"/>
                  <a:gd name="connsiteX29" fmla="*/ 5727560 w 5933552"/>
                  <a:gd name="connsiteY29" fmla="*/ 1929284 h 2231543"/>
                  <a:gd name="connsiteX30" fmla="*/ 5390941 w 5933552"/>
                  <a:gd name="connsiteY30" fmla="*/ 1934309 h 2231543"/>
                  <a:gd name="connsiteX31" fmla="*/ 5215670 w 5933552"/>
                  <a:gd name="connsiteY31" fmla="*/ 1932917 h 2231543"/>
                  <a:gd name="connsiteX32" fmla="*/ 4373414 w 5933552"/>
                  <a:gd name="connsiteY32" fmla="*/ 1914260 h 2231543"/>
                  <a:gd name="connsiteX33" fmla="*/ 1498817 w 5933552"/>
                  <a:gd name="connsiteY33" fmla="*/ 1888865 h 2231543"/>
                  <a:gd name="connsiteX34" fmla="*/ 619914 w 5933552"/>
                  <a:gd name="connsiteY34" fmla="*/ 1833825 h 2231543"/>
                  <a:gd name="connsiteX35" fmla="*/ 281354 w 5933552"/>
                  <a:gd name="connsiteY35" fmla="*/ 1833825 h 2231543"/>
                  <a:gd name="connsiteX36" fmla="*/ 130629 w 5933552"/>
                  <a:gd name="connsiteY36" fmla="*/ 1758462 h 2231543"/>
                  <a:gd name="connsiteX37" fmla="*/ 10048 w 5933552"/>
                  <a:gd name="connsiteY37" fmla="*/ 1678076 h 2231543"/>
                  <a:gd name="connsiteX38" fmla="*/ 0 w 5933552"/>
                  <a:gd name="connsiteY38" fmla="*/ 1537399 h 2231543"/>
                  <a:gd name="connsiteX39" fmla="*/ 15072 w 5933552"/>
                  <a:gd name="connsiteY39" fmla="*/ 1487157 h 2231543"/>
                  <a:gd name="connsiteX40" fmla="*/ 15072 w 5933552"/>
                  <a:gd name="connsiteY40" fmla="*/ 1431891 h 2231543"/>
                  <a:gd name="connsiteX41" fmla="*/ 25121 w 5933552"/>
                  <a:gd name="connsiteY41" fmla="*/ 1381649 h 2231543"/>
                  <a:gd name="connsiteX42" fmla="*/ 40193 w 5933552"/>
                  <a:gd name="connsiteY42" fmla="*/ 1356528 h 2231543"/>
                  <a:gd name="connsiteX0" fmla="*/ 25121 w 5933552"/>
                  <a:gd name="connsiteY0" fmla="*/ 1381649 h 2231543"/>
                  <a:gd name="connsiteX1" fmla="*/ 164538 w 5933552"/>
                  <a:gd name="connsiteY1" fmla="*/ 56488 h 2231543"/>
                  <a:gd name="connsiteX2" fmla="*/ 2306097 w 5933552"/>
                  <a:gd name="connsiteY2" fmla="*/ 1 h 2231543"/>
                  <a:gd name="connsiteX3" fmla="*/ 3029578 w 5933552"/>
                  <a:gd name="connsiteY3" fmla="*/ 55267 h 2231543"/>
                  <a:gd name="connsiteX4" fmla="*/ 3135086 w 5933552"/>
                  <a:gd name="connsiteY4" fmla="*/ 75364 h 2231543"/>
                  <a:gd name="connsiteX5" fmla="*/ 3255666 w 5933552"/>
                  <a:gd name="connsiteY5" fmla="*/ 95460 h 2231543"/>
                  <a:gd name="connsiteX6" fmla="*/ 3542044 w 5933552"/>
                  <a:gd name="connsiteY6" fmla="*/ 180871 h 2231543"/>
                  <a:gd name="connsiteX7" fmla="*/ 3798277 w 5933552"/>
                  <a:gd name="connsiteY7" fmla="*/ 316524 h 2231543"/>
                  <a:gd name="connsiteX8" fmla="*/ 4210259 w 5933552"/>
                  <a:gd name="connsiteY8" fmla="*/ 542612 h 2231543"/>
                  <a:gd name="connsiteX9" fmla="*/ 4340888 w 5933552"/>
                  <a:gd name="connsiteY9" fmla="*/ 622999 h 2231543"/>
                  <a:gd name="connsiteX10" fmla="*/ 4381081 w 5933552"/>
                  <a:gd name="connsiteY10" fmla="*/ 653144 h 2231543"/>
                  <a:gd name="connsiteX11" fmla="*/ 4752870 w 5933552"/>
                  <a:gd name="connsiteY11" fmla="*/ 683289 h 2231543"/>
                  <a:gd name="connsiteX12" fmla="*/ 5164853 w 5933552"/>
                  <a:gd name="connsiteY12" fmla="*/ 758651 h 2231543"/>
                  <a:gd name="connsiteX13" fmla="*/ 5441182 w 5933552"/>
                  <a:gd name="connsiteY13" fmla="*/ 823966 h 2231543"/>
                  <a:gd name="connsiteX14" fmla="*/ 5612004 w 5933552"/>
                  <a:gd name="connsiteY14" fmla="*/ 899328 h 2231543"/>
                  <a:gd name="connsiteX15" fmla="*/ 5807947 w 5933552"/>
                  <a:gd name="connsiteY15" fmla="*/ 1045029 h 2231543"/>
                  <a:gd name="connsiteX16" fmla="*/ 5823020 w 5933552"/>
                  <a:gd name="connsiteY16" fmla="*/ 1115368 h 2231543"/>
                  <a:gd name="connsiteX17" fmla="*/ 5838092 w 5933552"/>
                  <a:gd name="connsiteY17" fmla="*/ 1215851 h 2231543"/>
                  <a:gd name="connsiteX18" fmla="*/ 5823020 w 5933552"/>
                  <a:gd name="connsiteY18" fmla="*/ 1245996 h 2231543"/>
                  <a:gd name="connsiteX19" fmla="*/ 5863213 w 5933552"/>
                  <a:gd name="connsiteY19" fmla="*/ 1296238 h 2231543"/>
                  <a:gd name="connsiteX20" fmla="*/ 5893358 w 5933552"/>
                  <a:gd name="connsiteY20" fmla="*/ 1356528 h 2231543"/>
                  <a:gd name="connsiteX21" fmla="*/ 5893358 w 5933552"/>
                  <a:gd name="connsiteY21" fmla="*/ 1431891 h 2231543"/>
                  <a:gd name="connsiteX22" fmla="*/ 5928527 w 5933552"/>
                  <a:gd name="connsiteY22" fmla="*/ 1492181 h 2231543"/>
                  <a:gd name="connsiteX23" fmla="*/ 5918479 w 5933552"/>
                  <a:gd name="connsiteY23" fmla="*/ 1602713 h 2231543"/>
                  <a:gd name="connsiteX24" fmla="*/ 5898382 w 5933552"/>
                  <a:gd name="connsiteY24" fmla="*/ 1683100 h 2231543"/>
                  <a:gd name="connsiteX25" fmla="*/ 5918479 w 5933552"/>
                  <a:gd name="connsiteY25" fmla="*/ 1773535 h 2231543"/>
                  <a:gd name="connsiteX26" fmla="*/ 5933552 w 5933552"/>
                  <a:gd name="connsiteY26" fmla="*/ 1808704 h 2231543"/>
                  <a:gd name="connsiteX27" fmla="*/ 5812971 w 5933552"/>
                  <a:gd name="connsiteY27" fmla="*/ 1868994 h 2231543"/>
                  <a:gd name="connsiteX28" fmla="*/ 5812971 w 5933552"/>
                  <a:gd name="connsiteY28" fmla="*/ 1868994 h 2231543"/>
                  <a:gd name="connsiteX29" fmla="*/ 5727560 w 5933552"/>
                  <a:gd name="connsiteY29" fmla="*/ 1929284 h 2231543"/>
                  <a:gd name="connsiteX30" fmla="*/ 5390941 w 5933552"/>
                  <a:gd name="connsiteY30" fmla="*/ 1934309 h 2231543"/>
                  <a:gd name="connsiteX31" fmla="*/ 5215670 w 5933552"/>
                  <a:gd name="connsiteY31" fmla="*/ 1932917 h 2231543"/>
                  <a:gd name="connsiteX32" fmla="*/ 4373414 w 5933552"/>
                  <a:gd name="connsiteY32" fmla="*/ 1914260 h 2231543"/>
                  <a:gd name="connsiteX33" fmla="*/ 1498817 w 5933552"/>
                  <a:gd name="connsiteY33" fmla="*/ 1888865 h 2231543"/>
                  <a:gd name="connsiteX34" fmla="*/ 619914 w 5933552"/>
                  <a:gd name="connsiteY34" fmla="*/ 1833825 h 2231543"/>
                  <a:gd name="connsiteX35" fmla="*/ 281354 w 5933552"/>
                  <a:gd name="connsiteY35" fmla="*/ 1833825 h 2231543"/>
                  <a:gd name="connsiteX36" fmla="*/ 130629 w 5933552"/>
                  <a:gd name="connsiteY36" fmla="*/ 1758462 h 2231543"/>
                  <a:gd name="connsiteX37" fmla="*/ 10048 w 5933552"/>
                  <a:gd name="connsiteY37" fmla="*/ 1678076 h 2231543"/>
                  <a:gd name="connsiteX38" fmla="*/ 0 w 5933552"/>
                  <a:gd name="connsiteY38" fmla="*/ 1537399 h 2231543"/>
                  <a:gd name="connsiteX39" fmla="*/ 15072 w 5933552"/>
                  <a:gd name="connsiteY39" fmla="*/ 1487157 h 2231543"/>
                  <a:gd name="connsiteX40" fmla="*/ 15072 w 5933552"/>
                  <a:gd name="connsiteY40" fmla="*/ 1431891 h 2231543"/>
                  <a:gd name="connsiteX41" fmla="*/ 25121 w 5933552"/>
                  <a:gd name="connsiteY41" fmla="*/ 1381649 h 2231543"/>
                  <a:gd name="connsiteX0" fmla="*/ 15072 w 5933552"/>
                  <a:gd name="connsiteY0" fmla="*/ 1431891 h 2231543"/>
                  <a:gd name="connsiteX1" fmla="*/ 164538 w 5933552"/>
                  <a:gd name="connsiteY1" fmla="*/ 56488 h 2231543"/>
                  <a:gd name="connsiteX2" fmla="*/ 2306097 w 5933552"/>
                  <a:gd name="connsiteY2" fmla="*/ 1 h 2231543"/>
                  <a:gd name="connsiteX3" fmla="*/ 3029578 w 5933552"/>
                  <a:gd name="connsiteY3" fmla="*/ 55267 h 2231543"/>
                  <a:gd name="connsiteX4" fmla="*/ 3135086 w 5933552"/>
                  <a:gd name="connsiteY4" fmla="*/ 75364 h 2231543"/>
                  <a:gd name="connsiteX5" fmla="*/ 3255666 w 5933552"/>
                  <a:gd name="connsiteY5" fmla="*/ 95460 h 2231543"/>
                  <a:gd name="connsiteX6" fmla="*/ 3542044 w 5933552"/>
                  <a:gd name="connsiteY6" fmla="*/ 180871 h 2231543"/>
                  <a:gd name="connsiteX7" fmla="*/ 3798277 w 5933552"/>
                  <a:gd name="connsiteY7" fmla="*/ 316524 h 2231543"/>
                  <a:gd name="connsiteX8" fmla="*/ 4210259 w 5933552"/>
                  <a:gd name="connsiteY8" fmla="*/ 542612 h 2231543"/>
                  <a:gd name="connsiteX9" fmla="*/ 4340888 w 5933552"/>
                  <a:gd name="connsiteY9" fmla="*/ 622999 h 2231543"/>
                  <a:gd name="connsiteX10" fmla="*/ 4381081 w 5933552"/>
                  <a:gd name="connsiteY10" fmla="*/ 653144 h 2231543"/>
                  <a:gd name="connsiteX11" fmla="*/ 4752870 w 5933552"/>
                  <a:gd name="connsiteY11" fmla="*/ 683289 h 2231543"/>
                  <a:gd name="connsiteX12" fmla="*/ 5164853 w 5933552"/>
                  <a:gd name="connsiteY12" fmla="*/ 758651 h 2231543"/>
                  <a:gd name="connsiteX13" fmla="*/ 5441182 w 5933552"/>
                  <a:gd name="connsiteY13" fmla="*/ 823966 h 2231543"/>
                  <a:gd name="connsiteX14" fmla="*/ 5612004 w 5933552"/>
                  <a:gd name="connsiteY14" fmla="*/ 899328 h 2231543"/>
                  <a:gd name="connsiteX15" fmla="*/ 5807947 w 5933552"/>
                  <a:gd name="connsiteY15" fmla="*/ 1045029 h 2231543"/>
                  <a:gd name="connsiteX16" fmla="*/ 5823020 w 5933552"/>
                  <a:gd name="connsiteY16" fmla="*/ 1115368 h 2231543"/>
                  <a:gd name="connsiteX17" fmla="*/ 5838092 w 5933552"/>
                  <a:gd name="connsiteY17" fmla="*/ 1215851 h 2231543"/>
                  <a:gd name="connsiteX18" fmla="*/ 5823020 w 5933552"/>
                  <a:gd name="connsiteY18" fmla="*/ 1245996 h 2231543"/>
                  <a:gd name="connsiteX19" fmla="*/ 5863213 w 5933552"/>
                  <a:gd name="connsiteY19" fmla="*/ 1296238 h 2231543"/>
                  <a:gd name="connsiteX20" fmla="*/ 5893358 w 5933552"/>
                  <a:gd name="connsiteY20" fmla="*/ 1356528 h 2231543"/>
                  <a:gd name="connsiteX21" fmla="*/ 5893358 w 5933552"/>
                  <a:gd name="connsiteY21" fmla="*/ 1431891 h 2231543"/>
                  <a:gd name="connsiteX22" fmla="*/ 5928527 w 5933552"/>
                  <a:gd name="connsiteY22" fmla="*/ 1492181 h 2231543"/>
                  <a:gd name="connsiteX23" fmla="*/ 5918479 w 5933552"/>
                  <a:gd name="connsiteY23" fmla="*/ 1602713 h 2231543"/>
                  <a:gd name="connsiteX24" fmla="*/ 5898382 w 5933552"/>
                  <a:gd name="connsiteY24" fmla="*/ 1683100 h 2231543"/>
                  <a:gd name="connsiteX25" fmla="*/ 5918479 w 5933552"/>
                  <a:gd name="connsiteY25" fmla="*/ 1773535 h 2231543"/>
                  <a:gd name="connsiteX26" fmla="*/ 5933552 w 5933552"/>
                  <a:gd name="connsiteY26" fmla="*/ 1808704 h 2231543"/>
                  <a:gd name="connsiteX27" fmla="*/ 5812971 w 5933552"/>
                  <a:gd name="connsiteY27" fmla="*/ 1868994 h 2231543"/>
                  <a:gd name="connsiteX28" fmla="*/ 5812971 w 5933552"/>
                  <a:gd name="connsiteY28" fmla="*/ 1868994 h 2231543"/>
                  <a:gd name="connsiteX29" fmla="*/ 5727560 w 5933552"/>
                  <a:gd name="connsiteY29" fmla="*/ 1929284 h 2231543"/>
                  <a:gd name="connsiteX30" fmla="*/ 5390941 w 5933552"/>
                  <a:gd name="connsiteY30" fmla="*/ 1934309 h 2231543"/>
                  <a:gd name="connsiteX31" fmla="*/ 5215670 w 5933552"/>
                  <a:gd name="connsiteY31" fmla="*/ 1932917 h 2231543"/>
                  <a:gd name="connsiteX32" fmla="*/ 4373414 w 5933552"/>
                  <a:gd name="connsiteY32" fmla="*/ 1914260 h 2231543"/>
                  <a:gd name="connsiteX33" fmla="*/ 1498817 w 5933552"/>
                  <a:gd name="connsiteY33" fmla="*/ 1888865 h 2231543"/>
                  <a:gd name="connsiteX34" fmla="*/ 619914 w 5933552"/>
                  <a:gd name="connsiteY34" fmla="*/ 1833825 h 2231543"/>
                  <a:gd name="connsiteX35" fmla="*/ 281354 w 5933552"/>
                  <a:gd name="connsiteY35" fmla="*/ 1833825 h 2231543"/>
                  <a:gd name="connsiteX36" fmla="*/ 130629 w 5933552"/>
                  <a:gd name="connsiteY36" fmla="*/ 1758462 h 2231543"/>
                  <a:gd name="connsiteX37" fmla="*/ 10048 w 5933552"/>
                  <a:gd name="connsiteY37" fmla="*/ 1678076 h 2231543"/>
                  <a:gd name="connsiteX38" fmla="*/ 0 w 5933552"/>
                  <a:gd name="connsiteY38" fmla="*/ 1537399 h 2231543"/>
                  <a:gd name="connsiteX39" fmla="*/ 15072 w 5933552"/>
                  <a:gd name="connsiteY39" fmla="*/ 1487157 h 2231543"/>
                  <a:gd name="connsiteX40" fmla="*/ 15072 w 5933552"/>
                  <a:gd name="connsiteY40" fmla="*/ 1431891 h 2231543"/>
                  <a:gd name="connsiteX0" fmla="*/ 15072 w 5933552"/>
                  <a:gd name="connsiteY0" fmla="*/ 1487157 h 2231543"/>
                  <a:gd name="connsiteX1" fmla="*/ 164538 w 5933552"/>
                  <a:gd name="connsiteY1" fmla="*/ 56488 h 2231543"/>
                  <a:gd name="connsiteX2" fmla="*/ 2306097 w 5933552"/>
                  <a:gd name="connsiteY2" fmla="*/ 1 h 2231543"/>
                  <a:gd name="connsiteX3" fmla="*/ 3029578 w 5933552"/>
                  <a:gd name="connsiteY3" fmla="*/ 55267 h 2231543"/>
                  <a:gd name="connsiteX4" fmla="*/ 3135086 w 5933552"/>
                  <a:gd name="connsiteY4" fmla="*/ 75364 h 2231543"/>
                  <a:gd name="connsiteX5" fmla="*/ 3255666 w 5933552"/>
                  <a:gd name="connsiteY5" fmla="*/ 95460 h 2231543"/>
                  <a:gd name="connsiteX6" fmla="*/ 3542044 w 5933552"/>
                  <a:gd name="connsiteY6" fmla="*/ 180871 h 2231543"/>
                  <a:gd name="connsiteX7" fmla="*/ 3798277 w 5933552"/>
                  <a:gd name="connsiteY7" fmla="*/ 316524 h 2231543"/>
                  <a:gd name="connsiteX8" fmla="*/ 4210259 w 5933552"/>
                  <a:gd name="connsiteY8" fmla="*/ 542612 h 2231543"/>
                  <a:gd name="connsiteX9" fmla="*/ 4340888 w 5933552"/>
                  <a:gd name="connsiteY9" fmla="*/ 622999 h 2231543"/>
                  <a:gd name="connsiteX10" fmla="*/ 4381081 w 5933552"/>
                  <a:gd name="connsiteY10" fmla="*/ 653144 h 2231543"/>
                  <a:gd name="connsiteX11" fmla="*/ 4752870 w 5933552"/>
                  <a:gd name="connsiteY11" fmla="*/ 683289 h 2231543"/>
                  <a:gd name="connsiteX12" fmla="*/ 5164853 w 5933552"/>
                  <a:gd name="connsiteY12" fmla="*/ 758651 h 2231543"/>
                  <a:gd name="connsiteX13" fmla="*/ 5441182 w 5933552"/>
                  <a:gd name="connsiteY13" fmla="*/ 823966 h 2231543"/>
                  <a:gd name="connsiteX14" fmla="*/ 5612004 w 5933552"/>
                  <a:gd name="connsiteY14" fmla="*/ 899328 h 2231543"/>
                  <a:gd name="connsiteX15" fmla="*/ 5807947 w 5933552"/>
                  <a:gd name="connsiteY15" fmla="*/ 1045029 h 2231543"/>
                  <a:gd name="connsiteX16" fmla="*/ 5823020 w 5933552"/>
                  <a:gd name="connsiteY16" fmla="*/ 1115368 h 2231543"/>
                  <a:gd name="connsiteX17" fmla="*/ 5838092 w 5933552"/>
                  <a:gd name="connsiteY17" fmla="*/ 1215851 h 2231543"/>
                  <a:gd name="connsiteX18" fmla="*/ 5823020 w 5933552"/>
                  <a:gd name="connsiteY18" fmla="*/ 1245996 h 2231543"/>
                  <a:gd name="connsiteX19" fmla="*/ 5863213 w 5933552"/>
                  <a:gd name="connsiteY19" fmla="*/ 1296238 h 2231543"/>
                  <a:gd name="connsiteX20" fmla="*/ 5893358 w 5933552"/>
                  <a:gd name="connsiteY20" fmla="*/ 1356528 h 2231543"/>
                  <a:gd name="connsiteX21" fmla="*/ 5893358 w 5933552"/>
                  <a:gd name="connsiteY21" fmla="*/ 1431891 h 2231543"/>
                  <a:gd name="connsiteX22" fmla="*/ 5928527 w 5933552"/>
                  <a:gd name="connsiteY22" fmla="*/ 1492181 h 2231543"/>
                  <a:gd name="connsiteX23" fmla="*/ 5918479 w 5933552"/>
                  <a:gd name="connsiteY23" fmla="*/ 1602713 h 2231543"/>
                  <a:gd name="connsiteX24" fmla="*/ 5898382 w 5933552"/>
                  <a:gd name="connsiteY24" fmla="*/ 1683100 h 2231543"/>
                  <a:gd name="connsiteX25" fmla="*/ 5918479 w 5933552"/>
                  <a:gd name="connsiteY25" fmla="*/ 1773535 h 2231543"/>
                  <a:gd name="connsiteX26" fmla="*/ 5933552 w 5933552"/>
                  <a:gd name="connsiteY26" fmla="*/ 1808704 h 2231543"/>
                  <a:gd name="connsiteX27" fmla="*/ 5812971 w 5933552"/>
                  <a:gd name="connsiteY27" fmla="*/ 1868994 h 2231543"/>
                  <a:gd name="connsiteX28" fmla="*/ 5812971 w 5933552"/>
                  <a:gd name="connsiteY28" fmla="*/ 1868994 h 2231543"/>
                  <a:gd name="connsiteX29" fmla="*/ 5727560 w 5933552"/>
                  <a:gd name="connsiteY29" fmla="*/ 1929284 h 2231543"/>
                  <a:gd name="connsiteX30" fmla="*/ 5390941 w 5933552"/>
                  <a:gd name="connsiteY30" fmla="*/ 1934309 h 2231543"/>
                  <a:gd name="connsiteX31" fmla="*/ 5215670 w 5933552"/>
                  <a:gd name="connsiteY31" fmla="*/ 1932917 h 2231543"/>
                  <a:gd name="connsiteX32" fmla="*/ 4373414 w 5933552"/>
                  <a:gd name="connsiteY32" fmla="*/ 1914260 h 2231543"/>
                  <a:gd name="connsiteX33" fmla="*/ 1498817 w 5933552"/>
                  <a:gd name="connsiteY33" fmla="*/ 1888865 h 2231543"/>
                  <a:gd name="connsiteX34" fmla="*/ 619914 w 5933552"/>
                  <a:gd name="connsiteY34" fmla="*/ 1833825 h 2231543"/>
                  <a:gd name="connsiteX35" fmla="*/ 281354 w 5933552"/>
                  <a:gd name="connsiteY35" fmla="*/ 1833825 h 2231543"/>
                  <a:gd name="connsiteX36" fmla="*/ 130629 w 5933552"/>
                  <a:gd name="connsiteY36" fmla="*/ 1758462 h 2231543"/>
                  <a:gd name="connsiteX37" fmla="*/ 10048 w 5933552"/>
                  <a:gd name="connsiteY37" fmla="*/ 1678076 h 2231543"/>
                  <a:gd name="connsiteX38" fmla="*/ 0 w 5933552"/>
                  <a:gd name="connsiteY38" fmla="*/ 1537399 h 2231543"/>
                  <a:gd name="connsiteX39" fmla="*/ 15072 w 5933552"/>
                  <a:gd name="connsiteY39" fmla="*/ 1487157 h 2231543"/>
                  <a:gd name="connsiteX0" fmla="*/ 0 w 5933552"/>
                  <a:gd name="connsiteY0" fmla="*/ 1537399 h 2231543"/>
                  <a:gd name="connsiteX1" fmla="*/ 164538 w 5933552"/>
                  <a:gd name="connsiteY1" fmla="*/ 56488 h 2231543"/>
                  <a:gd name="connsiteX2" fmla="*/ 2306097 w 5933552"/>
                  <a:gd name="connsiteY2" fmla="*/ 1 h 2231543"/>
                  <a:gd name="connsiteX3" fmla="*/ 3029578 w 5933552"/>
                  <a:gd name="connsiteY3" fmla="*/ 55267 h 2231543"/>
                  <a:gd name="connsiteX4" fmla="*/ 3135086 w 5933552"/>
                  <a:gd name="connsiteY4" fmla="*/ 75364 h 2231543"/>
                  <a:gd name="connsiteX5" fmla="*/ 3255666 w 5933552"/>
                  <a:gd name="connsiteY5" fmla="*/ 95460 h 2231543"/>
                  <a:gd name="connsiteX6" fmla="*/ 3542044 w 5933552"/>
                  <a:gd name="connsiteY6" fmla="*/ 180871 h 2231543"/>
                  <a:gd name="connsiteX7" fmla="*/ 3798277 w 5933552"/>
                  <a:gd name="connsiteY7" fmla="*/ 316524 h 2231543"/>
                  <a:gd name="connsiteX8" fmla="*/ 4210259 w 5933552"/>
                  <a:gd name="connsiteY8" fmla="*/ 542612 h 2231543"/>
                  <a:gd name="connsiteX9" fmla="*/ 4340888 w 5933552"/>
                  <a:gd name="connsiteY9" fmla="*/ 622999 h 2231543"/>
                  <a:gd name="connsiteX10" fmla="*/ 4381081 w 5933552"/>
                  <a:gd name="connsiteY10" fmla="*/ 653144 h 2231543"/>
                  <a:gd name="connsiteX11" fmla="*/ 4752870 w 5933552"/>
                  <a:gd name="connsiteY11" fmla="*/ 683289 h 2231543"/>
                  <a:gd name="connsiteX12" fmla="*/ 5164853 w 5933552"/>
                  <a:gd name="connsiteY12" fmla="*/ 758651 h 2231543"/>
                  <a:gd name="connsiteX13" fmla="*/ 5441182 w 5933552"/>
                  <a:gd name="connsiteY13" fmla="*/ 823966 h 2231543"/>
                  <a:gd name="connsiteX14" fmla="*/ 5612004 w 5933552"/>
                  <a:gd name="connsiteY14" fmla="*/ 899328 h 2231543"/>
                  <a:gd name="connsiteX15" fmla="*/ 5807947 w 5933552"/>
                  <a:gd name="connsiteY15" fmla="*/ 1045029 h 2231543"/>
                  <a:gd name="connsiteX16" fmla="*/ 5823020 w 5933552"/>
                  <a:gd name="connsiteY16" fmla="*/ 1115368 h 2231543"/>
                  <a:gd name="connsiteX17" fmla="*/ 5838092 w 5933552"/>
                  <a:gd name="connsiteY17" fmla="*/ 1215851 h 2231543"/>
                  <a:gd name="connsiteX18" fmla="*/ 5823020 w 5933552"/>
                  <a:gd name="connsiteY18" fmla="*/ 1245996 h 2231543"/>
                  <a:gd name="connsiteX19" fmla="*/ 5863213 w 5933552"/>
                  <a:gd name="connsiteY19" fmla="*/ 1296238 h 2231543"/>
                  <a:gd name="connsiteX20" fmla="*/ 5893358 w 5933552"/>
                  <a:gd name="connsiteY20" fmla="*/ 1356528 h 2231543"/>
                  <a:gd name="connsiteX21" fmla="*/ 5893358 w 5933552"/>
                  <a:gd name="connsiteY21" fmla="*/ 1431891 h 2231543"/>
                  <a:gd name="connsiteX22" fmla="*/ 5928527 w 5933552"/>
                  <a:gd name="connsiteY22" fmla="*/ 1492181 h 2231543"/>
                  <a:gd name="connsiteX23" fmla="*/ 5918479 w 5933552"/>
                  <a:gd name="connsiteY23" fmla="*/ 1602713 h 2231543"/>
                  <a:gd name="connsiteX24" fmla="*/ 5898382 w 5933552"/>
                  <a:gd name="connsiteY24" fmla="*/ 1683100 h 2231543"/>
                  <a:gd name="connsiteX25" fmla="*/ 5918479 w 5933552"/>
                  <a:gd name="connsiteY25" fmla="*/ 1773535 h 2231543"/>
                  <a:gd name="connsiteX26" fmla="*/ 5933552 w 5933552"/>
                  <a:gd name="connsiteY26" fmla="*/ 1808704 h 2231543"/>
                  <a:gd name="connsiteX27" fmla="*/ 5812971 w 5933552"/>
                  <a:gd name="connsiteY27" fmla="*/ 1868994 h 2231543"/>
                  <a:gd name="connsiteX28" fmla="*/ 5812971 w 5933552"/>
                  <a:gd name="connsiteY28" fmla="*/ 1868994 h 2231543"/>
                  <a:gd name="connsiteX29" fmla="*/ 5727560 w 5933552"/>
                  <a:gd name="connsiteY29" fmla="*/ 1929284 h 2231543"/>
                  <a:gd name="connsiteX30" fmla="*/ 5390941 w 5933552"/>
                  <a:gd name="connsiteY30" fmla="*/ 1934309 h 2231543"/>
                  <a:gd name="connsiteX31" fmla="*/ 5215670 w 5933552"/>
                  <a:gd name="connsiteY31" fmla="*/ 1932917 h 2231543"/>
                  <a:gd name="connsiteX32" fmla="*/ 4373414 w 5933552"/>
                  <a:gd name="connsiteY32" fmla="*/ 1914260 h 2231543"/>
                  <a:gd name="connsiteX33" fmla="*/ 1498817 w 5933552"/>
                  <a:gd name="connsiteY33" fmla="*/ 1888865 h 2231543"/>
                  <a:gd name="connsiteX34" fmla="*/ 619914 w 5933552"/>
                  <a:gd name="connsiteY34" fmla="*/ 1833825 h 2231543"/>
                  <a:gd name="connsiteX35" fmla="*/ 281354 w 5933552"/>
                  <a:gd name="connsiteY35" fmla="*/ 1833825 h 2231543"/>
                  <a:gd name="connsiteX36" fmla="*/ 130629 w 5933552"/>
                  <a:gd name="connsiteY36" fmla="*/ 1758462 h 2231543"/>
                  <a:gd name="connsiteX37" fmla="*/ 10048 w 5933552"/>
                  <a:gd name="connsiteY37" fmla="*/ 1678076 h 2231543"/>
                  <a:gd name="connsiteX38" fmla="*/ 0 w 5933552"/>
                  <a:gd name="connsiteY38" fmla="*/ 1537399 h 2231543"/>
                  <a:gd name="connsiteX0" fmla="*/ 0 w 5933552"/>
                  <a:gd name="connsiteY0" fmla="*/ 1537399 h 2231543"/>
                  <a:gd name="connsiteX1" fmla="*/ 145363 w 5933552"/>
                  <a:gd name="connsiteY1" fmla="*/ 262566 h 2231543"/>
                  <a:gd name="connsiteX2" fmla="*/ 164538 w 5933552"/>
                  <a:gd name="connsiteY2" fmla="*/ 56488 h 2231543"/>
                  <a:gd name="connsiteX3" fmla="*/ 2306097 w 5933552"/>
                  <a:gd name="connsiteY3" fmla="*/ 1 h 2231543"/>
                  <a:gd name="connsiteX4" fmla="*/ 3029578 w 5933552"/>
                  <a:gd name="connsiteY4" fmla="*/ 55267 h 2231543"/>
                  <a:gd name="connsiteX5" fmla="*/ 3135086 w 5933552"/>
                  <a:gd name="connsiteY5" fmla="*/ 75364 h 2231543"/>
                  <a:gd name="connsiteX6" fmla="*/ 3255666 w 5933552"/>
                  <a:gd name="connsiteY6" fmla="*/ 95460 h 2231543"/>
                  <a:gd name="connsiteX7" fmla="*/ 3542044 w 5933552"/>
                  <a:gd name="connsiteY7" fmla="*/ 180871 h 2231543"/>
                  <a:gd name="connsiteX8" fmla="*/ 3798277 w 5933552"/>
                  <a:gd name="connsiteY8" fmla="*/ 316524 h 2231543"/>
                  <a:gd name="connsiteX9" fmla="*/ 4210259 w 5933552"/>
                  <a:gd name="connsiteY9" fmla="*/ 542612 h 2231543"/>
                  <a:gd name="connsiteX10" fmla="*/ 4340888 w 5933552"/>
                  <a:gd name="connsiteY10" fmla="*/ 622999 h 2231543"/>
                  <a:gd name="connsiteX11" fmla="*/ 4381081 w 5933552"/>
                  <a:gd name="connsiteY11" fmla="*/ 653144 h 2231543"/>
                  <a:gd name="connsiteX12" fmla="*/ 4752870 w 5933552"/>
                  <a:gd name="connsiteY12" fmla="*/ 683289 h 2231543"/>
                  <a:gd name="connsiteX13" fmla="*/ 5164853 w 5933552"/>
                  <a:gd name="connsiteY13" fmla="*/ 758651 h 2231543"/>
                  <a:gd name="connsiteX14" fmla="*/ 5441182 w 5933552"/>
                  <a:gd name="connsiteY14" fmla="*/ 823966 h 2231543"/>
                  <a:gd name="connsiteX15" fmla="*/ 5612004 w 5933552"/>
                  <a:gd name="connsiteY15" fmla="*/ 899328 h 2231543"/>
                  <a:gd name="connsiteX16" fmla="*/ 5807947 w 5933552"/>
                  <a:gd name="connsiteY16" fmla="*/ 1045029 h 2231543"/>
                  <a:gd name="connsiteX17" fmla="*/ 5823020 w 5933552"/>
                  <a:gd name="connsiteY17" fmla="*/ 1115368 h 2231543"/>
                  <a:gd name="connsiteX18" fmla="*/ 5838092 w 5933552"/>
                  <a:gd name="connsiteY18" fmla="*/ 1215851 h 2231543"/>
                  <a:gd name="connsiteX19" fmla="*/ 5823020 w 5933552"/>
                  <a:gd name="connsiteY19" fmla="*/ 1245996 h 2231543"/>
                  <a:gd name="connsiteX20" fmla="*/ 5863213 w 5933552"/>
                  <a:gd name="connsiteY20" fmla="*/ 1296238 h 2231543"/>
                  <a:gd name="connsiteX21" fmla="*/ 5893358 w 5933552"/>
                  <a:gd name="connsiteY21" fmla="*/ 1356528 h 2231543"/>
                  <a:gd name="connsiteX22" fmla="*/ 5893358 w 5933552"/>
                  <a:gd name="connsiteY22" fmla="*/ 1431891 h 2231543"/>
                  <a:gd name="connsiteX23" fmla="*/ 5928527 w 5933552"/>
                  <a:gd name="connsiteY23" fmla="*/ 1492181 h 2231543"/>
                  <a:gd name="connsiteX24" fmla="*/ 5918479 w 5933552"/>
                  <a:gd name="connsiteY24" fmla="*/ 1602713 h 2231543"/>
                  <a:gd name="connsiteX25" fmla="*/ 5898382 w 5933552"/>
                  <a:gd name="connsiteY25" fmla="*/ 1683100 h 2231543"/>
                  <a:gd name="connsiteX26" fmla="*/ 5918479 w 5933552"/>
                  <a:gd name="connsiteY26" fmla="*/ 1773535 h 2231543"/>
                  <a:gd name="connsiteX27" fmla="*/ 5933552 w 5933552"/>
                  <a:gd name="connsiteY27" fmla="*/ 1808704 h 2231543"/>
                  <a:gd name="connsiteX28" fmla="*/ 5812971 w 5933552"/>
                  <a:gd name="connsiteY28" fmla="*/ 1868994 h 2231543"/>
                  <a:gd name="connsiteX29" fmla="*/ 5812971 w 5933552"/>
                  <a:gd name="connsiteY29" fmla="*/ 1868994 h 2231543"/>
                  <a:gd name="connsiteX30" fmla="*/ 5727560 w 5933552"/>
                  <a:gd name="connsiteY30" fmla="*/ 1929284 h 2231543"/>
                  <a:gd name="connsiteX31" fmla="*/ 5390941 w 5933552"/>
                  <a:gd name="connsiteY31" fmla="*/ 1934309 h 2231543"/>
                  <a:gd name="connsiteX32" fmla="*/ 5215670 w 5933552"/>
                  <a:gd name="connsiteY32" fmla="*/ 1932917 h 2231543"/>
                  <a:gd name="connsiteX33" fmla="*/ 4373414 w 5933552"/>
                  <a:gd name="connsiteY33" fmla="*/ 1914260 h 2231543"/>
                  <a:gd name="connsiteX34" fmla="*/ 1498817 w 5933552"/>
                  <a:gd name="connsiteY34" fmla="*/ 1888865 h 2231543"/>
                  <a:gd name="connsiteX35" fmla="*/ 619914 w 5933552"/>
                  <a:gd name="connsiteY35" fmla="*/ 1833825 h 2231543"/>
                  <a:gd name="connsiteX36" fmla="*/ 281354 w 5933552"/>
                  <a:gd name="connsiteY36" fmla="*/ 1833825 h 2231543"/>
                  <a:gd name="connsiteX37" fmla="*/ 130629 w 5933552"/>
                  <a:gd name="connsiteY37" fmla="*/ 1758462 h 2231543"/>
                  <a:gd name="connsiteX38" fmla="*/ 10048 w 5933552"/>
                  <a:gd name="connsiteY38" fmla="*/ 1678076 h 2231543"/>
                  <a:gd name="connsiteX39" fmla="*/ 0 w 5933552"/>
                  <a:gd name="connsiteY39" fmla="*/ 1537399 h 2231543"/>
                  <a:gd name="connsiteX0" fmla="*/ 0 w 5933552"/>
                  <a:gd name="connsiteY0" fmla="*/ 1548194 h 2242338"/>
                  <a:gd name="connsiteX1" fmla="*/ 145363 w 5933552"/>
                  <a:gd name="connsiteY1" fmla="*/ 273361 h 2242338"/>
                  <a:gd name="connsiteX2" fmla="*/ 100933 w 5933552"/>
                  <a:gd name="connsiteY2" fmla="*/ 5365 h 2242338"/>
                  <a:gd name="connsiteX3" fmla="*/ 2306097 w 5933552"/>
                  <a:gd name="connsiteY3" fmla="*/ 10796 h 2242338"/>
                  <a:gd name="connsiteX4" fmla="*/ 3029578 w 5933552"/>
                  <a:gd name="connsiteY4" fmla="*/ 66062 h 2242338"/>
                  <a:gd name="connsiteX5" fmla="*/ 3135086 w 5933552"/>
                  <a:gd name="connsiteY5" fmla="*/ 86159 h 2242338"/>
                  <a:gd name="connsiteX6" fmla="*/ 3255666 w 5933552"/>
                  <a:gd name="connsiteY6" fmla="*/ 106255 h 2242338"/>
                  <a:gd name="connsiteX7" fmla="*/ 3542044 w 5933552"/>
                  <a:gd name="connsiteY7" fmla="*/ 191666 h 2242338"/>
                  <a:gd name="connsiteX8" fmla="*/ 3798277 w 5933552"/>
                  <a:gd name="connsiteY8" fmla="*/ 327319 h 2242338"/>
                  <a:gd name="connsiteX9" fmla="*/ 4210259 w 5933552"/>
                  <a:gd name="connsiteY9" fmla="*/ 553407 h 2242338"/>
                  <a:gd name="connsiteX10" fmla="*/ 4340888 w 5933552"/>
                  <a:gd name="connsiteY10" fmla="*/ 633794 h 2242338"/>
                  <a:gd name="connsiteX11" fmla="*/ 4381081 w 5933552"/>
                  <a:gd name="connsiteY11" fmla="*/ 663939 h 2242338"/>
                  <a:gd name="connsiteX12" fmla="*/ 4752870 w 5933552"/>
                  <a:gd name="connsiteY12" fmla="*/ 694084 h 2242338"/>
                  <a:gd name="connsiteX13" fmla="*/ 5164853 w 5933552"/>
                  <a:gd name="connsiteY13" fmla="*/ 769446 h 2242338"/>
                  <a:gd name="connsiteX14" fmla="*/ 5441182 w 5933552"/>
                  <a:gd name="connsiteY14" fmla="*/ 834761 h 2242338"/>
                  <a:gd name="connsiteX15" fmla="*/ 5612004 w 5933552"/>
                  <a:gd name="connsiteY15" fmla="*/ 910123 h 2242338"/>
                  <a:gd name="connsiteX16" fmla="*/ 5807947 w 5933552"/>
                  <a:gd name="connsiteY16" fmla="*/ 1055824 h 2242338"/>
                  <a:gd name="connsiteX17" fmla="*/ 5823020 w 5933552"/>
                  <a:gd name="connsiteY17" fmla="*/ 1126163 h 2242338"/>
                  <a:gd name="connsiteX18" fmla="*/ 5838092 w 5933552"/>
                  <a:gd name="connsiteY18" fmla="*/ 1226646 h 2242338"/>
                  <a:gd name="connsiteX19" fmla="*/ 5823020 w 5933552"/>
                  <a:gd name="connsiteY19" fmla="*/ 1256791 h 2242338"/>
                  <a:gd name="connsiteX20" fmla="*/ 5863213 w 5933552"/>
                  <a:gd name="connsiteY20" fmla="*/ 1307033 h 2242338"/>
                  <a:gd name="connsiteX21" fmla="*/ 5893358 w 5933552"/>
                  <a:gd name="connsiteY21" fmla="*/ 1367323 h 2242338"/>
                  <a:gd name="connsiteX22" fmla="*/ 5893358 w 5933552"/>
                  <a:gd name="connsiteY22" fmla="*/ 1442686 h 2242338"/>
                  <a:gd name="connsiteX23" fmla="*/ 5928527 w 5933552"/>
                  <a:gd name="connsiteY23" fmla="*/ 1502976 h 2242338"/>
                  <a:gd name="connsiteX24" fmla="*/ 5918479 w 5933552"/>
                  <a:gd name="connsiteY24" fmla="*/ 1613508 h 2242338"/>
                  <a:gd name="connsiteX25" fmla="*/ 5898382 w 5933552"/>
                  <a:gd name="connsiteY25" fmla="*/ 1693895 h 2242338"/>
                  <a:gd name="connsiteX26" fmla="*/ 5918479 w 5933552"/>
                  <a:gd name="connsiteY26" fmla="*/ 1784330 h 2242338"/>
                  <a:gd name="connsiteX27" fmla="*/ 5933552 w 5933552"/>
                  <a:gd name="connsiteY27" fmla="*/ 1819499 h 2242338"/>
                  <a:gd name="connsiteX28" fmla="*/ 5812971 w 5933552"/>
                  <a:gd name="connsiteY28" fmla="*/ 1879789 h 2242338"/>
                  <a:gd name="connsiteX29" fmla="*/ 5812971 w 5933552"/>
                  <a:gd name="connsiteY29" fmla="*/ 1879789 h 2242338"/>
                  <a:gd name="connsiteX30" fmla="*/ 5727560 w 5933552"/>
                  <a:gd name="connsiteY30" fmla="*/ 1940079 h 2242338"/>
                  <a:gd name="connsiteX31" fmla="*/ 5390941 w 5933552"/>
                  <a:gd name="connsiteY31" fmla="*/ 1945104 h 2242338"/>
                  <a:gd name="connsiteX32" fmla="*/ 5215670 w 5933552"/>
                  <a:gd name="connsiteY32" fmla="*/ 1943712 h 2242338"/>
                  <a:gd name="connsiteX33" fmla="*/ 4373414 w 5933552"/>
                  <a:gd name="connsiteY33" fmla="*/ 1925055 h 2242338"/>
                  <a:gd name="connsiteX34" fmla="*/ 1498817 w 5933552"/>
                  <a:gd name="connsiteY34" fmla="*/ 1899660 h 2242338"/>
                  <a:gd name="connsiteX35" fmla="*/ 619914 w 5933552"/>
                  <a:gd name="connsiteY35" fmla="*/ 1844620 h 2242338"/>
                  <a:gd name="connsiteX36" fmla="*/ 281354 w 5933552"/>
                  <a:gd name="connsiteY36" fmla="*/ 1844620 h 2242338"/>
                  <a:gd name="connsiteX37" fmla="*/ 130629 w 5933552"/>
                  <a:gd name="connsiteY37" fmla="*/ 1769257 h 2242338"/>
                  <a:gd name="connsiteX38" fmla="*/ 10048 w 5933552"/>
                  <a:gd name="connsiteY38" fmla="*/ 1688871 h 2242338"/>
                  <a:gd name="connsiteX39" fmla="*/ 0 w 5933552"/>
                  <a:gd name="connsiteY39" fmla="*/ 1548194 h 2242338"/>
                  <a:gd name="connsiteX0" fmla="*/ 85557 w 6019109"/>
                  <a:gd name="connsiteY0" fmla="*/ 1559125 h 2253269"/>
                  <a:gd name="connsiteX1" fmla="*/ 103710 w 6019109"/>
                  <a:gd name="connsiteY1" fmla="*/ 230112 h 2253269"/>
                  <a:gd name="connsiteX2" fmla="*/ 186490 w 6019109"/>
                  <a:gd name="connsiteY2" fmla="*/ 16296 h 2253269"/>
                  <a:gd name="connsiteX3" fmla="*/ 2391654 w 6019109"/>
                  <a:gd name="connsiteY3" fmla="*/ 21727 h 2253269"/>
                  <a:gd name="connsiteX4" fmla="*/ 3115135 w 6019109"/>
                  <a:gd name="connsiteY4" fmla="*/ 76993 h 2253269"/>
                  <a:gd name="connsiteX5" fmla="*/ 3220643 w 6019109"/>
                  <a:gd name="connsiteY5" fmla="*/ 97090 h 2253269"/>
                  <a:gd name="connsiteX6" fmla="*/ 3341223 w 6019109"/>
                  <a:gd name="connsiteY6" fmla="*/ 117186 h 2253269"/>
                  <a:gd name="connsiteX7" fmla="*/ 3627601 w 6019109"/>
                  <a:gd name="connsiteY7" fmla="*/ 202597 h 2253269"/>
                  <a:gd name="connsiteX8" fmla="*/ 3883834 w 6019109"/>
                  <a:gd name="connsiteY8" fmla="*/ 338250 h 2253269"/>
                  <a:gd name="connsiteX9" fmla="*/ 4295816 w 6019109"/>
                  <a:gd name="connsiteY9" fmla="*/ 564338 h 2253269"/>
                  <a:gd name="connsiteX10" fmla="*/ 4426445 w 6019109"/>
                  <a:gd name="connsiteY10" fmla="*/ 644725 h 2253269"/>
                  <a:gd name="connsiteX11" fmla="*/ 4466638 w 6019109"/>
                  <a:gd name="connsiteY11" fmla="*/ 674870 h 2253269"/>
                  <a:gd name="connsiteX12" fmla="*/ 4838427 w 6019109"/>
                  <a:gd name="connsiteY12" fmla="*/ 705015 h 2253269"/>
                  <a:gd name="connsiteX13" fmla="*/ 5250410 w 6019109"/>
                  <a:gd name="connsiteY13" fmla="*/ 780377 h 2253269"/>
                  <a:gd name="connsiteX14" fmla="*/ 5526739 w 6019109"/>
                  <a:gd name="connsiteY14" fmla="*/ 845692 h 2253269"/>
                  <a:gd name="connsiteX15" fmla="*/ 5697561 w 6019109"/>
                  <a:gd name="connsiteY15" fmla="*/ 921054 h 2253269"/>
                  <a:gd name="connsiteX16" fmla="*/ 5893504 w 6019109"/>
                  <a:gd name="connsiteY16" fmla="*/ 1066755 h 2253269"/>
                  <a:gd name="connsiteX17" fmla="*/ 5908577 w 6019109"/>
                  <a:gd name="connsiteY17" fmla="*/ 1137094 h 2253269"/>
                  <a:gd name="connsiteX18" fmla="*/ 5923649 w 6019109"/>
                  <a:gd name="connsiteY18" fmla="*/ 1237577 h 2253269"/>
                  <a:gd name="connsiteX19" fmla="*/ 5908577 w 6019109"/>
                  <a:gd name="connsiteY19" fmla="*/ 1267722 h 2253269"/>
                  <a:gd name="connsiteX20" fmla="*/ 5948770 w 6019109"/>
                  <a:gd name="connsiteY20" fmla="*/ 1317964 h 2253269"/>
                  <a:gd name="connsiteX21" fmla="*/ 5978915 w 6019109"/>
                  <a:gd name="connsiteY21" fmla="*/ 1378254 h 2253269"/>
                  <a:gd name="connsiteX22" fmla="*/ 5978915 w 6019109"/>
                  <a:gd name="connsiteY22" fmla="*/ 1453617 h 2253269"/>
                  <a:gd name="connsiteX23" fmla="*/ 6014084 w 6019109"/>
                  <a:gd name="connsiteY23" fmla="*/ 1513907 h 2253269"/>
                  <a:gd name="connsiteX24" fmla="*/ 6004036 w 6019109"/>
                  <a:gd name="connsiteY24" fmla="*/ 1624439 h 2253269"/>
                  <a:gd name="connsiteX25" fmla="*/ 5983939 w 6019109"/>
                  <a:gd name="connsiteY25" fmla="*/ 1704826 h 2253269"/>
                  <a:gd name="connsiteX26" fmla="*/ 6004036 w 6019109"/>
                  <a:gd name="connsiteY26" fmla="*/ 1795261 h 2253269"/>
                  <a:gd name="connsiteX27" fmla="*/ 6019109 w 6019109"/>
                  <a:gd name="connsiteY27" fmla="*/ 1830430 h 2253269"/>
                  <a:gd name="connsiteX28" fmla="*/ 5898528 w 6019109"/>
                  <a:gd name="connsiteY28" fmla="*/ 1890720 h 2253269"/>
                  <a:gd name="connsiteX29" fmla="*/ 5898528 w 6019109"/>
                  <a:gd name="connsiteY29" fmla="*/ 1890720 h 2253269"/>
                  <a:gd name="connsiteX30" fmla="*/ 5813117 w 6019109"/>
                  <a:gd name="connsiteY30" fmla="*/ 1951010 h 2253269"/>
                  <a:gd name="connsiteX31" fmla="*/ 5476498 w 6019109"/>
                  <a:gd name="connsiteY31" fmla="*/ 1956035 h 2253269"/>
                  <a:gd name="connsiteX32" fmla="*/ 5301227 w 6019109"/>
                  <a:gd name="connsiteY32" fmla="*/ 1954643 h 2253269"/>
                  <a:gd name="connsiteX33" fmla="*/ 4458971 w 6019109"/>
                  <a:gd name="connsiteY33" fmla="*/ 1935986 h 2253269"/>
                  <a:gd name="connsiteX34" fmla="*/ 1584374 w 6019109"/>
                  <a:gd name="connsiteY34" fmla="*/ 1910591 h 2253269"/>
                  <a:gd name="connsiteX35" fmla="*/ 705471 w 6019109"/>
                  <a:gd name="connsiteY35" fmla="*/ 1855551 h 2253269"/>
                  <a:gd name="connsiteX36" fmla="*/ 366911 w 6019109"/>
                  <a:gd name="connsiteY36" fmla="*/ 1855551 h 2253269"/>
                  <a:gd name="connsiteX37" fmla="*/ 216186 w 6019109"/>
                  <a:gd name="connsiteY37" fmla="*/ 1780188 h 2253269"/>
                  <a:gd name="connsiteX38" fmla="*/ 95605 w 6019109"/>
                  <a:gd name="connsiteY38" fmla="*/ 1699802 h 2253269"/>
                  <a:gd name="connsiteX39" fmla="*/ 85557 w 6019109"/>
                  <a:gd name="connsiteY39" fmla="*/ 1559125 h 2253269"/>
                  <a:gd name="connsiteX0" fmla="*/ 98729 w 6032281"/>
                  <a:gd name="connsiteY0" fmla="*/ 1559125 h 2253269"/>
                  <a:gd name="connsiteX1" fmla="*/ 116882 w 6032281"/>
                  <a:gd name="connsiteY1" fmla="*/ 230112 h 2253269"/>
                  <a:gd name="connsiteX2" fmla="*/ 199662 w 6032281"/>
                  <a:gd name="connsiteY2" fmla="*/ 16296 h 2253269"/>
                  <a:gd name="connsiteX3" fmla="*/ 2404826 w 6032281"/>
                  <a:gd name="connsiteY3" fmla="*/ 21727 h 2253269"/>
                  <a:gd name="connsiteX4" fmla="*/ 3128307 w 6032281"/>
                  <a:gd name="connsiteY4" fmla="*/ 76993 h 2253269"/>
                  <a:gd name="connsiteX5" fmla="*/ 3233815 w 6032281"/>
                  <a:gd name="connsiteY5" fmla="*/ 97090 h 2253269"/>
                  <a:gd name="connsiteX6" fmla="*/ 3354395 w 6032281"/>
                  <a:gd name="connsiteY6" fmla="*/ 117186 h 2253269"/>
                  <a:gd name="connsiteX7" fmla="*/ 3640773 w 6032281"/>
                  <a:gd name="connsiteY7" fmla="*/ 202597 h 2253269"/>
                  <a:gd name="connsiteX8" fmla="*/ 3897006 w 6032281"/>
                  <a:gd name="connsiteY8" fmla="*/ 338250 h 2253269"/>
                  <a:gd name="connsiteX9" fmla="*/ 4308988 w 6032281"/>
                  <a:gd name="connsiteY9" fmla="*/ 564338 h 2253269"/>
                  <a:gd name="connsiteX10" fmla="*/ 4439617 w 6032281"/>
                  <a:gd name="connsiteY10" fmla="*/ 644725 h 2253269"/>
                  <a:gd name="connsiteX11" fmla="*/ 4479810 w 6032281"/>
                  <a:gd name="connsiteY11" fmla="*/ 674870 h 2253269"/>
                  <a:gd name="connsiteX12" fmla="*/ 4851599 w 6032281"/>
                  <a:gd name="connsiteY12" fmla="*/ 705015 h 2253269"/>
                  <a:gd name="connsiteX13" fmla="*/ 5263582 w 6032281"/>
                  <a:gd name="connsiteY13" fmla="*/ 780377 h 2253269"/>
                  <a:gd name="connsiteX14" fmla="*/ 5539911 w 6032281"/>
                  <a:gd name="connsiteY14" fmla="*/ 845692 h 2253269"/>
                  <a:gd name="connsiteX15" fmla="*/ 5710733 w 6032281"/>
                  <a:gd name="connsiteY15" fmla="*/ 921054 h 2253269"/>
                  <a:gd name="connsiteX16" fmla="*/ 5906676 w 6032281"/>
                  <a:gd name="connsiteY16" fmla="*/ 1066755 h 2253269"/>
                  <a:gd name="connsiteX17" fmla="*/ 5921749 w 6032281"/>
                  <a:gd name="connsiteY17" fmla="*/ 1137094 h 2253269"/>
                  <a:gd name="connsiteX18" fmla="*/ 5936821 w 6032281"/>
                  <a:gd name="connsiteY18" fmla="*/ 1237577 h 2253269"/>
                  <a:gd name="connsiteX19" fmla="*/ 5921749 w 6032281"/>
                  <a:gd name="connsiteY19" fmla="*/ 1267722 h 2253269"/>
                  <a:gd name="connsiteX20" fmla="*/ 5961942 w 6032281"/>
                  <a:gd name="connsiteY20" fmla="*/ 1317964 h 2253269"/>
                  <a:gd name="connsiteX21" fmla="*/ 5992087 w 6032281"/>
                  <a:gd name="connsiteY21" fmla="*/ 1378254 h 2253269"/>
                  <a:gd name="connsiteX22" fmla="*/ 5992087 w 6032281"/>
                  <a:gd name="connsiteY22" fmla="*/ 1453617 h 2253269"/>
                  <a:gd name="connsiteX23" fmla="*/ 6027256 w 6032281"/>
                  <a:gd name="connsiteY23" fmla="*/ 1513907 h 2253269"/>
                  <a:gd name="connsiteX24" fmla="*/ 6017208 w 6032281"/>
                  <a:gd name="connsiteY24" fmla="*/ 1624439 h 2253269"/>
                  <a:gd name="connsiteX25" fmla="*/ 5997111 w 6032281"/>
                  <a:gd name="connsiteY25" fmla="*/ 1704826 h 2253269"/>
                  <a:gd name="connsiteX26" fmla="*/ 6017208 w 6032281"/>
                  <a:gd name="connsiteY26" fmla="*/ 1795261 h 2253269"/>
                  <a:gd name="connsiteX27" fmla="*/ 6032281 w 6032281"/>
                  <a:gd name="connsiteY27" fmla="*/ 1830430 h 2253269"/>
                  <a:gd name="connsiteX28" fmla="*/ 5911700 w 6032281"/>
                  <a:gd name="connsiteY28" fmla="*/ 1890720 h 2253269"/>
                  <a:gd name="connsiteX29" fmla="*/ 5911700 w 6032281"/>
                  <a:gd name="connsiteY29" fmla="*/ 1890720 h 2253269"/>
                  <a:gd name="connsiteX30" fmla="*/ 5826289 w 6032281"/>
                  <a:gd name="connsiteY30" fmla="*/ 1951010 h 2253269"/>
                  <a:gd name="connsiteX31" fmla="*/ 5489670 w 6032281"/>
                  <a:gd name="connsiteY31" fmla="*/ 1956035 h 2253269"/>
                  <a:gd name="connsiteX32" fmla="*/ 5314399 w 6032281"/>
                  <a:gd name="connsiteY32" fmla="*/ 1954643 h 2253269"/>
                  <a:gd name="connsiteX33" fmla="*/ 4472143 w 6032281"/>
                  <a:gd name="connsiteY33" fmla="*/ 1935986 h 2253269"/>
                  <a:gd name="connsiteX34" fmla="*/ 1597546 w 6032281"/>
                  <a:gd name="connsiteY34" fmla="*/ 1910591 h 2253269"/>
                  <a:gd name="connsiteX35" fmla="*/ 718643 w 6032281"/>
                  <a:gd name="connsiteY35" fmla="*/ 1855551 h 2253269"/>
                  <a:gd name="connsiteX36" fmla="*/ 380083 w 6032281"/>
                  <a:gd name="connsiteY36" fmla="*/ 1855551 h 2253269"/>
                  <a:gd name="connsiteX37" fmla="*/ 229358 w 6032281"/>
                  <a:gd name="connsiteY37" fmla="*/ 1780188 h 2253269"/>
                  <a:gd name="connsiteX38" fmla="*/ 108777 w 6032281"/>
                  <a:gd name="connsiteY38" fmla="*/ 1699802 h 2253269"/>
                  <a:gd name="connsiteX39" fmla="*/ 98729 w 6032281"/>
                  <a:gd name="connsiteY39" fmla="*/ 1559125 h 2253269"/>
                  <a:gd name="connsiteX0" fmla="*/ 5235 w 5938787"/>
                  <a:gd name="connsiteY0" fmla="*/ 1545464 h 2239608"/>
                  <a:gd name="connsiteX1" fmla="*/ 23388 w 5938787"/>
                  <a:gd name="connsiteY1" fmla="*/ 216451 h 2239608"/>
                  <a:gd name="connsiteX2" fmla="*/ 106168 w 5938787"/>
                  <a:gd name="connsiteY2" fmla="*/ 2635 h 2239608"/>
                  <a:gd name="connsiteX3" fmla="*/ 2311332 w 5938787"/>
                  <a:gd name="connsiteY3" fmla="*/ 8066 h 2239608"/>
                  <a:gd name="connsiteX4" fmla="*/ 3034813 w 5938787"/>
                  <a:gd name="connsiteY4" fmla="*/ 63332 h 2239608"/>
                  <a:gd name="connsiteX5" fmla="*/ 3140321 w 5938787"/>
                  <a:gd name="connsiteY5" fmla="*/ 83429 h 2239608"/>
                  <a:gd name="connsiteX6" fmla="*/ 3260901 w 5938787"/>
                  <a:gd name="connsiteY6" fmla="*/ 103525 h 2239608"/>
                  <a:gd name="connsiteX7" fmla="*/ 3547279 w 5938787"/>
                  <a:gd name="connsiteY7" fmla="*/ 188936 h 2239608"/>
                  <a:gd name="connsiteX8" fmla="*/ 3803512 w 5938787"/>
                  <a:gd name="connsiteY8" fmla="*/ 324589 h 2239608"/>
                  <a:gd name="connsiteX9" fmla="*/ 4215494 w 5938787"/>
                  <a:gd name="connsiteY9" fmla="*/ 550677 h 2239608"/>
                  <a:gd name="connsiteX10" fmla="*/ 4346123 w 5938787"/>
                  <a:gd name="connsiteY10" fmla="*/ 631064 h 2239608"/>
                  <a:gd name="connsiteX11" fmla="*/ 4386316 w 5938787"/>
                  <a:gd name="connsiteY11" fmla="*/ 661209 h 2239608"/>
                  <a:gd name="connsiteX12" fmla="*/ 4758105 w 5938787"/>
                  <a:gd name="connsiteY12" fmla="*/ 691354 h 2239608"/>
                  <a:gd name="connsiteX13" fmla="*/ 5170088 w 5938787"/>
                  <a:gd name="connsiteY13" fmla="*/ 766716 h 2239608"/>
                  <a:gd name="connsiteX14" fmla="*/ 5446417 w 5938787"/>
                  <a:gd name="connsiteY14" fmla="*/ 832031 h 2239608"/>
                  <a:gd name="connsiteX15" fmla="*/ 5617239 w 5938787"/>
                  <a:gd name="connsiteY15" fmla="*/ 907393 h 2239608"/>
                  <a:gd name="connsiteX16" fmla="*/ 5813182 w 5938787"/>
                  <a:gd name="connsiteY16" fmla="*/ 1053094 h 2239608"/>
                  <a:gd name="connsiteX17" fmla="*/ 5828255 w 5938787"/>
                  <a:gd name="connsiteY17" fmla="*/ 1123433 h 2239608"/>
                  <a:gd name="connsiteX18" fmla="*/ 5843327 w 5938787"/>
                  <a:gd name="connsiteY18" fmla="*/ 1223916 h 2239608"/>
                  <a:gd name="connsiteX19" fmla="*/ 5828255 w 5938787"/>
                  <a:gd name="connsiteY19" fmla="*/ 1254061 h 2239608"/>
                  <a:gd name="connsiteX20" fmla="*/ 5868448 w 5938787"/>
                  <a:gd name="connsiteY20" fmla="*/ 1304303 h 2239608"/>
                  <a:gd name="connsiteX21" fmla="*/ 5898593 w 5938787"/>
                  <a:gd name="connsiteY21" fmla="*/ 1364593 h 2239608"/>
                  <a:gd name="connsiteX22" fmla="*/ 5898593 w 5938787"/>
                  <a:gd name="connsiteY22" fmla="*/ 1439956 h 2239608"/>
                  <a:gd name="connsiteX23" fmla="*/ 5933762 w 5938787"/>
                  <a:gd name="connsiteY23" fmla="*/ 1500246 h 2239608"/>
                  <a:gd name="connsiteX24" fmla="*/ 5923714 w 5938787"/>
                  <a:gd name="connsiteY24" fmla="*/ 1610778 h 2239608"/>
                  <a:gd name="connsiteX25" fmla="*/ 5903617 w 5938787"/>
                  <a:gd name="connsiteY25" fmla="*/ 1691165 h 2239608"/>
                  <a:gd name="connsiteX26" fmla="*/ 5923714 w 5938787"/>
                  <a:gd name="connsiteY26" fmla="*/ 1781600 h 2239608"/>
                  <a:gd name="connsiteX27" fmla="*/ 5938787 w 5938787"/>
                  <a:gd name="connsiteY27" fmla="*/ 1816769 h 2239608"/>
                  <a:gd name="connsiteX28" fmla="*/ 5818206 w 5938787"/>
                  <a:gd name="connsiteY28" fmla="*/ 1877059 h 2239608"/>
                  <a:gd name="connsiteX29" fmla="*/ 5818206 w 5938787"/>
                  <a:gd name="connsiteY29" fmla="*/ 1877059 h 2239608"/>
                  <a:gd name="connsiteX30" fmla="*/ 5732795 w 5938787"/>
                  <a:gd name="connsiteY30" fmla="*/ 1937349 h 2239608"/>
                  <a:gd name="connsiteX31" fmla="*/ 5396176 w 5938787"/>
                  <a:gd name="connsiteY31" fmla="*/ 1942374 h 2239608"/>
                  <a:gd name="connsiteX32" fmla="*/ 5220905 w 5938787"/>
                  <a:gd name="connsiteY32" fmla="*/ 1940982 h 2239608"/>
                  <a:gd name="connsiteX33" fmla="*/ 4378649 w 5938787"/>
                  <a:gd name="connsiteY33" fmla="*/ 1922325 h 2239608"/>
                  <a:gd name="connsiteX34" fmla="*/ 1504052 w 5938787"/>
                  <a:gd name="connsiteY34" fmla="*/ 1896930 h 2239608"/>
                  <a:gd name="connsiteX35" fmla="*/ 625149 w 5938787"/>
                  <a:gd name="connsiteY35" fmla="*/ 1841890 h 2239608"/>
                  <a:gd name="connsiteX36" fmla="*/ 286589 w 5938787"/>
                  <a:gd name="connsiteY36" fmla="*/ 1841890 h 2239608"/>
                  <a:gd name="connsiteX37" fmla="*/ 135864 w 5938787"/>
                  <a:gd name="connsiteY37" fmla="*/ 1766527 h 2239608"/>
                  <a:gd name="connsiteX38" fmla="*/ 15283 w 5938787"/>
                  <a:gd name="connsiteY38" fmla="*/ 1686141 h 2239608"/>
                  <a:gd name="connsiteX39" fmla="*/ 5235 w 5938787"/>
                  <a:gd name="connsiteY39" fmla="*/ 1545464 h 2239608"/>
                  <a:gd name="connsiteX0" fmla="*/ -1 w 5933551"/>
                  <a:gd name="connsiteY0" fmla="*/ 1545464 h 2239608"/>
                  <a:gd name="connsiteX1" fmla="*/ 18152 w 5933551"/>
                  <a:gd name="connsiteY1" fmla="*/ 216451 h 2239608"/>
                  <a:gd name="connsiteX2" fmla="*/ 363302 w 5933551"/>
                  <a:gd name="connsiteY2" fmla="*/ 2635 h 2239608"/>
                  <a:gd name="connsiteX3" fmla="*/ 2306096 w 5933551"/>
                  <a:gd name="connsiteY3" fmla="*/ 8066 h 2239608"/>
                  <a:gd name="connsiteX4" fmla="*/ 3029577 w 5933551"/>
                  <a:gd name="connsiteY4" fmla="*/ 63332 h 2239608"/>
                  <a:gd name="connsiteX5" fmla="*/ 3135085 w 5933551"/>
                  <a:gd name="connsiteY5" fmla="*/ 83429 h 2239608"/>
                  <a:gd name="connsiteX6" fmla="*/ 3255665 w 5933551"/>
                  <a:gd name="connsiteY6" fmla="*/ 103525 h 2239608"/>
                  <a:gd name="connsiteX7" fmla="*/ 3542043 w 5933551"/>
                  <a:gd name="connsiteY7" fmla="*/ 188936 h 2239608"/>
                  <a:gd name="connsiteX8" fmla="*/ 3798276 w 5933551"/>
                  <a:gd name="connsiteY8" fmla="*/ 324589 h 2239608"/>
                  <a:gd name="connsiteX9" fmla="*/ 4210258 w 5933551"/>
                  <a:gd name="connsiteY9" fmla="*/ 550677 h 2239608"/>
                  <a:gd name="connsiteX10" fmla="*/ 4340887 w 5933551"/>
                  <a:gd name="connsiteY10" fmla="*/ 631064 h 2239608"/>
                  <a:gd name="connsiteX11" fmla="*/ 4381080 w 5933551"/>
                  <a:gd name="connsiteY11" fmla="*/ 661209 h 2239608"/>
                  <a:gd name="connsiteX12" fmla="*/ 4752869 w 5933551"/>
                  <a:gd name="connsiteY12" fmla="*/ 691354 h 2239608"/>
                  <a:gd name="connsiteX13" fmla="*/ 5164852 w 5933551"/>
                  <a:gd name="connsiteY13" fmla="*/ 766716 h 2239608"/>
                  <a:gd name="connsiteX14" fmla="*/ 5441181 w 5933551"/>
                  <a:gd name="connsiteY14" fmla="*/ 832031 h 2239608"/>
                  <a:gd name="connsiteX15" fmla="*/ 5612003 w 5933551"/>
                  <a:gd name="connsiteY15" fmla="*/ 907393 h 2239608"/>
                  <a:gd name="connsiteX16" fmla="*/ 5807946 w 5933551"/>
                  <a:gd name="connsiteY16" fmla="*/ 1053094 h 2239608"/>
                  <a:gd name="connsiteX17" fmla="*/ 5823019 w 5933551"/>
                  <a:gd name="connsiteY17" fmla="*/ 1123433 h 2239608"/>
                  <a:gd name="connsiteX18" fmla="*/ 5838091 w 5933551"/>
                  <a:gd name="connsiteY18" fmla="*/ 1223916 h 2239608"/>
                  <a:gd name="connsiteX19" fmla="*/ 5823019 w 5933551"/>
                  <a:gd name="connsiteY19" fmla="*/ 1254061 h 2239608"/>
                  <a:gd name="connsiteX20" fmla="*/ 5863212 w 5933551"/>
                  <a:gd name="connsiteY20" fmla="*/ 1304303 h 2239608"/>
                  <a:gd name="connsiteX21" fmla="*/ 5893357 w 5933551"/>
                  <a:gd name="connsiteY21" fmla="*/ 1364593 h 2239608"/>
                  <a:gd name="connsiteX22" fmla="*/ 5893357 w 5933551"/>
                  <a:gd name="connsiteY22" fmla="*/ 1439956 h 2239608"/>
                  <a:gd name="connsiteX23" fmla="*/ 5928526 w 5933551"/>
                  <a:gd name="connsiteY23" fmla="*/ 1500246 h 2239608"/>
                  <a:gd name="connsiteX24" fmla="*/ 5918478 w 5933551"/>
                  <a:gd name="connsiteY24" fmla="*/ 1610778 h 2239608"/>
                  <a:gd name="connsiteX25" fmla="*/ 5898381 w 5933551"/>
                  <a:gd name="connsiteY25" fmla="*/ 1691165 h 2239608"/>
                  <a:gd name="connsiteX26" fmla="*/ 5918478 w 5933551"/>
                  <a:gd name="connsiteY26" fmla="*/ 1781600 h 2239608"/>
                  <a:gd name="connsiteX27" fmla="*/ 5933551 w 5933551"/>
                  <a:gd name="connsiteY27" fmla="*/ 1816769 h 2239608"/>
                  <a:gd name="connsiteX28" fmla="*/ 5812970 w 5933551"/>
                  <a:gd name="connsiteY28" fmla="*/ 1877059 h 2239608"/>
                  <a:gd name="connsiteX29" fmla="*/ 5812970 w 5933551"/>
                  <a:gd name="connsiteY29" fmla="*/ 1877059 h 2239608"/>
                  <a:gd name="connsiteX30" fmla="*/ 5727559 w 5933551"/>
                  <a:gd name="connsiteY30" fmla="*/ 1937349 h 2239608"/>
                  <a:gd name="connsiteX31" fmla="*/ 5390940 w 5933551"/>
                  <a:gd name="connsiteY31" fmla="*/ 1942374 h 2239608"/>
                  <a:gd name="connsiteX32" fmla="*/ 5215669 w 5933551"/>
                  <a:gd name="connsiteY32" fmla="*/ 1940982 h 2239608"/>
                  <a:gd name="connsiteX33" fmla="*/ 4373413 w 5933551"/>
                  <a:gd name="connsiteY33" fmla="*/ 1922325 h 2239608"/>
                  <a:gd name="connsiteX34" fmla="*/ 1498816 w 5933551"/>
                  <a:gd name="connsiteY34" fmla="*/ 1896930 h 2239608"/>
                  <a:gd name="connsiteX35" fmla="*/ 619913 w 5933551"/>
                  <a:gd name="connsiteY35" fmla="*/ 1841890 h 2239608"/>
                  <a:gd name="connsiteX36" fmla="*/ 281353 w 5933551"/>
                  <a:gd name="connsiteY36" fmla="*/ 1841890 h 2239608"/>
                  <a:gd name="connsiteX37" fmla="*/ 130628 w 5933551"/>
                  <a:gd name="connsiteY37" fmla="*/ 1766527 h 2239608"/>
                  <a:gd name="connsiteX38" fmla="*/ 10047 w 5933551"/>
                  <a:gd name="connsiteY38" fmla="*/ 1686141 h 2239608"/>
                  <a:gd name="connsiteX39" fmla="*/ -1 w 5933551"/>
                  <a:gd name="connsiteY39" fmla="*/ 1545464 h 2239608"/>
                  <a:gd name="connsiteX0" fmla="*/ 1 w 5933553"/>
                  <a:gd name="connsiteY0" fmla="*/ 1542922 h 2237066"/>
                  <a:gd name="connsiteX1" fmla="*/ 18154 w 5933553"/>
                  <a:gd name="connsiteY1" fmla="*/ 213909 h 2237066"/>
                  <a:gd name="connsiteX2" fmla="*/ 363304 w 5933553"/>
                  <a:gd name="connsiteY2" fmla="*/ 93 h 2237066"/>
                  <a:gd name="connsiteX3" fmla="*/ 2306098 w 5933553"/>
                  <a:gd name="connsiteY3" fmla="*/ 5524 h 2237066"/>
                  <a:gd name="connsiteX4" fmla="*/ 3029579 w 5933553"/>
                  <a:gd name="connsiteY4" fmla="*/ 60790 h 2237066"/>
                  <a:gd name="connsiteX5" fmla="*/ 3135087 w 5933553"/>
                  <a:gd name="connsiteY5" fmla="*/ 80887 h 2237066"/>
                  <a:gd name="connsiteX6" fmla="*/ 3255667 w 5933553"/>
                  <a:gd name="connsiteY6" fmla="*/ 100983 h 2237066"/>
                  <a:gd name="connsiteX7" fmla="*/ 3542045 w 5933553"/>
                  <a:gd name="connsiteY7" fmla="*/ 186394 h 2237066"/>
                  <a:gd name="connsiteX8" fmla="*/ 3798278 w 5933553"/>
                  <a:gd name="connsiteY8" fmla="*/ 322047 h 2237066"/>
                  <a:gd name="connsiteX9" fmla="*/ 4210260 w 5933553"/>
                  <a:gd name="connsiteY9" fmla="*/ 548135 h 2237066"/>
                  <a:gd name="connsiteX10" fmla="*/ 4340889 w 5933553"/>
                  <a:gd name="connsiteY10" fmla="*/ 628522 h 2237066"/>
                  <a:gd name="connsiteX11" fmla="*/ 4381082 w 5933553"/>
                  <a:gd name="connsiteY11" fmla="*/ 658667 h 2237066"/>
                  <a:gd name="connsiteX12" fmla="*/ 4752871 w 5933553"/>
                  <a:gd name="connsiteY12" fmla="*/ 688812 h 2237066"/>
                  <a:gd name="connsiteX13" fmla="*/ 5164854 w 5933553"/>
                  <a:gd name="connsiteY13" fmla="*/ 764174 h 2237066"/>
                  <a:gd name="connsiteX14" fmla="*/ 5441183 w 5933553"/>
                  <a:gd name="connsiteY14" fmla="*/ 829489 h 2237066"/>
                  <a:gd name="connsiteX15" fmla="*/ 5612005 w 5933553"/>
                  <a:gd name="connsiteY15" fmla="*/ 904851 h 2237066"/>
                  <a:gd name="connsiteX16" fmla="*/ 5807948 w 5933553"/>
                  <a:gd name="connsiteY16" fmla="*/ 1050552 h 2237066"/>
                  <a:gd name="connsiteX17" fmla="*/ 5823021 w 5933553"/>
                  <a:gd name="connsiteY17" fmla="*/ 1120891 h 2237066"/>
                  <a:gd name="connsiteX18" fmla="*/ 5838093 w 5933553"/>
                  <a:gd name="connsiteY18" fmla="*/ 1221374 h 2237066"/>
                  <a:gd name="connsiteX19" fmla="*/ 5823021 w 5933553"/>
                  <a:gd name="connsiteY19" fmla="*/ 1251519 h 2237066"/>
                  <a:gd name="connsiteX20" fmla="*/ 5863214 w 5933553"/>
                  <a:gd name="connsiteY20" fmla="*/ 1301761 h 2237066"/>
                  <a:gd name="connsiteX21" fmla="*/ 5893359 w 5933553"/>
                  <a:gd name="connsiteY21" fmla="*/ 1362051 h 2237066"/>
                  <a:gd name="connsiteX22" fmla="*/ 5893359 w 5933553"/>
                  <a:gd name="connsiteY22" fmla="*/ 1437414 h 2237066"/>
                  <a:gd name="connsiteX23" fmla="*/ 5928528 w 5933553"/>
                  <a:gd name="connsiteY23" fmla="*/ 1497704 h 2237066"/>
                  <a:gd name="connsiteX24" fmla="*/ 5918480 w 5933553"/>
                  <a:gd name="connsiteY24" fmla="*/ 1608236 h 2237066"/>
                  <a:gd name="connsiteX25" fmla="*/ 5898383 w 5933553"/>
                  <a:gd name="connsiteY25" fmla="*/ 1688623 h 2237066"/>
                  <a:gd name="connsiteX26" fmla="*/ 5918480 w 5933553"/>
                  <a:gd name="connsiteY26" fmla="*/ 1779058 h 2237066"/>
                  <a:gd name="connsiteX27" fmla="*/ 5933553 w 5933553"/>
                  <a:gd name="connsiteY27" fmla="*/ 1814227 h 2237066"/>
                  <a:gd name="connsiteX28" fmla="*/ 5812972 w 5933553"/>
                  <a:gd name="connsiteY28" fmla="*/ 1874517 h 2237066"/>
                  <a:gd name="connsiteX29" fmla="*/ 5812972 w 5933553"/>
                  <a:gd name="connsiteY29" fmla="*/ 1874517 h 2237066"/>
                  <a:gd name="connsiteX30" fmla="*/ 5727561 w 5933553"/>
                  <a:gd name="connsiteY30" fmla="*/ 1934807 h 2237066"/>
                  <a:gd name="connsiteX31" fmla="*/ 5390942 w 5933553"/>
                  <a:gd name="connsiteY31" fmla="*/ 1939832 h 2237066"/>
                  <a:gd name="connsiteX32" fmla="*/ 5215671 w 5933553"/>
                  <a:gd name="connsiteY32" fmla="*/ 1938440 h 2237066"/>
                  <a:gd name="connsiteX33" fmla="*/ 4373415 w 5933553"/>
                  <a:gd name="connsiteY33" fmla="*/ 1919783 h 2237066"/>
                  <a:gd name="connsiteX34" fmla="*/ 1498818 w 5933553"/>
                  <a:gd name="connsiteY34" fmla="*/ 1894388 h 2237066"/>
                  <a:gd name="connsiteX35" fmla="*/ 619915 w 5933553"/>
                  <a:gd name="connsiteY35" fmla="*/ 1839348 h 2237066"/>
                  <a:gd name="connsiteX36" fmla="*/ 281355 w 5933553"/>
                  <a:gd name="connsiteY36" fmla="*/ 1839348 h 2237066"/>
                  <a:gd name="connsiteX37" fmla="*/ 130630 w 5933553"/>
                  <a:gd name="connsiteY37" fmla="*/ 1763985 h 2237066"/>
                  <a:gd name="connsiteX38" fmla="*/ 10049 w 5933553"/>
                  <a:gd name="connsiteY38" fmla="*/ 1683599 h 2237066"/>
                  <a:gd name="connsiteX39" fmla="*/ 1 w 5933553"/>
                  <a:gd name="connsiteY39" fmla="*/ 1542922 h 2237066"/>
                  <a:gd name="connsiteX0" fmla="*/ 4804 w 5938356"/>
                  <a:gd name="connsiteY0" fmla="*/ 1567620 h 2261764"/>
                  <a:gd name="connsiteX1" fmla="*/ 7054 w 5938356"/>
                  <a:gd name="connsiteY1" fmla="*/ 377923 h 2261764"/>
                  <a:gd name="connsiteX2" fmla="*/ 368107 w 5938356"/>
                  <a:gd name="connsiteY2" fmla="*/ 24791 h 2261764"/>
                  <a:gd name="connsiteX3" fmla="*/ 2310901 w 5938356"/>
                  <a:gd name="connsiteY3" fmla="*/ 30222 h 2261764"/>
                  <a:gd name="connsiteX4" fmla="*/ 3034382 w 5938356"/>
                  <a:gd name="connsiteY4" fmla="*/ 85488 h 2261764"/>
                  <a:gd name="connsiteX5" fmla="*/ 3139890 w 5938356"/>
                  <a:gd name="connsiteY5" fmla="*/ 105585 h 2261764"/>
                  <a:gd name="connsiteX6" fmla="*/ 3260470 w 5938356"/>
                  <a:gd name="connsiteY6" fmla="*/ 125681 h 2261764"/>
                  <a:gd name="connsiteX7" fmla="*/ 3546848 w 5938356"/>
                  <a:gd name="connsiteY7" fmla="*/ 211092 h 2261764"/>
                  <a:gd name="connsiteX8" fmla="*/ 3803081 w 5938356"/>
                  <a:gd name="connsiteY8" fmla="*/ 346745 h 2261764"/>
                  <a:gd name="connsiteX9" fmla="*/ 4215063 w 5938356"/>
                  <a:gd name="connsiteY9" fmla="*/ 572833 h 2261764"/>
                  <a:gd name="connsiteX10" fmla="*/ 4345692 w 5938356"/>
                  <a:gd name="connsiteY10" fmla="*/ 653220 h 2261764"/>
                  <a:gd name="connsiteX11" fmla="*/ 4385885 w 5938356"/>
                  <a:gd name="connsiteY11" fmla="*/ 683365 h 2261764"/>
                  <a:gd name="connsiteX12" fmla="*/ 4757674 w 5938356"/>
                  <a:gd name="connsiteY12" fmla="*/ 713510 h 2261764"/>
                  <a:gd name="connsiteX13" fmla="*/ 5169657 w 5938356"/>
                  <a:gd name="connsiteY13" fmla="*/ 788872 h 2261764"/>
                  <a:gd name="connsiteX14" fmla="*/ 5445986 w 5938356"/>
                  <a:gd name="connsiteY14" fmla="*/ 854187 h 2261764"/>
                  <a:gd name="connsiteX15" fmla="*/ 5616808 w 5938356"/>
                  <a:gd name="connsiteY15" fmla="*/ 929549 h 2261764"/>
                  <a:gd name="connsiteX16" fmla="*/ 5812751 w 5938356"/>
                  <a:gd name="connsiteY16" fmla="*/ 1075250 h 2261764"/>
                  <a:gd name="connsiteX17" fmla="*/ 5827824 w 5938356"/>
                  <a:gd name="connsiteY17" fmla="*/ 1145589 h 2261764"/>
                  <a:gd name="connsiteX18" fmla="*/ 5842896 w 5938356"/>
                  <a:gd name="connsiteY18" fmla="*/ 1246072 h 2261764"/>
                  <a:gd name="connsiteX19" fmla="*/ 5827824 w 5938356"/>
                  <a:gd name="connsiteY19" fmla="*/ 1276217 h 2261764"/>
                  <a:gd name="connsiteX20" fmla="*/ 5868017 w 5938356"/>
                  <a:gd name="connsiteY20" fmla="*/ 1326459 h 2261764"/>
                  <a:gd name="connsiteX21" fmla="*/ 5898162 w 5938356"/>
                  <a:gd name="connsiteY21" fmla="*/ 1386749 h 2261764"/>
                  <a:gd name="connsiteX22" fmla="*/ 5898162 w 5938356"/>
                  <a:gd name="connsiteY22" fmla="*/ 1462112 h 2261764"/>
                  <a:gd name="connsiteX23" fmla="*/ 5933331 w 5938356"/>
                  <a:gd name="connsiteY23" fmla="*/ 1522402 h 2261764"/>
                  <a:gd name="connsiteX24" fmla="*/ 5923283 w 5938356"/>
                  <a:gd name="connsiteY24" fmla="*/ 1632934 h 2261764"/>
                  <a:gd name="connsiteX25" fmla="*/ 5903186 w 5938356"/>
                  <a:gd name="connsiteY25" fmla="*/ 1713321 h 2261764"/>
                  <a:gd name="connsiteX26" fmla="*/ 5923283 w 5938356"/>
                  <a:gd name="connsiteY26" fmla="*/ 1803756 h 2261764"/>
                  <a:gd name="connsiteX27" fmla="*/ 5938356 w 5938356"/>
                  <a:gd name="connsiteY27" fmla="*/ 1838925 h 2261764"/>
                  <a:gd name="connsiteX28" fmla="*/ 5817775 w 5938356"/>
                  <a:gd name="connsiteY28" fmla="*/ 1899215 h 2261764"/>
                  <a:gd name="connsiteX29" fmla="*/ 5817775 w 5938356"/>
                  <a:gd name="connsiteY29" fmla="*/ 1899215 h 2261764"/>
                  <a:gd name="connsiteX30" fmla="*/ 5732364 w 5938356"/>
                  <a:gd name="connsiteY30" fmla="*/ 1959505 h 2261764"/>
                  <a:gd name="connsiteX31" fmla="*/ 5395745 w 5938356"/>
                  <a:gd name="connsiteY31" fmla="*/ 1964530 h 2261764"/>
                  <a:gd name="connsiteX32" fmla="*/ 5220474 w 5938356"/>
                  <a:gd name="connsiteY32" fmla="*/ 1963138 h 2261764"/>
                  <a:gd name="connsiteX33" fmla="*/ 4378218 w 5938356"/>
                  <a:gd name="connsiteY33" fmla="*/ 1944481 h 2261764"/>
                  <a:gd name="connsiteX34" fmla="*/ 1503621 w 5938356"/>
                  <a:gd name="connsiteY34" fmla="*/ 1919086 h 2261764"/>
                  <a:gd name="connsiteX35" fmla="*/ 624718 w 5938356"/>
                  <a:gd name="connsiteY35" fmla="*/ 1864046 h 2261764"/>
                  <a:gd name="connsiteX36" fmla="*/ 286158 w 5938356"/>
                  <a:gd name="connsiteY36" fmla="*/ 1864046 h 2261764"/>
                  <a:gd name="connsiteX37" fmla="*/ 135433 w 5938356"/>
                  <a:gd name="connsiteY37" fmla="*/ 1788683 h 2261764"/>
                  <a:gd name="connsiteX38" fmla="*/ 14852 w 5938356"/>
                  <a:gd name="connsiteY38" fmla="*/ 1708297 h 2261764"/>
                  <a:gd name="connsiteX39" fmla="*/ 4804 w 5938356"/>
                  <a:gd name="connsiteY39" fmla="*/ 1567620 h 2261764"/>
                  <a:gd name="connsiteX0" fmla="*/ 1 w 5933553"/>
                  <a:gd name="connsiteY0" fmla="*/ 1567620 h 2261764"/>
                  <a:gd name="connsiteX1" fmla="*/ 2251 w 5933553"/>
                  <a:gd name="connsiteY1" fmla="*/ 377923 h 2261764"/>
                  <a:gd name="connsiteX2" fmla="*/ 363304 w 5933553"/>
                  <a:gd name="connsiteY2" fmla="*/ 24791 h 2261764"/>
                  <a:gd name="connsiteX3" fmla="*/ 2306098 w 5933553"/>
                  <a:gd name="connsiteY3" fmla="*/ 30222 h 2261764"/>
                  <a:gd name="connsiteX4" fmla="*/ 3029579 w 5933553"/>
                  <a:gd name="connsiteY4" fmla="*/ 85488 h 2261764"/>
                  <a:gd name="connsiteX5" fmla="*/ 3135087 w 5933553"/>
                  <a:gd name="connsiteY5" fmla="*/ 105585 h 2261764"/>
                  <a:gd name="connsiteX6" fmla="*/ 3255667 w 5933553"/>
                  <a:gd name="connsiteY6" fmla="*/ 125681 h 2261764"/>
                  <a:gd name="connsiteX7" fmla="*/ 3542045 w 5933553"/>
                  <a:gd name="connsiteY7" fmla="*/ 211092 h 2261764"/>
                  <a:gd name="connsiteX8" fmla="*/ 3798278 w 5933553"/>
                  <a:gd name="connsiteY8" fmla="*/ 346745 h 2261764"/>
                  <a:gd name="connsiteX9" fmla="*/ 4210260 w 5933553"/>
                  <a:gd name="connsiteY9" fmla="*/ 572833 h 2261764"/>
                  <a:gd name="connsiteX10" fmla="*/ 4340889 w 5933553"/>
                  <a:gd name="connsiteY10" fmla="*/ 653220 h 2261764"/>
                  <a:gd name="connsiteX11" fmla="*/ 4381082 w 5933553"/>
                  <a:gd name="connsiteY11" fmla="*/ 683365 h 2261764"/>
                  <a:gd name="connsiteX12" fmla="*/ 4752871 w 5933553"/>
                  <a:gd name="connsiteY12" fmla="*/ 713510 h 2261764"/>
                  <a:gd name="connsiteX13" fmla="*/ 5164854 w 5933553"/>
                  <a:gd name="connsiteY13" fmla="*/ 788872 h 2261764"/>
                  <a:gd name="connsiteX14" fmla="*/ 5441183 w 5933553"/>
                  <a:gd name="connsiteY14" fmla="*/ 854187 h 2261764"/>
                  <a:gd name="connsiteX15" fmla="*/ 5612005 w 5933553"/>
                  <a:gd name="connsiteY15" fmla="*/ 929549 h 2261764"/>
                  <a:gd name="connsiteX16" fmla="*/ 5807948 w 5933553"/>
                  <a:gd name="connsiteY16" fmla="*/ 1075250 h 2261764"/>
                  <a:gd name="connsiteX17" fmla="*/ 5823021 w 5933553"/>
                  <a:gd name="connsiteY17" fmla="*/ 1145589 h 2261764"/>
                  <a:gd name="connsiteX18" fmla="*/ 5838093 w 5933553"/>
                  <a:gd name="connsiteY18" fmla="*/ 1246072 h 2261764"/>
                  <a:gd name="connsiteX19" fmla="*/ 5823021 w 5933553"/>
                  <a:gd name="connsiteY19" fmla="*/ 1276217 h 2261764"/>
                  <a:gd name="connsiteX20" fmla="*/ 5863214 w 5933553"/>
                  <a:gd name="connsiteY20" fmla="*/ 1326459 h 2261764"/>
                  <a:gd name="connsiteX21" fmla="*/ 5893359 w 5933553"/>
                  <a:gd name="connsiteY21" fmla="*/ 1386749 h 2261764"/>
                  <a:gd name="connsiteX22" fmla="*/ 5893359 w 5933553"/>
                  <a:gd name="connsiteY22" fmla="*/ 1462112 h 2261764"/>
                  <a:gd name="connsiteX23" fmla="*/ 5928528 w 5933553"/>
                  <a:gd name="connsiteY23" fmla="*/ 1522402 h 2261764"/>
                  <a:gd name="connsiteX24" fmla="*/ 5918480 w 5933553"/>
                  <a:gd name="connsiteY24" fmla="*/ 1632934 h 2261764"/>
                  <a:gd name="connsiteX25" fmla="*/ 5898383 w 5933553"/>
                  <a:gd name="connsiteY25" fmla="*/ 1713321 h 2261764"/>
                  <a:gd name="connsiteX26" fmla="*/ 5918480 w 5933553"/>
                  <a:gd name="connsiteY26" fmla="*/ 1803756 h 2261764"/>
                  <a:gd name="connsiteX27" fmla="*/ 5933553 w 5933553"/>
                  <a:gd name="connsiteY27" fmla="*/ 1838925 h 2261764"/>
                  <a:gd name="connsiteX28" fmla="*/ 5812972 w 5933553"/>
                  <a:gd name="connsiteY28" fmla="*/ 1899215 h 2261764"/>
                  <a:gd name="connsiteX29" fmla="*/ 5812972 w 5933553"/>
                  <a:gd name="connsiteY29" fmla="*/ 1899215 h 2261764"/>
                  <a:gd name="connsiteX30" fmla="*/ 5727561 w 5933553"/>
                  <a:gd name="connsiteY30" fmla="*/ 1959505 h 2261764"/>
                  <a:gd name="connsiteX31" fmla="*/ 5390942 w 5933553"/>
                  <a:gd name="connsiteY31" fmla="*/ 1964530 h 2261764"/>
                  <a:gd name="connsiteX32" fmla="*/ 5215671 w 5933553"/>
                  <a:gd name="connsiteY32" fmla="*/ 1963138 h 2261764"/>
                  <a:gd name="connsiteX33" fmla="*/ 4373415 w 5933553"/>
                  <a:gd name="connsiteY33" fmla="*/ 1944481 h 2261764"/>
                  <a:gd name="connsiteX34" fmla="*/ 1498818 w 5933553"/>
                  <a:gd name="connsiteY34" fmla="*/ 1919086 h 2261764"/>
                  <a:gd name="connsiteX35" fmla="*/ 619915 w 5933553"/>
                  <a:gd name="connsiteY35" fmla="*/ 1864046 h 2261764"/>
                  <a:gd name="connsiteX36" fmla="*/ 281355 w 5933553"/>
                  <a:gd name="connsiteY36" fmla="*/ 1864046 h 2261764"/>
                  <a:gd name="connsiteX37" fmla="*/ 130630 w 5933553"/>
                  <a:gd name="connsiteY37" fmla="*/ 1788683 h 2261764"/>
                  <a:gd name="connsiteX38" fmla="*/ 10049 w 5933553"/>
                  <a:gd name="connsiteY38" fmla="*/ 1708297 h 2261764"/>
                  <a:gd name="connsiteX39" fmla="*/ 1 w 5933553"/>
                  <a:gd name="connsiteY39" fmla="*/ 1567620 h 2261764"/>
                  <a:gd name="connsiteX0" fmla="*/ -1 w 5933551"/>
                  <a:gd name="connsiteY0" fmla="*/ 1567620 h 2261764"/>
                  <a:gd name="connsiteX1" fmla="*/ 2249 w 5933551"/>
                  <a:gd name="connsiteY1" fmla="*/ 377923 h 2261764"/>
                  <a:gd name="connsiteX2" fmla="*/ 363302 w 5933551"/>
                  <a:gd name="connsiteY2" fmla="*/ 24791 h 2261764"/>
                  <a:gd name="connsiteX3" fmla="*/ 2306096 w 5933551"/>
                  <a:gd name="connsiteY3" fmla="*/ 30222 h 2261764"/>
                  <a:gd name="connsiteX4" fmla="*/ 3029577 w 5933551"/>
                  <a:gd name="connsiteY4" fmla="*/ 85488 h 2261764"/>
                  <a:gd name="connsiteX5" fmla="*/ 3135085 w 5933551"/>
                  <a:gd name="connsiteY5" fmla="*/ 105585 h 2261764"/>
                  <a:gd name="connsiteX6" fmla="*/ 3255665 w 5933551"/>
                  <a:gd name="connsiteY6" fmla="*/ 125681 h 2261764"/>
                  <a:gd name="connsiteX7" fmla="*/ 3542043 w 5933551"/>
                  <a:gd name="connsiteY7" fmla="*/ 211092 h 2261764"/>
                  <a:gd name="connsiteX8" fmla="*/ 3798276 w 5933551"/>
                  <a:gd name="connsiteY8" fmla="*/ 346745 h 2261764"/>
                  <a:gd name="connsiteX9" fmla="*/ 4210258 w 5933551"/>
                  <a:gd name="connsiteY9" fmla="*/ 572833 h 2261764"/>
                  <a:gd name="connsiteX10" fmla="*/ 4340887 w 5933551"/>
                  <a:gd name="connsiteY10" fmla="*/ 653220 h 2261764"/>
                  <a:gd name="connsiteX11" fmla="*/ 4381080 w 5933551"/>
                  <a:gd name="connsiteY11" fmla="*/ 683365 h 2261764"/>
                  <a:gd name="connsiteX12" fmla="*/ 4752869 w 5933551"/>
                  <a:gd name="connsiteY12" fmla="*/ 713510 h 2261764"/>
                  <a:gd name="connsiteX13" fmla="*/ 5164852 w 5933551"/>
                  <a:gd name="connsiteY13" fmla="*/ 788872 h 2261764"/>
                  <a:gd name="connsiteX14" fmla="*/ 5441181 w 5933551"/>
                  <a:gd name="connsiteY14" fmla="*/ 854187 h 2261764"/>
                  <a:gd name="connsiteX15" fmla="*/ 5612003 w 5933551"/>
                  <a:gd name="connsiteY15" fmla="*/ 929549 h 2261764"/>
                  <a:gd name="connsiteX16" fmla="*/ 5807946 w 5933551"/>
                  <a:gd name="connsiteY16" fmla="*/ 1075250 h 2261764"/>
                  <a:gd name="connsiteX17" fmla="*/ 5823019 w 5933551"/>
                  <a:gd name="connsiteY17" fmla="*/ 1145589 h 2261764"/>
                  <a:gd name="connsiteX18" fmla="*/ 5838091 w 5933551"/>
                  <a:gd name="connsiteY18" fmla="*/ 1246072 h 2261764"/>
                  <a:gd name="connsiteX19" fmla="*/ 5823019 w 5933551"/>
                  <a:gd name="connsiteY19" fmla="*/ 1276217 h 2261764"/>
                  <a:gd name="connsiteX20" fmla="*/ 5863212 w 5933551"/>
                  <a:gd name="connsiteY20" fmla="*/ 1326459 h 2261764"/>
                  <a:gd name="connsiteX21" fmla="*/ 5893357 w 5933551"/>
                  <a:gd name="connsiteY21" fmla="*/ 1386749 h 2261764"/>
                  <a:gd name="connsiteX22" fmla="*/ 5893357 w 5933551"/>
                  <a:gd name="connsiteY22" fmla="*/ 1462112 h 2261764"/>
                  <a:gd name="connsiteX23" fmla="*/ 5928526 w 5933551"/>
                  <a:gd name="connsiteY23" fmla="*/ 1522402 h 2261764"/>
                  <a:gd name="connsiteX24" fmla="*/ 5918478 w 5933551"/>
                  <a:gd name="connsiteY24" fmla="*/ 1632934 h 2261764"/>
                  <a:gd name="connsiteX25" fmla="*/ 5898381 w 5933551"/>
                  <a:gd name="connsiteY25" fmla="*/ 1713321 h 2261764"/>
                  <a:gd name="connsiteX26" fmla="*/ 5918478 w 5933551"/>
                  <a:gd name="connsiteY26" fmla="*/ 1803756 h 2261764"/>
                  <a:gd name="connsiteX27" fmla="*/ 5933551 w 5933551"/>
                  <a:gd name="connsiteY27" fmla="*/ 1838925 h 2261764"/>
                  <a:gd name="connsiteX28" fmla="*/ 5812970 w 5933551"/>
                  <a:gd name="connsiteY28" fmla="*/ 1899215 h 2261764"/>
                  <a:gd name="connsiteX29" fmla="*/ 5812970 w 5933551"/>
                  <a:gd name="connsiteY29" fmla="*/ 1899215 h 2261764"/>
                  <a:gd name="connsiteX30" fmla="*/ 5727559 w 5933551"/>
                  <a:gd name="connsiteY30" fmla="*/ 1959505 h 2261764"/>
                  <a:gd name="connsiteX31" fmla="*/ 5390940 w 5933551"/>
                  <a:gd name="connsiteY31" fmla="*/ 1964530 h 2261764"/>
                  <a:gd name="connsiteX32" fmla="*/ 5215669 w 5933551"/>
                  <a:gd name="connsiteY32" fmla="*/ 1963138 h 2261764"/>
                  <a:gd name="connsiteX33" fmla="*/ 4373413 w 5933551"/>
                  <a:gd name="connsiteY33" fmla="*/ 1944481 h 2261764"/>
                  <a:gd name="connsiteX34" fmla="*/ 1498816 w 5933551"/>
                  <a:gd name="connsiteY34" fmla="*/ 1919086 h 2261764"/>
                  <a:gd name="connsiteX35" fmla="*/ 619913 w 5933551"/>
                  <a:gd name="connsiteY35" fmla="*/ 1864046 h 2261764"/>
                  <a:gd name="connsiteX36" fmla="*/ 281353 w 5933551"/>
                  <a:gd name="connsiteY36" fmla="*/ 1864046 h 2261764"/>
                  <a:gd name="connsiteX37" fmla="*/ 130628 w 5933551"/>
                  <a:gd name="connsiteY37" fmla="*/ 1788683 h 2261764"/>
                  <a:gd name="connsiteX38" fmla="*/ 10047 w 5933551"/>
                  <a:gd name="connsiteY38" fmla="*/ 1708297 h 2261764"/>
                  <a:gd name="connsiteX39" fmla="*/ -1 w 5933551"/>
                  <a:gd name="connsiteY39" fmla="*/ 1567620 h 2261764"/>
                  <a:gd name="connsiteX0" fmla="*/ 1 w 5933553"/>
                  <a:gd name="connsiteY0" fmla="*/ 1548229 h 2242373"/>
                  <a:gd name="connsiteX1" fmla="*/ 2251 w 5933553"/>
                  <a:gd name="connsiteY1" fmla="*/ 358532 h 2242373"/>
                  <a:gd name="connsiteX2" fmla="*/ 411009 w 5933553"/>
                  <a:gd name="connsiteY2" fmla="*/ 36358 h 2242373"/>
                  <a:gd name="connsiteX3" fmla="*/ 2306098 w 5933553"/>
                  <a:gd name="connsiteY3" fmla="*/ 10831 h 2242373"/>
                  <a:gd name="connsiteX4" fmla="*/ 3029579 w 5933553"/>
                  <a:gd name="connsiteY4" fmla="*/ 66097 h 2242373"/>
                  <a:gd name="connsiteX5" fmla="*/ 3135087 w 5933553"/>
                  <a:gd name="connsiteY5" fmla="*/ 86194 h 2242373"/>
                  <a:gd name="connsiteX6" fmla="*/ 3255667 w 5933553"/>
                  <a:gd name="connsiteY6" fmla="*/ 106290 h 2242373"/>
                  <a:gd name="connsiteX7" fmla="*/ 3542045 w 5933553"/>
                  <a:gd name="connsiteY7" fmla="*/ 191701 h 2242373"/>
                  <a:gd name="connsiteX8" fmla="*/ 3798278 w 5933553"/>
                  <a:gd name="connsiteY8" fmla="*/ 327354 h 2242373"/>
                  <a:gd name="connsiteX9" fmla="*/ 4210260 w 5933553"/>
                  <a:gd name="connsiteY9" fmla="*/ 553442 h 2242373"/>
                  <a:gd name="connsiteX10" fmla="*/ 4340889 w 5933553"/>
                  <a:gd name="connsiteY10" fmla="*/ 633829 h 2242373"/>
                  <a:gd name="connsiteX11" fmla="*/ 4381082 w 5933553"/>
                  <a:gd name="connsiteY11" fmla="*/ 663974 h 2242373"/>
                  <a:gd name="connsiteX12" fmla="*/ 4752871 w 5933553"/>
                  <a:gd name="connsiteY12" fmla="*/ 694119 h 2242373"/>
                  <a:gd name="connsiteX13" fmla="*/ 5164854 w 5933553"/>
                  <a:gd name="connsiteY13" fmla="*/ 769481 h 2242373"/>
                  <a:gd name="connsiteX14" fmla="*/ 5441183 w 5933553"/>
                  <a:gd name="connsiteY14" fmla="*/ 834796 h 2242373"/>
                  <a:gd name="connsiteX15" fmla="*/ 5612005 w 5933553"/>
                  <a:gd name="connsiteY15" fmla="*/ 910158 h 2242373"/>
                  <a:gd name="connsiteX16" fmla="*/ 5807948 w 5933553"/>
                  <a:gd name="connsiteY16" fmla="*/ 1055859 h 2242373"/>
                  <a:gd name="connsiteX17" fmla="*/ 5823021 w 5933553"/>
                  <a:gd name="connsiteY17" fmla="*/ 1126198 h 2242373"/>
                  <a:gd name="connsiteX18" fmla="*/ 5838093 w 5933553"/>
                  <a:gd name="connsiteY18" fmla="*/ 1226681 h 2242373"/>
                  <a:gd name="connsiteX19" fmla="*/ 5823021 w 5933553"/>
                  <a:gd name="connsiteY19" fmla="*/ 1256826 h 2242373"/>
                  <a:gd name="connsiteX20" fmla="*/ 5863214 w 5933553"/>
                  <a:gd name="connsiteY20" fmla="*/ 1307068 h 2242373"/>
                  <a:gd name="connsiteX21" fmla="*/ 5893359 w 5933553"/>
                  <a:gd name="connsiteY21" fmla="*/ 1367358 h 2242373"/>
                  <a:gd name="connsiteX22" fmla="*/ 5893359 w 5933553"/>
                  <a:gd name="connsiteY22" fmla="*/ 1442721 h 2242373"/>
                  <a:gd name="connsiteX23" fmla="*/ 5928528 w 5933553"/>
                  <a:gd name="connsiteY23" fmla="*/ 1503011 h 2242373"/>
                  <a:gd name="connsiteX24" fmla="*/ 5918480 w 5933553"/>
                  <a:gd name="connsiteY24" fmla="*/ 1613543 h 2242373"/>
                  <a:gd name="connsiteX25" fmla="*/ 5898383 w 5933553"/>
                  <a:gd name="connsiteY25" fmla="*/ 1693930 h 2242373"/>
                  <a:gd name="connsiteX26" fmla="*/ 5918480 w 5933553"/>
                  <a:gd name="connsiteY26" fmla="*/ 1784365 h 2242373"/>
                  <a:gd name="connsiteX27" fmla="*/ 5933553 w 5933553"/>
                  <a:gd name="connsiteY27" fmla="*/ 1819534 h 2242373"/>
                  <a:gd name="connsiteX28" fmla="*/ 5812972 w 5933553"/>
                  <a:gd name="connsiteY28" fmla="*/ 1879824 h 2242373"/>
                  <a:gd name="connsiteX29" fmla="*/ 5812972 w 5933553"/>
                  <a:gd name="connsiteY29" fmla="*/ 1879824 h 2242373"/>
                  <a:gd name="connsiteX30" fmla="*/ 5727561 w 5933553"/>
                  <a:gd name="connsiteY30" fmla="*/ 1940114 h 2242373"/>
                  <a:gd name="connsiteX31" fmla="*/ 5390942 w 5933553"/>
                  <a:gd name="connsiteY31" fmla="*/ 1945139 h 2242373"/>
                  <a:gd name="connsiteX32" fmla="*/ 5215671 w 5933553"/>
                  <a:gd name="connsiteY32" fmla="*/ 1943747 h 2242373"/>
                  <a:gd name="connsiteX33" fmla="*/ 4373415 w 5933553"/>
                  <a:gd name="connsiteY33" fmla="*/ 1925090 h 2242373"/>
                  <a:gd name="connsiteX34" fmla="*/ 1498818 w 5933553"/>
                  <a:gd name="connsiteY34" fmla="*/ 1899695 h 2242373"/>
                  <a:gd name="connsiteX35" fmla="*/ 619915 w 5933553"/>
                  <a:gd name="connsiteY35" fmla="*/ 1844655 h 2242373"/>
                  <a:gd name="connsiteX36" fmla="*/ 281355 w 5933553"/>
                  <a:gd name="connsiteY36" fmla="*/ 1844655 h 2242373"/>
                  <a:gd name="connsiteX37" fmla="*/ 130630 w 5933553"/>
                  <a:gd name="connsiteY37" fmla="*/ 1769292 h 2242373"/>
                  <a:gd name="connsiteX38" fmla="*/ 10049 w 5933553"/>
                  <a:gd name="connsiteY38" fmla="*/ 1688906 h 2242373"/>
                  <a:gd name="connsiteX39" fmla="*/ 1 w 5933553"/>
                  <a:gd name="connsiteY39" fmla="*/ 1548229 h 2242373"/>
                  <a:gd name="connsiteX0" fmla="*/ -1 w 5933551"/>
                  <a:gd name="connsiteY0" fmla="*/ 1537399 h 2231543"/>
                  <a:gd name="connsiteX1" fmla="*/ 2249 w 5933551"/>
                  <a:gd name="connsiteY1" fmla="*/ 347702 h 2231543"/>
                  <a:gd name="connsiteX2" fmla="*/ 411007 w 5933551"/>
                  <a:gd name="connsiteY2" fmla="*/ 25528 h 2231543"/>
                  <a:gd name="connsiteX3" fmla="*/ 2306096 w 5933551"/>
                  <a:gd name="connsiteY3" fmla="*/ 1 h 2231543"/>
                  <a:gd name="connsiteX4" fmla="*/ 3029577 w 5933551"/>
                  <a:gd name="connsiteY4" fmla="*/ 55267 h 2231543"/>
                  <a:gd name="connsiteX5" fmla="*/ 3135085 w 5933551"/>
                  <a:gd name="connsiteY5" fmla="*/ 75364 h 2231543"/>
                  <a:gd name="connsiteX6" fmla="*/ 3255665 w 5933551"/>
                  <a:gd name="connsiteY6" fmla="*/ 95460 h 2231543"/>
                  <a:gd name="connsiteX7" fmla="*/ 3542043 w 5933551"/>
                  <a:gd name="connsiteY7" fmla="*/ 180871 h 2231543"/>
                  <a:gd name="connsiteX8" fmla="*/ 3798276 w 5933551"/>
                  <a:gd name="connsiteY8" fmla="*/ 316524 h 2231543"/>
                  <a:gd name="connsiteX9" fmla="*/ 4210258 w 5933551"/>
                  <a:gd name="connsiteY9" fmla="*/ 542612 h 2231543"/>
                  <a:gd name="connsiteX10" fmla="*/ 4340887 w 5933551"/>
                  <a:gd name="connsiteY10" fmla="*/ 622999 h 2231543"/>
                  <a:gd name="connsiteX11" fmla="*/ 4381080 w 5933551"/>
                  <a:gd name="connsiteY11" fmla="*/ 653144 h 2231543"/>
                  <a:gd name="connsiteX12" fmla="*/ 4752869 w 5933551"/>
                  <a:gd name="connsiteY12" fmla="*/ 683289 h 2231543"/>
                  <a:gd name="connsiteX13" fmla="*/ 5164852 w 5933551"/>
                  <a:gd name="connsiteY13" fmla="*/ 758651 h 2231543"/>
                  <a:gd name="connsiteX14" fmla="*/ 5441181 w 5933551"/>
                  <a:gd name="connsiteY14" fmla="*/ 823966 h 2231543"/>
                  <a:gd name="connsiteX15" fmla="*/ 5612003 w 5933551"/>
                  <a:gd name="connsiteY15" fmla="*/ 899328 h 2231543"/>
                  <a:gd name="connsiteX16" fmla="*/ 5807946 w 5933551"/>
                  <a:gd name="connsiteY16" fmla="*/ 1045029 h 2231543"/>
                  <a:gd name="connsiteX17" fmla="*/ 5823019 w 5933551"/>
                  <a:gd name="connsiteY17" fmla="*/ 1115368 h 2231543"/>
                  <a:gd name="connsiteX18" fmla="*/ 5838091 w 5933551"/>
                  <a:gd name="connsiteY18" fmla="*/ 1215851 h 2231543"/>
                  <a:gd name="connsiteX19" fmla="*/ 5823019 w 5933551"/>
                  <a:gd name="connsiteY19" fmla="*/ 1245996 h 2231543"/>
                  <a:gd name="connsiteX20" fmla="*/ 5863212 w 5933551"/>
                  <a:gd name="connsiteY20" fmla="*/ 1296238 h 2231543"/>
                  <a:gd name="connsiteX21" fmla="*/ 5893357 w 5933551"/>
                  <a:gd name="connsiteY21" fmla="*/ 1356528 h 2231543"/>
                  <a:gd name="connsiteX22" fmla="*/ 5893357 w 5933551"/>
                  <a:gd name="connsiteY22" fmla="*/ 1431891 h 2231543"/>
                  <a:gd name="connsiteX23" fmla="*/ 5928526 w 5933551"/>
                  <a:gd name="connsiteY23" fmla="*/ 1492181 h 2231543"/>
                  <a:gd name="connsiteX24" fmla="*/ 5918478 w 5933551"/>
                  <a:gd name="connsiteY24" fmla="*/ 1602713 h 2231543"/>
                  <a:gd name="connsiteX25" fmla="*/ 5898381 w 5933551"/>
                  <a:gd name="connsiteY25" fmla="*/ 1683100 h 2231543"/>
                  <a:gd name="connsiteX26" fmla="*/ 5918478 w 5933551"/>
                  <a:gd name="connsiteY26" fmla="*/ 1773535 h 2231543"/>
                  <a:gd name="connsiteX27" fmla="*/ 5933551 w 5933551"/>
                  <a:gd name="connsiteY27" fmla="*/ 1808704 h 2231543"/>
                  <a:gd name="connsiteX28" fmla="*/ 5812970 w 5933551"/>
                  <a:gd name="connsiteY28" fmla="*/ 1868994 h 2231543"/>
                  <a:gd name="connsiteX29" fmla="*/ 5812970 w 5933551"/>
                  <a:gd name="connsiteY29" fmla="*/ 1868994 h 2231543"/>
                  <a:gd name="connsiteX30" fmla="*/ 5727559 w 5933551"/>
                  <a:gd name="connsiteY30" fmla="*/ 1929284 h 2231543"/>
                  <a:gd name="connsiteX31" fmla="*/ 5390940 w 5933551"/>
                  <a:gd name="connsiteY31" fmla="*/ 1934309 h 2231543"/>
                  <a:gd name="connsiteX32" fmla="*/ 5215669 w 5933551"/>
                  <a:gd name="connsiteY32" fmla="*/ 1932917 h 2231543"/>
                  <a:gd name="connsiteX33" fmla="*/ 4373413 w 5933551"/>
                  <a:gd name="connsiteY33" fmla="*/ 1914260 h 2231543"/>
                  <a:gd name="connsiteX34" fmla="*/ 1498816 w 5933551"/>
                  <a:gd name="connsiteY34" fmla="*/ 1888865 h 2231543"/>
                  <a:gd name="connsiteX35" fmla="*/ 619913 w 5933551"/>
                  <a:gd name="connsiteY35" fmla="*/ 1833825 h 2231543"/>
                  <a:gd name="connsiteX36" fmla="*/ 281353 w 5933551"/>
                  <a:gd name="connsiteY36" fmla="*/ 1833825 h 2231543"/>
                  <a:gd name="connsiteX37" fmla="*/ 130628 w 5933551"/>
                  <a:gd name="connsiteY37" fmla="*/ 1758462 h 2231543"/>
                  <a:gd name="connsiteX38" fmla="*/ 10047 w 5933551"/>
                  <a:gd name="connsiteY38" fmla="*/ 1678076 h 2231543"/>
                  <a:gd name="connsiteX39" fmla="*/ -1 w 5933551"/>
                  <a:gd name="connsiteY39" fmla="*/ 1537399 h 2231543"/>
                  <a:gd name="connsiteX0" fmla="*/ 1 w 5933553"/>
                  <a:gd name="connsiteY0" fmla="*/ 1537397 h 2231541"/>
                  <a:gd name="connsiteX1" fmla="*/ 2251 w 5933553"/>
                  <a:gd name="connsiteY1" fmla="*/ 347700 h 2231541"/>
                  <a:gd name="connsiteX2" fmla="*/ 411009 w 5933553"/>
                  <a:gd name="connsiteY2" fmla="*/ 10046 h 2231541"/>
                  <a:gd name="connsiteX3" fmla="*/ 2306098 w 5933553"/>
                  <a:gd name="connsiteY3" fmla="*/ -1 h 2231541"/>
                  <a:gd name="connsiteX4" fmla="*/ 3029579 w 5933553"/>
                  <a:gd name="connsiteY4" fmla="*/ 55265 h 2231541"/>
                  <a:gd name="connsiteX5" fmla="*/ 3135087 w 5933553"/>
                  <a:gd name="connsiteY5" fmla="*/ 75362 h 2231541"/>
                  <a:gd name="connsiteX6" fmla="*/ 3255667 w 5933553"/>
                  <a:gd name="connsiteY6" fmla="*/ 95458 h 2231541"/>
                  <a:gd name="connsiteX7" fmla="*/ 3542045 w 5933553"/>
                  <a:gd name="connsiteY7" fmla="*/ 180869 h 2231541"/>
                  <a:gd name="connsiteX8" fmla="*/ 3798278 w 5933553"/>
                  <a:gd name="connsiteY8" fmla="*/ 316522 h 2231541"/>
                  <a:gd name="connsiteX9" fmla="*/ 4210260 w 5933553"/>
                  <a:gd name="connsiteY9" fmla="*/ 542610 h 2231541"/>
                  <a:gd name="connsiteX10" fmla="*/ 4340889 w 5933553"/>
                  <a:gd name="connsiteY10" fmla="*/ 622997 h 2231541"/>
                  <a:gd name="connsiteX11" fmla="*/ 4381082 w 5933553"/>
                  <a:gd name="connsiteY11" fmla="*/ 653142 h 2231541"/>
                  <a:gd name="connsiteX12" fmla="*/ 4752871 w 5933553"/>
                  <a:gd name="connsiteY12" fmla="*/ 683287 h 2231541"/>
                  <a:gd name="connsiteX13" fmla="*/ 5164854 w 5933553"/>
                  <a:gd name="connsiteY13" fmla="*/ 758649 h 2231541"/>
                  <a:gd name="connsiteX14" fmla="*/ 5441183 w 5933553"/>
                  <a:gd name="connsiteY14" fmla="*/ 823964 h 2231541"/>
                  <a:gd name="connsiteX15" fmla="*/ 5612005 w 5933553"/>
                  <a:gd name="connsiteY15" fmla="*/ 899326 h 2231541"/>
                  <a:gd name="connsiteX16" fmla="*/ 5807948 w 5933553"/>
                  <a:gd name="connsiteY16" fmla="*/ 1045027 h 2231541"/>
                  <a:gd name="connsiteX17" fmla="*/ 5823021 w 5933553"/>
                  <a:gd name="connsiteY17" fmla="*/ 1115366 h 2231541"/>
                  <a:gd name="connsiteX18" fmla="*/ 5838093 w 5933553"/>
                  <a:gd name="connsiteY18" fmla="*/ 1215849 h 2231541"/>
                  <a:gd name="connsiteX19" fmla="*/ 5823021 w 5933553"/>
                  <a:gd name="connsiteY19" fmla="*/ 1245994 h 2231541"/>
                  <a:gd name="connsiteX20" fmla="*/ 5863214 w 5933553"/>
                  <a:gd name="connsiteY20" fmla="*/ 1296236 h 2231541"/>
                  <a:gd name="connsiteX21" fmla="*/ 5893359 w 5933553"/>
                  <a:gd name="connsiteY21" fmla="*/ 1356526 h 2231541"/>
                  <a:gd name="connsiteX22" fmla="*/ 5893359 w 5933553"/>
                  <a:gd name="connsiteY22" fmla="*/ 1431889 h 2231541"/>
                  <a:gd name="connsiteX23" fmla="*/ 5928528 w 5933553"/>
                  <a:gd name="connsiteY23" fmla="*/ 1492179 h 2231541"/>
                  <a:gd name="connsiteX24" fmla="*/ 5918480 w 5933553"/>
                  <a:gd name="connsiteY24" fmla="*/ 1602711 h 2231541"/>
                  <a:gd name="connsiteX25" fmla="*/ 5898383 w 5933553"/>
                  <a:gd name="connsiteY25" fmla="*/ 1683098 h 2231541"/>
                  <a:gd name="connsiteX26" fmla="*/ 5918480 w 5933553"/>
                  <a:gd name="connsiteY26" fmla="*/ 1773533 h 2231541"/>
                  <a:gd name="connsiteX27" fmla="*/ 5933553 w 5933553"/>
                  <a:gd name="connsiteY27" fmla="*/ 1808702 h 2231541"/>
                  <a:gd name="connsiteX28" fmla="*/ 5812972 w 5933553"/>
                  <a:gd name="connsiteY28" fmla="*/ 1868992 h 2231541"/>
                  <a:gd name="connsiteX29" fmla="*/ 5812972 w 5933553"/>
                  <a:gd name="connsiteY29" fmla="*/ 1868992 h 2231541"/>
                  <a:gd name="connsiteX30" fmla="*/ 5727561 w 5933553"/>
                  <a:gd name="connsiteY30" fmla="*/ 1929282 h 2231541"/>
                  <a:gd name="connsiteX31" fmla="*/ 5390942 w 5933553"/>
                  <a:gd name="connsiteY31" fmla="*/ 1934307 h 2231541"/>
                  <a:gd name="connsiteX32" fmla="*/ 5215671 w 5933553"/>
                  <a:gd name="connsiteY32" fmla="*/ 1932915 h 2231541"/>
                  <a:gd name="connsiteX33" fmla="*/ 4373415 w 5933553"/>
                  <a:gd name="connsiteY33" fmla="*/ 1914258 h 2231541"/>
                  <a:gd name="connsiteX34" fmla="*/ 1498818 w 5933553"/>
                  <a:gd name="connsiteY34" fmla="*/ 1888863 h 2231541"/>
                  <a:gd name="connsiteX35" fmla="*/ 619915 w 5933553"/>
                  <a:gd name="connsiteY35" fmla="*/ 1833823 h 2231541"/>
                  <a:gd name="connsiteX36" fmla="*/ 281355 w 5933553"/>
                  <a:gd name="connsiteY36" fmla="*/ 1833823 h 2231541"/>
                  <a:gd name="connsiteX37" fmla="*/ 130630 w 5933553"/>
                  <a:gd name="connsiteY37" fmla="*/ 1758460 h 2231541"/>
                  <a:gd name="connsiteX38" fmla="*/ 10049 w 5933553"/>
                  <a:gd name="connsiteY38" fmla="*/ 1678074 h 2231541"/>
                  <a:gd name="connsiteX39" fmla="*/ 1 w 5933553"/>
                  <a:gd name="connsiteY39" fmla="*/ 1537397 h 2231541"/>
                  <a:gd name="connsiteX0" fmla="*/ -1 w 5933551"/>
                  <a:gd name="connsiteY0" fmla="*/ 1537399 h 2231543"/>
                  <a:gd name="connsiteX1" fmla="*/ 2249 w 5933551"/>
                  <a:gd name="connsiteY1" fmla="*/ 347702 h 2231543"/>
                  <a:gd name="connsiteX2" fmla="*/ 411007 w 5933551"/>
                  <a:gd name="connsiteY2" fmla="*/ 10048 h 2231543"/>
                  <a:gd name="connsiteX3" fmla="*/ 2306096 w 5933551"/>
                  <a:gd name="connsiteY3" fmla="*/ 1 h 2231543"/>
                  <a:gd name="connsiteX4" fmla="*/ 3029577 w 5933551"/>
                  <a:gd name="connsiteY4" fmla="*/ 55267 h 2231543"/>
                  <a:gd name="connsiteX5" fmla="*/ 3135085 w 5933551"/>
                  <a:gd name="connsiteY5" fmla="*/ 75364 h 2231543"/>
                  <a:gd name="connsiteX6" fmla="*/ 3255665 w 5933551"/>
                  <a:gd name="connsiteY6" fmla="*/ 95460 h 2231543"/>
                  <a:gd name="connsiteX7" fmla="*/ 3542043 w 5933551"/>
                  <a:gd name="connsiteY7" fmla="*/ 180871 h 2231543"/>
                  <a:gd name="connsiteX8" fmla="*/ 3798276 w 5933551"/>
                  <a:gd name="connsiteY8" fmla="*/ 316524 h 2231543"/>
                  <a:gd name="connsiteX9" fmla="*/ 4210258 w 5933551"/>
                  <a:gd name="connsiteY9" fmla="*/ 542612 h 2231543"/>
                  <a:gd name="connsiteX10" fmla="*/ 4340887 w 5933551"/>
                  <a:gd name="connsiteY10" fmla="*/ 622999 h 2231543"/>
                  <a:gd name="connsiteX11" fmla="*/ 4381080 w 5933551"/>
                  <a:gd name="connsiteY11" fmla="*/ 653144 h 2231543"/>
                  <a:gd name="connsiteX12" fmla="*/ 4752869 w 5933551"/>
                  <a:gd name="connsiteY12" fmla="*/ 683289 h 2231543"/>
                  <a:gd name="connsiteX13" fmla="*/ 5164852 w 5933551"/>
                  <a:gd name="connsiteY13" fmla="*/ 758651 h 2231543"/>
                  <a:gd name="connsiteX14" fmla="*/ 5441181 w 5933551"/>
                  <a:gd name="connsiteY14" fmla="*/ 823966 h 2231543"/>
                  <a:gd name="connsiteX15" fmla="*/ 5612003 w 5933551"/>
                  <a:gd name="connsiteY15" fmla="*/ 899328 h 2231543"/>
                  <a:gd name="connsiteX16" fmla="*/ 5807946 w 5933551"/>
                  <a:gd name="connsiteY16" fmla="*/ 1045029 h 2231543"/>
                  <a:gd name="connsiteX17" fmla="*/ 5823019 w 5933551"/>
                  <a:gd name="connsiteY17" fmla="*/ 1115368 h 2231543"/>
                  <a:gd name="connsiteX18" fmla="*/ 5838091 w 5933551"/>
                  <a:gd name="connsiteY18" fmla="*/ 1215851 h 2231543"/>
                  <a:gd name="connsiteX19" fmla="*/ 5823019 w 5933551"/>
                  <a:gd name="connsiteY19" fmla="*/ 1245996 h 2231543"/>
                  <a:gd name="connsiteX20" fmla="*/ 5863212 w 5933551"/>
                  <a:gd name="connsiteY20" fmla="*/ 1296238 h 2231543"/>
                  <a:gd name="connsiteX21" fmla="*/ 5893357 w 5933551"/>
                  <a:gd name="connsiteY21" fmla="*/ 1356528 h 2231543"/>
                  <a:gd name="connsiteX22" fmla="*/ 5893357 w 5933551"/>
                  <a:gd name="connsiteY22" fmla="*/ 1431891 h 2231543"/>
                  <a:gd name="connsiteX23" fmla="*/ 5928526 w 5933551"/>
                  <a:gd name="connsiteY23" fmla="*/ 1492181 h 2231543"/>
                  <a:gd name="connsiteX24" fmla="*/ 5918478 w 5933551"/>
                  <a:gd name="connsiteY24" fmla="*/ 1602713 h 2231543"/>
                  <a:gd name="connsiteX25" fmla="*/ 5898381 w 5933551"/>
                  <a:gd name="connsiteY25" fmla="*/ 1683100 h 2231543"/>
                  <a:gd name="connsiteX26" fmla="*/ 5918478 w 5933551"/>
                  <a:gd name="connsiteY26" fmla="*/ 1773535 h 2231543"/>
                  <a:gd name="connsiteX27" fmla="*/ 5933551 w 5933551"/>
                  <a:gd name="connsiteY27" fmla="*/ 1808704 h 2231543"/>
                  <a:gd name="connsiteX28" fmla="*/ 5812970 w 5933551"/>
                  <a:gd name="connsiteY28" fmla="*/ 1868994 h 2231543"/>
                  <a:gd name="connsiteX29" fmla="*/ 5812970 w 5933551"/>
                  <a:gd name="connsiteY29" fmla="*/ 1868994 h 2231543"/>
                  <a:gd name="connsiteX30" fmla="*/ 5727559 w 5933551"/>
                  <a:gd name="connsiteY30" fmla="*/ 1929284 h 2231543"/>
                  <a:gd name="connsiteX31" fmla="*/ 5390940 w 5933551"/>
                  <a:gd name="connsiteY31" fmla="*/ 1934309 h 2231543"/>
                  <a:gd name="connsiteX32" fmla="*/ 5215669 w 5933551"/>
                  <a:gd name="connsiteY32" fmla="*/ 1932917 h 2231543"/>
                  <a:gd name="connsiteX33" fmla="*/ 4373413 w 5933551"/>
                  <a:gd name="connsiteY33" fmla="*/ 1914260 h 2231543"/>
                  <a:gd name="connsiteX34" fmla="*/ 1498816 w 5933551"/>
                  <a:gd name="connsiteY34" fmla="*/ 1888865 h 2231543"/>
                  <a:gd name="connsiteX35" fmla="*/ 619913 w 5933551"/>
                  <a:gd name="connsiteY35" fmla="*/ 1833825 h 2231543"/>
                  <a:gd name="connsiteX36" fmla="*/ 281353 w 5933551"/>
                  <a:gd name="connsiteY36" fmla="*/ 1833825 h 2231543"/>
                  <a:gd name="connsiteX37" fmla="*/ 74973 w 5933551"/>
                  <a:gd name="connsiteY37" fmla="*/ 1804901 h 2231543"/>
                  <a:gd name="connsiteX38" fmla="*/ 10047 w 5933551"/>
                  <a:gd name="connsiteY38" fmla="*/ 1678076 h 2231543"/>
                  <a:gd name="connsiteX39" fmla="*/ -1 w 5933551"/>
                  <a:gd name="connsiteY39" fmla="*/ 1537399 h 2231543"/>
                  <a:gd name="connsiteX0" fmla="*/ 1 w 5933553"/>
                  <a:gd name="connsiteY0" fmla="*/ 1537397 h 2231541"/>
                  <a:gd name="connsiteX1" fmla="*/ 2251 w 5933553"/>
                  <a:gd name="connsiteY1" fmla="*/ 347700 h 2231541"/>
                  <a:gd name="connsiteX2" fmla="*/ 411009 w 5933553"/>
                  <a:gd name="connsiteY2" fmla="*/ 10046 h 2231541"/>
                  <a:gd name="connsiteX3" fmla="*/ 2306098 w 5933553"/>
                  <a:gd name="connsiteY3" fmla="*/ -1 h 2231541"/>
                  <a:gd name="connsiteX4" fmla="*/ 3029579 w 5933553"/>
                  <a:gd name="connsiteY4" fmla="*/ 55265 h 2231541"/>
                  <a:gd name="connsiteX5" fmla="*/ 3135087 w 5933553"/>
                  <a:gd name="connsiteY5" fmla="*/ 75362 h 2231541"/>
                  <a:gd name="connsiteX6" fmla="*/ 3255667 w 5933553"/>
                  <a:gd name="connsiteY6" fmla="*/ 95458 h 2231541"/>
                  <a:gd name="connsiteX7" fmla="*/ 3542045 w 5933553"/>
                  <a:gd name="connsiteY7" fmla="*/ 180869 h 2231541"/>
                  <a:gd name="connsiteX8" fmla="*/ 3798278 w 5933553"/>
                  <a:gd name="connsiteY8" fmla="*/ 316522 h 2231541"/>
                  <a:gd name="connsiteX9" fmla="*/ 4210260 w 5933553"/>
                  <a:gd name="connsiteY9" fmla="*/ 542610 h 2231541"/>
                  <a:gd name="connsiteX10" fmla="*/ 4340889 w 5933553"/>
                  <a:gd name="connsiteY10" fmla="*/ 622997 h 2231541"/>
                  <a:gd name="connsiteX11" fmla="*/ 4381082 w 5933553"/>
                  <a:gd name="connsiteY11" fmla="*/ 653142 h 2231541"/>
                  <a:gd name="connsiteX12" fmla="*/ 4752871 w 5933553"/>
                  <a:gd name="connsiteY12" fmla="*/ 683287 h 2231541"/>
                  <a:gd name="connsiteX13" fmla="*/ 5164854 w 5933553"/>
                  <a:gd name="connsiteY13" fmla="*/ 758649 h 2231541"/>
                  <a:gd name="connsiteX14" fmla="*/ 5441183 w 5933553"/>
                  <a:gd name="connsiteY14" fmla="*/ 823964 h 2231541"/>
                  <a:gd name="connsiteX15" fmla="*/ 5612005 w 5933553"/>
                  <a:gd name="connsiteY15" fmla="*/ 899326 h 2231541"/>
                  <a:gd name="connsiteX16" fmla="*/ 5807948 w 5933553"/>
                  <a:gd name="connsiteY16" fmla="*/ 1045027 h 2231541"/>
                  <a:gd name="connsiteX17" fmla="*/ 5823021 w 5933553"/>
                  <a:gd name="connsiteY17" fmla="*/ 1115366 h 2231541"/>
                  <a:gd name="connsiteX18" fmla="*/ 5838093 w 5933553"/>
                  <a:gd name="connsiteY18" fmla="*/ 1215849 h 2231541"/>
                  <a:gd name="connsiteX19" fmla="*/ 5823021 w 5933553"/>
                  <a:gd name="connsiteY19" fmla="*/ 1245994 h 2231541"/>
                  <a:gd name="connsiteX20" fmla="*/ 5863214 w 5933553"/>
                  <a:gd name="connsiteY20" fmla="*/ 1296236 h 2231541"/>
                  <a:gd name="connsiteX21" fmla="*/ 5893359 w 5933553"/>
                  <a:gd name="connsiteY21" fmla="*/ 1356526 h 2231541"/>
                  <a:gd name="connsiteX22" fmla="*/ 5893359 w 5933553"/>
                  <a:gd name="connsiteY22" fmla="*/ 1431889 h 2231541"/>
                  <a:gd name="connsiteX23" fmla="*/ 5928528 w 5933553"/>
                  <a:gd name="connsiteY23" fmla="*/ 1492179 h 2231541"/>
                  <a:gd name="connsiteX24" fmla="*/ 5918480 w 5933553"/>
                  <a:gd name="connsiteY24" fmla="*/ 1602711 h 2231541"/>
                  <a:gd name="connsiteX25" fmla="*/ 5898383 w 5933553"/>
                  <a:gd name="connsiteY25" fmla="*/ 1683098 h 2231541"/>
                  <a:gd name="connsiteX26" fmla="*/ 5918480 w 5933553"/>
                  <a:gd name="connsiteY26" fmla="*/ 1773533 h 2231541"/>
                  <a:gd name="connsiteX27" fmla="*/ 5933553 w 5933553"/>
                  <a:gd name="connsiteY27" fmla="*/ 1808702 h 2231541"/>
                  <a:gd name="connsiteX28" fmla="*/ 5812972 w 5933553"/>
                  <a:gd name="connsiteY28" fmla="*/ 1868992 h 2231541"/>
                  <a:gd name="connsiteX29" fmla="*/ 5812972 w 5933553"/>
                  <a:gd name="connsiteY29" fmla="*/ 1868992 h 2231541"/>
                  <a:gd name="connsiteX30" fmla="*/ 5727561 w 5933553"/>
                  <a:gd name="connsiteY30" fmla="*/ 1929282 h 2231541"/>
                  <a:gd name="connsiteX31" fmla="*/ 5390942 w 5933553"/>
                  <a:gd name="connsiteY31" fmla="*/ 1934307 h 2231541"/>
                  <a:gd name="connsiteX32" fmla="*/ 5215671 w 5933553"/>
                  <a:gd name="connsiteY32" fmla="*/ 1932915 h 2231541"/>
                  <a:gd name="connsiteX33" fmla="*/ 4373415 w 5933553"/>
                  <a:gd name="connsiteY33" fmla="*/ 1914258 h 2231541"/>
                  <a:gd name="connsiteX34" fmla="*/ 1498818 w 5933553"/>
                  <a:gd name="connsiteY34" fmla="*/ 1888863 h 2231541"/>
                  <a:gd name="connsiteX35" fmla="*/ 619915 w 5933553"/>
                  <a:gd name="connsiteY35" fmla="*/ 1833823 h 2231541"/>
                  <a:gd name="connsiteX36" fmla="*/ 281355 w 5933553"/>
                  <a:gd name="connsiteY36" fmla="*/ 1833823 h 2231541"/>
                  <a:gd name="connsiteX37" fmla="*/ 74975 w 5933553"/>
                  <a:gd name="connsiteY37" fmla="*/ 1804899 h 2231541"/>
                  <a:gd name="connsiteX38" fmla="*/ 10049 w 5933553"/>
                  <a:gd name="connsiteY38" fmla="*/ 1678074 h 2231541"/>
                  <a:gd name="connsiteX39" fmla="*/ 1 w 5933553"/>
                  <a:gd name="connsiteY39" fmla="*/ 1537397 h 2231541"/>
                  <a:gd name="connsiteX0" fmla="*/ 1 w 5933553"/>
                  <a:gd name="connsiteY0" fmla="*/ 1537397 h 2231541"/>
                  <a:gd name="connsiteX1" fmla="*/ 2251 w 5933553"/>
                  <a:gd name="connsiteY1" fmla="*/ 347700 h 2231541"/>
                  <a:gd name="connsiteX2" fmla="*/ 411009 w 5933553"/>
                  <a:gd name="connsiteY2" fmla="*/ 10046 h 2231541"/>
                  <a:gd name="connsiteX3" fmla="*/ 2306098 w 5933553"/>
                  <a:gd name="connsiteY3" fmla="*/ -1 h 2231541"/>
                  <a:gd name="connsiteX4" fmla="*/ 3029579 w 5933553"/>
                  <a:gd name="connsiteY4" fmla="*/ 55265 h 2231541"/>
                  <a:gd name="connsiteX5" fmla="*/ 3135087 w 5933553"/>
                  <a:gd name="connsiteY5" fmla="*/ 75362 h 2231541"/>
                  <a:gd name="connsiteX6" fmla="*/ 3255667 w 5933553"/>
                  <a:gd name="connsiteY6" fmla="*/ 95458 h 2231541"/>
                  <a:gd name="connsiteX7" fmla="*/ 3542045 w 5933553"/>
                  <a:gd name="connsiteY7" fmla="*/ 180869 h 2231541"/>
                  <a:gd name="connsiteX8" fmla="*/ 3798278 w 5933553"/>
                  <a:gd name="connsiteY8" fmla="*/ 316522 h 2231541"/>
                  <a:gd name="connsiteX9" fmla="*/ 4210260 w 5933553"/>
                  <a:gd name="connsiteY9" fmla="*/ 542610 h 2231541"/>
                  <a:gd name="connsiteX10" fmla="*/ 4340889 w 5933553"/>
                  <a:gd name="connsiteY10" fmla="*/ 622997 h 2231541"/>
                  <a:gd name="connsiteX11" fmla="*/ 4381082 w 5933553"/>
                  <a:gd name="connsiteY11" fmla="*/ 653142 h 2231541"/>
                  <a:gd name="connsiteX12" fmla="*/ 4752871 w 5933553"/>
                  <a:gd name="connsiteY12" fmla="*/ 683287 h 2231541"/>
                  <a:gd name="connsiteX13" fmla="*/ 5164854 w 5933553"/>
                  <a:gd name="connsiteY13" fmla="*/ 758649 h 2231541"/>
                  <a:gd name="connsiteX14" fmla="*/ 5441183 w 5933553"/>
                  <a:gd name="connsiteY14" fmla="*/ 823964 h 2231541"/>
                  <a:gd name="connsiteX15" fmla="*/ 5612005 w 5933553"/>
                  <a:gd name="connsiteY15" fmla="*/ 899326 h 2231541"/>
                  <a:gd name="connsiteX16" fmla="*/ 5807948 w 5933553"/>
                  <a:gd name="connsiteY16" fmla="*/ 1045027 h 2231541"/>
                  <a:gd name="connsiteX17" fmla="*/ 5823021 w 5933553"/>
                  <a:gd name="connsiteY17" fmla="*/ 1115366 h 2231541"/>
                  <a:gd name="connsiteX18" fmla="*/ 5838093 w 5933553"/>
                  <a:gd name="connsiteY18" fmla="*/ 1215849 h 2231541"/>
                  <a:gd name="connsiteX19" fmla="*/ 5823021 w 5933553"/>
                  <a:gd name="connsiteY19" fmla="*/ 1245994 h 2231541"/>
                  <a:gd name="connsiteX20" fmla="*/ 5863214 w 5933553"/>
                  <a:gd name="connsiteY20" fmla="*/ 1296236 h 2231541"/>
                  <a:gd name="connsiteX21" fmla="*/ 5893359 w 5933553"/>
                  <a:gd name="connsiteY21" fmla="*/ 1356526 h 2231541"/>
                  <a:gd name="connsiteX22" fmla="*/ 5893359 w 5933553"/>
                  <a:gd name="connsiteY22" fmla="*/ 1431889 h 2231541"/>
                  <a:gd name="connsiteX23" fmla="*/ 5928528 w 5933553"/>
                  <a:gd name="connsiteY23" fmla="*/ 1492179 h 2231541"/>
                  <a:gd name="connsiteX24" fmla="*/ 5918480 w 5933553"/>
                  <a:gd name="connsiteY24" fmla="*/ 1602711 h 2231541"/>
                  <a:gd name="connsiteX25" fmla="*/ 5898383 w 5933553"/>
                  <a:gd name="connsiteY25" fmla="*/ 1683098 h 2231541"/>
                  <a:gd name="connsiteX26" fmla="*/ 5918480 w 5933553"/>
                  <a:gd name="connsiteY26" fmla="*/ 1773533 h 2231541"/>
                  <a:gd name="connsiteX27" fmla="*/ 5933553 w 5933553"/>
                  <a:gd name="connsiteY27" fmla="*/ 1808702 h 2231541"/>
                  <a:gd name="connsiteX28" fmla="*/ 5812972 w 5933553"/>
                  <a:gd name="connsiteY28" fmla="*/ 1868992 h 2231541"/>
                  <a:gd name="connsiteX29" fmla="*/ 5812972 w 5933553"/>
                  <a:gd name="connsiteY29" fmla="*/ 1868992 h 2231541"/>
                  <a:gd name="connsiteX30" fmla="*/ 5727561 w 5933553"/>
                  <a:gd name="connsiteY30" fmla="*/ 1929282 h 2231541"/>
                  <a:gd name="connsiteX31" fmla="*/ 5390942 w 5933553"/>
                  <a:gd name="connsiteY31" fmla="*/ 1934307 h 2231541"/>
                  <a:gd name="connsiteX32" fmla="*/ 5215671 w 5933553"/>
                  <a:gd name="connsiteY32" fmla="*/ 1932915 h 2231541"/>
                  <a:gd name="connsiteX33" fmla="*/ 4373415 w 5933553"/>
                  <a:gd name="connsiteY33" fmla="*/ 1914258 h 2231541"/>
                  <a:gd name="connsiteX34" fmla="*/ 1855724 w 5933553"/>
                  <a:gd name="connsiteY34" fmla="*/ 1888862 h 2231541"/>
                  <a:gd name="connsiteX35" fmla="*/ 619915 w 5933553"/>
                  <a:gd name="connsiteY35" fmla="*/ 1833823 h 2231541"/>
                  <a:gd name="connsiteX36" fmla="*/ 281355 w 5933553"/>
                  <a:gd name="connsiteY36" fmla="*/ 1833823 h 2231541"/>
                  <a:gd name="connsiteX37" fmla="*/ 74975 w 5933553"/>
                  <a:gd name="connsiteY37" fmla="*/ 1804899 h 2231541"/>
                  <a:gd name="connsiteX38" fmla="*/ 10049 w 5933553"/>
                  <a:gd name="connsiteY38" fmla="*/ 1678074 h 2231541"/>
                  <a:gd name="connsiteX39" fmla="*/ 1 w 5933553"/>
                  <a:gd name="connsiteY39" fmla="*/ 1537397 h 2231541"/>
                  <a:gd name="connsiteX0" fmla="*/ 1 w 5933553"/>
                  <a:gd name="connsiteY0" fmla="*/ 1537397 h 2231541"/>
                  <a:gd name="connsiteX1" fmla="*/ 2251 w 5933553"/>
                  <a:gd name="connsiteY1" fmla="*/ 347700 h 2231541"/>
                  <a:gd name="connsiteX2" fmla="*/ 411009 w 5933553"/>
                  <a:gd name="connsiteY2" fmla="*/ 10046 h 2231541"/>
                  <a:gd name="connsiteX3" fmla="*/ 2306098 w 5933553"/>
                  <a:gd name="connsiteY3" fmla="*/ -1 h 2231541"/>
                  <a:gd name="connsiteX4" fmla="*/ 3029579 w 5933553"/>
                  <a:gd name="connsiteY4" fmla="*/ 55265 h 2231541"/>
                  <a:gd name="connsiteX5" fmla="*/ 3135087 w 5933553"/>
                  <a:gd name="connsiteY5" fmla="*/ 75362 h 2231541"/>
                  <a:gd name="connsiteX6" fmla="*/ 3255667 w 5933553"/>
                  <a:gd name="connsiteY6" fmla="*/ 95458 h 2231541"/>
                  <a:gd name="connsiteX7" fmla="*/ 3542045 w 5933553"/>
                  <a:gd name="connsiteY7" fmla="*/ 180869 h 2231541"/>
                  <a:gd name="connsiteX8" fmla="*/ 3798278 w 5933553"/>
                  <a:gd name="connsiteY8" fmla="*/ 316522 h 2231541"/>
                  <a:gd name="connsiteX9" fmla="*/ 4210260 w 5933553"/>
                  <a:gd name="connsiteY9" fmla="*/ 542610 h 2231541"/>
                  <a:gd name="connsiteX10" fmla="*/ 4340889 w 5933553"/>
                  <a:gd name="connsiteY10" fmla="*/ 622997 h 2231541"/>
                  <a:gd name="connsiteX11" fmla="*/ 4381082 w 5933553"/>
                  <a:gd name="connsiteY11" fmla="*/ 653142 h 2231541"/>
                  <a:gd name="connsiteX12" fmla="*/ 4752871 w 5933553"/>
                  <a:gd name="connsiteY12" fmla="*/ 683287 h 2231541"/>
                  <a:gd name="connsiteX13" fmla="*/ 5164854 w 5933553"/>
                  <a:gd name="connsiteY13" fmla="*/ 758649 h 2231541"/>
                  <a:gd name="connsiteX14" fmla="*/ 5441183 w 5933553"/>
                  <a:gd name="connsiteY14" fmla="*/ 823964 h 2231541"/>
                  <a:gd name="connsiteX15" fmla="*/ 5612005 w 5933553"/>
                  <a:gd name="connsiteY15" fmla="*/ 899326 h 2231541"/>
                  <a:gd name="connsiteX16" fmla="*/ 5807948 w 5933553"/>
                  <a:gd name="connsiteY16" fmla="*/ 1045027 h 2231541"/>
                  <a:gd name="connsiteX17" fmla="*/ 5823021 w 5933553"/>
                  <a:gd name="connsiteY17" fmla="*/ 1115366 h 2231541"/>
                  <a:gd name="connsiteX18" fmla="*/ 5838093 w 5933553"/>
                  <a:gd name="connsiteY18" fmla="*/ 1215849 h 2231541"/>
                  <a:gd name="connsiteX19" fmla="*/ 5823021 w 5933553"/>
                  <a:gd name="connsiteY19" fmla="*/ 1245994 h 2231541"/>
                  <a:gd name="connsiteX20" fmla="*/ 5863214 w 5933553"/>
                  <a:gd name="connsiteY20" fmla="*/ 1296236 h 2231541"/>
                  <a:gd name="connsiteX21" fmla="*/ 5893359 w 5933553"/>
                  <a:gd name="connsiteY21" fmla="*/ 1356526 h 2231541"/>
                  <a:gd name="connsiteX22" fmla="*/ 5893359 w 5933553"/>
                  <a:gd name="connsiteY22" fmla="*/ 1431889 h 2231541"/>
                  <a:gd name="connsiteX23" fmla="*/ 5928528 w 5933553"/>
                  <a:gd name="connsiteY23" fmla="*/ 1492179 h 2231541"/>
                  <a:gd name="connsiteX24" fmla="*/ 5918480 w 5933553"/>
                  <a:gd name="connsiteY24" fmla="*/ 1602711 h 2231541"/>
                  <a:gd name="connsiteX25" fmla="*/ 5898383 w 5933553"/>
                  <a:gd name="connsiteY25" fmla="*/ 1683098 h 2231541"/>
                  <a:gd name="connsiteX26" fmla="*/ 5918480 w 5933553"/>
                  <a:gd name="connsiteY26" fmla="*/ 1773533 h 2231541"/>
                  <a:gd name="connsiteX27" fmla="*/ 5933553 w 5933553"/>
                  <a:gd name="connsiteY27" fmla="*/ 1808702 h 2231541"/>
                  <a:gd name="connsiteX28" fmla="*/ 5812972 w 5933553"/>
                  <a:gd name="connsiteY28" fmla="*/ 1868992 h 2231541"/>
                  <a:gd name="connsiteX29" fmla="*/ 5812972 w 5933553"/>
                  <a:gd name="connsiteY29" fmla="*/ 1868992 h 2231541"/>
                  <a:gd name="connsiteX30" fmla="*/ 5727561 w 5933553"/>
                  <a:gd name="connsiteY30" fmla="*/ 1929282 h 2231541"/>
                  <a:gd name="connsiteX31" fmla="*/ 5390942 w 5933553"/>
                  <a:gd name="connsiteY31" fmla="*/ 1934307 h 2231541"/>
                  <a:gd name="connsiteX32" fmla="*/ 5215671 w 5933553"/>
                  <a:gd name="connsiteY32" fmla="*/ 1932915 h 2231541"/>
                  <a:gd name="connsiteX33" fmla="*/ 4373415 w 5933553"/>
                  <a:gd name="connsiteY33" fmla="*/ 1914258 h 2231541"/>
                  <a:gd name="connsiteX34" fmla="*/ 1855724 w 5933553"/>
                  <a:gd name="connsiteY34" fmla="*/ 1888862 h 2231541"/>
                  <a:gd name="connsiteX35" fmla="*/ 931065 w 5933553"/>
                  <a:gd name="connsiteY35" fmla="*/ 1833823 h 2231541"/>
                  <a:gd name="connsiteX36" fmla="*/ 281355 w 5933553"/>
                  <a:gd name="connsiteY36" fmla="*/ 1833823 h 2231541"/>
                  <a:gd name="connsiteX37" fmla="*/ 74975 w 5933553"/>
                  <a:gd name="connsiteY37" fmla="*/ 1804899 h 2231541"/>
                  <a:gd name="connsiteX38" fmla="*/ 10049 w 5933553"/>
                  <a:gd name="connsiteY38" fmla="*/ 1678074 h 2231541"/>
                  <a:gd name="connsiteX39" fmla="*/ 1 w 5933553"/>
                  <a:gd name="connsiteY39" fmla="*/ 1537397 h 2231541"/>
                  <a:gd name="connsiteX0" fmla="*/ 1 w 5933553"/>
                  <a:gd name="connsiteY0" fmla="*/ 1537397 h 2231541"/>
                  <a:gd name="connsiteX1" fmla="*/ 2251 w 5933553"/>
                  <a:gd name="connsiteY1" fmla="*/ 347700 h 2231541"/>
                  <a:gd name="connsiteX2" fmla="*/ 411009 w 5933553"/>
                  <a:gd name="connsiteY2" fmla="*/ 10046 h 2231541"/>
                  <a:gd name="connsiteX3" fmla="*/ 2306098 w 5933553"/>
                  <a:gd name="connsiteY3" fmla="*/ -1 h 2231541"/>
                  <a:gd name="connsiteX4" fmla="*/ 3029579 w 5933553"/>
                  <a:gd name="connsiteY4" fmla="*/ 55265 h 2231541"/>
                  <a:gd name="connsiteX5" fmla="*/ 3135087 w 5933553"/>
                  <a:gd name="connsiteY5" fmla="*/ 75362 h 2231541"/>
                  <a:gd name="connsiteX6" fmla="*/ 3255667 w 5933553"/>
                  <a:gd name="connsiteY6" fmla="*/ 95458 h 2231541"/>
                  <a:gd name="connsiteX7" fmla="*/ 3542045 w 5933553"/>
                  <a:gd name="connsiteY7" fmla="*/ 180869 h 2231541"/>
                  <a:gd name="connsiteX8" fmla="*/ 3798278 w 5933553"/>
                  <a:gd name="connsiteY8" fmla="*/ 316522 h 2231541"/>
                  <a:gd name="connsiteX9" fmla="*/ 4210260 w 5933553"/>
                  <a:gd name="connsiteY9" fmla="*/ 542610 h 2231541"/>
                  <a:gd name="connsiteX10" fmla="*/ 4340889 w 5933553"/>
                  <a:gd name="connsiteY10" fmla="*/ 622997 h 2231541"/>
                  <a:gd name="connsiteX11" fmla="*/ 4381082 w 5933553"/>
                  <a:gd name="connsiteY11" fmla="*/ 653142 h 2231541"/>
                  <a:gd name="connsiteX12" fmla="*/ 4752871 w 5933553"/>
                  <a:gd name="connsiteY12" fmla="*/ 683287 h 2231541"/>
                  <a:gd name="connsiteX13" fmla="*/ 5164854 w 5933553"/>
                  <a:gd name="connsiteY13" fmla="*/ 758649 h 2231541"/>
                  <a:gd name="connsiteX14" fmla="*/ 5441183 w 5933553"/>
                  <a:gd name="connsiteY14" fmla="*/ 823964 h 2231541"/>
                  <a:gd name="connsiteX15" fmla="*/ 5612005 w 5933553"/>
                  <a:gd name="connsiteY15" fmla="*/ 899326 h 2231541"/>
                  <a:gd name="connsiteX16" fmla="*/ 5807948 w 5933553"/>
                  <a:gd name="connsiteY16" fmla="*/ 1045027 h 2231541"/>
                  <a:gd name="connsiteX17" fmla="*/ 5823021 w 5933553"/>
                  <a:gd name="connsiteY17" fmla="*/ 1115366 h 2231541"/>
                  <a:gd name="connsiteX18" fmla="*/ 5838093 w 5933553"/>
                  <a:gd name="connsiteY18" fmla="*/ 1215849 h 2231541"/>
                  <a:gd name="connsiteX19" fmla="*/ 5823021 w 5933553"/>
                  <a:gd name="connsiteY19" fmla="*/ 1245994 h 2231541"/>
                  <a:gd name="connsiteX20" fmla="*/ 5863214 w 5933553"/>
                  <a:gd name="connsiteY20" fmla="*/ 1296236 h 2231541"/>
                  <a:gd name="connsiteX21" fmla="*/ 5893359 w 5933553"/>
                  <a:gd name="connsiteY21" fmla="*/ 1356526 h 2231541"/>
                  <a:gd name="connsiteX22" fmla="*/ 5893359 w 5933553"/>
                  <a:gd name="connsiteY22" fmla="*/ 1431889 h 2231541"/>
                  <a:gd name="connsiteX23" fmla="*/ 5928528 w 5933553"/>
                  <a:gd name="connsiteY23" fmla="*/ 1492179 h 2231541"/>
                  <a:gd name="connsiteX24" fmla="*/ 5918480 w 5933553"/>
                  <a:gd name="connsiteY24" fmla="*/ 1602711 h 2231541"/>
                  <a:gd name="connsiteX25" fmla="*/ 5898383 w 5933553"/>
                  <a:gd name="connsiteY25" fmla="*/ 1683098 h 2231541"/>
                  <a:gd name="connsiteX26" fmla="*/ 5918480 w 5933553"/>
                  <a:gd name="connsiteY26" fmla="*/ 1773533 h 2231541"/>
                  <a:gd name="connsiteX27" fmla="*/ 5933553 w 5933553"/>
                  <a:gd name="connsiteY27" fmla="*/ 1808702 h 2231541"/>
                  <a:gd name="connsiteX28" fmla="*/ 5812972 w 5933553"/>
                  <a:gd name="connsiteY28" fmla="*/ 1868992 h 2231541"/>
                  <a:gd name="connsiteX29" fmla="*/ 5812972 w 5933553"/>
                  <a:gd name="connsiteY29" fmla="*/ 1868992 h 2231541"/>
                  <a:gd name="connsiteX30" fmla="*/ 5727561 w 5933553"/>
                  <a:gd name="connsiteY30" fmla="*/ 1929282 h 2231541"/>
                  <a:gd name="connsiteX31" fmla="*/ 5390942 w 5933553"/>
                  <a:gd name="connsiteY31" fmla="*/ 1934307 h 2231541"/>
                  <a:gd name="connsiteX32" fmla="*/ 5215671 w 5933553"/>
                  <a:gd name="connsiteY32" fmla="*/ 1932915 h 2231541"/>
                  <a:gd name="connsiteX33" fmla="*/ 4373415 w 5933553"/>
                  <a:gd name="connsiteY33" fmla="*/ 1914258 h 2231541"/>
                  <a:gd name="connsiteX34" fmla="*/ 1855724 w 5933553"/>
                  <a:gd name="connsiteY34" fmla="*/ 1888862 h 2231541"/>
                  <a:gd name="connsiteX35" fmla="*/ 931065 w 5933553"/>
                  <a:gd name="connsiteY35" fmla="*/ 1833823 h 2231541"/>
                  <a:gd name="connsiteX36" fmla="*/ 281355 w 5933553"/>
                  <a:gd name="connsiteY36" fmla="*/ 1833823 h 2231541"/>
                  <a:gd name="connsiteX37" fmla="*/ 74975 w 5933553"/>
                  <a:gd name="connsiteY37" fmla="*/ 1804899 h 2231541"/>
                  <a:gd name="connsiteX38" fmla="*/ 10049 w 5933553"/>
                  <a:gd name="connsiteY38" fmla="*/ 1678074 h 2231541"/>
                  <a:gd name="connsiteX39" fmla="*/ 1 w 5933553"/>
                  <a:gd name="connsiteY39" fmla="*/ 1537397 h 2231541"/>
                  <a:gd name="connsiteX0" fmla="*/ 1 w 5933553"/>
                  <a:gd name="connsiteY0" fmla="*/ 1537397 h 2224958"/>
                  <a:gd name="connsiteX1" fmla="*/ 2251 w 5933553"/>
                  <a:gd name="connsiteY1" fmla="*/ 347700 h 2224958"/>
                  <a:gd name="connsiteX2" fmla="*/ 411009 w 5933553"/>
                  <a:gd name="connsiteY2" fmla="*/ 10046 h 2224958"/>
                  <a:gd name="connsiteX3" fmla="*/ 2306098 w 5933553"/>
                  <a:gd name="connsiteY3" fmla="*/ -1 h 2224958"/>
                  <a:gd name="connsiteX4" fmla="*/ 3029579 w 5933553"/>
                  <a:gd name="connsiteY4" fmla="*/ 55265 h 2224958"/>
                  <a:gd name="connsiteX5" fmla="*/ 3135087 w 5933553"/>
                  <a:gd name="connsiteY5" fmla="*/ 75362 h 2224958"/>
                  <a:gd name="connsiteX6" fmla="*/ 3255667 w 5933553"/>
                  <a:gd name="connsiteY6" fmla="*/ 95458 h 2224958"/>
                  <a:gd name="connsiteX7" fmla="*/ 3542045 w 5933553"/>
                  <a:gd name="connsiteY7" fmla="*/ 180869 h 2224958"/>
                  <a:gd name="connsiteX8" fmla="*/ 3798278 w 5933553"/>
                  <a:gd name="connsiteY8" fmla="*/ 316522 h 2224958"/>
                  <a:gd name="connsiteX9" fmla="*/ 4210260 w 5933553"/>
                  <a:gd name="connsiteY9" fmla="*/ 542610 h 2224958"/>
                  <a:gd name="connsiteX10" fmla="*/ 4340889 w 5933553"/>
                  <a:gd name="connsiteY10" fmla="*/ 622997 h 2224958"/>
                  <a:gd name="connsiteX11" fmla="*/ 4381082 w 5933553"/>
                  <a:gd name="connsiteY11" fmla="*/ 653142 h 2224958"/>
                  <a:gd name="connsiteX12" fmla="*/ 4752871 w 5933553"/>
                  <a:gd name="connsiteY12" fmla="*/ 683287 h 2224958"/>
                  <a:gd name="connsiteX13" fmla="*/ 5164854 w 5933553"/>
                  <a:gd name="connsiteY13" fmla="*/ 758649 h 2224958"/>
                  <a:gd name="connsiteX14" fmla="*/ 5441183 w 5933553"/>
                  <a:gd name="connsiteY14" fmla="*/ 823964 h 2224958"/>
                  <a:gd name="connsiteX15" fmla="*/ 5612005 w 5933553"/>
                  <a:gd name="connsiteY15" fmla="*/ 899326 h 2224958"/>
                  <a:gd name="connsiteX16" fmla="*/ 5807948 w 5933553"/>
                  <a:gd name="connsiteY16" fmla="*/ 1045027 h 2224958"/>
                  <a:gd name="connsiteX17" fmla="*/ 5823021 w 5933553"/>
                  <a:gd name="connsiteY17" fmla="*/ 1115366 h 2224958"/>
                  <a:gd name="connsiteX18" fmla="*/ 5838093 w 5933553"/>
                  <a:gd name="connsiteY18" fmla="*/ 1215849 h 2224958"/>
                  <a:gd name="connsiteX19" fmla="*/ 5823021 w 5933553"/>
                  <a:gd name="connsiteY19" fmla="*/ 1245994 h 2224958"/>
                  <a:gd name="connsiteX20" fmla="*/ 5863214 w 5933553"/>
                  <a:gd name="connsiteY20" fmla="*/ 1296236 h 2224958"/>
                  <a:gd name="connsiteX21" fmla="*/ 5893359 w 5933553"/>
                  <a:gd name="connsiteY21" fmla="*/ 1356526 h 2224958"/>
                  <a:gd name="connsiteX22" fmla="*/ 5893359 w 5933553"/>
                  <a:gd name="connsiteY22" fmla="*/ 1431889 h 2224958"/>
                  <a:gd name="connsiteX23" fmla="*/ 5928528 w 5933553"/>
                  <a:gd name="connsiteY23" fmla="*/ 1492179 h 2224958"/>
                  <a:gd name="connsiteX24" fmla="*/ 5918480 w 5933553"/>
                  <a:gd name="connsiteY24" fmla="*/ 1602711 h 2224958"/>
                  <a:gd name="connsiteX25" fmla="*/ 5898383 w 5933553"/>
                  <a:gd name="connsiteY25" fmla="*/ 1683098 h 2224958"/>
                  <a:gd name="connsiteX26" fmla="*/ 5918480 w 5933553"/>
                  <a:gd name="connsiteY26" fmla="*/ 1773533 h 2224958"/>
                  <a:gd name="connsiteX27" fmla="*/ 5933553 w 5933553"/>
                  <a:gd name="connsiteY27" fmla="*/ 1808702 h 2224958"/>
                  <a:gd name="connsiteX28" fmla="*/ 5812972 w 5933553"/>
                  <a:gd name="connsiteY28" fmla="*/ 1868992 h 2224958"/>
                  <a:gd name="connsiteX29" fmla="*/ 5812972 w 5933553"/>
                  <a:gd name="connsiteY29" fmla="*/ 1868992 h 2224958"/>
                  <a:gd name="connsiteX30" fmla="*/ 5727561 w 5933553"/>
                  <a:gd name="connsiteY30" fmla="*/ 1929282 h 2224958"/>
                  <a:gd name="connsiteX31" fmla="*/ 5390942 w 5933553"/>
                  <a:gd name="connsiteY31" fmla="*/ 1934307 h 2224958"/>
                  <a:gd name="connsiteX32" fmla="*/ 5215671 w 5933553"/>
                  <a:gd name="connsiteY32" fmla="*/ 1932915 h 2224958"/>
                  <a:gd name="connsiteX33" fmla="*/ 1855724 w 5933553"/>
                  <a:gd name="connsiteY33" fmla="*/ 1888862 h 2224958"/>
                  <a:gd name="connsiteX34" fmla="*/ 931065 w 5933553"/>
                  <a:gd name="connsiteY34" fmla="*/ 1833823 h 2224958"/>
                  <a:gd name="connsiteX35" fmla="*/ 281355 w 5933553"/>
                  <a:gd name="connsiteY35" fmla="*/ 1833823 h 2224958"/>
                  <a:gd name="connsiteX36" fmla="*/ 74975 w 5933553"/>
                  <a:gd name="connsiteY36" fmla="*/ 1804899 h 2224958"/>
                  <a:gd name="connsiteX37" fmla="*/ 10049 w 5933553"/>
                  <a:gd name="connsiteY37" fmla="*/ 1678074 h 2224958"/>
                  <a:gd name="connsiteX38" fmla="*/ 1 w 5933553"/>
                  <a:gd name="connsiteY38" fmla="*/ 1537397 h 2224958"/>
                  <a:gd name="connsiteX0" fmla="*/ 1 w 5933553"/>
                  <a:gd name="connsiteY0" fmla="*/ 1537397 h 1934306"/>
                  <a:gd name="connsiteX1" fmla="*/ 2251 w 5933553"/>
                  <a:gd name="connsiteY1" fmla="*/ 347700 h 1934306"/>
                  <a:gd name="connsiteX2" fmla="*/ 411009 w 5933553"/>
                  <a:gd name="connsiteY2" fmla="*/ 10046 h 1934306"/>
                  <a:gd name="connsiteX3" fmla="*/ 2306098 w 5933553"/>
                  <a:gd name="connsiteY3" fmla="*/ -1 h 1934306"/>
                  <a:gd name="connsiteX4" fmla="*/ 3029579 w 5933553"/>
                  <a:gd name="connsiteY4" fmla="*/ 55265 h 1934306"/>
                  <a:gd name="connsiteX5" fmla="*/ 3135087 w 5933553"/>
                  <a:gd name="connsiteY5" fmla="*/ 75362 h 1934306"/>
                  <a:gd name="connsiteX6" fmla="*/ 3255667 w 5933553"/>
                  <a:gd name="connsiteY6" fmla="*/ 95458 h 1934306"/>
                  <a:gd name="connsiteX7" fmla="*/ 3542045 w 5933553"/>
                  <a:gd name="connsiteY7" fmla="*/ 180869 h 1934306"/>
                  <a:gd name="connsiteX8" fmla="*/ 3798278 w 5933553"/>
                  <a:gd name="connsiteY8" fmla="*/ 316522 h 1934306"/>
                  <a:gd name="connsiteX9" fmla="*/ 4210260 w 5933553"/>
                  <a:gd name="connsiteY9" fmla="*/ 542610 h 1934306"/>
                  <a:gd name="connsiteX10" fmla="*/ 4340889 w 5933553"/>
                  <a:gd name="connsiteY10" fmla="*/ 622997 h 1934306"/>
                  <a:gd name="connsiteX11" fmla="*/ 4381082 w 5933553"/>
                  <a:gd name="connsiteY11" fmla="*/ 653142 h 1934306"/>
                  <a:gd name="connsiteX12" fmla="*/ 4752871 w 5933553"/>
                  <a:gd name="connsiteY12" fmla="*/ 683287 h 1934306"/>
                  <a:gd name="connsiteX13" fmla="*/ 5164854 w 5933553"/>
                  <a:gd name="connsiteY13" fmla="*/ 758649 h 1934306"/>
                  <a:gd name="connsiteX14" fmla="*/ 5441183 w 5933553"/>
                  <a:gd name="connsiteY14" fmla="*/ 823964 h 1934306"/>
                  <a:gd name="connsiteX15" fmla="*/ 5612005 w 5933553"/>
                  <a:gd name="connsiteY15" fmla="*/ 899326 h 1934306"/>
                  <a:gd name="connsiteX16" fmla="*/ 5807948 w 5933553"/>
                  <a:gd name="connsiteY16" fmla="*/ 1045027 h 1934306"/>
                  <a:gd name="connsiteX17" fmla="*/ 5823021 w 5933553"/>
                  <a:gd name="connsiteY17" fmla="*/ 1115366 h 1934306"/>
                  <a:gd name="connsiteX18" fmla="*/ 5838093 w 5933553"/>
                  <a:gd name="connsiteY18" fmla="*/ 1215849 h 1934306"/>
                  <a:gd name="connsiteX19" fmla="*/ 5823021 w 5933553"/>
                  <a:gd name="connsiteY19" fmla="*/ 1245994 h 1934306"/>
                  <a:gd name="connsiteX20" fmla="*/ 5863214 w 5933553"/>
                  <a:gd name="connsiteY20" fmla="*/ 1296236 h 1934306"/>
                  <a:gd name="connsiteX21" fmla="*/ 5893359 w 5933553"/>
                  <a:gd name="connsiteY21" fmla="*/ 1356526 h 1934306"/>
                  <a:gd name="connsiteX22" fmla="*/ 5893359 w 5933553"/>
                  <a:gd name="connsiteY22" fmla="*/ 1431889 h 1934306"/>
                  <a:gd name="connsiteX23" fmla="*/ 5928528 w 5933553"/>
                  <a:gd name="connsiteY23" fmla="*/ 1492179 h 1934306"/>
                  <a:gd name="connsiteX24" fmla="*/ 5918480 w 5933553"/>
                  <a:gd name="connsiteY24" fmla="*/ 1602711 h 1934306"/>
                  <a:gd name="connsiteX25" fmla="*/ 5898383 w 5933553"/>
                  <a:gd name="connsiteY25" fmla="*/ 1683098 h 1934306"/>
                  <a:gd name="connsiteX26" fmla="*/ 5918480 w 5933553"/>
                  <a:gd name="connsiteY26" fmla="*/ 1773533 h 1934306"/>
                  <a:gd name="connsiteX27" fmla="*/ 5933553 w 5933553"/>
                  <a:gd name="connsiteY27" fmla="*/ 1808702 h 1934306"/>
                  <a:gd name="connsiteX28" fmla="*/ 5812972 w 5933553"/>
                  <a:gd name="connsiteY28" fmla="*/ 1868992 h 1934306"/>
                  <a:gd name="connsiteX29" fmla="*/ 5812972 w 5933553"/>
                  <a:gd name="connsiteY29" fmla="*/ 1868992 h 1934306"/>
                  <a:gd name="connsiteX30" fmla="*/ 5727561 w 5933553"/>
                  <a:gd name="connsiteY30" fmla="*/ 1929282 h 1934306"/>
                  <a:gd name="connsiteX31" fmla="*/ 5390942 w 5933553"/>
                  <a:gd name="connsiteY31" fmla="*/ 1934307 h 1934306"/>
                  <a:gd name="connsiteX32" fmla="*/ 5215671 w 5933553"/>
                  <a:gd name="connsiteY32" fmla="*/ 1932915 h 1934306"/>
                  <a:gd name="connsiteX33" fmla="*/ 931065 w 5933553"/>
                  <a:gd name="connsiteY33" fmla="*/ 1833823 h 1934306"/>
                  <a:gd name="connsiteX34" fmla="*/ 281355 w 5933553"/>
                  <a:gd name="connsiteY34" fmla="*/ 1833823 h 1934306"/>
                  <a:gd name="connsiteX35" fmla="*/ 74975 w 5933553"/>
                  <a:gd name="connsiteY35" fmla="*/ 1804899 h 1934306"/>
                  <a:gd name="connsiteX36" fmla="*/ 10049 w 5933553"/>
                  <a:gd name="connsiteY36" fmla="*/ 1678074 h 1934306"/>
                  <a:gd name="connsiteX37" fmla="*/ 1 w 5933553"/>
                  <a:gd name="connsiteY37" fmla="*/ 1537397 h 1934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5933553" h="1934306">
                    <a:moveTo>
                      <a:pt x="1" y="1537397"/>
                    </a:moveTo>
                    <a:lnTo>
                      <a:pt x="2251" y="347700"/>
                    </a:lnTo>
                    <a:cubicBezTo>
                      <a:pt x="21895" y="106150"/>
                      <a:pt x="34985" y="13819"/>
                      <a:pt x="411009" y="10046"/>
                    </a:cubicBezTo>
                    <a:lnTo>
                      <a:pt x="2306098" y="-1"/>
                    </a:lnTo>
                    <a:cubicBezTo>
                      <a:pt x="2742526" y="7536"/>
                      <a:pt x="2891414" y="42705"/>
                      <a:pt x="3029579" y="55265"/>
                    </a:cubicBezTo>
                    <a:cubicBezTo>
                      <a:pt x="3167744" y="67825"/>
                      <a:pt x="3099918" y="68663"/>
                      <a:pt x="3135087" y="75362"/>
                    </a:cubicBezTo>
                    <a:lnTo>
                      <a:pt x="3255667" y="95458"/>
                    </a:lnTo>
                    <a:cubicBezTo>
                      <a:pt x="3323493" y="113043"/>
                      <a:pt x="3456634" y="135651"/>
                      <a:pt x="3542045" y="180869"/>
                    </a:cubicBezTo>
                    <a:lnTo>
                      <a:pt x="3798278" y="316522"/>
                    </a:lnTo>
                    <a:lnTo>
                      <a:pt x="4210260" y="542610"/>
                    </a:lnTo>
                    <a:lnTo>
                      <a:pt x="4340889" y="622997"/>
                    </a:lnTo>
                    <a:lnTo>
                      <a:pt x="4381082" y="653142"/>
                    </a:lnTo>
                    <a:cubicBezTo>
                      <a:pt x="4449746" y="663190"/>
                      <a:pt x="4622242" y="665703"/>
                      <a:pt x="4752871" y="683287"/>
                    </a:cubicBezTo>
                    <a:cubicBezTo>
                      <a:pt x="4883500" y="700871"/>
                      <a:pt x="5072744" y="736877"/>
                      <a:pt x="5164854" y="758649"/>
                    </a:cubicBezTo>
                    <a:lnTo>
                      <a:pt x="5441183" y="823964"/>
                    </a:lnTo>
                    <a:cubicBezTo>
                      <a:pt x="5515708" y="847410"/>
                      <a:pt x="5546691" y="850759"/>
                      <a:pt x="5612005" y="899326"/>
                    </a:cubicBezTo>
                    <a:lnTo>
                      <a:pt x="5807948" y="1045027"/>
                    </a:lnTo>
                    <a:lnTo>
                      <a:pt x="5823021" y="1115366"/>
                    </a:lnTo>
                    <a:lnTo>
                      <a:pt x="5838093" y="1215849"/>
                    </a:lnTo>
                    <a:lnTo>
                      <a:pt x="5823021" y="1245994"/>
                    </a:lnTo>
                    <a:lnTo>
                      <a:pt x="5863214" y="1296236"/>
                    </a:lnTo>
                    <a:lnTo>
                      <a:pt x="5893359" y="1356526"/>
                    </a:lnTo>
                    <a:lnTo>
                      <a:pt x="5893359" y="1431889"/>
                    </a:lnTo>
                    <a:lnTo>
                      <a:pt x="5928528" y="1492179"/>
                    </a:lnTo>
                    <a:lnTo>
                      <a:pt x="5918480" y="1602711"/>
                    </a:lnTo>
                    <a:lnTo>
                      <a:pt x="5898383" y="1683098"/>
                    </a:lnTo>
                    <a:lnTo>
                      <a:pt x="5918480" y="1773533"/>
                    </a:lnTo>
                    <a:lnTo>
                      <a:pt x="5933553" y="1808702"/>
                    </a:lnTo>
                    <a:lnTo>
                      <a:pt x="5812972" y="1868992"/>
                    </a:lnTo>
                    <a:lnTo>
                      <a:pt x="5812972" y="1868992"/>
                    </a:lnTo>
                    <a:lnTo>
                      <a:pt x="5727561" y="1929282"/>
                    </a:lnTo>
                    <a:lnTo>
                      <a:pt x="5390942" y="1934307"/>
                    </a:lnTo>
                    <a:lnTo>
                      <a:pt x="5215671" y="1932915"/>
                    </a:lnTo>
                    <a:lnTo>
                      <a:pt x="931065" y="1833823"/>
                    </a:lnTo>
                    <a:lnTo>
                      <a:pt x="281355" y="1833823"/>
                    </a:lnTo>
                    <a:cubicBezTo>
                      <a:pt x="190532" y="1829002"/>
                      <a:pt x="120193" y="1830857"/>
                      <a:pt x="74975" y="1804899"/>
                    </a:cubicBezTo>
                    <a:cubicBezTo>
                      <a:pt x="29757" y="1778941"/>
                      <a:pt x="22545" y="1722658"/>
                      <a:pt x="10049" y="1678074"/>
                    </a:cubicBezTo>
                    <a:lnTo>
                      <a:pt x="1" y="1537397"/>
                    </a:lnTo>
                    <a:close/>
                  </a:path>
                </a:pathLst>
              </a:custGeom>
              <a:grp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alibri" panose="020F0502020204030204"/>
                    <a:ea typeface="+mn-ea"/>
                    <a:cs typeface="+mn-cs"/>
                  </a:rPr>
                  <a:t>N1</a:t>
                </a:r>
              </a:p>
            </p:txBody>
          </p:sp>
          <p:sp>
            <p:nvSpPr>
              <p:cNvPr id="35" name="Oval 34"/>
              <p:cNvSpPr/>
              <p:nvPr/>
            </p:nvSpPr>
            <p:spPr>
              <a:xfrm>
                <a:off x="1319209" y="2871753"/>
                <a:ext cx="288282" cy="2882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7" name="Oval 36"/>
              <p:cNvSpPr/>
              <p:nvPr/>
            </p:nvSpPr>
            <p:spPr>
              <a:xfrm>
                <a:off x="2369164" y="2871752"/>
                <a:ext cx="288282" cy="2882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111" name="Oval 110"/>
            <p:cNvSpPr/>
            <p:nvPr/>
          </p:nvSpPr>
          <p:spPr>
            <a:xfrm>
              <a:off x="1504982" y="4254451"/>
              <a:ext cx="142406" cy="142407"/>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2" name="Oval 111"/>
            <p:cNvSpPr/>
            <p:nvPr/>
          </p:nvSpPr>
          <p:spPr>
            <a:xfrm>
              <a:off x="2023641" y="4254451"/>
              <a:ext cx="142406" cy="142407"/>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100" b="1"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130" name="TextBox 129"/>
          <p:cNvSpPr txBox="1"/>
          <p:nvPr/>
        </p:nvSpPr>
        <p:spPr>
          <a:xfrm>
            <a:off x="8482864" y="3277465"/>
            <a:ext cx="1191269" cy="246221"/>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000" b="0" i="1"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GVM &lt;/= 3.5t</a:t>
            </a:r>
          </a:p>
        </p:txBody>
      </p:sp>
      <p:sp>
        <p:nvSpPr>
          <p:cNvPr id="131" name="TextBox 130"/>
          <p:cNvSpPr txBox="1"/>
          <p:nvPr/>
        </p:nvSpPr>
        <p:spPr>
          <a:xfrm>
            <a:off x="8474298" y="4268276"/>
            <a:ext cx="1191269" cy="246221"/>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000" b="0" i="1"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3.5t &lt; GVM &lt;/= 12t</a:t>
            </a:r>
          </a:p>
        </p:txBody>
      </p:sp>
      <p:sp>
        <p:nvSpPr>
          <p:cNvPr id="132" name="TextBox 131"/>
          <p:cNvSpPr txBox="1"/>
          <p:nvPr/>
        </p:nvSpPr>
        <p:spPr>
          <a:xfrm>
            <a:off x="8660915" y="5238541"/>
            <a:ext cx="778774" cy="246221"/>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000" b="0" i="1"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GVM &gt; 12t</a:t>
            </a:r>
          </a:p>
        </p:txBody>
      </p:sp>
      <p:grpSp>
        <p:nvGrpSpPr>
          <p:cNvPr id="134" name="Group 133"/>
          <p:cNvGrpSpPr/>
          <p:nvPr/>
        </p:nvGrpSpPr>
        <p:grpSpPr>
          <a:xfrm>
            <a:off x="10796206" y="3123437"/>
            <a:ext cx="648223" cy="563884"/>
            <a:chOff x="5486950" y="5705087"/>
            <a:chExt cx="1051801" cy="914953"/>
          </a:xfrm>
          <a:solidFill>
            <a:schemeClr val="accent2">
              <a:lumMod val="75000"/>
            </a:schemeClr>
          </a:solidFill>
        </p:grpSpPr>
        <p:sp>
          <p:nvSpPr>
            <p:cNvPr id="135" name="Rounded Rectangle 134"/>
            <p:cNvSpPr/>
            <p:nvPr/>
          </p:nvSpPr>
          <p:spPr>
            <a:xfrm>
              <a:off x="5486950" y="5705087"/>
              <a:ext cx="1038985" cy="795891"/>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a:ln>
                    <a:noFill/>
                  </a:ln>
                  <a:solidFill>
                    <a:prstClr val="white"/>
                  </a:solidFill>
                  <a:effectLst/>
                  <a:uLnTx/>
                  <a:uFillTx/>
                  <a:latin typeface="Calibri" panose="020F0502020204030204"/>
                  <a:ea typeface="+mn-ea"/>
                  <a:cs typeface="+mn-cs"/>
                </a:rPr>
                <a:t>M2X</a:t>
              </a:r>
            </a:p>
          </p:txBody>
        </p:sp>
        <p:sp>
          <p:nvSpPr>
            <p:cNvPr id="136" name="Oval 135"/>
            <p:cNvSpPr/>
            <p:nvPr/>
          </p:nvSpPr>
          <p:spPr>
            <a:xfrm>
              <a:off x="5505623" y="6381915"/>
              <a:ext cx="238125" cy="23812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7" name="Oval 136"/>
            <p:cNvSpPr/>
            <p:nvPr/>
          </p:nvSpPr>
          <p:spPr>
            <a:xfrm>
              <a:off x="6300626" y="6381915"/>
              <a:ext cx="238125" cy="23812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42" name="TextBox 141"/>
          <p:cNvSpPr txBox="1"/>
          <p:nvPr/>
        </p:nvSpPr>
        <p:spPr>
          <a:xfrm>
            <a:off x="10720609" y="3719248"/>
            <a:ext cx="799330" cy="246221"/>
          </a:xfrm>
          <a:prstGeom prst="rect">
            <a:avLst/>
          </a:prstGeom>
          <a:noFill/>
          <a:ln>
            <a:noFill/>
          </a:ln>
        </p:spPr>
        <p:txBody>
          <a:bodyPr wrap="square" rtlCol="0">
            <a:spAutoFit/>
          </a:bodyPr>
          <a:lstStyle>
            <a:defPPr>
              <a:defRPr lang="de-DE"/>
            </a:defPPr>
            <a:lvl1pPr algn="ctr">
              <a:defRPr sz="1000" i="1">
                <a:solidFill>
                  <a:schemeClr val="accent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000" b="0" i="1"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&lt; [25] km/h</a:t>
            </a:r>
          </a:p>
        </p:txBody>
      </p:sp>
      <p:sp>
        <p:nvSpPr>
          <p:cNvPr id="145" name="TextBox 144"/>
          <p:cNvSpPr txBox="1"/>
          <p:nvPr/>
        </p:nvSpPr>
        <p:spPr>
          <a:xfrm>
            <a:off x="4212090" y="4540336"/>
            <a:ext cx="1327306" cy="246221"/>
          </a:xfrm>
          <a:prstGeom prst="rect">
            <a:avLst/>
          </a:prstGeom>
          <a:noFill/>
          <a:ln>
            <a:noFill/>
          </a:ln>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e-DE" sz="1000" b="0" i="1" u="none" strike="noStrike" kern="1200" cap="none" spc="0" normalizeH="0" baseline="0" noProof="0" dirty="0">
                <a:ln>
                  <a:noFill/>
                </a:ln>
                <a:solidFill>
                  <a:prstClr val="white">
                    <a:lumMod val="65000"/>
                  </a:prstClr>
                </a:solidFill>
                <a:effectLst/>
                <a:uLnTx/>
                <a:uFillTx/>
                <a:latin typeface="Calibri" panose="020F0502020204030204"/>
                <a:ea typeface="+mn-ea"/>
                <a:cs typeface="+mn-cs"/>
              </a:rPr>
              <a:t>e.g. Hub-2-Hub truck</a:t>
            </a:r>
          </a:p>
        </p:txBody>
      </p:sp>
      <p:sp>
        <p:nvSpPr>
          <p:cNvPr id="146" name="TextBox 145"/>
          <p:cNvSpPr txBox="1"/>
          <p:nvPr/>
        </p:nvSpPr>
        <p:spPr>
          <a:xfrm>
            <a:off x="3698207" y="3475418"/>
            <a:ext cx="2137025" cy="246221"/>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000" b="0" i="1" u="none" strike="noStrike" kern="1200" cap="none" spc="0" normalizeH="0" baseline="0" noProof="0" dirty="0">
                <a:ln>
                  <a:noFill/>
                </a:ln>
                <a:solidFill>
                  <a:prstClr val="white">
                    <a:lumMod val="65000"/>
                  </a:prstClr>
                </a:solidFill>
                <a:effectLst/>
                <a:uLnTx/>
                <a:uFillTx/>
                <a:latin typeface="Calibri" panose="020F0502020204030204"/>
                <a:ea typeface="+mn-ea"/>
                <a:cs typeface="+mn-cs"/>
              </a:rPr>
              <a:t>e.g. Robotaxi</a:t>
            </a:r>
          </a:p>
        </p:txBody>
      </p:sp>
      <p:sp>
        <p:nvSpPr>
          <p:cNvPr id="114" name="TextBox 113"/>
          <p:cNvSpPr txBox="1"/>
          <p:nvPr/>
        </p:nvSpPr>
        <p:spPr>
          <a:xfrm>
            <a:off x="9912424" y="1818323"/>
            <a:ext cx="2397765"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400" b="0" i="1"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Subcategories X &amp; 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400" b="0" i="1"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„Low speed driverless AV‘s“ </a:t>
            </a:r>
          </a:p>
        </p:txBody>
      </p:sp>
      <p:grpSp>
        <p:nvGrpSpPr>
          <p:cNvPr id="115" name="Group 114"/>
          <p:cNvGrpSpPr/>
          <p:nvPr/>
        </p:nvGrpSpPr>
        <p:grpSpPr>
          <a:xfrm>
            <a:off x="10802428" y="4279749"/>
            <a:ext cx="642003" cy="563884"/>
            <a:chOff x="5497043" y="5705087"/>
            <a:chExt cx="1041708" cy="914953"/>
          </a:xfrm>
          <a:solidFill>
            <a:schemeClr val="accent2">
              <a:lumMod val="75000"/>
            </a:schemeClr>
          </a:solidFill>
        </p:grpSpPr>
        <p:sp>
          <p:nvSpPr>
            <p:cNvPr id="116" name="Rounded Rectangle 115"/>
            <p:cNvSpPr/>
            <p:nvPr/>
          </p:nvSpPr>
          <p:spPr>
            <a:xfrm>
              <a:off x="5497043" y="5705087"/>
              <a:ext cx="1038986" cy="79589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400" b="1" i="0" u="none" strike="noStrike" kern="1200" cap="none" spc="0" normalizeH="0" baseline="0" noProof="0" dirty="0">
                  <a:ln>
                    <a:noFill/>
                  </a:ln>
                  <a:solidFill>
                    <a:prstClr val="white"/>
                  </a:solidFill>
                  <a:effectLst/>
                  <a:uLnTx/>
                  <a:uFillTx/>
                  <a:latin typeface="Calibri" panose="020F0502020204030204"/>
                  <a:ea typeface="+mn-ea"/>
                  <a:cs typeface="+mn-cs"/>
                </a:rPr>
                <a:t>M2Y</a:t>
              </a:r>
            </a:p>
          </p:txBody>
        </p:sp>
        <p:sp>
          <p:nvSpPr>
            <p:cNvPr id="117" name="Oval 116"/>
            <p:cNvSpPr/>
            <p:nvPr/>
          </p:nvSpPr>
          <p:spPr>
            <a:xfrm>
              <a:off x="5505623" y="6381915"/>
              <a:ext cx="238125" cy="23812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8" name="Oval 117"/>
            <p:cNvSpPr/>
            <p:nvPr/>
          </p:nvSpPr>
          <p:spPr>
            <a:xfrm>
              <a:off x="6300626" y="6381915"/>
              <a:ext cx="238125" cy="23812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400" b="1"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43" name="TextBox 142"/>
          <p:cNvSpPr txBox="1"/>
          <p:nvPr/>
        </p:nvSpPr>
        <p:spPr>
          <a:xfrm>
            <a:off x="10563266" y="4857631"/>
            <a:ext cx="1128405" cy="400110"/>
          </a:xfrm>
          <a:prstGeom prst="rect">
            <a:avLst/>
          </a:prstGeom>
          <a:noFill/>
          <a:ln>
            <a:noFill/>
          </a:ln>
        </p:spPr>
        <p:txBody>
          <a:bodyPr wrap="square" rtlCol="0">
            <a:spAutoFit/>
          </a:bodyPr>
          <a:lstStyle>
            <a:defPPr>
              <a:defRPr lang="de-DE"/>
            </a:defPPr>
            <a:lvl1pPr algn="ctr">
              <a:defRPr sz="1000" i="1">
                <a:solidFill>
                  <a:schemeClr val="accent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000" b="0" i="1"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[25] km/h &lt;/= v &lt;/= [50]</a:t>
            </a:r>
          </a:p>
        </p:txBody>
      </p:sp>
      <p:sp>
        <p:nvSpPr>
          <p:cNvPr id="148" name="TextBox 147"/>
          <p:cNvSpPr txBox="1"/>
          <p:nvPr/>
        </p:nvSpPr>
        <p:spPr>
          <a:xfrm>
            <a:off x="10563267" y="5196400"/>
            <a:ext cx="1128404" cy="246221"/>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000" b="0" i="1" u="none" strike="noStrike" kern="1200" cap="none" spc="0" normalizeH="0" baseline="0" noProof="0" dirty="0">
                <a:ln>
                  <a:noFill/>
                </a:ln>
                <a:solidFill>
                  <a:prstClr val="white">
                    <a:lumMod val="65000"/>
                  </a:prstClr>
                </a:solidFill>
                <a:effectLst/>
                <a:uLnTx/>
                <a:uFillTx/>
                <a:latin typeface="Calibri" panose="020F0502020204030204"/>
                <a:ea typeface="+mn-ea"/>
                <a:cs typeface="+mn-cs"/>
              </a:rPr>
              <a:t>e.g. Urban shuttle</a:t>
            </a:r>
          </a:p>
        </p:txBody>
      </p:sp>
      <p:sp>
        <p:nvSpPr>
          <p:cNvPr id="149" name="TextBox 148"/>
          <p:cNvSpPr txBox="1"/>
          <p:nvPr/>
        </p:nvSpPr>
        <p:spPr>
          <a:xfrm>
            <a:off x="10560496" y="3902979"/>
            <a:ext cx="1226144" cy="246221"/>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000" b="0" i="1" u="none" strike="noStrike" kern="1200" cap="none" spc="0" normalizeH="0" baseline="0" noProof="0" dirty="0">
                <a:ln>
                  <a:noFill/>
                </a:ln>
                <a:solidFill>
                  <a:prstClr val="white">
                    <a:lumMod val="65000"/>
                  </a:prstClr>
                </a:solidFill>
                <a:effectLst/>
                <a:uLnTx/>
                <a:uFillTx/>
                <a:latin typeface="Calibri" panose="020F0502020204030204"/>
                <a:ea typeface="+mn-ea"/>
                <a:cs typeface="+mn-cs"/>
              </a:rPr>
              <a:t>e.g. Campus shuttle</a:t>
            </a:r>
          </a:p>
        </p:txBody>
      </p:sp>
      <p:sp>
        <p:nvSpPr>
          <p:cNvPr id="179" name="TextBox 178"/>
          <p:cNvSpPr txBox="1"/>
          <p:nvPr/>
        </p:nvSpPr>
        <p:spPr>
          <a:xfrm>
            <a:off x="2456250" y="3277158"/>
            <a:ext cx="1191269" cy="246221"/>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000" b="0" i="1"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GVM &lt;/= 3.5t</a:t>
            </a:r>
          </a:p>
        </p:txBody>
      </p:sp>
      <p:sp>
        <p:nvSpPr>
          <p:cNvPr id="180" name="TextBox 179"/>
          <p:cNvSpPr txBox="1"/>
          <p:nvPr/>
        </p:nvSpPr>
        <p:spPr>
          <a:xfrm>
            <a:off x="2447684" y="4267969"/>
            <a:ext cx="1191269" cy="246221"/>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000" b="0" i="1"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3.5t &lt; GVM &lt;/= 12t</a:t>
            </a:r>
          </a:p>
        </p:txBody>
      </p:sp>
      <p:sp>
        <p:nvSpPr>
          <p:cNvPr id="181" name="TextBox 180"/>
          <p:cNvSpPr txBox="1"/>
          <p:nvPr/>
        </p:nvSpPr>
        <p:spPr>
          <a:xfrm>
            <a:off x="2634301" y="5238234"/>
            <a:ext cx="778774" cy="246221"/>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000" b="0" i="1"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GVM &gt; 12t</a:t>
            </a:r>
          </a:p>
        </p:txBody>
      </p:sp>
      <p:sp>
        <p:nvSpPr>
          <p:cNvPr id="183" name="TextBox 182"/>
          <p:cNvSpPr txBox="1"/>
          <p:nvPr/>
        </p:nvSpPr>
        <p:spPr>
          <a:xfrm>
            <a:off x="122354" y="1821963"/>
            <a:ext cx="1980487" cy="523220"/>
          </a:xfrm>
          <a:prstGeom prst="rect">
            <a:avLst/>
          </a:prstGeom>
          <a:noFill/>
        </p:spPr>
        <p:txBody>
          <a:bodyPr wrap="square" rtlCol="0">
            <a:spAutoFit/>
          </a:bodyPr>
          <a:lstStyle>
            <a:defPPr>
              <a:defRPr lang="de-DE"/>
            </a:defPPr>
            <a:lvl1pPr algn="ctr">
              <a:defRPr sz="1400" i="1">
                <a:solidFill>
                  <a:schemeClr val="accent5">
                    <a:lumMod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400" b="0" i="1"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Designed primarily for </a:t>
            </a:r>
            <a:br>
              <a:rPr kumimoji="0" lang="de-DE" sz="1400" b="0" i="1"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br>
            <a:r>
              <a:rPr kumimoji="0" lang="de-DE" sz="1400" b="0" i="1"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the carriage of people</a:t>
            </a:r>
          </a:p>
        </p:txBody>
      </p:sp>
      <p:sp>
        <p:nvSpPr>
          <p:cNvPr id="184" name="TextBox 183"/>
          <p:cNvSpPr txBox="1"/>
          <p:nvPr/>
        </p:nvSpPr>
        <p:spPr>
          <a:xfrm>
            <a:off x="2061640" y="1821963"/>
            <a:ext cx="1980487" cy="523220"/>
          </a:xfrm>
          <a:prstGeom prst="rect">
            <a:avLst/>
          </a:prstGeom>
          <a:noFill/>
        </p:spPr>
        <p:txBody>
          <a:bodyPr wrap="square" rtlCol="0">
            <a:spAutoFit/>
          </a:bodyPr>
          <a:lstStyle>
            <a:defPPr>
              <a:defRPr lang="de-DE"/>
            </a:defPPr>
            <a:lvl1pPr algn="ctr">
              <a:defRPr sz="1400" i="1">
                <a:solidFill>
                  <a:schemeClr val="accent5">
                    <a:lumMod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400" b="0" i="1"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Designed primarily for </a:t>
            </a:r>
            <a:br>
              <a:rPr kumimoji="0" lang="de-DE" sz="1400" b="0" i="1"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br>
            <a:r>
              <a:rPr kumimoji="0" lang="de-DE" sz="1400" b="0" i="1"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the carriage of goods</a:t>
            </a:r>
          </a:p>
        </p:txBody>
      </p:sp>
      <p:sp>
        <p:nvSpPr>
          <p:cNvPr id="187" name="Rectangle 186"/>
          <p:cNvSpPr/>
          <p:nvPr/>
        </p:nvSpPr>
        <p:spPr>
          <a:xfrm>
            <a:off x="75642" y="3251983"/>
            <a:ext cx="1928277"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000" b="0" i="1"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Driver seat + max. 8 add. seats, </a:t>
            </a:r>
            <a:br>
              <a:rPr kumimoji="0" lang="de-DE" sz="1000" b="0" i="1"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br>
            <a:r>
              <a:rPr kumimoji="0" lang="de-DE" sz="1000" b="0" i="1"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no limitation of GVM </a:t>
            </a:r>
          </a:p>
        </p:txBody>
      </p:sp>
      <p:sp>
        <p:nvSpPr>
          <p:cNvPr id="188" name="Rectangle 187"/>
          <p:cNvSpPr/>
          <p:nvPr/>
        </p:nvSpPr>
        <p:spPr>
          <a:xfrm>
            <a:off x="47325" y="4208191"/>
            <a:ext cx="2086581"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000" b="0" i="1"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Driver seat + more than 8 add. seats,</a:t>
            </a:r>
            <a:br>
              <a:rPr kumimoji="0" lang="de-DE" sz="1000" b="0" i="1"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br>
            <a:r>
              <a:rPr kumimoji="0" lang="de-DE" sz="1000" b="0" i="1"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GVM max. 5 t</a:t>
            </a:r>
          </a:p>
        </p:txBody>
      </p:sp>
      <p:sp>
        <p:nvSpPr>
          <p:cNvPr id="189" name="Rectangle 188"/>
          <p:cNvSpPr/>
          <p:nvPr/>
        </p:nvSpPr>
        <p:spPr>
          <a:xfrm>
            <a:off x="51096" y="5225404"/>
            <a:ext cx="2092432"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000" b="0" i="1"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Driver seat + more than 8 add. seats,</a:t>
            </a:r>
            <a:br>
              <a:rPr kumimoji="0" lang="de-DE" sz="1000" b="0" i="1"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br>
            <a:r>
              <a:rPr kumimoji="0" lang="de-DE" sz="1000" b="0" i="1"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GVM exceeding 5 t</a:t>
            </a:r>
          </a:p>
        </p:txBody>
      </p:sp>
      <p:sp>
        <p:nvSpPr>
          <p:cNvPr id="2" name="Rectangle 1"/>
          <p:cNvSpPr/>
          <p:nvPr/>
        </p:nvSpPr>
        <p:spPr>
          <a:xfrm>
            <a:off x="142818" y="6044875"/>
            <a:ext cx="5889812" cy="2588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a:ln>
                  <a:noFill/>
                </a:ln>
                <a:solidFill>
                  <a:prstClr val="white"/>
                </a:solidFill>
                <a:effectLst/>
                <a:uLnTx/>
                <a:uFillTx/>
                <a:latin typeface="Calibri" panose="020F0502020204030204"/>
                <a:ea typeface="+mn-ea"/>
                <a:cs typeface="+mn-cs"/>
              </a:rPr>
              <a:t>Vehicles which can be driven manually under nominal conditions</a:t>
            </a:r>
          </a:p>
        </p:txBody>
      </p:sp>
      <p:sp>
        <p:nvSpPr>
          <p:cNvPr id="120" name="Rectangle 119"/>
          <p:cNvSpPr/>
          <p:nvPr/>
        </p:nvSpPr>
        <p:spPr>
          <a:xfrm>
            <a:off x="4453630" y="6456929"/>
            <a:ext cx="7361233" cy="2588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1" i="0" u="none" strike="noStrike" kern="1200" cap="none" spc="0" normalizeH="0" baseline="0" noProof="0" dirty="0">
                <a:ln>
                  <a:noFill/>
                </a:ln>
                <a:solidFill>
                  <a:prstClr val="white"/>
                </a:solidFill>
                <a:effectLst/>
                <a:uLnTx/>
                <a:uFillTx/>
                <a:latin typeface="Calibri" panose="020F0502020204030204"/>
                <a:ea typeface="+mn-ea"/>
                <a:cs typeface="+mn-cs"/>
              </a:rPr>
              <a:t>AV‘s which do not require a driver/fallback-ready user</a:t>
            </a:r>
          </a:p>
        </p:txBody>
      </p:sp>
      <p:sp>
        <p:nvSpPr>
          <p:cNvPr id="123" name="TextBox 122">
            <a:extLst>
              <a:ext uri="{FF2B5EF4-FFF2-40B4-BE49-F238E27FC236}">
                <a16:creationId xmlns:a16="http://schemas.microsoft.com/office/drawing/2014/main" id="{134ECF39-F94E-461A-B696-B3C82A0903EB}"/>
              </a:ext>
            </a:extLst>
          </p:cNvPr>
          <p:cNvSpPr txBox="1"/>
          <p:nvPr/>
        </p:nvSpPr>
        <p:spPr>
          <a:xfrm>
            <a:off x="5292412" y="648391"/>
            <a:ext cx="4891782" cy="338554"/>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New sub categories for Automated Vehicles (AV‘s)</a:t>
            </a:r>
          </a:p>
        </p:txBody>
      </p:sp>
      <p:sp>
        <p:nvSpPr>
          <p:cNvPr id="4" name="Rectangle 3"/>
          <p:cNvSpPr/>
          <p:nvPr/>
        </p:nvSpPr>
        <p:spPr>
          <a:xfrm>
            <a:off x="8308269" y="4969107"/>
            <a:ext cx="412292" cy="246221"/>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000" b="1" i="0" u="none" strike="noStrike" kern="1200" cap="none" spc="0" normalizeH="0" baseline="0" noProof="0" dirty="0">
                <a:ln>
                  <a:noFill/>
                </a:ln>
                <a:solidFill>
                  <a:prstClr val="white"/>
                </a:solidFill>
                <a:effectLst/>
                <a:uLnTx/>
                <a:uFillTx/>
                <a:latin typeface="Calibri" panose="020F0502020204030204"/>
                <a:ea typeface="+mn-ea"/>
                <a:cs typeface="+mn-cs"/>
              </a:rPr>
              <a:t>N3A</a:t>
            </a:r>
          </a:p>
        </p:txBody>
      </p:sp>
      <p:sp>
        <p:nvSpPr>
          <p:cNvPr id="133" name="TextBox 132"/>
          <p:cNvSpPr txBox="1"/>
          <p:nvPr/>
        </p:nvSpPr>
        <p:spPr>
          <a:xfrm>
            <a:off x="5796096" y="5658342"/>
            <a:ext cx="1882721"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000" b="0" i="1"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*Class I, II, III and Class A, B can be carried over</a:t>
            </a:r>
            <a:endParaRPr kumimoji="0" lang="el-GR" sz="1000" b="0" i="1" u="none" strike="noStrike" kern="1200" cap="none" spc="0" normalizeH="0" baseline="0" noProof="0" dirty="0">
              <a:ln>
                <a:noFill/>
              </a:ln>
              <a:solidFill>
                <a:srgbClr val="ED7D31">
                  <a:lumMod val="75000"/>
                </a:srgbClr>
              </a:solidFill>
              <a:effectLst/>
              <a:uLnTx/>
              <a:uFillTx/>
              <a:latin typeface="Calibri" panose="020F0502020204030204"/>
              <a:ea typeface="+mn-ea"/>
              <a:cs typeface="+mn-cs"/>
            </a:endParaRPr>
          </a:p>
        </p:txBody>
      </p:sp>
      <p:sp>
        <p:nvSpPr>
          <p:cNvPr id="140" name="Freeform 139"/>
          <p:cNvSpPr/>
          <p:nvPr/>
        </p:nvSpPr>
        <p:spPr>
          <a:xfrm flipH="1">
            <a:off x="4387336" y="4892053"/>
            <a:ext cx="863295" cy="333976"/>
          </a:xfrm>
          <a:custGeom>
            <a:avLst/>
            <a:gdLst>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12466 w 5933552"/>
              <a:gd name="connsiteY72" fmla="*/ 1627833 h 1934308"/>
              <a:gd name="connsiteX73" fmla="*/ 497393 w 5933552"/>
              <a:gd name="connsiteY73" fmla="*/ 1753437 h 1934308"/>
              <a:gd name="connsiteX74" fmla="*/ 507442 w 5933552"/>
              <a:gd name="connsiteY74" fmla="*/ 1833824 h 1934308"/>
              <a:gd name="connsiteX75" fmla="*/ 281354 w 5933552"/>
              <a:gd name="connsiteY75" fmla="*/ 1833824 h 1934308"/>
              <a:gd name="connsiteX76" fmla="*/ 130629 w 5933552"/>
              <a:gd name="connsiteY76" fmla="*/ 1758461 h 1934308"/>
              <a:gd name="connsiteX77" fmla="*/ 10048 w 5933552"/>
              <a:gd name="connsiteY77" fmla="*/ 1678075 h 1934308"/>
              <a:gd name="connsiteX78" fmla="*/ 0 w 5933552"/>
              <a:gd name="connsiteY78" fmla="*/ 1537398 h 1934308"/>
              <a:gd name="connsiteX79" fmla="*/ 15072 w 5933552"/>
              <a:gd name="connsiteY79" fmla="*/ 1487156 h 1934308"/>
              <a:gd name="connsiteX80" fmla="*/ 15072 w 5933552"/>
              <a:gd name="connsiteY80" fmla="*/ 1431890 h 1934308"/>
              <a:gd name="connsiteX81" fmla="*/ 25121 w 5933552"/>
              <a:gd name="connsiteY81" fmla="*/ 1381648 h 1934308"/>
              <a:gd name="connsiteX82" fmla="*/ 40193 w 5933552"/>
              <a:gd name="connsiteY82" fmla="*/ 1356527 h 1934308"/>
              <a:gd name="connsiteX83" fmla="*/ 65314 w 5933552"/>
              <a:gd name="connsiteY8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512466 w 5933552"/>
              <a:gd name="connsiteY71" fmla="*/ 1627833 h 1934308"/>
              <a:gd name="connsiteX72" fmla="*/ 497393 w 5933552"/>
              <a:gd name="connsiteY72" fmla="*/ 1753437 h 1934308"/>
              <a:gd name="connsiteX73" fmla="*/ 507442 w 5933552"/>
              <a:gd name="connsiteY73" fmla="*/ 1833824 h 1934308"/>
              <a:gd name="connsiteX74" fmla="*/ 281354 w 5933552"/>
              <a:gd name="connsiteY74" fmla="*/ 1833824 h 1934308"/>
              <a:gd name="connsiteX75" fmla="*/ 130629 w 5933552"/>
              <a:gd name="connsiteY75" fmla="*/ 1758461 h 1934308"/>
              <a:gd name="connsiteX76" fmla="*/ 10048 w 5933552"/>
              <a:gd name="connsiteY76" fmla="*/ 1678075 h 1934308"/>
              <a:gd name="connsiteX77" fmla="*/ 0 w 5933552"/>
              <a:gd name="connsiteY77" fmla="*/ 1537398 h 1934308"/>
              <a:gd name="connsiteX78" fmla="*/ 15072 w 5933552"/>
              <a:gd name="connsiteY78" fmla="*/ 1487156 h 1934308"/>
              <a:gd name="connsiteX79" fmla="*/ 15072 w 5933552"/>
              <a:gd name="connsiteY79" fmla="*/ 1431890 h 1934308"/>
              <a:gd name="connsiteX80" fmla="*/ 25121 w 5933552"/>
              <a:gd name="connsiteY80" fmla="*/ 1381648 h 1934308"/>
              <a:gd name="connsiteX81" fmla="*/ 40193 w 5933552"/>
              <a:gd name="connsiteY81" fmla="*/ 1356527 h 1934308"/>
              <a:gd name="connsiteX82" fmla="*/ 65314 w 5933552"/>
              <a:gd name="connsiteY82"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497393 w 5933552"/>
              <a:gd name="connsiteY71" fmla="*/ 1753437 h 1934308"/>
              <a:gd name="connsiteX72" fmla="*/ 507442 w 5933552"/>
              <a:gd name="connsiteY72" fmla="*/ 1833824 h 1934308"/>
              <a:gd name="connsiteX73" fmla="*/ 281354 w 5933552"/>
              <a:gd name="connsiteY73" fmla="*/ 1833824 h 1934308"/>
              <a:gd name="connsiteX74" fmla="*/ 130629 w 5933552"/>
              <a:gd name="connsiteY74" fmla="*/ 1758461 h 1934308"/>
              <a:gd name="connsiteX75" fmla="*/ 10048 w 5933552"/>
              <a:gd name="connsiteY75" fmla="*/ 1678075 h 1934308"/>
              <a:gd name="connsiteX76" fmla="*/ 0 w 5933552"/>
              <a:gd name="connsiteY76" fmla="*/ 1537398 h 1934308"/>
              <a:gd name="connsiteX77" fmla="*/ 15072 w 5933552"/>
              <a:gd name="connsiteY77" fmla="*/ 1487156 h 1934308"/>
              <a:gd name="connsiteX78" fmla="*/ 15072 w 5933552"/>
              <a:gd name="connsiteY78" fmla="*/ 1431890 h 1934308"/>
              <a:gd name="connsiteX79" fmla="*/ 25121 w 5933552"/>
              <a:gd name="connsiteY79" fmla="*/ 1381648 h 1934308"/>
              <a:gd name="connsiteX80" fmla="*/ 40193 w 5933552"/>
              <a:gd name="connsiteY80" fmla="*/ 1356527 h 1934308"/>
              <a:gd name="connsiteX81" fmla="*/ 65314 w 5933552"/>
              <a:gd name="connsiteY81"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507442 w 5933552"/>
              <a:gd name="connsiteY71" fmla="*/ 1833824 h 1934308"/>
              <a:gd name="connsiteX72" fmla="*/ 281354 w 5933552"/>
              <a:gd name="connsiteY72" fmla="*/ 1833824 h 1934308"/>
              <a:gd name="connsiteX73" fmla="*/ 130629 w 5933552"/>
              <a:gd name="connsiteY73" fmla="*/ 1758461 h 1934308"/>
              <a:gd name="connsiteX74" fmla="*/ 10048 w 5933552"/>
              <a:gd name="connsiteY74" fmla="*/ 1678075 h 1934308"/>
              <a:gd name="connsiteX75" fmla="*/ 0 w 5933552"/>
              <a:gd name="connsiteY75" fmla="*/ 1537398 h 1934308"/>
              <a:gd name="connsiteX76" fmla="*/ 15072 w 5933552"/>
              <a:gd name="connsiteY76" fmla="*/ 1487156 h 1934308"/>
              <a:gd name="connsiteX77" fmla="*/ 15072 w 5933552"/>
              <a:gd name="connsiteY77" fmla="*/ 1431890 h 1934308"/>
              <a:gd name="connsiteX78" fmla="*/ 25121 w 5933552"/>
              <a:gd name="connsiteY78" fmla="*/ 1381648 h 1934308"/>
              <a:gd name="connsiteX79" fmla="*/ 40193 w 5933552"/>
              <a:gd name="connsiteY79" fmla="*/ 1356527 h 1934308"/>
              <a:gd name="connsiteX80" fmla="*/ 65314 w 5933552"/>
              <a:gd name="connsiteY80"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507442 w 5933552"/>
              <a:gd name="connsiteY70" fmla="*/ 1833824 h 1934308"/>
              <a:gd name="connsiteX71" fmla="*/ 281354 w 5933552"/>
              <a:gd name="connsiteY71" fmla="*/ 1833824 h 1934308"/>
              <a:gd name="connsiteX72" fmla="*/ 130629 w 5933552"/>
              <a:gd name="connsiteY72" fmla="*/ 1758461 h 1934308"/>
              <a:gd name="connsiteX73" fmla="*/ 10048 w 5933552"/>
              <a:gd name="connsiteY73" fmla="*/ 1678075 h 1934308"/>
              <a:gd name="connsiteX74" fmla="*/ 0 w 5933552"/>
              <a:gd name="connsiteY74" fmla="*/ 1537398 h 1934308"/>
              <a:gd name="connsiteX75" fmla="*/ 15072 w 5933552"/>
              <a:gd name="connsiteY75" fmla="*/ 1487156 h 1934308"/>
              <a:gd name="connsiteX76" fmla="*/ 15072 w 5933552"/>
              <a:gd name="connsiteY76" fmla="*/ 1431890 h 1934308"/>
              <a:gd name="connsiteX77" fmla="*/ 25121 w 5933552"/>
              <a:gd name="connsiteY77" fmla="*/ 1381648 h 1934308"/>
              <a:gd name="connsiteX78" fmla="*/ 40193 w 5933552"/>
              <a:gd name="connsiteY78" fmla="*/ 1356527 h 1934308"/>
              <a:gd name="connsiteX79" fmla="*/ 65314 w 5933552"/>
              <a:gd name="connsiteY79"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507442 w 5933552"/>
              <a:gd name="connsiteY69" fmla="*/ 1833824 h 1934308"/>
              <a:gd name="connsiteX70" fmla="*/ 281354 w 5933552"/>
              <a:gd name="connsiteY70" fmla="*/ 1833824 h 1934308"/>
              <a:gd name="connsiteX71" fmla="*/ 130629 w 5933552"/>
              <a:gd name="connsiteY71" fmla="*/ 1758461 h 1934308"/>
              <a:gd name="connsiteX72" fmla="*/ 10048 w 5933552"/>
              <a:gd name="connsiteY72" fmla="*/ 1678075 h 1934308"/>
              <a:gd name="connsiteX73" fmla="*/ 0 w 5933552"/>
              <a:gd name="connsiteY73" fmla="*/ 1537398 h 1934308"/>
              <a:gd name="connsiteX74" fmla="*/ 15072 w 5933552"/>
              <a:gd name="connsiteY74" fmla="*/ 1487156 h 1934308"/>
              <a:gd name="connsiteX75" fmla="*/ 15072 w 5933552"/>
              <a:gd name="connsiteY75" fmla="*/ 1431890 h 1934308"/>
              <a:gd name="connsiteX76" fmla="*/ 25121 w 5933552"/>
              <a:gd name="connsiteY76" fmla="*/ 1381648 h 1934308"/>
              <a:gd name="connsiteX77" fmla="*/ 40193 w 5933552"/>
              <a:gd name="connsiteY77" fmla="*/ 1356527 h 1934308"/>
              <a:gd name="connsiteX78" fmla="*/ 65314 w 5933552"/>
              <a:gd name="connsiteY78"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507442 w 5933552"/>
              <a:gd name="connsiteY68" fmla="*/ 1833824 h 1934308"/>
              <a:gd name="connsiteX69" fmla="*/ 281354 w 5933552"/>
              <a:gd name="connsiteY69" fmla="*/ 1833824 h 1934308"/>
              <a:gd name="connsiteX70" fmla="*/ 130629 w 5933552"/>
              <a:gd name="connsiteY70" fmla="*/ 1758461 h 1934308"/>
              <a:gd name="connsiteX71" fmla="*/ 10048 w 5933552"/>
              <a:gd name="connsiteY71" fmla="*/ 1678075 h 1934308"/>
              <a:gd name="connsiteX72" fmla="*/ 0 w 5933552"/>
              <a:gd name="connsiteY72" fmla="*/ 1537398 h 1934308"/>
              <a:gd name="connsiteX73" fmla="*/ 15072 w 5933552"/>
              <a:gd name="connsiteY73" fmla="*/ 1487156 h 1934308"/>
              <a:gd name="connsiteX74" fmla="*/ 15072 w 5933552"/>
              <a:gd name="connsiteY74" fmla="*/ 1431890 h 1934308"/>
              <a:gd name="connsiteX75" fmla="*/ 25121 w 5933552"/>
              <a:gd name="connsiteY75" fmla="*/ 1381648 h 1934308"/>
              <a:gd name="connsiteX76" fmla="*/ 40193 w 5933552"/>
              <a:gd name="connsiteY76" fmla="*/ 1356527 h 1934308"/>
              <a:gd name="connsiteX77" fmla="*/ 65314 w 5933552"/>
              <a:gd name="connsiteY77"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562519 w 5933552"/>
              <a:gd name="connsiteY66" fmla="*/ 1462035 h 1934308"/>
              <a:gd name="connsiteX67" fmla="*/ 507442 w 5933552"/>
              <a:gd name="connsiteY67" fmla="*/ 1833824 h 1934308"/>
              <a:gd name="connsiteX68" fmla="*/ 281354 w 5933552"/>
              <a:gd name="connsiteY68" fmla="*/ 1833824 h 1934308"/>
              <a:gd name="connsiteX69" fmla="*/ 130629 w 5933552"/>
              <a:gd name="connsiteY69" fmla="*/ 1758461 h 1934308"/>
              <a:gd name="connsiteX70" fmla="*/ 10048 w 5933552"/>
              <a:gd name="connsiteY70" fmla="*/ 1678075 h 1934308"/>
              <a:gd name="connsiteX71" fmla="*/ 0 w 5933552"/>
              <a:gd name="connsiteY71" fmla="*/ 1537398 h 1934308"/>
              <a:gd name="connsiteX72" fmla="*/ 15072 w 5933552"/>
              <a:gd name="connsiteY72" fmla="*/ 1487156 h 1934308"/>
              <a:gd name="connsiteX73" fmla="*/ 15072 w 5933552"/>
              <a:gd name="connsiteY73" fmla="*/ 1431890 h 1934308"/>
              <a:gd name="connsiteX74" fmla="*/ 25121 w 5933552"/>
              <a:gd name="connsiteY74" fmla="*/ 1381648 h 1934308"/>
              <a:gd name="connsiteX75" fmla="*/ 40193 w 5933552"/>
              <a:gd name="connsiteY75" fmla="*/ 1356527 h 1934308"/>
              <a:gd name="connsiteX76" fmla="*/ 65314 w 5933552"/>
              <a:gd name="connsiteY76"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562519 w 5933552"/>
              <a:gd name="connsiteY65" fmla="*/ 1462035 h 1934308"/>
              <a:gd name="connsiteX66" fmla="*/ 507442 w 5933552"/>
              <a:gd name="connsiteY66" fmla="*/ 1833824 h 1934308"/>
              <a:gd name="connsiteX67" fmla="*/ 281354 w 5933552"/>
              <a:gd name="connsiteY67" fmla="*/ 1833824 h 1934308"/>
              <a:gd name="connsiteX68" fmla="*/ 130629 w 5933552"/>
              <a:gd name="connsiteY68" fmla="*/ 1758461 h 1934308"/>
              <a:gd name="connsiteX69" fmla="*/ 10048 w 5933552"/>
              <a:gd name="connsiteY69" fmla="*/ 1678075 h 1934308"/>
              <a:gd name="connsiteX70" fmla="*/ 0 w 5933552"/>
              <a:gd name="connsiteY70" fmla="*/ 1537398 h 1934308"/>
              <a:gd name="connsiteX71" fmla="*/ 15072 w 5933552"/>
              <a:gd name="connsiteY71" fmla="*/ 1487156 h 1934308"/>
              <a:gd name="connsiteX72" fmla="*/ 15072 w 5933552"/>
              <a:gd name="connsiteY72" fmla="*/ 1431890 h 1934308"/>
              <a:gd name="connsiteX73" fmla="*/ 25121 w 5933552"/>
              <a:gd name="connsiteY73" fmla="*/ 1381648 h 1934308"/>
              <a:gd name="connsiteX74" fmla="*/ 40193 w 5933552"/>
              <a:gd name="connsiteY74" fmla="*/ 1356527 h 1934308"/>
              <a:gd name="connsiteX75" fmla="*/ 65314 w 5933552"/>
              <a:gd name="connsiteY75"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35380 w 5933552"/>
              <a:gd name="connsiteY62" fmla="*/ 1919235 h 1934308"/>
              <a:gd name="connsiteX63" fmla="*/ 1688123 w 5933552"/>
              <a:gd name="connsiteY63" fmla="*/ 1899138 h 1934308"/>
              <a:gd name="connsiteX64" fmla="*/ 507442 w 5933552"/>
              <a:gd name="connsiteY64" fmla="*/ 1833824 h 1934308"/>
              <a:gd name="connsiteX65" fmla="*/ 281354 w 5933552"/>
              <a:gd name="connsiteY65" fmla="*/ 1833824 h 1934308"/>
              <a:gd name="connsiteX66" fmla="*/ 130629 w 5933552"/>
              <a:gd name="connsiteY66" fmla="*/ 1758461 h 1934308"/>
              <a:gd name="connsiteX67" fmla="*/ 10048 w 5933552"/>
              <a:gd name="connsiteY67" fmla="*/ 1678075 h 1934308"/>
              <a:gd name="connsiteX68" fmla="*/ 0 w 5933552"/>
              <a:gd name="connsiteY68" fmla="*/ 1537398 h 1934308"/>
              <a:gd name="connsiteX69" fmla="*/ 15072 w 5933552"/>
              <a:gd name="connsiteY69" fmla="*/ 1487156 h 1934308"/>
              <a:gd name="connsiteX70" fmla="*/ 15072 w 5933552"/>
              <a:gd name="connsiteY70" fmla="*/ 1431890 h 1934308"/>
              <a:gd name="connsiteX71" fmla="*/ 25121 w 5933552"/>
              <a:gd name="connsiteY71" fmla="*/ 1381648 h 1934308"/>
              <a:gd name="connsiteX72" fmla="*/ 40193 w 5933552"/>
              <a:gd name="connsiteY72" fmla="*/ 1356527 h 1934308"/>
              <a:gd name="connsiteX73" fmla="*/ 65314 w 5933552"/>
              <a:gd name="connsiteY7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919235 h 1934308"/>
              <a:gd name="connsiteX62" fmla="*/ 1688123 w 5933552"/>
              <a:gd name="connsiteY62" fmla="*/ 1899138 h 1934308"/>
              <a:gd name="connsiteX63" fmla="*/ 507442 w 5933552"/>
              <a:gd name="connsiteY63" fmla="*/ 1833824 h 1934308"/>
              <a:gd name="connsiteX64" fmla="*/ 281354 w 5933552"/>
              <a:gd name="connsiteY64" fmla="*/ 1833824 h 1934308"/>
              <a:gd name="connsiteX65" fmla="*/ 130629 w 5933552"/>
              <a:gd name="connsiteY65" fmla="*/ 1758461 h 1934308"/>
              <a:gd name="connsiteX66" fmla="*/ 10048 w 5933552"/>
              <a:gd name="connsiteY66" fmla="*/ 1678075 h 1934308"/>
              <a:gd name="connsiteX67" fmla="*/ 0 w 5933552"/>
              <a:gd name="connsiteY67" fmla="*/ 1537398 h 1934308"/>
              <a:gd name="connsiteX68" fmla="*/ 15072 w 5933552"/>
              <a:gd name="connsiteY68" fmla="*/ 1487156 h 1934308"/>
              <a:gd name="connsiteX69" fmla="*/ 15072 w 5933552"/>
              <a:gd name="connsiteY69" fmla="*/ 1431890 h 1934308"/>
              <a:gd name="connsiteX70" fmla="*/ 25121 w 5933552"/>
              <a:gd name="connsiteY70" fmla="*/ 1381648 h 1934308"/>
              <a:gd name="connsiteX71" fmla="*/ 40193 w 5933552"/>
              <a:gd name="connsiteY71" fmla="*/ 1356527 h 1934308"/>
              <a:gd name="connsiteX72" fmla="*/ 65314 w 5933552"/>
              <a:gd name="connsiteY72"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35380 w 5933552"/>
              <a:gd name="connsiteY60" fmla="*/ 1919235 h 1934308"/>
              <a:gd name="connsiteX61" fmla="*/ 1688123 w 5933552"/>
              <a:gd name="connsiteY61" fmla="*/ 1899138 h 1934308"/>
              <a:gd name="connsiteX62" fmla="*/ 507442 w 5933552"/>
              <a:gd name="connsiteY62" fmla="*/ 1833824 h 1934308"/>
              <a:gd name="connsiteX63" fmla="*/ 281354 w 5933552"/>
              <a:gd name="connsiteY63" fmla="*/ 1833824 h 1934308"/>
              <a:gd name="connsiteX64" fmla="*/ 130629 w 5933552"/>
              <a:gd name="connsiteY64" fmla="*/ 1758461 h 1934308"/>
              <a:gd name="connsiteX65" fmla="*/ 10048 w 5933552"/>
              <a:gd name="connsiteY65" fmla="*/ 1678075 h 1934308"/>
              <a:gd name="connsiteX66" fmla="*/ 0 w 5933552"/>
              <a:gd name="connsiteY66" fmla="*/ 1537398 h 1934308"/>
              <a:gd name="connsiteX67" fmla="*/ 15072 w 5933552"/>
              <a:gd name="connsiteY67" fmla="*/ 1487156 h 1934308"/>
              <a:gd name="connsiteX68" fmla="*/ 15072 w 5933552"/>
              <a:gd name="connsiteY68" fmla="*/ 1431890 h 1934308"/>
              <a:gd name="connsiteX69" fmla="*/ 25121 w 5933552"/>
              <a:gd name="connsiteY69" fmla="*/ 1381648 h 1934308"/>
              <a:gd name="connsiteX70" fmla="*/ 40193 w 5933552"/>
              <a:gd name="connsiteY70" fmla="*/ 1356527 h 1934308"/>
              <a:gd name="connsiteX71" fmla="*/ 65314 w 5933552"/>
              <a:gd name="connsiteY71"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235380 w 5933552"/>
              <a:gd name="connsiteY59" fmla="*/ 1919235 h 1934308"/>
              <a:gd name="connsiteX60" fmla="*/ 1688123 w 5933552"/>
              <a:gd name="connsiteY60" fmla="*/ 1899138 h 1934308"/>
              <a:gd name="connsiteX61" fmla="*/ 507442 w 5933552"/>
              <a:gd name="connsiteY61" fmla="*/ 1833824 h 1934308"/>
              <a:gd name="connsiteX62" fmla="*/ 281354 w 5933552"/>
              <a:gd name="connsiteY62" fmla="*/ 1833824 h 1934308"/>
              <a:gd name="connsiteX63" fmla="*/ 130629 w 5933552"/>
              <a:gd name="connsiteY63" fmla="*/ 1758461 h 1934308"/>
              <a:gd name="connsiteX64" fmla="*/ 10048 w 5933552"/>
              <a:gd name="connsiteY64" fmla="*/ 1678075 h 1934308"/>
              <a:gd name="connsiteX65" fmla="*/ 0 w 5933552"/>
              <a:gd name="connsiteY65" fmla="*/ 1537398 h 1934308"/>
              <a:gd name="connsiteX66" fmla="*/ 15072 w 5933552"/>
              <a:gd name="connsiteY66" fmla="*/ 1487156 h 1934308"/>
              <a:gd name="connsiteX67" fmla="*/ 15072 w 5933552"/>
              <a:gd name="connsiteY67" fmla="*/ 1431890 h 1934308"/>
              <a:gd name="connsiteX68" fmla="*/ 25121 w 5933552"/>
              <a:gd name="connsiteY68" fmla="*/ 1381648 h 1934308"/>
              <a:gd name="connsiteX69" fmla="*/ 40193 w 5933552"/>
              <a:gd name="connsiteY69" fmla="*/ 1356527 h 1934308"/>
              <a:gd name="connsiteX70" fmla="*/ 65314 w 5933552"/>
              <a:gd name="connsiteY70"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235380 w 5933552"/>
              <a:gd name="connsiteY58" fmla="*/ 1919235 h 1934308"/>
              <a:gd name="connsiteX59" fmla="*/ 1688123 w 5933552"/>
              <a:gd name="connsiteY59" fmla="*/ 1899138 h 1934308"/>
              <a:gd name="connsiteX60" fmla="*/ 507442 w 5933552"/>
              <a:gd name="connsiteY60" fmla="*/ 1833824 h 1934308"/>
              <a:gd name="connsiteX61" fmla="*/ 281354 w 5933552"/>
              <a:gd name="connsiteY61" fmla="*/ 1833824 h 1934308"/>
              <a:gd name="connsiteX62" fmla="*/ 130629 w 5933552"/>
              <a:gd name="connsiteY62" fmla="*/ 1758461 h 1934308"/>
              <a:gd name="connsiteX63" fmla="*/ 10048 w 5933552"/>
              <a:gd name="connsiteY63" fmla="*/ 1678075 h 1934308"/>
              <a:gd name="connsiteX64" fmla="*/ 0 w 5933552"/>
              <a:gd name="connsiteY64" fmla="*/ 1537398 h 1934308"/>
              <a:gd name="connsiteX65" fmla="*/ 15072 w 5933552"/>
              <a:gd name="connsiteY65" fmla="*/ 1487156 h 1934308"/>
              <a:gd name="connsiteX66" fmla="*/ 15072 w 5933552"/>
              <a:gd name="connsiteY66" fmla="*/ 1431890 h 1934308"/>
              <a:gd name="connsiteX67" fmla="*/ 25121 w 5933552"/>
              <a:gd name="connsiteY67" fmla="*/ 1381648 h 1934308"/>
              <a:gd name="connsiteX68" fmla="*/ 40193 w 5933552"/>
              <a:gd name="connsiteY68" fmla="*/ 1356527 h 1934308"/>
              <a:gd name="connsiteX69" fmla="*/ 65314 w 5933552"/>
              <a:gd name="connsiteY69"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235380 w 5933552"/>
              <a:gd name="connsiteY57" fmla="*/ 1919235 h 1934308"/>
              <a:gd name="connsiteX58" fmla="*/ 1688123 w 5933552"/>
              <a:gd name="connsiteY58" fmla="*/ 1899138 h 1934308"/>
              <a:gd name="connsiteX59" fmla="*/ 507442 w 5933552"/>
              <a:gd name="connsiteY59" fmla="*/ 1833824 h 1934308"/>
              <a:gd name="connsiteX60" fmla="*/ 281354 w 5933552"/>
              <a:gd name="connsiteY60" fmla="*/ 1833824 h 1934308"/>
              <a:gd name="connsiteX61" fmla="*/ 130629 w 5933552"/>
              <a:gd name="connsiteY61" fmla="*/ 1758461 h 1934308"/>
              <a:gd name="connsiteX62" fmla="*/ 10048 w 5933552"/>
              <a:gd name="connsiteY62" fmla="*/ 1678075 h 1934308"/>
              <a:gd name="connsiteX63" fmla="*/ 0 w 5933552"/>
              <a:gd name="connsiteY63" fmla="*/ 1537398 h 1934308"/>
              <a:gd name="connsiteX64" fmla="*/ 15072 w 5933552"/>
              <a:gd name="connsiteY64" fmla="*/ 1487156 h 1934308"/>
              <a:gd name="connsiteX65" fmla="*/ 15072 w 5933552"/>
              <a:gd name="connsiteY65" fmla="*/ 1431890 h 1934308"/>
              <a:gd name="connsiteX66" fmla="*/ 25121 w 5933552"/>
              <a:gd name="connsiteY66" fmla="*/ 1381648 h 1934308"/>
              <a:gd name="connsiteX67" fmla="*/ 40193 w 5933552"/>
              <a:gd name="connsiteY67" fmla="*/ 1356527 h 1934308"/>
              <a:gd name="connsiteX68" fmla="*/ 65314 w 5933552"/>
              <a:gd name="connsiteY68"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235380 w 5933552"/>
              <a:gd name="connsiteY56" fmla="*/ 1919235 h 1934308"/>
              <a:gd name="connsiteX57" fmla="*/ 1688123 w 5933552"/>
              <a:gd name="connsiteY57" fmla="*/ 1899138 h 1934308"/>
              <a:gd name="connsiteX58" fmla="*/ 507442 w 5933552"/>
              <a:gd name="connsiteY58" fmla="*/ 1833824 h 1934308"/>
              <a:gd name="connsiteX59" fmla="*/ 281354 w 5933552"/>
              <a:gd name="connsiteY59" fmla="*/ 1833824 h 1934308"/>
              <a:gd name="connsiteX60" fmla="*/ 130629 w 5933552"/>
              <a:gd name="connsiteY60" fmla="*/ 1758461 h 1934308"/>
              <a:gd name="connsiteX61" fmla="*/ 10048 w 5933552"/>
              <a:gd name="connsiteY61" fmla="*/ 1678075 h 1934308"/>
              <a:gd name="connsiteX62" fmla="*/ 0 w 5933552"/>
              <a:gd name="connsiteY62" fmla="*/ 1537398 h 1934308"/>
              <a:gd name="connsiteX63" fmla="*/ 15072 w 5933552"/>
              <a:gd name="connsiteY63" fmla="*/ 1487156 h 1934308"/>
              <a:gd name="connsiteX64" fmla="*/ 15072 w 5933552"/>
              <a:gd name="connsiteY64" fmla="*/ 1431890 h 1934308"/>
              <a:gd name="connsiteX65" fmla="*/ 25121 w 5933552"/>
              <a:gd name="connsiteY65" fmla="*/ 1381648 h 1934308"/>
              <a:gd name="connsiteX66" fmla="*/ 40193 w 5933552"/>
              <a:gd name="connsiteY66" fmla="*/ 1356527 h 1934308"/>
              <a:gd name="connsiteX67" fmla="*/ 65314 w 5933552"/>
              <a:gd name="connsiteY67"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235380 w 5933552"/>
              <a:gd name="connsiteY55" fmla="*/ 1919235 h 1934308"/>
              <a:gd name="connsiteX56" fmla="*/ 1688123 w 5933552"/>
              <a:gd name="connsiteY56" fmla="*/ 1899138 h 1934308"/>
              <a:gd name="connsiteX57" fmla="*/ 507442 w 5933552"/>
              <a:gd name="connsiteY57" fmla="*/ 1833824 h 1934308"/>
              <a:gd name="connsiteX58" fmla="*/ 281354 w 5933552"/>
              <a:gd name="connsiteY58" fmla="*/ 1833824 h 1934308"/>
              <a:gd name="connsiteX59" fmla="*/ 130629 w 5933552"/>
              <a:gd name="connsiteY59" fmla="*/ 1758461 h 1934308"/>
              <a:gd name="connsiteX60" fmla="*/ 10048 w 5933552"/>
              <a:gd name="connsiteY60" fmla="*/ 1678075 h 1934308"/>
              <a:gd name="connsiteX61" fmla="*/ 0 w 5933552"/>
              <a:gd name="connsiteY61" fmla="*/ 1537398 h 1934308"/>
              <a:gd name="connsiteX62" fmla="*/ 15072 w 5933552"/>
              <a:gd name="connsiteY62" fmla="*/ 1487156 h 1934308"/>
              <a:gd name="connsiteX63" fmla="*/ 15072 w 5933552"/>
              <a:gd name="connsiteY63" fmla="*/ 1431890 h 1934308"/>
              <a:gd name="connsiteX64" fmla="*/ 25121 w 5933552"/>
              <a:gd name="connsiteY64" fmla="*/ 1381648 h 1934308"/>
              <a:gd name="connsiteX65" fmla="*/ 40193 w 5933552"/>
              <a:gd name="connsiteY65" fmla="*/ 1356527 h 1934308"/>
              <a:gd name="connsiteX66" fmla="*/ 65314 w 5933552"/>
              <a:gd name="connsiteY66"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4235380 w 5933552"/>
              <a:gd name="connsiteY54" fmla="*/ 1919235 h 1934308"/>
              <a:gd name="connsiteX55" fmla="*/ 1688123 w 5933552"/>
              <a:gd name="connsiteY55" fmla="*/ 1899138 h 1934308"/>
              <a:gd name="connsiteX56" fmla="*/ 507442 w 5933552"/>
              <a:gd name="connsiteY56" fmla="*/ 1833824 h 1934308"/>
              <a:gd name="connsiteX57" fmla="*/ 281354 w 5933552"/>
              <a:gd name="connsiteY57" fmla="*/ 1833824 h 1934308"/>
              <a:gd name="connsiteX58" fmla="*/ 130629 w 5933552"/>
              <a:gd name="connsiteY58" fmla="*/ 1758461 h 1934308"/>
              <a:gd name="connsiteX59" fmla="*/ 10048 w 5933552"/>
              <a:gd name="connsiteY59" fmla="*/ 1678075 h 1934308"/>
              <a:gd name="connsiteX60" fmla="*/ 0 w 5933552"/>
              <a:gd name="connsiteY60" fmla="*/ 1537398 h 1934308"/>
              <a:gd name="connsiteX61" fmla="*/ 15072 w 5933552"/>
              <a:gd name="connsiteY61" fmla="*/ 1487156 h 1934308"/>
              <a:gd name="connsiteX62" fmla="*/ 15072 w 5933552"/>
              <a:gd name="connsiteY62" fmla="*/ 1431890 h 1934308"/>
              <a:gd name="connsiteX63" fmla="*/ 25121 w 5933552"/>
              <a:gd name="connsiteY63" fmla="*/ 1381648 h 1934308"/>
              <a:gd name="connsiteX64" fmla="*/ 40193 w 5933552"/>
              <a:gd name="connsiteY64" fmla="*/ 1356527 h 1934308"/>
              <a:gd name="connsiteX65" fmla="*/ 65314 w 5933552"/>
              <a:gd name="connsiteY65"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4235380 w 5933552"/>
              <a:gd name="connsiteY53" fmla="*/ 1919235 h 1934308"/>
              <a:gd name="connsiteX54" fmla="*/ 1688123 w 5933552"/>
              <a:gd name="connsiteY54" fmla="*/ 1899138 h 1934308"/>
              <a:gd name="connsiteX55" fmla="*/ 507442 w 5933552"/>
              <a:gd name="connsiteY55" fmla="*/ 1833824 h 1934308"/>
              <a:gd name="connsiteX56" fmla="*/ 281354 w 5933552"/>
              <a:gd name="connsiteY56" fmla="*/ 1833824 h 1934308"/>
              <a:gd name="connsiteX57" fmla="*/ 130629 w 5933552"/>
              <a:gd name="connsiteY57" fmla="*/ 1758461 h 1934308"/>
              <a:gd name="connsiteX58" fmla="*/ 10048 w 5933552"/>
              <a:gd name="connsiteY58" fmla="*/ 1678075 h 1934308"/>
              <a:gd name="connsiteX59" fmla="*/ 0 w 5933552"/>
              <a:gd name="connsiteY59" fmla="*/ 1537398 h 1934308"/>
              <a:gd name="connsiteX60" fmla="*/ 15072 w 5933552"/>
              <a:gd name="connsiteY60" fmla="*/ 1487156 h 1934308"/>
              <a:gd name="connsiteX61" fmla="*/ 15072 w 5933552"/>
              <a:gd name="connsiteY61" fmla="*/ 1431890 h 1934308"/>
              <a:gd name="connsiteX62" fmla="*/ 25121 w 5933552"/>
              <a:gd name="connsiteY62" fmla="*/ 1381648 h 1934308"/>
              <a:gd name="connsiteX63" fmla="*/ 40193 w 5933552"/>
              <a:gd name="connsiteY63" fmla="*/ 1356527 h 1934308"/>
              <a:gd name="connsiteX64" fmla="*/ 65314 w 5933552"/>
              <a:gd name="connsiteY6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3029578 w 5933552"/>
              <a:gd name="connsiteY23" fmla="*/ 55266 h 1934308"/>
              <a:gd name="connsiteX24" fmla="*/ 3135086 w 5933552"/>
              <a:gd name="connsiteY24" fmla="*/ 75363 h 1934308"/>
              <a:gd name="connsiteX25" fmla="*/ 3255666 w 5933552"/>
              <a:gd name="connsiteY25" fmla="*/ 95459 h 1934308"/>
              <a:gd name="connsiteX26" fmla="*/ 3542044 w 5933552"/>
              <a:gd name="connsiteY26" fmla="*/ 180870 h 1934308"/>
              <a:gd name="connsiteX27" fmla="*/ 3798277 w 5933552"/>
              <a:gd name="connsiteY27" fmla="*/ 316523 h 1934308"/>
              <a:gd name="connsiteX28" fmla="*/ 4210259 w 5933552"/>
              <a:gd name="connsiteY28" fmla="*/ 542611 h 1934308"/>
              <a:gd name="connsiteX29" fmla="*/ 4340888 w 5933552"/>
              <a:gd name="connsiteY29" fmla="*/ 622998 h 1934308"/>
              <a:gd name="connsiteX30" fmla="*/ 4381081 w 5933552"/>
              <a:gd name="connsiteY30" fmla="*/ 653143 h 1934308"/>
              <a:gd name="connsiteX31" fmla="*/ 4752870 w 5933552"/>
              <a:gd name="connsiteY31" fmla="*/ 683288 h 1934308"/>
              <a:gd name="connsiteX32" fmla="*/ 5164853 w 5933552"/>
              <a:gd name="connsiteY32" fmla="*/ 758650 h 1934308"/>
              <a:gd name="connsiteX33" fmla="*/ 5441182 w 5933552"/>
              <a:gd name="connsiteY33" fmla="*/ 823965 h 1934308"/>
              <a:gd name="connsiteX34" fmla="*/ 5612004 w 5933552"/>
              <a:gd name="connsiteY34" fmla="*/ 899327 h 1934308"/>
              <a:gd name="connsiteX35" fmla="*/ 5807947 w 5933552"/>
              <a:gd name="connsiteY35" fmla="*/ 1045028 h 1934308"/>
              <a:gd name="connsiteX36" fmla="*/ 5823020 w 5933552"/>
              <a:gd name="connsiteY36" fmla="*/ 1115367 h 1934308"/>
              <a:gd name="connsiteX37" fmla="*/ 5838092 w 5933552"/>
              <a:gd name="connsiteY37" fmla="*/ 1215850 h 1934308"/>
              <a:gd name="connsiteX38" fmla="*/ 5823020 w 5933552"/>
              <a:gd name="connsiteY38" fmla="*/ 1245995 h 1934308"/>
              <a:gd name="connsiteX39" fmla="*/ 5863213 w 5933552"/>
              <a:gd name="connsiteY39" fmla="*/ 1296237 h 1934308"/>
              <a:gd name="connsiteX40" fmla="*/ 5893358 w 5933552"/>
              <a:gd name="connsiteY40" fmla="*/ 1356527 h 1934308"/>
              <a:gd name="connsiteX41" fmla="*/ 5893358 w 5933552"/>
              <a:gd name="connsiteY41" fmla="*/ 1431890 h 1934308"/>
              <a:gd name="connsiteX42" fmla="*/ 5928527 w 5933552"/>
              <a:gd name="connsiteY42" fmla="*/ 1492180 h 1934308"/>
              <a:gd name="connsiteX43" fmla="*/ 5918479 w 5933552"/>
              <a:gd name="connsiteY43" fmla="*/ 1602712 h 1934308"/>
              <a:gd name="connsiteX44" fmla="*/ 5898382 w 5933552"/>
              <a:gd name="connsiteY44" fmla="*/ 1683099 h 1934308"/>
              <a:gd name="connsiteX45" fmla="*/ 5918479 w 5933552"/>
              <a:gd name="connsiteY45" fmla="*/ 1773534 h 1934308"/>
              <a:gd name="connsiteX46" fmla="*/ 5933552 w 5933552"/>
              <a:gd name="connsiteY46" fmla="*/ 1808703 h 1934308"/>
              <a:gd name="connsiteX47" fmla="*/ 5812971 w 5933552"/>
              <a:gd name="connsiteY47" fmla="*/ 1868993 h 1934308"/>
              <a:gd name="connsiteX48" fmla="*/ 5812971 w 5933552"/>
              <a:gd name="connsiteY48" fmla="*/ 1868993 h 1934308"/>
              <a:gd name="connsiteX49" fmla="*/ 5727560 w 5933552"/>
              <a:gd name="connsiteY49" fmla="*/ 1929283 h 1934308"/>
              <a:gd name="connsiteX50" fmla="*/ 5390941 w 5933552"/>
              <a:gd name="connsiteY50" fmla="*/ 1934308 h 1934308"/>
              <a:gd name="connsiteX51" fmla="*/ 4235380 w 5933552"/>
              <a:gd name="connsiteY51" fmla="*/ 1919235 h 1934308"/>
              <a:gd name="connsiteX52" fmla="*/ 1688123 w 5933552"/>
              <a:gd name="connsiteY52" fmla="*/ 1899138 h 1934308"/>
              <a:gd name="connsiteX53" fmla="*/ 507442 w 5933552"/>
              <a:gd name="connsiteY53" fmla="*/ 1833824 h 1934308"/>
              <a:gd name="connsiteX54" fmla="*/ 281354 w 5933552"/>
              <a:gd name="connsiteY54" fmla="*/ 1833824 h 1934308"/>
              <a:gd name="connsiteX55" fmla="*/ 130629 w 5933552"/>
              <a:gd name="connsiteY55" fmla="*/ 1758461 h 1934308"/>
              <a:gd name="connsiteX56" fmla="*/ 10048 w 5933552"/>
              <a:gd name="connsiteY56" fmla="*/ 1678075 h 1934308"/>
              <a:gd name="connsiteX57" fmla="*/ 0 w 5933552"/>
              <a:gd name="connsiteY57" fmla="*/ 1537398 h 1934308"/>
              <a:gd name="connsiteX58" fmla="*/ 15072 w 5933552"/>
              <a:gd name="connsiteY58" fmla="*/ 1487156 h 1934308"/>
              <a:gd name="connsiteX59" fmla="*/ 15072 w 5933552"/>
              <a:gd name="connsiteY59" fmla="*/ 1431890 h 1934308"/>
              <a:gd name="connsiteX60" fmla="*/ 25121 w 5933552"/>
              <a:gd name="connsiteY60" fmla="*/ 1381648 h 1934308"/>
              <a:gd name="connsiteX61" fmla="*/ 40193 w 5933552"/>
              <a:gd name="connsiteY61" fmla="*/ 1356527 h 1934308"/>
              <a:gd name="connsiteX62" fmla="*/ 65314 w 5933552"/>
              <a:gd name="connsiteY62" fmla="*/ 1311310 h 1934308"/>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57301 w 5933552"/>
              <a:gd name="connsiteY52" fmla="*/ 1891925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57301 w 5933552"/>
              <a:gd name="connsiteY52" fmla="*/ 1891925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57301 w 5933552"/>
              <a:gd name="connsiteY52" fmla="*/ 1891925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5312804 w 5933552"/>
              <a:gd name="connsiteY51" fmla="*/ 1552761 h 1937369"/>
              <a:gd name="connsiteX52" fmla="*/ 4235380 w 5933552"/>
              <a:gd name="connsiteY52" fmla="*/ 1922296 h 1937369"/>
              <a:gd name="connsiteX53" fmla="*/ 1657301 w 5933552"/>
              <a:gd name="connsiteY53" fmla="*/ 1891925 h 1937369"/>
              <a:gd name="connsiteX54" fmla="*/ 507442 w 5933552"/>
              <a:gd name="connsiteY54" fmla="*/ 1836885 h 1937369"/>
              <a:gd name="connsiteX55" fmla="*/ 281354 w 5933552"/>
              <a:gd name="connsiteY55" fmla="*/ 1836885 h 1937369"/>
              <a:gd name="connsiteX56" fmla="*/ 130629 w 5933552"/>
              <a:gd name="connsiteY56" fmla="*/ 1761522 h 1937369"/>
              <a:gd name="connsiteX57" fmla="*/ 10048 w 5933552"/>
              <a:gd name="connsiteY57" fmla="*/ 1681136 h 1937369"/>
              <a:gd name="connsiteX58" fmla="*/ 0 w 5933552"/>
              <a:gd name="connsiteY58" fmla="*/ 1540459 h 1937369"/>
              <a:gd name="connsiteX59" fmla="*/ 15072 w 5933552"/>
              <a:gd name="connsiteY59" fmla="*/ 1490217 h 1937369"/>
              <a:gd name="connsiteX60" fmla="*/ 15072 w 5933552"/>
              <a:gd name="connsiteY60" fmla="*/ 1434951 h 1937369"/>
              <a:gd name="connsiteX61" fmla="*/ 25121 w 5933552"/>
              <a:gd name="connsiteY61" fmla="*/ 1384709 h 1937369"/>
              <a:gd name="connsiteX62" fmla="*/ 40193 w 5933552"/>
              <a:gd name="connsiteY62" fmla="*/ 1359588 h 1937369"/>
              <a:gd name="connsiteX63" fmla="*/ 65314 w 5933552"/>
              <a:gd name="connsiteY63"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5251455 w 5933552"/>
              <a:gd name="connsiteY51" fmla="*/ 1926022 h 1937369"/>
              <a:gd name="connsiteX52" fmla="*/ 4235380 w 5933552"/>
              <a:gd name="connsiteY52" fmla="*/ 1922296 h 1937369"/>
              <a:gd name="connsiteX53" fmla="*/ 1657301 w 5933552"/>
              <a:gd name="connsiteY53" fmla="*/ 1891925 h 1937369"/>
              <a:gd name="connsiteX54" fmla="*/ 507442 w 5933552"/>
              <a:gd name="connsiteY54" fmla="*/ 1836885 h 1937369"/>
              <a:gd name="connsiteX55" fmla="*/ 281354 w 5933552"/>
              <a:gd name="connsiteY55" fmla="*/ 1836885 h 1937369"/>
              <a:gd name="connsiteX56" fmla="*/ 130629 w 5933552"/>
              <a:gd name="connsiteY56" fmla="*/ 1761522 h 1937369"/>
              <a:gd name="connsiteX57" fmla="*/ 10048 w 5933552"/>
              <a:gd name="connsiteY57" fmla="*/ 1681136 h 1937369"/>
              <a:gd name="connsiteX58" fmla="*/ 0 w 5933552"/>
              <a:gd name="connsiteY58" fmla="*/ 1540459 h 1937369"/>
              <a:gd name="connsiteX59" fmla="*/ 15072 w 5933552"/>
              <a:gd name="connsiteY59" fmla="*/ 1490217 h 1937369"/>
              <a:gd name="connsiteX60" fmla="*/ 15072 w 5933552"/>
              <a:gd name="connsiteY60" fmla="*/ 1434951 h 1937369"/>
              <a:gd name="connsiteX61" fmla="*/ 25121 w 5933552"/>
              <a:gd name="connsiteY61" fmla="*/ 1384709 h 1937369"/>
              <a:gd name="connsiteX62" fmla="*/ 40193 w 5933552"/>
              <a:gd name="connsiteY62" fmla="*/ 1359588 h 1937369"/>
              <a:gd name="connsiteX63" fmla="*/ 65314 w 5933552"/>
              <a:gd name="connsiteY63"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5251455 w 5933552"/>
              <a:gd name="connsiteY51" fmla="*/ 1926022 h 1937369"/>
              <a:gd name="connsiteX52" fmla="*/ 4235380 w 5933552"/>
              <a:gd name="connsiteY52" fmla="*/ 1922296 h 1937369"/>
              <a:gd name="connsiteX53" fmla="*/ 1657301 w 5933552"/>
              <a:gd name="connsiteY53" fmla="*/ 1891925 h 1937369"/>
              <a:gd name="connsiteX54" fmla="*/ 507442 w 5933552"/>
              <a:gd name="connsiteY54" fmla="*/ 1836885 h 1937369"/>
              <a:gd name="connsiteX55" fmla="*/ 281354 w 5933552"/>
              <a:gd name="connsiteY55" fmla="*/ 1836885 h 1937369"/>
              <a:gd name="connsiteX56" fmla="*/ 130629 w 5933552"/>
              <a:gd name="connsiteY56" fmla="*/ 1761522 h 1937369"/>
              <a:gd name="connsiteX57" fmla="*/ 10048 w 5933552"/>
              <a:gd name="connsiteY57" fmla="*/ 1681136 h 1937369"/>
              <a:gd name="connsiteX58" fmla="*/ 0 w 5933552"/>
              <a:gd name="connsiteY58" fmla="*/ 1540459 h 1937369"/>
              <a:gd name="connsiteX59" fmla="*/ 15072 w 5933552"/>
              <a:gd name="connsiteY59" fmla="*/ 1490217 h 1937369"/>
              <a:gd name="connsiteX60" fmla="*/ 15072 w 5933552"/>
              <a:gd name="connsiteY60" fmla="*/ 1434951 h 1937369"/>
              <a:gd name="connsiteX61" fmla="*/ 25121 w 5933552"/>
              <a:gd name="connsiteY61" fmla="*/ 1384709 h 1937369"/>
              <a:gd name="connsiteX62" fmla="*/ 40193 w 5933552"/>
              <a:gd name="connsiteY62" fmla="*/ 1359588 h 1937369"/>
              <a:gd name="connsiteX63" fmla="*/ 65314 w 5933552"/>
              <a:gd name="connsiteY63" fmla="*/ 1314371 h 1937369"/>
              <a:gd name="connsiteX0" fmla="*/ 65314 w 5933552"/>
              <a:gd name="connsiteY0" fmla="*/ 1314371 h 1950907"/>
              <a:gd name="connsiteX1" fmla="*/ 75363 w 5933552"/>
              <a:gd name="connsiteY1" fmla="*/ 1083259 h 1950907"/>
              <a:gd name="connsiteX2" fmla="*/ 45218 w 5933552"/>
              <a:gd name="connsiteY2" fmla="*/ 1073210 h 1950907"/>
              <a:gd name="connsiteX3" fmla="*/ 95459 w 5933552"/>
              <a:gd name="connsiteY3" fmla="*/ 887316 h 1950907"/>
              <a:gd name="connsiteX4" fmla="*/ 80387 w 5933552"/>
              <a:gd name="connsiteY4" fmla="*/ 771760 h 1950907"/>
              <a:gd name="connsiteX5" fmla="*/ 85411 w 5933552"/>
              <a:gd name="connsiteY5" fmla="*/ 716494 h 1950907"/>
              <a:gd name="connsiteX6" fmla="*/ 105508 w 5933552"/>
              <a:gd name="connsiteY6" fmla="*/ 696397 h 1950907"/>
              <a:gd name="connsiteX7" fmla="*/ 135653 w 5933552"/>
              <a:gd name="connsiteY7" fmla="*/ 676300 h 1950907"/>
              <a:gd name="connsiteX8" fmla="*/ 467248 w 5933552"/>
              <a:gd name="connsiteY8" fmla="*/ 329632 h 1950907"/>
              <a:gd name="connsiteX9" fmla="*/ 472272 w 5933552"/>
              <a:gd name="connsiteY9" fmla="*/ 284415 h 1950907"/>
              <a:gd name="connsiteX10" fmla="*/ 442127 w 5933552"/>
              <a:gd name="connsiteY10" fmla="*/ 259294 h 1950907"/>
              <a:gd name="connsiteX11" fmla="*/ 406958 w 5933552"/>
              <a:gd name="connsiteY11" fmla="*/ 229149 h 1950907"/>
              <a:gd name="connsiteX12" fmla="*/ 406958 w 5933552"/>
              <a:gd name="connsiteY12" fmla="*/ 204028 h 1950907"/>
              <a:gd name="connsiteX13" fmla="*/ 462224 w 5933552"/>
              <a:gd name="connsiteY13" fmla="*/ 193980 h 1950907"/>
              <a:gd name="connsiteX14" fmla="*/ 864158 w 5933552"/>
              <a:gd name="connsiteY14" fmla="*/ 143738 h 1950907"/>
              <a:gd name="connsiteX15" fmla="*/ 999811 w 5933552"/>
              <a:gd name="connsiteY15" fmla="*/ 88472 h 1950907"/>
              <a:gd name="connsiteX16" fmla="*/ 1024932 w 5933552"/>
              <a:gd name="connsiteY16" fmla="*/ 78424 h 1950907"/>
              <a:gd name="connsiteX17" fmla="*/ 999811 w 5933552"/>
              <a:gd name="connsiteY17" fmla="*/ 28182 h 1950907"/>
              <a:gd name="connsiteX18" fmla="*/ 1070149 w 5933552"/>
              <a:gd name="connsiteY18" fmla="*/ 33206 h 1950907"/>
              <a:gd name="connsiteX19" fmla="*/ 1130439 w 5933552"/>
              <a:gd name="connsiteY19" fmla="*/ 53303 h 1950907"/>
              <a:gd name="connsiteX20" fmla="*/ 1160585 w 5933552"/>
              <a:gd name="connsiteY20" fmla="*/ 63351 h 1950907"/>
              <a:gd name="connsiteX21" fmla="*/ 1683099 w 5933552"/>
              <a:gd name="connsiteY21" fmla="*/ 13109 h 1950907"/>
              <a:gd name="connsiteX22" fmla="*/ 2306097 w 5933552"/>
              <a:gd name="connsiteY22" fmla="*/ 3061 h 1950907"/>
              <a:gd name="connsiteX23" fmla="*/ 3029578 w 5933552"/>
              <a:gd name="connsiteY23" fmla="*/ 58327 h 1950907"/>
              <a:gd name="connsiteX24" fmla="*/ 3135086 w 5933552"/>
              <a:gd name="connsiteY24" fmla="*/ 78424 h 1950907"/>
              <a:gd name="connsiteX25" fmla="*/ 3255666 w 5933552"/>
              <a:gd name="connsiteY25" fmla="*/ 98520 h 1950907"/>
              <a:gd name="connsiteX26" fmla="*/ 3542044 w 5933552"/>
              <a:gd name="connsiteY26" fmla="*/ 183931 h 1950907"/>
              <a:gd name="connsiteX27" fmla="*/ 3798277 w 5933552"/>
              <a:gd name="connsiteY27" fmla="*/ 319584 h 1950907"/>
              <a:gd name="connsiteX28" fmla="*/ 4210259 w 5933552"/>
              <a:gd name="connsiteY28" fmla="*/ 545672 h 1950907"/>
              <a:gd name="connsiteX29" fmla="*/ 4340888 w 5933552"/>
              <a:gd name="connsiteY29" fmla="*/ 626059 h 1950907"/>
              <a:gd name="connsiteX30" fmla="*/ 4381081 w 5933552"/>
              <a:gd name="connsiteY30" fmla="*/ 656204 h 1950907"/>
              <a:gd name="connsiteX31" fmla="*/ 4752870 w 5933552"/>
              <a:gd name="connsiteY31" fmla="*/ 686349 h 1950907"/>
              <a:gd name="connsiteX32" fmla="*/ 5164853 w 5933552"/>
              <a:gd name="connsiteY32" fmla="*/ 761711 h 1950907"/>
              <a:gd name="connsiteX33" fmla="*/ 5441182 w 5933552"/>
              <a:gd name="connsiteY33" fmla="*/ 827026 h 1950907"/>
              <a:gd name="connsiteX34" fmla="*/ 5612004 w 5933552"/>
              <a:gd name="connsiteY34" fmla="*/ 902388 h 1950907"/>
              <a:gd name="connsiteX35" fmla="*/ 5807947 w 5933552"/>
              <a:gd name="connsiteY35" fmla="*/ 1048089 h 1950907"/>
              <a:gd name="connsiteX36" fmla="*/ 5823020 w 5933552"/>
              <a:gd name="connsiteY36" fmla="*/ 1118428 h 1950907"/>
              <a:gd name="connsiteX37" fmla="*/ 5838092 w 5933552"/>
              <a:gd name="connsiteY37" fmla="*/ 1218911 h 1950907"/>
              <a:gd name="connsiteX38" fmla="*/ 5823020 w 5933552"/>
              <a:gd name="connsiteY38" fmla="*/ 1249056 h 1950907"/>
              <a:gd name="connsiteX39" fmla="*/ 5863213 w 5933552"/>
              <a:gd name="connsiteY39" fmla="*/ 1299298 h 1950907"/>
              <a:gd name="connsiteX40" fmla="*/ 5893358 w 5933552"/>
              <a:gd name="connsiteY40" fmla="*/ 1359588 h 1950907"/>
              <a:gd name="connsiteX41" fmla="*/ 5893358 w 5933552"/>
              <a:gd name="connsiteY41" fmla="*/ 1434951 h 1950907"/>
              <a:gd name="connsiteX42" fmla="*/ 5928527 w 5933552"/>
              <a:gd name="connsiteY42" fmla="*/ 1495241 h 1950907"/>
              <a:gd name="connsiteX43" fmla="*/ 5918479 w 5933552"/>
              <a:gd name="connsiteY43" fmla="*/ 1605773 h 1950907"/>
              <a:gd name="connsiteX44" fmla="*/ 5898382 w 5933552"/>
              <a:gd name="connsiteY44" fmla="*/ 1686160 h 1950907"/>
              <a:gd name="connsiteX45" fmla="*/ 5918479 w 5933552"/>
              <a:gd name="connsiteY45" fmla="*/ 1776595 h 1950907"/>
              <a:gd name="connsiteX46" fmla="*/ 5933552 w 5933552"/>
              <a:gd name="connsiteY46" fmla="*/ 1811764 h 1950907"/>
              <a:gd name="connsiteX47" fmla="*/ 5812971 w 5933552"/>
              <a:gd name="connsiteY47" fmla="*/ 1872054 h 1950907"/>
              <a:gd name="connsiteX48" fmla="*/ 5812971 w 5933552"/>
              <a:gd name="connsiteY48" fmla="*/ 1872054 h 1950907"/>
              <a:gd name="connsiteX49" fmla="*/ 5727560 w 5933552"/>
              <a:gd name="connsiteY49" fmla="*/ 1932344 h 1950907"/>
              <a:gd name="connsiteX50" fmla="*/ 5390941 w 5933552"/>
              <a:gd name="connsiteY50" fmla="*/ 1937369 h 1950907"/>
              <a:gd name="connsiteX51" fmla="*/ 5241231 w 5933552"/>
              <a:gd name="connsiteY51" fmla="*/ 1950907 h 1950907"/>
              <a:gd name="connsiteX52" fmla="*/ 4235380 w 5933552"/>
              <a:gd name="connsiteY52" fmla="*/ 1922296 h 1950907"/>
              <a:gd name="connsiteX53" fmla="*/ 1657301 w 5933552"/>
              <a:gd name="connsiteY53" fmla="*/ 1891925 h 1950907"/>
              <a:gd name="connsiteX54" fmla="*/ 507442 w 5933552"/>
              <a:gd name="connsiteY54" fmla="*/ 1836885 h 1950907"/>
              <a:gd name="connsiteX55" fmla="*/ 281354 w 5933552"/>
              <a:gd name="connsiteY55" fmla="*/ 1836885 h 1950907"/>
              <a:gd name="connsiteX56" fmla="*/ 130629 w 5933552"/>
              <a:gd name="connsiteY56" fmla="*/ 1761522 h 1950907"/>
              <a:gd name="connsiteX57" fmla="*/ 10048 w 5933552"/>
              <a:gd name="connsiteY57" fmla="*/ 1681136 h 1950907"/>
              <a:gd name="connsiteX58" fmla="*/ 0 w 5933552"/>
              <a:gd name="connsiteY58" fmla="*/ 1540459 h 1950907"/>
              <a:gd name="connsiteX59" fmla="*/ 15072 w 5933552"/>
              <a:gd name="connsiteY59" fmla="*/ 1490217 h 1950907"/>
              <a:gd name="connsiteX60" fmla="*/ 15072 w 5933552"/>
              <a:gd name="connsiteY60" fmla="*/ 1434951 h 1950907"/>
              <a:gd name="connsiteX61" fmla="*/ 25121 w 5933552"/>
              <a:gd name="connsiteY61" fmla="*/ 1384709 h 1950907"/>
              <a:gd name="connsiteX62" fmla="*/ 40193 w 5933552"/>
              <a:gd name="connsiteY62" fmla="*/ 1359588 h 1950907"/>
              <a:gd name="connsiteX63" fmla="*/ 65314 w 5933552"/>
              <a:gd name="connsiteY63" fmla="*/ 1314371 h 1950907"/>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5246343 w 5933552"/>
              <a:gd name="connsiteY51" fmla="*/ 1935977 h 1937369"/>
              <a:gd name="connsiteX52" fmla="*/ 4235380 w 5933552"/>
              <a:gd name="connsiteY52" fmla="*/ 1922296 h 1937369"/>
              <a:gd name="connsiteX53" fmla="*/ 1657301 w 5933552"/>
              <a:gd name="connsiteY53" fmla="*/ 1891925 h 1937369"/>
              <a:gd name="connsiteX54" fmla="*/ 507442 w 5933552"/>
              <a:gd name="connsiteY54" fmla="*/ 1836885 h 1937369"/>
              <a:gd name="connsiteX55" fmla="*/ 281354 w 5933552"/>
              <a:gd name="connsiteY55" fmla="*/ 1836885 h 1937369"/>
              <a:gd name="connsiteX56" fmla="*/ 130629 w 5933552"/>
              <a:gd name="connsiteY56" fmla="*/ 1761522 h 1937369"/>
              <a:gd name="connsiteX57" fmla="*/ 10048 w 5933552"/>
              <a:gd name="connsiteY57" fmla="*/ 1681136 h 1937369"/>
              <a:gd name="connsiteX58" fmla="*/ 0 w 5933552"/>
              <a:gd name="connsiteY58" fmla="*/ 1540459 h 1937369"/>
              <a:gd name="connsiteX59" fmla="*/ 15072 w 5933552"/>
              <a:gd name="connsiteY59" fmla="*/ 1490217 h 1937369"/>
              <a:gd name="connsiteX60" fmla="*/ 15072 w 5933552"/>
              <a:gd name="connsiteY60" fmla="*/ 1434951 h 1937369"/>
              <a:gd name="connsiteX61" fmla="*/ 25121 w 5933552"/>
              <a:gd name="connsiteY61" fmla="*/ 1384709 h 1937369"/>
              <a:gd name="connsiteX62" fmla="*/ 40193 w 5933552"/>
              <a:gd name="connsiteY62" fmla="*/ 1359588 h 1937369"/>
              <a:gd name="connsiteX63" fmla="*/ 65314 w 5933552"/>
              <a:gd name="connsiteY63"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5246343 w 5933552"/>
              <a:gd name="connsiteY51" fmla="*/ 1935977 h 1937369"/>
              <a:gd name="connsiteX52" fmla="*/ 4373414 w 5933552"/>
              <a:gd name="connsiteY52" fmla="*/ 1917320 h 1937369"/>
              <a:gd name="connsiteX53" fmla="*/ 1657301 w 5933552"/>
              <a:gd name="connsiteY53" fmla="*/ 1891925 h 1937369"/>
              <a:gd name="connsiteX54" fmla="*/ 507442 w 5933552"/>
              <a:gd name="connsiteY54" fmla="*/ 1836885 h 1937369"/>
              <a:gd name="connsiteX55" fmla="*/ 281354 w 5933552"/>
              <a:gd name="connsiteY55" fmla="*/ 1836885 h 1937369"/>
              <a:gd name="connsiteX56" fmla="*/ 130629 w 5933552"/>
              <a:gd name="connsiteY56" fmla="*/ 1761522 h 1937369"/>
              <a:gd name="connsiteX57" fmla="*/ 10048 w 5933552"/>
              <a:gd name="connsiteY57" fmla="*/ 1681136 h 1937369"/>
              <a:gd name="connsiteX58" fmla="*/ 0 w 5933552"/>
              <a:gd name="connsiteY58" fmla="*/ 1540459 h 1937369"/>
              <a:gd name="connsiteX59" fmla="*/ 15072 w 5933552"/>
              <a:gd name="connsiteY59" fmla="*/ 1490217 h 1937369"/>
              <a:gd name="connsiteX60" fmla="*/ 15072 w 5933552"/>
              <a:gd name="connsiteY60" fmla="*/ 1434951 h 1937369"/>
              <a:gd name="connsiteX61" fmla="*/ 25121 w 5933552"/>
              <a:gd name="connsiteY61" fmla="*/ 1384709 h 1937369"/>
              <a:gd name="connsiteX62" fmla="*/ 40193 w 5933552"/>
              <a:gd name="connsiteY62" fmla="*/ 1359588 h 1937369"/>
              <a:gd name="connsiteX63" fmla="*/ 65314 w 5933552"/>
              <a:gd name="connsiteY63" fmla="*/ 1314371 h 1937369"/>
              <a:gd name="connsiteX0" fmla="*/ 65314 w 5933552"/>
              <a:gd name="connsiteY0" fmla="*/ 1314371 h 2179673"/>
              <a:gd name="connsiteX1" fmla="*/ 75363 w 5933552"/>
              <a:gd name="connsiteY1" fmla="*/ 1083259 h 2179673"/>
              <a:gd name="connsiteX2" fmla="*/ 45218 w 5933552"/>
              <a:gd name="connsiteY2" fmla="*/ 1073210 h 2179673"/>
              <a:gd name="connsiteX3" fmla="*/ 95459 w 5933552"/>
              <a:gd name="connsiteY3" fmla="*/ 887316 h 2179673"/>
              <a:gd name="connsiteX4" fmla="*/ 80387 w 5933552"/>
              <a:gd name="connsiteY4" fmla="*/ 771760 h 2179673"/>
              <a:gd name="connsiteX5" fmla="*/ 85411 w 5933552"/>
              <a:gd name="connsiteY5" fmla="*/ 716494 h 2179673"/>
              <a:gd name="connsiteX6" fmla="*/ 105508 w 5933552"/>
              <a:gd name="connsiteY6" fmla="*/ 696397 h 2179673"/>
              <a:gd name="connsiteX7" fmla="*/ 135653 w 5933552"/>
              <a:gd name="connsiteY7" fmla="*/ 676300 h 2179673"/>
              <a:gd name="connsiteX8" fmla="*/ 467248 w 5933552"/>
              <a:gd name="connsiteY8" fmla="*/ 329632 h 2179673"/>
              <a:gd name="connsiteX9" fmla="*/ 472272 w 5933552"/>
              <a:gd name="connsiteY9" fmla="*/ 284415 h 2179673"/>
              <a:gd name="connsiteX10" fmla="*/ 442127 w 5933552"/>
              <a:gd name="connsiteY10" fmla="*/ 259294 h 2179673"/>
              <a:gd name="connsiteX11" fmla="*/ 406958 w 5933552"/>
              <a:gd name="connsiteY11" fmla="*/ 229149 h 2179673"/>
              <a:gd name="connsiteX12" fmla="*/ 406958 w 5933552"/>
              <a:gd name="connsiteY12" fmla="*/ 204028 h 2179673"/>
              <a:gd name="connsiteX13" fmla="*/ 462224 w 5933552"/>
              <a:gd name="connsiteY13" fmla="*/ 193980 h 2179673"/>
              <a:gd name="connsiteX14" fmla="*/ 864158 w 5933552"/>
              <a:gd name="connsiteY14" fmla="*/ 143738 h 2179673"/>
              <a:gd name="connsiteX15" fmla="*/ 999811 w 5933552"/>
              <a:gd name="connsiteY15" fmla="*/ 88472 h 2179673"/>
              <a:gd name="connsiteX16" fmla="*/ 1024932 w 5933552"/>
              <a:gd name="connsiteY16" fmla="*/ 78424 h 2179673"/>
              <a:gd name="connsiteX17" fmla="*/ 999811 w 5933552"/>
              <a:gd name="connsiteY17" fmla="*/ 28182 h 2179673"/>
              <a:gd name="connsiteX18" fmla="*/ 1070149 w 5933552"/>
              <a:gd name="connsiteY18" fmla="*/ 33206 h 2179673"/>
              <a:gd name="connsiteX19" fmla="*/ 1130439 w 5933552"/>
              <a:gd name="connsiteY19" fmla="*/ 53303 h 2179673"/>
              <a:gd name="connsiteX20" fmla="*/ 1160585 w 5933552"/>
              <a:gd name="connsiteY20" fmla="*/ 63351 h 2179673"/>
              <a:gd name="connsiteX21" fmla="*/ 1683099 w 5933552"/>
              <a:gd name="connsiteY21" fmla="*/ 13109 h 2179673"/>
              <a:gd name="connsiteX22" fmla="*/ 2306097 w 5933552"/>
              <a:gd name="connsiteY22" fmla="*/ 3061 h 2179673"/>
              <a:gd name="connsiteX23" fmla="*/ 3029578 w 5933552"/>
              <a:gd name="connsiteY23" fmla="*/ 58327 h 2179673"/>
              <a:gd name="connsiteX24" fmla="*/ 3135086 w 5933552"/>
              <a:gd name="connsiteY24" fmla="*/ 78424 h 2179673"/>
              <a:gd name="connsiteX25" fmla="*/ 3255666 w 5933552"/>
              <a:gd name="connsiteY25" fmla="*/ 98520 h 2179673"/>
              <a:gd name="connsiteX26" fmla="*/ 3542044 w 5933552"/>
              <a:gd name="connsiteY26" fmla="*/ 183931 h 2179673"/>
              <a:gd name="connsiteX27" fmla="*/ 3798277 w 5933552"/>
              <a:gd name="connsiteY27" fmla="*/ 319584 h 2179673"/>
              <a:gd name="connsiteX28" fmla="*/ 4210259 w 5933552"/>
              <a:gd name="connsiteY28" fmla="*/ 545672 h 2179673"/>
              <a:gd name="connsiteX29" fmla="*/ 4340888 w 5933552"/>
              <a:gd name="connsiteY29" fmla="*/ 626059 h 2179673"/>
              <a:gd name="connsiteX30" fmla="*/ 4381081 w 5933552"/>
              <a:gd name="connsiteY30" fmla="*/ 656204 h 2179673"/>
              <a:gd name="connsiteX31" fmla="*/ 4752870 w 5933552"/>
              <a:gd name="connsiteY31" fmla="*/ 686349 h 2179673"/>
              <a:gd name="connsiteX32" fmla="*/ 5164853 w 5933552"/>
              <a:gd name="connsiteY32" fmla="*/ 761711 h 2179673"/>
              <a:gd name="connsiteX33" fmla="*/ 5441182 w 5933552"/>
              <a:gd name="connsiteY33" fmla="*/ 827026 h 2179673"/>
              <a:gd name="connsiteX34" fmla="*/ 5612004 w 5933552"/>
              <a:gd name="connsiteY34" fmla="*/ 902388 h 2179673"/>
              <a:gd name="connsiteX35" fmla="*/ 5807947 w 5933552"/>
              <a:gd name="connsiteY35" fmla="*/ 1048089 h 2179673"/>
              <a:gd name="connsiteX36" fmla="*/ 5823020 w 5933552"/>
              <a:gd name="connsiteY36" fmla="*/ 1118428 h 2179673"/>
              <a:gd name="connsiteX37" fmla="*/ 5838092 w 5933552"/>
              <a:gd name="connsiteY37" fmla="*/ 1218911 h 2179673"/>
              <a:gd name="connsiteX38" fmla="*/ 5823020 w 5933552"/>
              <a:gd name="connsiteY38" fmla="*/ 1249056 h 2179673"/>
              <a:gd name="connsiteX39" fmla="*/ 5863213 w 5933552"/>
              <a:gd name="connsiteY39" fmla="*/ 1299298 h 2179673"/>
              <a:gd name="connsiteX40" fmla="*/ 5893358 w 5933552"/>
              <a:gd name="connsiteY40" fmla="*/ 1359588 h 2179673"/>
              <a:gd name="connsiteX41" fmla="*/ 5893358 w 5933552"/>
              <a:gd name="connsiteY41" fmla="*/ 1434951 h 2179673"/>
              <a:gd name="connsiteX42" fmla="*/ 5928527 w 5933552"/>
              <a:gd name="connsiteY42" fmla="*/ 1495241 h 2179673"/>
              <a:gd name="connsiteX43" fmla="*/ 5918479 w 5933552"/>
              <a:gd name="connsiteY43" fmla="*/ 1605773 h 2179673"/>
              <a:gd name="connsiteX44" fmla="*/ 5898382 w 5933552"/>
              <a:gd name="connsiteY44" fmla="*/ 1686160 h 2179673"/>
              <a:gd name="connsiteX45" fmla="*/ 5918479 w 5933552"/>
              <a:gd name="connsiteY45" fmla="*/ 1776595 h 2179673"/>
              <a:gd name="connsiteX46" fmla="*/ 5933552 w 5933552"/>
              <a:gd name="connsiteY46" fmla="*/ 1811764 h 2179673"/>
              <a:gd name="connsiteX47" fmla="*/ 5812971 w 5933552"/>
              <a:gd name="connsiteY47" fmla="*/ 1872054 h 2179673"/>
              <a:gd name="connsiteX48" fmla="*/ 5812971 w 5933552"/>
              <a:gd name="connsiteY48" fmla="*/ 1872054 h 2179673"/>
              <a:gd name="connsiteX49" fmla="*/ 5727560 w 5933552"/>
              <a:gd name="connsiteY49" fmla="*/ 1932344 h 2179673"/>
              <a:gd name="connsiteX50" fmla="*/ 5390941 w 5933552"/>
              <a:gd name="connsiteY50" fmla="*/ 1937369 h 2179673"/>
              <a:gd name="connsiteX51" fmla="*/ 5246343 w 5933552"/>
              <a:gd name="connsiteY51" fmla="*/ 1935977 h 2179673"/>
              <a:gd name="connsiteX52" fmla="*/ 4373414 w 5933552"/>
              <a:gd name="connsiteY52" fmla="*/ 1917320 h 2179673"/>
              <a:gd name="connsiteX53" fmla="*/ 1657301 w 5933552"/>
              <a:gd name="connsiteY53" fmla="*/ 1891925 h 2179673"/>
              <a:gd name="connsiteX54" fmla="*/ 507442 w 5933552"/>
              <a:gd name="connsiteY54" fmla="*/ 1836885 h 2179673"/>
              <a:gd name="connsiteX55" fmla="*/ 281354 w 5933552"/>
              <a:gd name="connsiteY55" fmla="*/ 1836885 h 2179673"/>
              <a:gd name="connsiteX56" fmla="*/ 130629 w 5933552"/>
              <a:gd name="connsiteY56" fmla="*/ 1761522 h 2179673"/>
              <a:gd name="connsiteX57" fmla="*/ 10048 w 5933552"/>
              <a:gd name="connsiteY57" fmla="*/ 1681136 h 2179673"/>
              <a:gd name="connsiteX58" fmla="*/ 0 w 5933552"/>
              <a:gd name="connsiteY58" fmla="*/ 1540459 h 2179673"/>
              <a:gd name="connsiteX59" fmla="*/ 15072 w 5933552"/>
              <a:gd name="connsiteY59" fmla="*/ 1490217 h 2179673"/>
              <a:gd name="connsiteX60" fmla="*/ 15072 w 5933552"/>
              <a:gd name="connsiteY60" fmla="*/ 1434951 h 2179673"/>
              <a:gd name="connsiteX61" fmla="*/ 25121 w 5933552"/>
              <a:gd name="connsiteY61" fmla="*/ 1384709 h 2179673"/>
              <a:gd name="connsiteX62" fmla="*/ 40193 w 5933552"/>
              <a:gd name="connsiteY62" fmla="*/ 1359588 h 2179673"/>
              <a:gd name="connsiteX63" fmla="*/ 65314 w 5933552"/>
              <a:gd name="connsiteY63" fmla="*/ 1314371 h 2179673"/>
              <a:gd name="connsiteX0" fmla="*/ 65314 w 5933552"/>
              <a:gd name="connsiteY0" fmla="*/ 1314371 h 2243073"/>
              <a:gd name="connsiteX1" fmla="*/ 75363 w 5933552"/>
              <a:gd name="connsiteY1" fmla="*/ 1083259 h 2243073"/>
              <a:gd name="connsiteX2" fmla="*/ 45218 w 5933552"/>
              <a:gd name="connsiteY2" fmla="*/ 1073210 h 2243073"/>
              <a:gd name="connsiteX3" fmla="*/ 95459 w 5933552"/>
              <a:gd name="connsiteY3" fmla="*/ 887316 h 2243073"/>
              <a:gd name="connsiteX4" fmla="*/ 80387 w 5933552"/>
              <a:gd name="connsiteY4" fmla="*/ 771760 h 2243073"/>
              <a:gd name="connsiteX5" fmla="*/ 85411 w 5933552"/>
              <a:gd name="connsiteY5" fmla="*/ 716494 h 2243073"/>
              <a:gd name="connsiteX6" fmla="*/ 105508 w 5933552"/>
              <a:gd name="connsiteY6" fmla="*/ 696397 h 2243073"/>
              <a:gd name="connsiteX7" fmla="*/ 135653 w 5933552"/>
              <a:gd name="connsiteY7" fmla="*/ 676300 h 2243073"/>
              <a:gd name="connsiteX8" fmla="*/ 467248 w 5933552"/>
              <a:gd name="connsiteY8" fmla="*/ 329632 h 2243073"/>
              <a:gd name="connsiteX9" fmla="*/ 472272 w 5933552"/>
              <a:gd name="connsiteY9" fmla="*/ 284415 h 2243073"/>
              <a:gd name="connsiteX10" fmla="*/ 442127 w 5933552"/>
              <a:gd name="connsiteY10" fmla="*/ 259294 h 2243073"/>
              <a:gd name="connsiteX11" fmla="*/ 406958 w 5933552"/>
              <a:gd name="connsiteY11" fmla="*/ 229149 h 2243073"/>
              <a:gd name="connsiteX12" fmla="*/ 406958 w 5933552"/>
              <a:gd name="connsiteY12" fmla="*/ 204028 h 2243073"/>
              <a:gd name="connsiteX13" fmla="*/ 462224 w 5933552"/>
              <a:gd name="connsiteY13" fmla="*/ 193980 h 2243073"/>
              <a:gd name="connsiteX14" fmla="*/ 864158 w 5933552"/>
              <a:gd name="connsiteY14" fmla="*/ 143738 h 2243073"/>
              <a:gd name="connsiteX15" fmla="*/ 999811 w 5933552"/>
              <a:gd name="connsiteY15" fmla="*/ 88472 h 2243073"/>
              <a:gd name="connsiteX16" fmla="*/ 1024932 w 5933552"/>
              <a:gd name="connsiteY16" fmla="*/ 78424 h 2243073"/>
              <a:gd name="connsiteX17" fmla="*/ 999811 w 5933552"/>
              <a:gd name="connsiteY17" fmla="*/ 28182 h 2243073"/>
              <a:gd name="connsiteX18" fmla="*/ 1070149 w 5933552"/>
              <a:gd name="connsiteY18" fmla="*/ 33206 h 2243073"/>
              <a:gd name="connsiteX19" fmla="*/ 1130439 w 5933552"/>
              <a:gd name="connsiteY19" fmla="*/ 53303 h 2243073"/>
              <a:gd name="connsiteX20" fmla="*/ 1160585 w 5933552"/>
              <a:gd name="connsiteY20" fmla="*/ 63351 h 2243073"/>
              <a:gd name="connsiteX21" fmla="*/ 1683099 w 5933552"/>
              <a:gd name="connsiteY21" fmla="*/ 13109 h 2243073"/>
              <a:gd name="connsiteX22" fmla="*/ 2306097 w 5933552"/>
              <a:gd name="connsiteY22" fmla="*/ 3061 h 2243073"/>
              <a:gd name="connsiteX23" fmla="*/ 3029578 w 5933552"/>
              <a:gd name="connsiteY23" fmla="*/ 58327 h 2243073"/>
              <a:gd name="connsiteX24" fmla="*/ 3135086 w 5933552"/>
              <a:gd name="connsiteY24" fmla="*/ 78424 h 2243073"/>
              <a:gd name="connsiteX25" fmla="*/ 3255666 w 5933552"/>
              <a:gd name="connsiteY25" fmla="*/ 98520 h 2243073"/>
              <a:gd name="connsiteX26" fmla="*/ 3542044 w 5933552"/>
              <a:gd name="connsiteY26" fmla="*/ 183931 h 2243073"/>
              <a:gd name="connsiteX27" fmla="*/ 3798277 w 5933552"/>
              <a:gd name="connsiteY27" fmla="*/ 319584 h 2243073"/>
              <a:gd name="connsiteX28" fmla="*/ 4210259 w 5933552"/>
              <a:gd name="connsiteY28" fmla="*/ 545672 h 2243073"/>
              <a:gd name="connsiteX29" fmla="*/ 4340888 w 5933552"/>
              <a:gd name="connsiteY29" fmla="*/ 626059 h 2243073"/>
              <a:gd name="connsiteX30" fmla="*/ 4381081 w 5933552"/>
              <a:gd name="connsiteY30" fmla="*/ 656204 h 2243073"/>
              <a:gd name="connsiteX31" fmla="*/ 4752870 w 5933552"/>
              <a:gd name="connsiteY31" fmla="*/ 686349 h 2243073"/>
              <a:gd name="connsiteX32" fmla="*/ 5164853 w 5933552"/>
              <a:gd name="connsiteY32" fmla="*/ 761711 h 2243073"/>
              <a:gd name="connsiteX33" fmla="*/ 5441182 w 5933552"/>
              <a:gd name="connsiteY33" fmla="*/ 827026 h 2243073"/>
              <a:gd name="connsiteX34" fmla="*/ 5612004 w 5933552"/>
              <a:gd name="connsiteY34" fmla="*/ 902388 h 2243073"/>
              <a:gd name="connsiteX35" fmla="*/ 5807947 w 5933552"/>
              <a:gd name="connsiteY35" fmla="*/ 1048089 h 2243073"/>
              <a:gd name="connsiteX36" fmla="*/ 5823020 w 5933552"/>
              <a:gd name="connsiteY36" fmla="*/ 1118428 h 2243073"/>
              <a:gd name="connsiteX37" fmla="*/ 5838092 w 5933552"/>
              <a:gd name="connsiteY37" fmla="*/ 1218911 h 2243073"/>
              <a:gd name="connsiteX38" fmla="*/ 5823020 w 5933552"/>
              <a:gd name="connsiteY38" fmla="*/ 1249056 h 2243073"/>
              <a:gd name="connsiteX39" fmla="*/ 5863213 w 5933552"/>
              <a:gd name="connsiteY39" fmla="*/ 1299298 h 2243073"/>
              <a:gd name="connsiteX40" fmla="*/ 5893358 w 5933552"/>
              <a:gd name="connsiteY40" fmla="*/ 1359588 h 2243073"/>
              <a:gd name="connsiteX41" fmla="*/ 5893358 w 5933552"/>
              <a:gd name="connsiteY41" fmla="*/ 1434951 h 2243073"/>
              <a:gd name="connsiteX42" fmla="*/ 5928527 w 5933552"/>
              <a:gd name="connsiteY42" fmla="*/ 1495241 h 2243073"/>
              <a:gd name="connsiteX43" fmla="*/ 5918479 w 5933552"/>
              <a:gd name="connsiteY43" fmla="*/ 1605773 h 2243073"/>
              <a:gd name="connsiteX44" fmla="*/ 5898382 w 5933552"/>
              <a:gd name="connsiteY44" fmla="*/ 1686160 h 2243073"/>
              <a:gd name="connsiteX45" fmla="*/ 5918479 w 5933552"/>
              <a:gd name="connsiteY45" fmla="*/ 1776595 h 2243073"/>
              <a:gd name="connsiteX46" fmla="*/ 5933552 w 5933552"/>
              <a:gd name="connsiteY46" fmla="*/ 1811764 h 2243073"/>
              <a:gd name="connsiteX47" fmla="*/ 5812971 w 5933552"/>
              <a:gd name="connsiteY47" fmla="*/ 1872054 h 2243073"/>
              <a:gd name="connsiteX48" fmla="*/ 5812971 w 5933552"/>
              <a:gd name="connsiteY48" fmla="*/ 1872054 h 2243073"/>
              <a:gd name="connsiteX49" fmla="*/ 5727560 w 5933552"/>
              <a:gd name="connsiteY49" fmla="*/ 1932344 h 2243073"/>
              <a:gd name="connsiteX50" fmla="*/ 5390941 w 5933552"/>
              <a:gd name="connsiteY50" fmla="*/ 1937369 h 2243073"/>
              <a:gd name="connsiteX51" fmla="*/ 5246343 w 5933552"/>
              <a:gd name="connsiteY51" fmla="*/ 1935977 h 2243073"/>
              <a:gd name="connsiteX52" fmla="*/ 4373414 w 5933552"/>
              <a:gd name="connsiteY52" fmla="*/ 1917320 h 2243073"/>
              <a:gd name="connsiteX53" fmla="*/ 1657301 w 5933552"/>
              <a:gd name="connsiteY53" fmla="*/ 1891925 h 2243073"/>
              <a:gd name="connsiteX54" fmla="*/ 507442 w 5933552"/>
              <a:gd name="connsiteY54" fmla="*/ 1836885 h 2243073"/>
              <a:gd name="connsiteX55" fmla="*/ 281354 w 5933552"/>
              <a:gd name="connsiteY55" fmla="*/ 1836885 h 2243073"/>
              <a:gd name="connsiteX56" fmla="*/ 130629 w 5933552"/>
              <a:gd name="connsiteY56" fmla="*/ 1761522 h 2243073"/>
              <a:gd name="connsiteX57" fmla="*/ 10048 w 5933552"/>
              <a:gd name="connsiteY57" fmla="*/ 1681136 h 2243073"/>
              <a:gd name="connsiteX58" fmla="*/ 0 w 5933552"/>
              <a:gd name="connsiteY58" fmla="*/ 1540459 h 2243073"/>
              <a:gd name="connsiteX59" fmla="*/ 15072 w 5933552"/>
              <a:gd name="connsiteY59" fmla="*/ 1490217 h 2243073"/>
              <a:gd name="connsiteX60" fmla="*/ 15072 w 5933552"/>
              <a:gd name="connsiteY60" fmla="*/ 1434951 h 2243073"/>
              <a:gd name="connsiteX61" fmla="*/ 25121 w 5933552"/>
              <a:gd name="connsiteY61" fmla="*/ 1384709 h 2243073"/>
              <a:gd name="connsiteX62" fmla="*/ 40193 w 5933552"/>
              <a:gd name="connsiteY62" fmla="*/ 1359588 h 2243073"/>
              <a:gd name="connsiteX63" fmla="*/ 65314 w 5933552"/>
              <a:gd name="connsiteY63" fmla="*/ 1314371 h 2243073"/>
              <a:gd name="connsiteX0" fmla="*/ 65314 w 5933552"/>
              <a:gd name="connsiteY0" fmla="*/ 1314371 h 2243073"/>
              <a:gd name="connsiteX1" fmla="*/ 75363 w 5933552"/>
              <a:gd name="connsiteY1" fmla="*/ 1083259 h 2243073"/>
              <a:gd name="connsiteX2" fmla="*/ 45218 w 5933552"/>
              <a:gd name="connsiteY2" fmla="*/ 1073210 h 2243073"/>
              <a:gd name="connsiteX3" fmla="*/ 95459 w 5933552"/>
              <a:gd name="connsiteY3" fmla="*/ 887316 h 2243073"/>
              <a:gd name="connsiteX4" fmla="*/ 80387 w 5933552"/>
              <a:gd name="connsiteY4" fmla="*/ 771760 h 2243073"/>
              <a:gd name="connsiteX5" fmla="*/ 85411 w 5933552"/>
              <a:gd name="connsiteY5" fmla="*/ 716494 h 2243073"/>
              <a:gd name="connsiteX6" fmla="*/ 105508 w 5933552"/>
              <a:gd name="connsiteY6" fmla="*/ 696397 h 2243073"/>
              <a:gd name="connsiteX7" fmla="*/ 135653 w 5933552"/>
              <a:gd name="connsiteY7" fmla="*/ 676300 h 2243073"/>
              <a:gd name="connsiteX8" fmla="*/ 467248 w 5933552"/>
              <a:gd name="connsiteY8" fmla="*/ 329632 h 2243073"/>
              <a:gd name="connsiteX9" fmla="*/ 472272 w 5933552"/>
              <a:gd name="connsiteY9" fmla="*/ 284415 h 2243073"/>
              <a:gd name="connsiteX10" fmla="*/ 442127 w 5933552"/>
              <a:gd name="connsiteY10" fmla="*/ 259294 h 2243073"/>
              <a:gd name="connsiteX11" fmla="*/ 406958 w 5933552"/>
              <a:gd name="connsiteY11" fmla="*/ 229149 h 2243073"/>
              <a:gd name="connsiteX12" fmla="*/ 406958 w 5933552"/>
              <a:gd name="connsiteY12" fmla="*/ 204028 h 2243073"/>
              <a:gd name="connsiteX13" fmla="*/ 462224 w 5933552"/>
              <a:gd name="connsiteY13" fmla="*/ 193980 h 2243073"/>
              <a:gd name="connsiteX14" fmla="*/ 864158 w 5933552"/>
              <a:gd name="connsiteY14" fmla="*/ 143738 h 2243073"/>
              <a:gd name="connsiteX15" fmla="*/ 999811 w 5933552"/>
              <a:gd name="connsiteY15" fmla="*/ 88472 h 2243073"/>
              <a:gd name="connsiteX16" fmla="*/ 1024932 w 5933552"/>
              <a:gd name="connsiteY16" fmla="*/ 78424 h 2243073"/>
              <a:gd name="connsiteX17" fmla="*/ 999811 w 5933552"/>
              <a:gd name="connsiteY17" fmla="*/ 28182 h 2243073"/>
              <a:gd name="connsiteX18" fmla="*/ 1070149 w 5933552"/>
              <a:gd name="connsiteY18" fmla="*/ 33206 h 2243073"/>
              <a:gd name="connsiteX19" fmla="*/ 1130439 w 5933552"/>
              <a:gd name="connsiteY19" fmla="*/ 53303 h 2243073"/>
              <a:gd name="connsiteX20" fmla="*/ 1160585 w 5933552"/>
              <a:gd name="connsiteY20" fmla="*/ 63351 h 2243073"/>
              <a:gd name="connsiteX21" fmla="*/ 1683099 w 5933552"/>
              <a:gd name="connsiteY21" fmla="*/ 13109 h 2243073"/>
              <a:gd name="connsiteX22" fmla="*/ 2306097 w 5933552"/>
              <a:gd name="connsiteY22" fmla="*/ 3061 h 2243073"/>
              <a:gd name="connsiteX23" fmla="*/ 3029578 w 5933552"/>
              <a:gd name="connsiteY23" fmla="*/ 58327 h 2243073"/>
              <a:gd name="connsiteX24" fmla="*/ 3135086 w 5933552"/>
              <a:gd name="connsiteY24" fmla="*/ 78424 h 2243073"/>
              <a:gd name="connsiteX25" fmla="*/ 3255666 w 5933552"/>
              <a:gd name="connsiteY25" fmla="*/ 98520 h 2243073"/>
              <a:gd name="connsiteX26" fmla="*/ 3542044 w 5933552"/>
              <a:gd name="connsiteY26" fmla="*/ 183931 h 2243073"/>
              <a:gd name="connsiteX27" fmla="*/ 3798277 w 5933552"/>
              <a:gd name="connsiteY27" fmla="*/ 319584 h 2243073"/>
              <a:gd name="connsiteX28" fmla="*/ 4210259 w 5933552"/>
              <a:gd name="connsiteY28" fmla="*/ 545672 h 2243073"/>
              <a:gd name="connsiteX29" fmla="*/ 4340888 w 5933552"/>
              <a:gd name="connsiteY29" fmla="*/ 626059 h 2243073"/>
              <a:gd name="connsiteX30" fmla="*/ 4381081 w 5933552"/>
              <a:gd name="connsiteY30" fmla="*/ 656204 h 2243073"/>
              <a:gd name="connsiteX31" fmla="*/ 4752870 w 5933552"/>
              <a:gd name="connsiteY31" fmla="*/ 686349 h 2243073"/>
              <a:gd name="connsiteX32" fmla="*/ 5164853 w 5933552"/>
              <a:gd name="connsiteY32" fmla="*/ 761711 h 2243073"/>
              <a:gd name="connsiteX33" fmla="*/ 5441182 w 5933552"/>
              <a:gd name="connsiteY33" fmla="*/ 827026 h 2243073"/>
              <a:gd name="connsiteX34" fmla="*/ 5612004 w 5933552"/>
              <a:gd name="connsiteY34" fmla="*/ 902388 h 2243073"/>
              <a:gd name="connsiteX35" fmla="*/ 5807947 w 5933552"/>
              <a:gd name="connsiteY35" fmla="*/ 1048089 h 2243073"/>
              <a:gd name="connsiteX36" fmla="*/ 5823020 w 5933552"/>
              <a:gd name="connsiteY36" fmla="*/ 1118428 h 2243073"/>
              <a:gd name="connsiteX37" fmla="*/ 5838092 w 5933552"/>
              <a:gd name="connsiteY37" fmla="*/ 1218911 h 2243073"/>
              <a:gd name="connsiteX38" fmla="*/ 5823020 w 5933552"/>
              <a:gd name="connsiteY38" fmla="*/ 1249056 h 2243073"/>
              <a:gd name="connsiteX39" fmla="*/ 5863213 w 5933552"/>
              <a:gd name="connsiteY39" fmla="*/ 1299298 h 2243073"/>
              <a:gd name="connsiteX40" fmla="*/ 5893358 w 5933552"/>
              <a:gd name="connsiteY40" fmla="*/ 1359588 h 2243073"/>
              <a:gd name="connsiteX41" fmla="*/ 5893358 w 5933552"/>
              <a:gd name="connsiteY41" fmla="*/ 1434951 h 2243073"/>
              <a:gd name="connsiteX42" fmla="*/ 5928527 w 5933552"/>
              <a:gd name="connsiteY42" fmla="*/ 1495241 h 2243073"/>
              <a:gd name="connsiteX43" fmla="*/ 5918479 w 5933552"/>
              <a:gd name="connsiteY43" fmla="*/ 1605773 h 2243073"/>
              <a:gd name="connsiteX44" fmla="*/ 5898382 w 5933552"/>
              <a:gd name="connsiteY44" fmla="*/ 1686160 h 2243073"/>
              <a:gd name="connsiteX45" fmla="*/ 5918479 w 5933552"/>
              <a:gd name="connsiteY45" fmla="*/ 1776595 h 2243073"/>
              <a:gd name="connsiteX46" fmla="*/ 5933552 w 5933552"/>
              <a:gd name="connsiteY46" fmla="*/ 1811764 h 2243073"/>
              <a:gd name="connsiteX47" fmla="*/ 5812971 w 5933552"/>
              <a:gd name="connsiteY47" fmla="*/ 1872054 h 2243073"/>
              <a:gd name="connsiteX48" fmla="*/ 5812971 w 5933552"/>
              <a:gd name="connsiteY48" fmla="*/ 1872054 h 2243073"/>
              <a:gd name="connsiteX49" fmla="*/ 5727560 w 5933552"/>
              <a:gd name="connsiteY49" fmla="*/ 1932344 h 2243073"/>
              <a:gd name="connsiteX50" fmla="*/ 5390941 w 5933552"/>
              <a:gd name="connsiteY50" fmla="*/ 1937369 h 2243073"/>
              <a:gd name="connsiteX51" fmla="*/ 5215670 w 5933552"/>
              <a:gd name="connsiteY51" fmla="*/ 1935977 h 2243073"/>
              <a:gd name="connsiteX52" fmla="*/ 4373414 w 5933552"/>
              <a:gd name="connsiteY52" fmla="*/ 1917320 h 2243073"/>
              <a:gd name="connsiteX53" fmla="*/ 1657301 w 5933552"/>
              <a:gd name="connsiteY53" fmla="*/ 1891925 h 2243073"/>
              <a:gd name="connsiteX54" fmla="*/ 507442 w 5933552"/>
              <a:gd name="connsiteY54" fmla="*/ 1836885 h 2243073"/>
              <a:gd name="connsiteX55" fmla="*/ 281354 w 5933552"/>
              <a:gd name="connsiteY55" fmla="*/ 1836885 h 2243073"/>
              <a:gd name="connsiteX56" fmla="*/ 130629 w 5933552"/>
              <a:gd name="connsiteY56" fmla="*/ 1761522 h 2243073"/>
              <a:gd name="connsiteX57" fmla="*/ 10048 w 5933552"/>
              <a:gd name="connsiteY57" fmla="*/ 1681136 h 2243073"/>
              <a:gd name="connsiteX58" fmla="*/ 0 w 5933552"/>
              <a:gd name="connsiteY58" fmla="*/ 1540459 h 2243073"/>
              <a:gd name="connsiteX59" fmla="*/ 15072 w 5933552"/>
              <a:gd name="connsiteY59" fmla="*/ 1490217 h 2243073"/>
              <a:gd name="connsiteX60" fmla="*/ 15072 w 5933552"/>
              <a:gd name="connsiteY60" fmla="*/ 1434951 h 2243073"/>
              <a:gd name="connsiteX61" fmla="*/ 25121 w 5933552"/>
              <a:gd name="connsiteY61" fmla="*/ 1384709 h 2243073"/>
              <a:gd name="connsiteX62" fmla="*/ 40193 w 5933552"/>
              <a:gd name="connsiteY62" fmla="*/ 1359588 h 2243073"/>
              <a:gd name="connsiteX63" fmla="*/ 65314 w 5933552"/>
              <a:gd name="connsiteY63" fmla="*/ 1314371 h 2243073"/>
              <a:gd name="connsiteX0" fmla="*/ 65314 w 5933552"/>
              <a:gd name="connsiteY0" fmla="*/ 1314371 h 2215650"/>
              <a:gd name="connsiteX1" fmla="*/ 75363 w 5933552"/>
              <a:gd name="connsiteY1" fmla="*/ 1083259 h 2215650"/>
              <a:gd name="connsiteX2" fmla="*/ 45218 w 5933552"/>
              <a:gd name="connsiteY2" fmla="*/ 1073210 h 2215650"/>
              <a:gd name="connsiteX3" fmla="*/ 95459 w 5933552"/>
              <a:gd name="connsiteY3" fmla="*/ 887316 h 2215650"/>
              <a:gd name="connsiteX4" fmla="*/ 80387 w 5933552"/>
              <a:gd name="connsiteY4" fmla="*/ 771760 h 2215650"/>
              <a:gd name="connsiteX5" fmla="*/ 85411 w 5933552"/>
              <a:gd name="connsiteY5" fmla="*/ 716494 h 2215650"/>
              <a:gd name="connsiteX6" fmla="*/ 105508 w 5933552"/>
              <a:gd name="connsiteY6" fmla="*/ 696397 h 2215650"/>
              <a:gd name="connsiteX7" fmla="*/ 135653 w 5933552"/>
              <a:gd name="connsiteY7" fmla="*/ 676300 h 2215650"/>
              <a:gd name="connsiteX8" fmla="*/ 467248 w 5933552"/>
              <a:gd name="connsiteY8" fmla="*/ 329632 h 2215650"/>
              <a:gd name="connsiteX9" fmla="*/ 472272 w 5933552"/>
              <a:gd name="connsiteY9" fmla="*/ 284415 h 2215650"/>
              <a:gd name="connsiteX10" fmla="*/ 442127 w 5933552"/>
              <a:gd name="connsiteY10" fmla="*/ 259294 h 2215650"/>
              <a:gd name="connsiteX11" fmla="*/ 406958 w 5933552"/>
              <a:gd name="connsiteY11" fmla="*/ 229149 h 2215650"/>
              <a:gd name="connsiteX12" fmla="*/ 406958 w 5933552"/>
              <a:gd name="connsiteY12" fmla="*/ 204028 h 2215650"/>
              <a:gd name="connsiteX13" fmla="*/ 462224 w 5933552"/>
              <a:gd name="connsiteY13" fmla="*/ 193980 h 2215650"/>
              <a:gd name="connsiteX14" fmla="*/ 864158 w 5933552"/>
              <a:gd name="connsiteY14" fmla="*/ 143738 h 2215650"/>
              <a:gd name="connsiteX15" fmla="*/ 999811 w 5933552"/>
              <a:gd name="connsiteY15" fmla="*/ 88472 h 2215650"/>
              <a:gd name="connsiteX16" fmla="*/ 1024932 w 5933552"/>
              <a:gd name="connsiteY16" fmla="*/ 78424 h 2215650"/>
              <a:gd name="connsiteX17" fmla="*/ 999811 w 5933552"/>
              <a:gd name="connsiteY17" fmla="*/ 28182 h 2215650"/>
              <a:gd name="connsiteX18" fmla="*/ 1070149 w 5933552"/>
              <a:gd name="connsiteY18" fmla="*/ 33206 h 2215650"/>
              <a:gd name="connsiteX19" fmla="*/ 1130439 w 5933552"/>
              <a:gd name="connsiteY19" fmla="*/ 53303 h 2215650"/>
              <a:gd name="connsiteX20" fmla="*/ 1160585 w 5933552"/>
              <a:gd name="connsiteY20" fmla="*/ 63351 h 2215650"/>
              <a:gd name="connsiteX21" fmla="*/ 1683099 w 5933552"/>
              <a:gd name="connsiteY21" fmla="*/ 13109 h 2215650"/>
              <a:gd name="connsiteX22" fmla="*/ 2306097 w 5933552"/>
              <a:gd name="connsiteY22" fmla="*/ 3061 h 2215650"/>
              <a:gd name="connsiteX23" fmla="*/ 3029578 w 5933552"/>
              <a:gd name="connsiteY23" fmla="*/ 58327 h 2215650"/>
              <a:gd name="connsiteX24" fmla="*/ 3135086 w 5933552"/>
              <a:gd name="connsiteY24" fmla="*/ 78424 h 2215650"/>
              <a:gd name="connsiteX25" fmla="*/ 3255666 w 5933552"/>
              <a:gd name="connsiteY25" fmla="*/ 98520 h 2215650"/>
              <a:gd name="connsiteX26" fmla="*/ 3542044 w 5933552"/>
              <a:gd name="connsiteY26" fmla="*/ 183931 h 2215650"/>
              <a:gd name="connsiteX27" fmla="*/ 3798277 w 5933552"/>
              <a:gd name="connsiteY27" fmla="*/ 319584 h 2215650"/>
              <a:gd name="connsiteX28" fmla="*/ 4210259 w 5933552"/>
              <a:gd name="connsiteY28" fmla="*/ 545672 h 2215650"/>
              <a:gd name="connsiteX29" fmla="*/ 4340888 w 5933552"/>
              <a:gd name="connsiteY29" fmla="*/ 626059 h 2215650"/>
              <a:gd name="connsiteX30" fmla="*/ 4381081 w 5933552"/>
              <a:gd name="connsiteY30" fmla="*/ 656204 h 2215650"/>
              <a:gd name="connsiteX31" fmla="*/ 4752870 w 5933552"/>
              <a:gd name="connsiteY31" fmla="*/ 686349 h 2215650"/>
              <a:gd name="connsiteX32" fmla="*/ 5164853 w 5933552"/>
              <a:gd name="connsiteY32" fmla="*/ 761711 h 2215650"/>
              <a:gd name="connsiteX33" fmla="*/ 5441182 w 5933552"/>
              <a:gd name="connsiteY33" fmla="*/ 827026 h 2215650"/>
              <a:gd name="connsiteX34" fmla="*/ 5612004 w 5933552"/>
              <a:gd name="connsiteY34" fmla="*/ 902388 h 2215650"/>
              <a:gd name="connsiteX35" fmla="*/ 5807947 w 5933552"/>
              <a:gd name="connsiteY35" fmla="*/ 1048089 h 2215650"/>
              <a:gd name="connsiteX36" fmla="*/ 5823020 w 5933552"/>
              <a:gd name="connsiteY36" fmla="*/ 1118428 h 2215650"/>
              <a:gd name="connsiteX37" fmla="*/ 5838092 w 5933552"/>
              <a:gd name="connsiteY37" fmla="*/ 1218911 h 2215650"/>
              <a:gd name="connsiteX38" fmla="*/ 5823020 w 5933552"/>
              <a:gd name="connsiteY38" fmla="*/ 1249056 h 2215650"/>
              <a:gd name="connsiteX39" fmla="*/ 5863213 w 5933552"/>
              <a:gd name="connsiteY39" fmla="*/ 1299298 h 2215650"/>
              <a:gd name="connsiteX40" fmla="*/ 5893358 w 5933552"/>
              <a:gd name="connsiteY40" fmla="*/ 1359588 h 2215650"/>
              <a:gd name="connsiteX41" fmla="*/ 5893358 w 5933552"/>
              <a:gd name="connsiteY41" fmla="*/ 1434951 h 2215650"/>
              <a:gd name="connsiteX42" fmla="*/ 5928527 w 5933552"/>
              <a:gd name="connsiteY42" fmla="*/ 1495241 h 2215650"/>
              <a:gd name="connsiteX43" fmla="*/ 5918479 w 5933552"/>
              <a:gd name="connsiteY43" fmla="*/ 1605773 h 2215650"/>
              <a:gd name="connsiteX44" fmla="*/ 5898382 w 5933552"/>
              <a:gd name="connsiteY44" fmla="*/ 1686160 h 2215650"/>
              <a:gd name="connsiteX45" fmla="*/ 5918479 w 5933552"/>
              <a:gd name="connsiteY45" fmla="*/ 1776595 h 2215650"/>
              <a:gd name="connsiteX46" fmla="*/ 5933552 w 5933552"/>
              <a:gd name="connsiteY46" fmla="*/ 1811764 h 2215650"/>
              <a:gd name="connsiteX47" fmla="*/ 5812971 w 5933552"/>
              <a:gd name="connsiteY47" fmla="*/ 1872054 h 2215650"/>
              <a:gd name="connsiteX48" fmla="*/ 5812971 w 5933552"/>
              <a:gd name="connsiteY48" fmla="*/ 1872054 h 2215650"/>
              <a:gd name="connsiteX49" fmla="*/ 5727560 w 5933552"/>
              <a:gd name="connsiteY49" fmla="*/ 1932344 h 2215650"/>
              <a:gd name="connsiteX50" fmla="*/ 5390941 w 5933552"/>
              <a:gd name="connsiteY50" fmla="*/ 1937369 h 2215650"/>
              <a:gd name="connsiteX51" fmla="*/ 5215670 w 5933552"/>
              <a:gd name="connsiteY51" fmla="*/ 1935977 h 2215650"/>
              <a:gd name="connsiteX52" fmla="*/ 4373414 w 5933552"/>
              <a:gd name="connsiteY52" fmla="*/ 1917320 h 2215650"/>
              <a:gd name="connsiteX53" fmla="*/ 1657301 w 5933552"/>
              <a:gd name="connsiteY53" fmla="*/ 1891925 h 2215650"/>
              <a:gd name="connsiteX54" fmla="*/ 507442 w 5933552"/>
              <a:gd name="connsiteY54" fmla="*/ 1836885 h 2215650"/>
              <a:gd name="connsiteX55" fmla="*/ 281354 w 5933552"/>
              <a:gd name="connsiteY55" fmla="*/ 1836885 h 2215650"/>
              <a:gd name="connsiteX56" fmla="*/ 130629 w 5933552"/>
              <a:gd name="connsiteY56" fmla="*/ 1761522 h 2215650"/>
              <a:gd name="connsiteX57" fmla="*/ 10048 w 5933552"/>
              <a:gd name="connsiteY57" fmla="*/ 1681136 h 2215650"/>
              <a:gd name="connsiteX58" fmla="*/ 0 w 5933552"/>
              <a:gd name="connsiteY58" fmla="*/ 1540459 h 2215650"/>
              <a:gd name="connsiteX59" fmla="*/ 15072 w 5933552"/>
              <a:gd name="connsiteY59" fmla="*/ 1490217 h 2215650"/>
              <a:gd name="connsiteX60" fmla="*/ 15072 w 5933552"/>
              <a:gd name="connsiteY60" fmla="*/ 1434951 h 2215650"/>
              <a:gd name="connsiteX61" fmla="*/ 25121 w 5933552"/>
              <a:gd name="connsiteY61" fmla="*/ 1384709 h 2215650"/>
              <a:gd name="connsiteX62" fmla="*/ 40193 w 5933552"/>
              <a:gd name="connsiteY62" fmla="*/ 1359588 h 2215650"/>
              <a:gd name="connsiteX63" fmla="*/ 65314 w 5933552"/>
              <a:gd name="connsiteY63" fmla="*/ 1314371 h 2215650"/>
              <a:gd name="connsiteX0" fmla="*/ 65314 w 5933552"/>
              <a:gd name="connsiteY0" fmla="*/ 1314371 h 2215650"/>
              <a:gd name="connsiteX1" fmla="*/ 75363 w 5933552"/>
              <a:gd name="connsiteY1" fmla="*/ 1083259 h 2215650"/>
              <a:gd name="connsiteX2" fmla="*/ 45218 w 5933552"/>
              <a:gd name="connsiteY2" fmla="*/ 1073210 h 2215650"/>
              <a:gd name="connsiteX3" fmla="*/ 95459 w 5933552"/>
              <a:gd name="connsiteY3" fmla="*/ 887316 h 2215650"/>
              <a:gd name="connsiteX4" fmla="*/ 80387 w 5933552"/>
              <a:gd name="connsiteY4" fmla="*/ 771760 h 2215650"/>
              <a:gd name="connsiteX5" fmla="*/ 85411 w 5933552"/>
              <a:gd name="connsiteY5" fmla="*/ 716494 h 2215650"/>
              <a:gd name="connsiteX6" fmla="*/ 105508 w 5933552"/>
              <a:gd name="connsiteY6" fmla="*/ 696397 h 2215650"/>
              <a:gd name="connsiteX7" fmla="*/ 135653 w 5933552"/>
              <a:gd name="connsiteY7" fmla="*/ 676300 h 2215650"/>
              <a:gd name="connsiteX8" fmla="*/ 467248 w 5933552"/>
              <a:gd name="connsiteY8" fmla="*/ 329632 h 2215650"/>
              <a:gd name="connsiteX9" fmla="*/ 472272 w 5933552"/>
              <a:gd name="connsiteY9" fmla="*/ 284415 h 2215650"/>
              <a:gd name="connsiteX10" fmla="*/ 442127 w 5933552"/>
              <a:gd name="connsiteY10" fmla="*/ 259294 h 2215650"/>
              <a:gd name="connsiteX11" fmla="*/ 406958 w 5933552"/>
              <a:gd name="connsiteY11" fmla="*/ 229149 h 2215650"/>
              <a:gd name="connsiteX12" fmla="*/ 406958 w 5933552"/>
              <a:gd name="connsiteY12" fmla="*/ 204028 h 2215650"/>
              <a:gd name="connsiteX13" fmla="*/ 462224 w 5933552"/>
              <a:gd name="connsiteY13" fmla="*/ 193980 h 2215650"/>
              <a:gd name="connsiteX14" fmla="*/ 864158 w 5933552"/>
              <a:gd name="connsiteY14" fmla="*/ 143738 h 2215650"/>
              <a:gd name="connsiteX15" fmla="*/ 999811 w 5933552"/>
              <a:gd name="connsiteY15" fmla="*/ 88472 h 2215650"/>
              <a:gd name="connsiteX16" fmla="*/ 1024932 w 5933552"/>
              <a:gd name="connsiteY16" fmla="*/ 78424 h 2215650"/>
              <a:gd name="connsiteX17" fmla="*/ 999811 w 5933552"/>
              <a:gd name="connsiteY17" fmla="*/ 28182 h 2215650"/>
              <a:gd name="connsiteX18" fmla="*/ 1070149 w 5933552"/>
              <a:gd name="connsiteY18" fmla="*/ 33206 h 2215650"/>
              <a:gd name="connsiteX19" fmla="*/ 1130439 w 5933552"/>
              <a:gd name="connsiteY19" fmla="*/ 53303 h 2215650"/>
              <a:gd name="connsiteX20" fmla="*/ 1160585 w 5933552"/>
              <a:gd name="connsiteY20" fmla="*/ 63351 h 2215650"/>
              <a:gd name="connsiteX21" fmla="*/ 1683099 w 5933552"/>
              <a:gd name="connsiteY21" fmla="*/ 13109 h 2215650"/>
              <a:gd name="connsiteX22" fmla="*/ 2306097 w 5933552"/>
              <a:gd name="connsiteY22" fmla="*/ 3061 h 2215650"/>
              <a:gd name="connsiteX23" fmla="*/ 3029578 w 5933552"/>
              <a:gd name="connsiteY23" fmla="*/ 58327 h 2215650"/>
              <a:gd name="connsiteX24" fmla="*/ 3135086 w 5933552"/>
              <a:gd name="connsiteY24" fmla="*/ 78424 h 2215650"/>
              <a:gd name="connsiteX25" fmla="*/ 3255666 w 5933552"/>
              <a:gd name="connsiteY25" fmla="*/ 98520 h 2215650"/>
              <a:gd name="connsiteX26" fmla="*/ 3542044 w 5933552"/>
              <a:gd name="connsiteY26" fmla="*/ 183931 h 2215650"/>
              <a:gd name="connsiteX27" fmla="*/ 3798277 w 5933552"/>
              <a:gd name="connsiteY27" fmla="*/ 319584 h 2215650"/>
              <a:gd name="connsiteX28" fmla="*/ 4210259 w 5933552"/>
              <a:gd name="connsiteY28" fmla="*/ 545672 h 2215650"/>
              <a:gd name="connsiteX29" fmla="*/ 4340888 w 5933552"/>
              <a:gd name="connsiteY29" fmla="*/ 626059 h 2215650"/>
              <a:gd name="connsiteX30" fmla="*/ 4381081 w 5933552"/>
              <a:gd name="connsiteY30" fmla="*/ 656204 h 2215650"/>
              <a:gd name="connsiteX31" fmla="*/ 4752870 w 5933552"/>
              <a:gd name="connsiteY31" fmla="*/ 686349 h 2215650"/>
              <a:gd name="connsiteX32" fmla="*/ 5164853 w 5933552"/>
              <a:gd name="connsiteY32" fmla="*/ 761711 h 2215650"/>
              <a:gd name="connsiteX33" fmla="*/ 5441182 w 5933552"/>
              <a:gd name="connsiteY33" fmla="*/ 827026 h 2215650"/>
              <a:gd name="connsiteX34" fmla="*/ 5612004 w 5933552"/>
              <a:gd name="connsiteY34" fmla="*/ 902388 h 2215650"/>
              <a:gd name="connsiteX35" fmla="*/ 5807947 w 5933552"/>
              <a:gd name="connsiteY35" fmla="*/ 1048089 h 2215650"/>
              <a:gd name="connsiteX36" fmla="*/ 5823020 w 5933552"/>
              <a:gd name="connsiteY36" fmla="*/ 1118428 h 2215650"/>
              <a:gd name="connsiteX37" fmla="*/ 5838092 w 5933552"/>
              <a:gd name="connsiteY37" fmla="*/ 1218911 h 2215650"/>
              <a:gd name="connsiteX38" fmla="*/ 5823020 w 5933552"/>
              <a:gd name="connsiteY38" fmla="*/ 1249056 h 2215650"/>
              <a:gd name="connsiteX39" fmla="*/ 5863213 w 5933552"/>
              <a:gd name="connsiteY39" fmla="*/ 1299298 h 2215650"/>
              <a:gd name="connsiteX40" fmla="*/ 5893358 w 5933552"/>
              <a:gd name="connsiteY40" fmla="*/ 1359588 h 2215650"/>
              <a:gd name="connsiteX41" fmla="*/ 5893358 w 5933552"/>
              <a:gd name="connsiteY41" fmla="*/ 1434951 h 2215650"/>
              <a:gd name="connsiteX42" fmla="*/ 5928527 w 5933552"/>
              <a:gd name="connsiteY42" fmla="*/ 1495241 h 2215650"/>
              <a:gd name="connsiteX43" fmla="*/ 5918479 w 5933552"/>
              <a:gd name="connsiteY43" fmla="*/ 1605773 h 2215650"/>
              <a:gd name="connsiteX44" fmla="*/ 5898382 w 5933552"/>
              <a:gd name="connsiteY44" fmla="*/ 1686160 h 2215650"/>
              <a:gd name="connsiteX45" fmla="*/ 5918479 w 5933552"/>
              <a:gd name="connsiteY45" fmla="*/ 1776595 h 2215650"/>
              <a:gd name="connsiteX46" fmla="*/ 5933552 w 5933552"/>
              <a:gd name="connsiteY46" fmla="*/ 1811764 h 2215650"/>
              <a:gd name="connsiteX47" fmla="*/ 5812971 w 5933552"/>
              <a:gd name="connsiteY47" fmla="*/ 1872054 h 2215650"/>
              <a:gd name="connsiteX48" fmla="*/ 5812971 w 5933552"/>
              <a:gd name="connsiteY48" fmla="*/ 1872054 h 2215650"/>
              <a:gd name="connsiteX49" fmla="*/ 5727560 w 5933552"/>
              <a:gd name="connsiteY49" fmla="*/ 1932344 h 2215650"/>
              <a:gd name="connsiteX50" fmla="*/ 5390941 w 5933552"/>
              <a:gd name="connsiteY50" fmla="*/ 1937369 h 2215650"/>
              <a:gd name="connsiteX51" fmla="*/ 5215670 w 5933552"/>
              <a:gd name="connsiteY51" fmla="*/ 1935977 h 2215650"/>
              <a:gd name="connsiteX52" fmla="*/ 4373414 w 5933552"/>
              <a:gd name="connsiteY52" fmla="*/ 1917320 h 2215650"/>
              <a:gd name="connsiteX53" fmla="*/ 1657301 w 5933552"/>
              <a:gd name="connsiteY53" fmla="*/ 1891925 h 2215650"/>
              <a:gd name="connsiteX54" fmla="*/ 507442 w 5933552"/>
              <a:gd name="connsiteY54" fmla="*/ 1836885 h 2215650"/>
              <a:gd name="connsiteX55" fmla="*/ 281354 w 5933552"/>
              <a:gd name="connsiteY55" fmla="*/ 1836885 h 2215650"/>
              <a:gd name="connsiteX56" fmla="*/ 130629 w 5933552"/>
              <a:gd name="connsiteY56" fmla="*/ 1761522 h 2215650"/>
              <a:gd name="connsiteX57" fmla="*/ 10048 w 5933552"/>
              <a:gd name="connsiteY57" fmla="*/ 1681136 h 2215650"/>
              <a:gd name="connsiteX58" fmla="*/ 0 w 5933552"/>
              <a:gd name="connsiteY58" fmla="*/ 1540459 h 2215650"/>
              <a:gd name="connsiteX59" fmla="*/ 15072 w 5933552"/>
              <a:gd name="connsiteY59" fmla="*/ 1490217 h 2215650"/>
              <a:gd name="connsiteX60" fmla="*/ 15072 w 5933552"/>
              <a:gd name="connsiteY60" fmla="*/ 1434951 h 2215650"/>
              <a:gd name="connsiteX61" fmla="*/ 25121 w 5933552"/>
              <a:gd name="connsiteY61" fmla="*/ 1384709 h 2215650"/>
              <a:gd name="connsiteX62" fmla="*/ 40193 w 5933552"/>
              <a:gd name="connsiteY62" fmla="*/ 1359588 h 2215650"/>
              <a:gd name="connsiteX63" fmla="*/ 65314 w 5933552"/>
              <a:gd name="connsiteY63" fmla="*/ 1314371 h 2215650"/>
              <a:gd name="connsiteX0" fmla="*/ 65314 w 5933552"/>
              <a:gd name="connsiteY0" fmla="*/ 1314371 h 2219849"/>
              <a:gd name="connsiteX1" fmla="*/ 75363 w 5933552"/>
              <a:gd name="connsiteY1" fmla="*/ 1083259 h 2219849"/>
              <a:gd name="connsiteX2" fmla="*/ 45218 w 5933552"/>
              <a:gd name="connsiteY2" fmla="*/ 1073210 h 2219849"/>
              <a:gd name="connsiteX3" fmla="*/ 95459 w 5933552"/>
              <a:gd name="connsiteY3" fmla="*/ 887316 h 2219849"/>
              <a:gd name="connsiteX4" fmla="*/ 80387 w 5933552"/>
              <a:gd name="connsiteY4" fmla="*/ 771760 h 2219849"/>
              <a:gd name="connsiteX5" fmla="*/ 85411 w 5933552"/>
              <a:gd name="connsiteY5" fmla="*/ 716494 h 2219849"/>
              <a:gd name="connsiteX6" fmla="*/ 105508 w 5933552"/>
              <a:gd name="connsiteY6" fmla="*/ 696397 h 2219849"/>
              <a:gd name="connsiteX7" fmla="*/ 135653 w 5933552"/>
              <a:gd name="connsiteY7" fmla="*/ 676300 h 2219849"/>
              <a:gd name="connsiteX8" fmla="*/ 467248 w 5933552"/>
              <a:gd name="connsiteY8" fmla="*/ 329632 h 2219849"/>
              <a:gd name="connsiteX9" fmla="*/ 472272 w 5933552"/>
              <a:gd name="connsiteY9" fmla="*/ 284415 h 2219849"/>
              <a:gd name="connsiteX10" fmla="*/ 442127 w 5933552"/>
              <a:gd name="connsiteY10" fmla="*/ 259294 h 2219849"/>
              <a:gd name="connsiteX11" fmla="*/ 406958 w 5933552"/>
              <a:gd name="connsiteY11" fmla="*/ 229149 h 2219849"/>
              <a:gd name="connsiteX12" fmla="*/ 406958 w 5933552"/>
              <a:gd name="connsiteY12" fmla="*/ 204028 h 2219849"/>
              <a:gd name="connsiteX13" fmla="*/ 462224 w 5933552"/>
              <a:gd name="connsiteY13" fmla="*/ 193980 h 2219849"/>
              <a:gd name="connsiteX14" fmla="*/ 864158 w 5933552"/>
              <a:gd name="connsiteY14" fmla="*/ 143738 h 2219849"/>
              <a:gd name="connsiteX15" fmla="*/ 999811 w 5933552"/>
              <a:gd name="connsiteY15" fmla="*/ 88472 h 2219849"/>
              <a:gd name="connsiteX16" fmla="*/ 1024932 w 5933552"/>
              <a:gd name="connsiteY16" fmla="*/ 78424 h 2219849"/>
              <a:gd name="connsiteX17" fmla="*/ 999811 w 5933552"/>
              <a:gd name="connsiteY17" fmla="*/ 28182 h 2219849"/>
              <a:gd name="connsiteX18" fmla="*/ 1070149 w 5933552"/>
              <a:gd name="connsiteY18" fmla="*/ 33206 h 2219849"/>
              <a:gd name="connsiteX19" fmla="*/ 1130439 w 5933552"/>
              <a:gd name="connsiteY19" fmla="*/ 53303 h 2219849"/>
              <a:gd name="connsiteX20" fmla="*/ 1160585 w 5933552"/>
              <a:gd name="connsiteY20" fmla="*/ 63351 h 2219849"/>
              <a:gd name="connsiteX21" fmla="*/ 1683099 w 5933552"/>
              <a:gd name="connsiteY21" fmla="*/ 13109 h 2219849"/>
              <a:gd name="connsiteX22" fmla="*/ 2306097 w 5933552"/>
              <a:gd name="connsiteY22" fmla="*/ 3061 h 2219849"/>
              <a:gd name="connsiteX23" fmla="*/ 3029578 w 5933552"/>
              <a:gd name="connsiteY23" fmla="*/ 58327 h 2219849"/>
              <a:gd name="connsiteX24" fmla="*/ 3135086 w 5933552"/>
              <a:gd name="connsiteY24" fmla="*/ 78424 h 2219849"/>
              <a:gd name="connsiteX25" fmla="*/ 3255666 w 5933552"/>
              <a:gd name="connsiteY25" fmla="*/ 98520 h 2219849"/>
              <a:gd name="connsiteX26" fmla="*/ 3542044 w 5933552"/>
              <a:gd name="connsiteY26" fmla="*/ 183931 h 2219849"/>
              <a:gd name="connsiteX27" fmla="*/ 3798277 w 5933552"/>
              <a:gd name="connsiteY27" fmla="*/ 319584 h 2219849"/>
              <a:gd name="connsiteX28" fmla="*/ 4210259 w 5933552"/>
              <a:gd name="connsiteY28" fmla="*/ 545672 h 2219849"/>
              <a:gd name="connsiteX29" fmla="*/ 4340888 w 5933552"/>
              <a:gd name="connsiteY29" fmla="*/ 626059 h 2219849"/>
              <a:gd name="connsiteX30" fmla="*/ 4381081 w 5933552"/>
              <a:gd name="connsiteY30" fmla="*/ 656204 h 2219849"/>
              <a:gd name="connsiteX31" fmla="*/ 4752870 w 5933552"/>
              <a:gd name="connsiteY31" fmla="*/ 686349 h 2219849"/>
              <a:gd name="connsiteX32" fmla="*/ 5164853 w 5933552"/>
              <a:gd name="connsiteY32" fmla="*/ 761711 h 2219849"/>
              <a:gd name="connsiteX33" fmla="*/ 5441182 w 5933552"/>
              <a:gd name="connsiteY33" fmla="*/ 827026 h 2219849"/>
              <a:gd name="connsiteX34" fmla="*/ 5612004 w 5933552"/>
              <a:gd name="connsiteY34" fmla="*/ 902388 h 2219849"/>
              <a:gd name="connsiteX35" fmla="*/ 5807947 w 5933552"/>
              <a:gd name="connsiteY35" fmla="*/ 1048089 h 2219849"/>
              <a:gd name="connsiteX36" fmla="*/ 5823020 w 5933552"/>
              <a:gd name="connsiteY36" fmla="*/ 1118428 h 2219849"/>
              <a:gd name="connsiteX37" fmla="*/ 5838092 w 5933552"/>
              <a:gd name="connsiteY37" fmla="*/ 1218911 h 2219849"/>
              <a:gd name="connsiteX38" fmla="*/ 5823020 w 5933552"/>
              <a:gd name="connsiteY38" fmla="*/ 1249056 h 2219849"/>
              <a:gd name="connsiteX39" fmla="*/ 5863213 w 5933552"/>
              <a:gd name="connsiteY39" fmla="*/ 1299298 h 2219849"/>
              <a:gd name="connsiteX40" fmla="*/ 5893358 w 5933552"/>
              <a:gd name="connsiteY40" fmla="*/ 1359588 h 2219849"/>
              <a:gd name="connsiteX41" fmla="*/ 5893358 w 5933552"/>
              <a:gd name="connsiteY41" fmla="*/ 1434951 h 2219849"/>
              <a:gd name="connsiteX42" fmla="*/ 5928527 w 5933552"/>
              <a:gd name="connsiteY42" fmla="*/ 1495241 h 2219849"/>
              <a:gd name="connsiteX43" fmla="*/ 5918479 w 5933552"/>
              <a:gd name="connsiteY43" fmla="*/ 1605773 h 2219849"/>
              <a:gd name="connsiteX44" fmla="*/ 5898382 w 5933552"/>
              <a:gd name="connsiteY44" fmla="*/ 1686160 h 2219849"/>
              <a:gd name="connsiteX45" fmla="*/ 5918479 w 5933552"/>
              <a:gd name="connsiteY45" fmla="*/ 1776595 h 2219849"/>
              <a:gd name="connsiteX46" fmla="*/ 5933552 w 5933552"/>
              <a:gd name="connsiteY46" fmla="*/ 1811764 h 2219849"/>
              <a:gd name="connsiteX47" fmla="*/ 5812971 w 5933552"/>
              <a:gd name="connsiteY47" fmla="*/ 1872054 h 2219849"/>
              <a:gd name="connsiteX48" fmla="*/ 5812971 w 5933552"/>
              <a:gd name="connsiteY48" fmla="*/ 1872054 h 2219849"/>
              <a:gd name="connsiteX49" fmla="*/ 5727560 w 5933552"/>
              <a:gd name="connsiteY49" fmla="*/ 1932344 h 2219849"/>
              <a:gd name="connsiteX50" fmla="*/ 5390941 w 5933552"/>
              <a:gd name="connsiteY50" fmla="*/ 1937369 h 2219849"/>
              <a:gd name="connsiteX51" fmla="*/ 5215670 w 5933552"/>
              <a:gd name="connsiteY51" fmla="*/ 1935977 h 2219849"/>
              <a:gd name="connsiteX52" fmla="*/ 4373414 w 5933552"/>
              <a:gd name="connsiteY52" fmla="*/ 1917320 h 2219849"/>
              <a:gd name="connsiteX53" fmla="*/ 1657301 w 5933552"/>
              <a:gd name="connsiteY53" fmla="*/ 1891925 h 2219849"/>
              <a:gd name="connsiteX54" fmla="*/ 507442 w 5933552"/>
              <a:gd name="connsiteY54" fmla="*/ 1836885 h 2219849"/>
              <a:gd name="connsiteX55" fmla="*/ 281354 w 5933552"/>
              <a:gd name="connsiteY55" fmla="*/ 1836885 h 2219849"/>
              <a:gd name="connsiteX56" fmla="*/ 130629 w 5933552"/>
              <a:gd name="connsiteY56" fmla="*/ 1761522 h 2219849"/>
              <a:gd name="connsiteX57" fmla="*/ 10048 w 5933552"/>
              <a:gd name="connsiteY57" fmla="*/ 1681136 h 2219849"/>
              <a:gd name="connsiteX58" fmla="*/ 0 w 5933552"/>
              <a:gd name="connsiteY58" fmla="*/ 1540459 h 2219849"/>
              <a:gd name="connsiteX59" fmla="*/ 15072 w 5933552"/>
              <a:gd name="connsiteY59" fmla="*/ 1490217 h 2219849"/>
              <a:gd name="connsiteX60" fmla="*/ 15072 w 5933552"/>
              <a:gd name="connsiteY60" fmla="*/ 1434951 h 2219849"/>
              <a:gd name="connsiteX61" fmla="*/ 25121 w 5933552"/>
              <a:gd name="connsiteY61" fmla="*/ 1384709 h 2219849"/>
              <a:gd name="connsiteX62" fmla="*/ 40193 w 5933552"/>
              <a:gd name="connsiteY62" fmla="*/ 1359588 h 2219849"/>
              <a:gd name="connsiteX63" fmla="*/ 65314 w 5933552"/>
              <a:gd name="connsiteY63" fmla="*/ 1314371 h 2219849"/>
              <a:gd name="connsiteX0" fmla="*/ 65314 w 5933552"/>
              <a:gd name="connsiteY0" fmla="*/ 1314371 h 2230378"/>
              <a:gd name="connsiteX1" fmla="*/ 75363 w 5933552"/>
              <a:gd name="connsiteY1" fmla="*/ 1083259 h 2230378"/>
              <a:gd name="connsiteX2" fmla="*/ 45218 w 5933552"/>
              <a:gd name="connsiteY2" fmla="*/ 1073210 h 2230378"/>
              <a:gd name="connsiteX3" fmla="*/ 95459 w 5933552"/>
              <a:gd name="connsiteY3" fmla="*/ 887316 h 2230378"/>
              <a:gd name="connsiteX4" fmla="*/ 80387 w 5933552"/>
              <a:gd name="connsiteY4" fmla="*/ 771760 h 2230378"/>
              <a:gd name="connsiteX5" fmla="*/ 85411 w 5933552"/>
              <a:gd name="connsiteY5" fmla="*/ 716494 h 2230378"/>
              <a:gd name="connsiteX6" fmla="*/ 105508 w 5933552"/>
              <a:gd name="connsiteY6" fmla="*/ 696397 h 2230378"/>
              <a:gd name="connsiteX7" fmla="*/ 135653 w 5933552"/>
              <a:gd name="connsiteY7" fmla="*/ 676300 h 2230378"/>
              <a:gd name="connsiteX8" fmla="*/ 467248 w 5933552"/>
              <a:gd name="connsiteY8" fmla="*/ 329632 h 2230378"/>
              <a:gd name="connsiteX9" fmla="*/ 472272 w 5933552"/>
              <a:gd name="connsiteY9" fmla="*/ 284415 h 2230378"/>
              <a:gd name="connsiteX10" fmla="*/ 442127 w 5933552"/>
              <a:gd name="connsiteY10" fmla="*/ 259294 h 2230378"/>
              <a:gd name="connsiteX11" fmla="*/ 406958 w 5933552"/>
              <a:gd name="connsiteY11" fmla="*/ 229149 h 2230378"/>
              <a:gd name="connsiteX12" fmla="*/ 406958 w 5933552"/>
              <a:gd name="connsiteY12" fmla="*/ 204028 h 2230378"/>
              <a:gd name="connsiteX13" fmla="*/ 462224 w 5933552"/>
              <a:gd name="connsiteY13" fmla="*/ 193980 h 2230378"/>
              <a:gd name="connsiteX14" fmla="*/ 864158 w 5933552"/>
              <a:gd name="connsiteY14" fmla="*/ 143738 h 2230378"/>
              <a:gd name="connsiteX15" fmla="*/ 999811 w 5933552"/>
              <a:gd name="connsiteY15" fmla="*/ 88472 h 2230378"/>
              <a:gd name="connsiteX16" fmla="*/ 1024932 w 5933552"/>
              <a:gd name="connsiteY16" fmla="*/ 78424 h 2230378"/>
              <a:gd name="connsiteX17" fmla="*/ 999811 w 5933552"/>
              <a:gd name="connsiteY17" fmla="*/ 28182 h 2230378"/>
              <a:gd name="connsiteX18" fmla="*/ 1070149 w 5933552"/>
              <a:gd name="connsiteY18" fmla="*/ 33206 h 2230378"/>
              <a:gd name="connsiteX19" fmla="*/ 1130439 w 5933552"/>
              <a:gd name="connsiteY19" fmla="*/ 53303 h 2230378"/>
              <a:gd name="connsiteX20" fmla="*/ 1160585 w 5933552"/>
              <a:gd name="connsiteY20" fmla="*/ 63351 h 2230378"/>
              <a:gd name="connsiteX21" fmla="*/ 1683099 w 5933552"/>
              <a:gd name="connsiteY21" fmla="*/ 13109 h 2230378"/>
              <a:gd name="connsiteX22" fmla="*/ 2306097 w 5933552"/>
              <a:gd name="connsiteY22" fmla="*/ 3061 h 2230378"/>
              <a:gd name="connsiteX23" fmla="*/ 3029578 w 5933552"/>
              <a:gd name="connsiteY23" fmla="*/ 58327 h 2230378"/>
              <a:gd name="connsiteX24" fmla="*/ 3135086 w 5933552"/>
              <a:gd name="connsiteY24" fmla="*/ 78424 h 2230378"/>
              <a:gd name="connsiteX25" fmla="*/ 3255666 w 5933552"/>
              <a:gd name="connsiteY25" fmla="*/ 98520 h 2230378"/>
              <a:gd name="connsiteX26" fmla="*/ 3542044 w 5933552"/>
              <a:gd name="connsiteY26" fmla="*/ 183931 h 2230378"/>
              <a:gd name="connsiteX27" fmla="*/ 3798277 w 5933552"/>
              <a:gd name="connsiteY27" fmla="*/ 319584 h 2230378"/>
              <a:gd name="connsiteX28" fmla="*/ 4210259 w 5933552"/>
              <a:gd name="connsiteY28" fmla="*/ 545672 h 2230378"/>
              <a:gd name="connsiteX29" fmla="*/ 4340888 w 5933552"/>
              <a:gd name="connsiteY29" fmla="*/ 626059 h 2230378"/>
              <a:gd name="connsiteX30" fmla="*/ 4381081 w 5933552"/>
              <a:gd name="connsiteY30" fmla="*/ 656204 h 2230378"/>
              <a:gd name="connsiteX31" fmla="*/ 4752870 w 5933552"/>
              <a:gd name="connsiteY31" fmla="*/ 686349 h 2230378"/>
              <a:gd name="connsiteX32" fmla="*/ 5164853 w 5933552"/>
              <a:gd name="connsiteY32" fmla="*/ 761711 h 2230378"/>
              <a:gd name="connsiteX33" fmla="*/ 5441182 w 5933552"/>
              <a:gd name="connsiteY33" fmla="*/ 827026 h 2230378"/>
              <a:gd name="connsiteX34" fmla="*/ 5612004 w 5933552"/>
              <a:gd name="connsiteY34" fmla="*/ 902388 h 2230378"/>
              <a:gd name="connsiteX35" fmla="*/ 5807947 w 5933552"/>
              <a:gd name="connsiteY35" fmla="*/ 1048089 h 2230378"/>
              <a:gd name="connsiteX36" fmla="*/ 5823020 w 5933552"/>
              <a:gd name="connsiteY36" fmla="*/ 1118428 h 2230378"/>
              <a:gd name="connsiteX37" fmla="*/ 5838092 w 5933552"/>
              <a:gd name="connsiteY37" fmla="*/ 1218911 h 2230378"/>
              <a:gd name="connsiteX38" fmla="*/ 5823020 w 5933552"/>
              <a:gd name="connsiteY38" fmla="*/ 1249056 h 2230378"/>
              <a:gd name="connsiteX39" fmla="*/ 5863213 w 5933552"/>
              <a:gd name="connsiteY39" fmla="*/ 1299298 h 2230378"/>
              <a:gd name="connsiteX40" fmla="*/ 5893358 w 5933552"/>
              <a:gd name="connsiteY40" fmla="*/ 1359588 h 2230378"/>
              <a:gd name="connsiteX41" fmla="*/ 5893358 w 5933552"/>
              <a:gd name="connsiteY41" fmla="*/ 1434951 h 2230378"/>
              <a:gd name="connsiteX42" fmla="*/ 5928527 w 5933552"/>
              <a:gd name="connsiteY42" fmla="*/ 1495241 h 2230378"/>
              <a:gd name="connsiteX43" fmla="*/ 5918479 w 5933552"/>
              <a:gd name="connsiteY43" fmla="*/ 1605773 h 2230378"/>
              <a:gd name="connsiteX44" fmla="*/ 5898382 w 5933552"/>
              <a:gd name="connsiteY44" fmla="*/ 1686160 h 2230378"/>
              <a:gd name="connsiteX45" fmla="*/ 5918479 w 5933552"/>
              <a:gd name="connsiteY45" fmla="*/ 1776595 h 2230378"/>
              <a:gd name="connsiteX46" fmla="*/ 5933552 w 5933552"/>
              <a:gd name="connsiteY46" fmla="*/ 1811764 h 2230378"/>
              <a:gd name="connsiteX47" fmla="*/ 5812971 w 5933552"/>
              <a:gd name="connsiteY47" fmla="*/ 1872054 h 2230378"/>
              <a:gd name="connsiteX48" fmla="*/ 5812971 w 5933552"/>
              <a:gd name="connsiteY48" fmla="*/ 1872054 h 2230378"/>
              <a:gd name="connsiteX49" fmla="*/ 5727560 w 5933552"/>
              <a:gd name="connsiteY49" fmla="*/ 1932344 h 2230378"/>
              <a:gd name="connsiteX50" fmla="*/ 5390941 w 5933552"/>
              <a:gd name="connsiteY50" fmla="*/ 1937369 h 2230378"/>
              <a:gd name="connsiteX51" fmla="*/ 5215670 w 5933552"/>
              <a:gd name="connsiteY51" fmla="*/ 1935977 h 2230378"/>
              <a:gd name="connsiteX52" fmla="*/ 4373414 w 5933552"/>
              <a:gd name="connsiteY52" fmla="*/ 1917320 h 2230378"/>
              <a:gd name="connsiteX53" fmla="*/ 1657301 w 5933552"/>
              <a:gd name="connsiteY53" fmla="*/ 1891925 h 2230378"/>
              <a:gd name="connsiteX54" fmla="*/ 507442 w 5933552"/>
              <a:gd name="connsiteY54" fmla="*/ 1836885 h 2230378"/>
              <a:gd name="connsiteX55" fmla="*/ 281354 w 5933552"/>
              <a:gd name="connsiteY55" fmla="*/ 1836885 h 2230378"/>
              <a:gd name="connsiteX56" fmla="*/ 130629 w 5933552"/>
              <a:gd name="connsiteY56" fmla="*/ 1761522 h 2230378"/>
              <a:gd name="connsiteX57" fmla="*/ 10048 w 5933552"/>
              <a:gd name="connsiteY57" fmla="*/ 1681136 h 2230378"/>
              <a:gd name="connsiteX58" fmla="*/ 0 w 5933552"/>
              <a:gd name="connsiteY58" fmla="*/ 1540459 h 2230378"/>
              <a:gd name="connsiteX59" fmla="*/ 15072 w 5933552"/>
              <a:gd name="connsiteY59" fmla="*/ 1490217 h 2230378"/>
              <a:gd name="connsiteX60" fmla="*/ 15072 w 5933552"/>
              <a:gd name="connsiteY60" fmla="*/ 1434951 h 2230378"/>
              <a:gd name="connsiteX61" fmla="*/ 25121 w 5933552"/>
              <a:gd name="connsiteY61" fmla="*/ 1384709 h 2230378"/>
              <a:gd name="connsiteX62" fmla="*/ 40193 w 5933552"/>
              <a:gd name="connsiteY62" fmla="*/ 1359588 h 2230378"/>
              <a:gd name="connsiteX63" fmla="*/ 65314 w 5933552"/>
              <a:gd name="connsiteY63" fmla="*/ 1314371 h 2230378"/>
              <a:gd name="connsiteX0" fmla="*/ 65314 w 5933552"/>
              <a:gd name="connsiteY0" fmla="*/ 1314371 h 2238835"/>
              <a:gd name="connsiteX1" fmla="*/ 75363 w 5933552"/>
              <a:gd name="connsiteY1" fmla="*/ 1083259 h 2238835"/>
              <a:gd name="connsiteX2" fmla="*/ 45218 w 5933552"/>
              <a:gd name="connsiteY2" fmla="*/ 1073210 h 2238835"/>
              <a:gd name="connsiteX3" fmla="*/ 95459 w 5933552"/>
              <a:gd name="connsiteY3" fmla="*/ 887316 h 2238835"/>
              <a:gd name="connsiteX4" fmla="*/ 80387 w 5933552"/>
              <a:gd name="connsiteY4" fmla="*/ 771760 h 2238835"/>
              <a:gd name="connsiteX5" fmla="*/ 85411 w 5933552"/>
              <a:gd name="connsiteY5" fmla="*/ 716494 h 2238835"/>
              <a:gd name="connsiteX6" fmla="*/ 105508 w 5933552"/>
              <a:gd name="connsiteY6" fmla="*/ 696397 h 2238835"/>
              <a:gd name="connsiteX7" fmla="*/ 135653 w 5933552"/>
              <a:gd name="connsiteY7" fmla="*/ 676300 h 2238835"/>
              <a:gd name="connsiteX8" fmla="*/ 467248 w 5933552"/>
              <a:gd name="connsiteY8" fmla="*/ 329632 h 2238835"/>
              <a:gd name="connsiteX9" fmla="*/ 472272 w 5933552"/>
              <a:gd name="connsiteY9" fmla="*/ 284415 h 2238835"/>
              <a:gd name="connsiteX10" fmla="*/ 442127 w 5933552"/>
              <a:gd name="connsiteY10" fmla="*/ 259294 h 2238835"/>
              <a:gd name="connsiteX11" fmla="*/ 406958 w 5933552"/>
              <a:gd name="connsiteY11" fmla="*/ 229149 h 2238835"/>
              <a:gd name="connsiteX12" fmla="*/ 406958 w 5933552"/>
              <a:gd name="connsiteY12" fmla="*/ 204028 h 2238835"/>
              <a:gd name="connsiteX13" fmla="*/ 462224 w 5933552"/>
              <a:gd name="connsiteY13" fmla="*/ 193980 h 2238835"/>
              <a:gd name="connsiteX14" fmla="*/ 864158 w 5933552"/>
              <a:gd name="connsiteY14" fmla="*/ 143738 h 2238835"/>
              <a:gd name="connsiteX15" fmla="*/ 999811 w 5933552"/>
              <a:gd name="connsiteY15" fmla="*/ 88472 h 2238835"/>
              <a:gd name="connsiteX16" fmla="*/ 1024932 w 5933552"/>
              <a:gd name="connsiteY16" fmla="*/ 78424 h 2238835"/>
              <a:gd name="connsiteX17" fmla="*/ 999811 w 5933552"/>
              <a:gd name="connsiteY17" fmla="*/ 28182 h 2238835"/>
              <a:gd name="connsiteX18" fmla="*/ 1070149 w 5933552"/>
              <a:gd name="connsiteY18" fmla="*/ 33206 h 2238835"/>
              <a:gd name="connsiteX19" fmla="*/ 1130439 w 5933552"/>
              <a:gd name="connsiteY19" fmla="*/ 53303 h 2238835"/>
              <a:gd name="connsiteX20" fmla="*/ 1160585 w 5933552"/>
              <a:gd name="connsiteY20" fmla="*/ 63351 h 2238835"/>
              <a:gd name="connsiteX21" fmla="*/ 1683099 w 5933552"/>
              <a:gd name="connsiteY21" fmla="*/ 13109 h 2238835"/>
              <a:gd name="connsiteX22" fmla="*/ 2306097 w 5933552"/>
              <a:gd name="connsiteY22" fmla="*/ 3061 h 2238835"/>
              <a:gd name="connsiteX23" fmla="*/ 3029578 w 5933552"/>
              <a:gd name="connsiteY23" fmla="*/ 58327 h 2238835"/>
              <a:gd name="connsiteX24" fmla="*/ 3135086 w 5933552"/>
              <a:gd name="connsiteY24" fmla="*/ 78424 h 2238835"/>
              <a:gd name="connsiteX25" fmla="*/ 3255666 w 5933552"/>
              <a:gd name="connsiteY25" fmla="*/ 98520 h 2238835"/>
              <a:gd name="connsiteX26" fmla="*/ 3542044 w 5933552"/>
              <a:gd name="connsiteY26" fmla="*/ 183931 h 2238835"/>
              <a:gd name="connsiteX27" fmla="*/ 3798277 w 5933552"/>
              <a:gd name="connsiteY27" fmla="*/ 319584 h 2238835"/>
              <a:gd name="connsiteX28" fmla="*/ 4210259 w 5933552"/>
              <a:gd name="connsiteY28" fmla="*/ 545672 h 2238835"/>
              <a:gd name="connsiteX29" fmla="*/ 4340888 w 5933552"/>
              <a:gd name="connsiteY29" fmla="*/ 626059 h 2238835"/>
              <a:gd name="connsiteX30" fmla="*/ 4381081 w 5933552"/>
              <a:gd name="connsiteY30" fmla="*/ 656204 h 2238835"/>
              <a:gd name="connsiteX31" fmla="*/ 4752870 w 5933552"/>
              <a:gd name="connsiteY31" fmla="*/ 686349 h 2238835"/>
              <a:gd name="connsiteX32" fmla="*/ 5164853 w 5933552"/>
              <a:gd name="connsiteY32" fmla="*/ 761711 h 2238835"/>
              <a:gd name="connsiteX33" fmla="*/ 5441182 w 5933552"/>
              <a:gd name="connsiteY33" fmla="*/ 827026 h 2238835"/>
              <a:gd name="connsiteX34" fmla="*/ 5612004 w 5933552"/>
              <a:gd name="connsiteY34" fmla="*/ 902388 h 2238835"/>
              <a:gd name="connsiteX35" fmla="*/ 5807947 w 5933552"/>
              <a:gd name="connsiteY35" fmla="*/ 1048089 h 2238835"/>
              <a:gd name="connsiteX36" fmla="*/ 5823020 w 5933552"/>
              <a:gd name="connsiteY36" fmla="*/ 1118428 h 2238835"/>
              <a:gd name="connsiteX37" fmla="*/ 5838092 w 5933552"/>
              <a:gd name="connsiteY37" fmla="*/ 1218911 h 2238835"/>
              <a:gd name="connsiteX38" fmla="*/ 5823020 w 5933552"/>
              <a:gd name="connsiteY38" fmla="*/ 1249056 h 2238835"/>
              <a:gd name="connsiteX39" fmla="*/ 5863213 w 5933552"/>
              <a:gd name="connsiteY39" fmla="*/ 1299298 h 2238835"/>
              <a:gd name="connsiteX40" fmla="*/ 5893358 w 5933552"/>
              <a:gd name="connsiteY40" fmla="*/ 1359588 h 2238835"/>
              <a:gd name="connsiteX41" fmla="*/ 5893358 w 5933552"/>
              <a:gd name="connsiteY41" fmla="*/ 1434951 h 2238835"/>
              <a:gd name="connsiteX42" fmla="*/ 5928527 w 5933552"/>
              <a:gd name="connsiteY42" fmla="*/ 1495241 h 2238835"/>
              <a:gd name="connsiteX43" fmla="*/ 5918479 w 5933552"/>
              <a:gd name="connsiteY43" fmla="*/ 1605773 h 2238835"/>
              <a:gd name="connsiteX44" fmla="*/ 5898382 w 5933552"/>
              <a:gd name="connsiteY44" fmla="*/ 1686160 h 2238835"/>
              <a:gd name="connsiteX45" fmla="*/ 5918479 w 5933552"/>
              <a:gd name="connsiteY45" fmla="*/ 1776595 h 2238835"/>
              <a:gd name="connsiteX46" fmla="*/ 5933552 w 5933552"/>
              <a:gd name="connsiteY46" fmla="*/ 1811764 h 2238835"/>
              <a:gd name="connsiteX47" fmla="*/ 5812971 w 5933552"/>
              <a:gd name="connsiteY47" fmla="*/ 1872054 h 2238835"/>
              <a:gd name="connsiteX48" fmla="*/ 5812971 w 5933552"/>
              <a:gd name="connsiteY48" fmla="*/ 1872054 h 2238835"/>
              <a:gd name="connsiteX49" fmla="*/ 5727560 w 5933552"/>
              <a:gd name="connsiteY49" fmla="*/ 1932344 h 2238835"/>
              <a:gd name="connsiteX50" fmla="*/ 5390941 w 5933552"/>
              <a:gd name="connsiteY50" fmla="*/ 1937369 h 2238835"/>
              <a:gd name="connsiteX51" fmla="*/ 5215670 w 5933552"/>
              <a:gd name="connsiteY51" fmla="*/ 1935977 h 2238835"/>
              <a:gd name="connsiteX52" fmla="*/ 4373414 w 5933552"/>
              <a:gd name="connsiteY52" fmla="*/ 1917320 h 2238835"/>
              <a:gd name="connsiteX53" fmla="*/ 1657301 w 5933552"/>
              <a:gd name="connsiteY53" fmla="*/ 1891925 h 2238835"/>
              <a:gd name="connsiteX54" fmla="*/ 507442 w 5933552"/>
              <a:gd name="connsiteY54" fmla="*/ 1836885 h 2238835"/>
              <a:gd name="connsiteX55" fmla="*/ 281354 w 5933552"/>
              <a:gd name="connsiteY55" fmla="*/ 1836885 h 2238835"/>
              <a:gd name="connsiteX56" fmla="*/ 130629 w 5933552"/>
              <a:gd name="connsiteY56" fmla="*/ 1761522 h 2238835"/>
              <a:gd name="connsiteX57" fmla="*/ 10048 w 5933552"/>
              <a:gd name="connsiteY57" fmla="*/ 1681136 h 2238835"/>
              <a:gd name="connsiteX58" fmla="*/ 0 w 5933552"/>
              <a:gd name="connsiteY58" fmla="*/ 1540459 h 2238835"/>
              <a:gd name="connsiteX59" fmla="*/ 15072 w 5933552"/>
              <a:gd name="connsiteY59" fmla="*/ 1490217 h 2238835"/>
              <a:gd name="connsiteX60" fmla="*/ 15072 w 5933552"/>
              <a:gd name="connsiteY60" fmla="*/ 1434951 h 2238835"/>
              <a:gd name="connsiteX61" fmla="*/ 25121 w 5933552"/>
              <a:gd name="connsiteY61" fmla="*/ 1384709 h 2238835"/>
              <a:gd name="connsiteX62" fmla="*/ 40193 w 5933552"/>
              <a:gd name="connsiteY62" fmla="*/ 1359588 h 2238835"/>
              <a:gd name="connsiteX63" fmla="*/ 65314 w 5933552"/>
              <a:gd name="connsiteY63" fmla="*/ 1314371 h 2238835"/>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657301 w 5933552"/>
              <a:gd name="connsiteY53" fmla="*/ 1891925 h 2234603"/>
              <a:gd name="connsiteX54" fmla="*/ 507442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519267 w 5933552"/>
              <a:gd name="connsiteY53" fmla="*/ 1891925 h 2234603"/>
              <a:gd name="connsiteX54" fmla="*/ 507442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51926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51926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382327"/>
              <a:gd name="connsiteX1" fmla="*/ 75363 w 5933552"/>
              <a:gd name="connsiteY1" fmla="*/ 1083259 h 2382327"/>
              <a:gd name="connsiteX2" fmla="*/ 45218 w 5933552"/>
              <a:gd name="connsiteY2" fmla="*/ 1073210 h 2382327"/>
              <a:gd name="connsiteX3" fmla="*/ 95459 w 5933552"/>
              <a:gd name="connsiteY3" fmla="*/ 887316 h 2382327"/>
              <a:gd name="connsiteX4" fmla="*/ 80387 w 5933552"/>
              <a:gd name="connsiteY4" fmla="*/ 771760 h 2382327"/>
              <a:gd name="connsiteX5" fmla="*/ 85411 w 5933552"/>
              <a:gd name="connsiteY5" fmla="*/ 716494 h 2382327"/>
              <a:gd name="connsiteX6" fmla="*/ 105508 w 5933552"/>
              <a:gd name="connsiteY6" fmla="*/ 696397 h 2382327"/>
              <a:gd name="connsiteX7" fmla="*/ 135653 w 5933552"/>
              <a:gd name="connsiteY7" fmla="*/ 676300 h 2382327"/>
              <a:gd name="connsiteX8" fmla="*/ 467248 w 5933552"/>
              <a:gd name="connsiteY8" fmla="*/ 329632 h 2382327"/>
              <a:gd name="connsiteX9" fmla="*/ 472272 w 5933552"/>
              <a:gd name="connsiteY9" fmla="*/ 284415 h 2382327"/>
              <a:gd name="connsiteX10" fmla="*/ 442127 w 5933552"/>
              <a:gd name="connsiteY10" fmla="*/ 259294 h 2382327"/>
              <a:gd name="connsiteX11" fmla="*/ 406958 w 5933552"/>
              <a:gd name="connsiteY11" fmla="*/ 229149 h 2382327"/>
              <a:gd name="connsiteX12" fmla="*/ 406958 w 5933552"/>
              <a:gd name="connsiteY12" fmla="*/ 204028 h 2382327"/>
              <a:gd name="connsiteX13" fmla="*/ 462224 w 5933552"/>
              <a:gd name="connsiteY13" fmla="*/ 193980 h 2382327"/>
              <a:gd name="connsiteX14" fmla="*/ 864158 w 5933552"/>
              <a:gd name="connsiteY14" fmla="*/ 143738 h 2382327"/>
              <a:gd name="connsiteX15" fmla="*/ 999811 w 5933552"/>
              <a:gd name="connsiteY15" fmla="*/ 88472 h 2382327"/>
              <a:gd name="connsiteX16" fmla="*/ 1024932 w 5933552"/>
              <a:gd name="connsiteY16" fmla="*/ 78424 h 2382327"/>
              <a:gd name="connsiteX17" fmla="*/ 999811 w 5933552"/>
              <a:gd name="connsiteY17" fmla="*/ 28182 h 2382327"/>
              <a:gd name="connsiteX18" fmla="*/ 1070149 w 5933552"/>
              <a:gd name="connsiteY18" fmla="*/ 33206 h 2382327"/>
              <a:gd name="connsiteX19" fmla="*/ 1130439 w 5933552"/>
              <a:gd name="connsiteY19" fmla="*/ 53303 h 2382327"/>
              <a:gd name="connsiteX20" fmla="*/ 1160585 w 5933552"/>
              <a:gd name="connsiteY20" fmla="*/ 63351 h 2382327"/>
              <a:gd name="connsiteX21" fmla="*/ 1683099 w 5933552"/>
              <a:gd name="connsiteY21" fmla="*/ 13109 h 2382327"/>
              <a:gd name="connsiteX22" fmla="*/ 2306097 w 5933552"/>
              <a:gd name="connsiteY22" fmla="*/ 3061 h 2382327"/>
              <a:gd name="connsiteX23" fmla="*/ 3029578 w 5933552"/>
              <a:gd name="connsiteY23" fmla="*/ 58327 h 2382327"/>
              <a:gd name="connsiteX24" fmla="*/ 3135086 w 5933552"/>
              <a:gd name="connsiteY24" fmla="*/ 78424 h 2382327"/>
              <a:gd name="connsiteX25" fmla="*/ 3255666 w 5933552"/>
              <a:gd name="connsiteY25" fmla="*/ 98520 h 2382327"/>
              <a:gd name="connsiteX26" fmla="*/ 3542044 w 5933552"/>
              <a:gd name="connsiteY26" fmla="*/ 183931 h 2382327"/>
              <a:gd name="connsiteX27" fmla="*/ 3798277 w 5933552"/>
              <a:gd name="connsiteY27" fmla="*/ 319584 h 2382327"/>
              <a:gd name="connsiteX28" fmla="*/ 4210259 w 5933552"/>
              <a:gd name="connsiteY28" fmla="*/ 545672 h 2382327"/>
              <a:gd name="connsiteX29" fmla="*/ 4340888 w 5933552"/>
              <a:gd name="connsiteY29" fmla="*/ 626059 h 2382327"/>
              <a:gd name="connsiteX30" fmla="*/ 4381081 w 5933552"/>
              <a:gd name="connsiteY30" fmla="*/ 656204 h 2382327"/>
              <a:gd name="connsiteX31" fmla="*/ 4752870 w 5933552"/>
              <a:gd name="connsiteY31" fmla="*/ 686349 h 2382327"/>
              <a:gd name="connsiteX32" fmla="*/ 5164853 w 5933552"/>
              <a:gd name="connsiteY32" fmla="*/ 761711 h 2382327"/>
              <a:gd name="connsiteX33" fmla="*/ 5441182 w 5933552"/>
              <a:gd name="connsiteY33" fmla="*/ 827026 h 2382327"/>
              <a:gd name="connsiteX34" fmla="*/ 5612004 w 5933552"/>
              <a:gd name="connsiteY34" fmla="*/ 902388 h 2382327"/>
              <a:gd name="connsiteX35" fmla="*/ 5807947 w 5933552"/>
              <a:gd name="connsiteY35" fmla="*/ 1048089 h 2382327"/>
              <a:gd name="connsiteX36" fmla="*/ 5823020 w 5933552"/>
              <a:gd name="connsiteY36" fmla="*/ 1118428 h 2382327"/>
              <a:gd name="connsiteX37" fmla="*/ 5838092 w 5933552"/>
              <a:gd name="connsiteY37" fmla="*/ 1218911 h 2382327"/>
              <a:gd name="connsiteX38" fmla="*/ 5823020 w 5933552"/>
              <a:gd name="connsiteY38" fmla="*/ 1249056 h 2382327"/>
              <a:gd name="connsiteX39" fmla="*/ 5863213 w 5933552"/>
              <a:gd name="connsiteY39" fmla="*/ 1299298 h 2382327"/>
              <a:gd name="connsiteX40" fmla="*/ 5893358 w 5933552"/>
              <a:gd name="connsiteY40" fmla="*/ 1359588 h 2382327"/>
              <a:gd name="connsiteX41" fmla="*/ 5893358 w 5933552"/>
              <a:gd name="connsiteY41" fmla="*/ 1434951 h 2382327"/>
              <a:gd name="connsiteX42" fmla="*/ 5928527 w 5933552"/>
              <a:gd name="connsiteY42" fmla="*/ 1495241 h 2382327"/>
              <a:gd name="connsiteX43" fmla="*/ 5918479 w 5933552"/>
              <a:gd name="connsiteY43" fmla="*/ 1605773 h 2382327"/>
              <a:gd name="connsiteX44" fmla="*/ 5898382 w 5933552"/>
              <a:gd name="connsiteY44" fmla="*/ 1686160 h 2382327"/>
              <a:gd name="connsiteX45" fmla="*/ 5918479 w 5933552"/>
              <a:gd name="connsiteY45" fmla="*/ 1776595 h 2382327"/>
              <a:gd name="connsiteX46" fmla="*/ 5933552 w 5933552"/>
              <a:gd name="connsiteY46" fmla="*/ 1811764 h 2382327"/>
              <a:gd name="connsiteX47" fmla="*/ 5812971 w 5933552"/>
              <a:gd name="connsiteY47" fmla="*/ 1872054 h 2382327"/>
              <a:gd name="connsiteX48" fmla="*/ 5812971 w 5933552"/>
              <a:gd name="connsiteY48" fmla="*/ 1872054 h 2382327"/>
              <a:gd name="connsiteX49" fmla="*/ 5727560 w 5933552"/>
              <a:gd name="connsiteY49" fmla="*/ 1932344 h 2382327"/>
              <a:gd name="connsiteX50" fmla="*/ 5390941 w 5933552"/>
              <a:gd name="connsiteY50" fmla="*/ 1937369 h 2382327"/>
              <a:gd name="connsiteX51" fmla="*/ 5215670 w 5933552"/>
              <a:gd name="connsiteY51" fmla="*/ 1935977 h 2382327"/>
              <a:gd name="connsiteX52" fmla="*/ 4373414 w 5933552"/>
              <a:gd name="connsiteY52" fmla="*/ 1917320 h 2382327"/>
              <a:gd name="connsiteX53" fmla="*/ 1519267 w 5933552"/>
              <a:gd name="connsiteY53" fmla="*/ 1891925 h 2382327"/>
              <a:gd name="connsiteX54" fmla="*/ 619914 w 5933552"/>
              <a:gd name="connsiteY54" fmla="*/ 1836885 h 2382327"/>
              <a:gd name="connsiteX55" fmla="*/ 281354 w 5933552"/>
              <a:gd name="connsiteY55" fmla="*/ 1836885 h 2382327"/>
              <a:gd name="connsiteX56" fmla="*/ 130629 w 5933552"/>
              <a:gd name="connsiteY56" fmla="*/ 1761522 h 2382327"/>
              <a:gd name="connsiteX57" fmla="*/ 10048 w 5933552"/>
              <a:gd name="connsiteY57" fmla="*/ 1681136 h 2382327"/>
              <a:gd name="connsiteX58" fmla="*/ 0 w 5933552"/>
              <a:gd name="connsiteY58" fmla="*/ 1540459 h 2382327"/>
              <a:gd name="connsiteX59" fmla="*/ 15072 w 5933552"/>
              <a:gd name="connsiteY59" fmla="*/ 1490217 h 2382327"/>
              <a:gd name="connsiteX60" fmla="*/ 15072 w 5933552"/>
              <a:gd name="connsiteY60" fmla="*/ 1434951 h 2382327"/>
              <a:gd name="connsiteX61" fmla="*/ 25121 w 5933552"/>
              <a:gd name="connsiteY61" fmla="*/ 1384709 h 2382327"/>
              <a:gd name="connsiteX62" fmla="*/ 40193 w 5933552"/>
              <a:gd name="connsiteY62" fmla="*/ 1359588 h 2382327"/>
              <a:gd name="connsiteX63" fmla="*/ 65314 w 5933552"/>
              <a:gd name="connsiteY63" fmla="*/ 1314371 h 2382327"/>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51926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993"/>
              <a:gd name="connsiteX1" fmla="*/ 75363 w 5933552"/>
              <a:gd name="connsiteY1" fmla="*/ 1083259 h 2234993"/>
              <a:gd name="connsiteX2" fmla="*/ 45218 w 5933552"/>
              <a:gd name="connsiteY2" fmla="*/ 1073210 h 2234993"/>
              <a:gd name="connsiteX3" fmla="*/ 95459 w 5933552"/>
              <a:gd name="connsiteY3" fmla="*/ 887316 h 2234993"/>
              <a:gd name="connsiteX4" fmla="*/ 80387 w 5933552"/>
              <a:gd name="connsiteY4" fmla="*/ 771760 h 2234993"/>
              <a:gd name="connsiteX5" fmla="*/ 85411 w 5933552"/>
              <a:gd name="connsiteY5" fmla="*/ 716494 h 2234993"/>
              <a:gd name="connsiteX6" fmla="*/ 105508 w 5933552"/>
              <a:gd name="connsiteY6" fmla="*/ 696397 h 2234993"/>
              <a:gd name="connsiteX7" fmla="*/ 135653 w 5933552"/>
              <a:gd name="connsiteY7" fmla="*/ 676300 h 2234993"/>
              <a:gd name="connsiteX8" fmla="*/ 467248 w 5933552"/>
              <a:gd name="connsiteY8" fmla="*/ 329632 h 2234993"/>
              <a:gd name="connsiteX9" fmla="*/ 472272 w 5933552"/>
              <a:gd name="connsiteY9" fmla="*/ 284415 h 2234993"/>
              <a:gd name="connsiteX10" fmla="*/ 442127 w 5933552"/>
              <a:gd name="connsiteY10" fmla="*/ 259294 h 2234993"/>
              <a:gd name="connsiteX11" fmla="*/ 406958 w 5933552"/>
              <a:gd name="connsiteY11" fmla="*/ 229149 h 2234993"/>
              <a:gd name="connsiteX12" fmla="*/ 406958 w 5933552"/>
              <a:gd name="connsiteY12" fmla="*/ 204028 h 2234993"/>
              <a:gd name="connsiteX13" fmla="*/ 462224 w 5933552"/>
              <a:gd name="connsiteY13" fmla="*/ 193980 h 2234993"/>
              <a:gd name="connsiteX14" fmla="*/ 864158 w 5933552"/>
              <a:gd name="connsiteY14" fmla="*/ 143738 h 2234993"/>
              <a:gd name="connsiteX15" fmla="*/ 999811 w 5933552"/>
              <a:gd name="connsiteY15" fmla="*/ 88472 h 2234993"/>
              <a:gd name="connsiteX16" fmla="*/ 1024932 w 5933552"/>
              <a:gd name="connsiteY16" fmla="*/ 78424 h 2234993"/>
              <a:gd name="connsiteX17" fmla="*/ 999811 w 5933552"/>
              <a:gd name="connsiteY17" fmla="*/ 28182 h 2234993"/>
              <a:gd name="connsiteX18" fmla="*/ 1070149 w 5933552"/>
              <a:gd name="connsiteY18" fmla="*/ 33206 h 2234993"/>
              <a:gd name="connsiteX19" fmla="*/ 1130439 w 5933552"/>
              <a:gd name="connsiteY19" fmla="*/ 53303 h 2234993"/>
              <a:gd name="connsiteX20" fmla="*/ 1160585 w 5933552"/>
              <a:gd name="connsiteY20" fmla="*/ 63351 h 2234993"/>
              <a:gd name="connsiteX21" fmla="*/ 1683099 w 5933552"/>
              <a:gd name="connsiteY21" fmla="*/ 13109 h 2234993"/>
              <a:gd name="connsiteX22" fmla="*/ 2306097 w 5933552"/>
              <a:gd name="connsiteY22" fmla="*/ 3061 h 2234993"/>
              <a:gd name="connsiteX23" fmla="*/ 3029578 w 5933552"/>
              <a:gd name="connsiteY23" fmla="*/ 58327 h 2234993"/>
              <a:gd name="connsiteX24" fmla="*/ 3135086 w 5933552"/>
              <a:gd name="connsiteY24" fmla="*/ 78424 h 2234993"/>
              <a:gd name="connsiteX25" fmla="*/ 3255666 w 5933552"/>
              <a:gd name="connsiteY25" fmla="*/ 98520 h 2234993"/>
              <a:gd name="connsiteX26" fmla="*/ 3542044 w 5933552"/>
              <a:gd name="connsiteY26" fmla="*/ 183931 h 2234993"/>
              <a:gd name="connsiteX27" fmla="*/ 3798277 w 5933552"/>
              <a:gd name="connsiteY27" fmla="*/ 319584 h 2234993"/>
              <a:gd name="connsiteX28" fmla="*/ 4210259 w 5933552"/>
              <a:gd name="connsiteY28" fmla="*/ 545672 h 2234993"/>
              <a:gd name="connsiteX29" fmla="*/ 4340888 w 5933552"/>
              <a:gd name="connsiteY29" fmla="*/ 626059 h 2234993"/>
              <a:gd name="connsiteX30" fmla="*/ 4381081 w 5933552"/>
              <a:gd name="connsiteY30" fmla="*/ 656204 h 2234993"/>
              <a:gd name="connsiteX31" fmla="*/ 4752870 w 5933552"/>
              <a:gd name="connsiteY31" fmla="*/ 686349 h 2234993"/>
              <a:gd name="connsiteX32" fmla="*/ 5164853 w 5933552"/>
              <a:gd name="connsiteY32" fmla="*/ 761711 h 2234993"/>
              <a:gd name="connsiteX33" fmla="*/ 5441182 w 5933552"/>
              <a:gd name="connsiteY33" fmla="*/ 827026 h 2234993"/>
              <a:gd name="connsiteX34" fmla="*/ 5612004 w 5933552"/>
              <a:gd name="connsiteY34" fmla="*/ 902388 h 2234993"/>
              <a:gd name="connsiteX35" fmla="*/ 5807947 w 5933552"/>
              <a:gd name="connsiteY35" fmla="*/ 1048089 h 2234993"/>
              <a:gd name="connsiteX36" fmla="*/ 5823020 w 5933552"/>
              <a:gd name="connsiteY36" fmla="*/ 1118428 h 2234993"/>
              <a:gd name="connsiteX37" fmla="*/ 5838092 w 5933552"/>
              <a:gd name="connsiteY37" fmla="*/ 1218911 h 2234993"/>
              <a:gd name="connsiteX38" fmla="*/ 5823020 w 5933552"/>
              <a:gd name="connsiteY38" fmla="*/ 1249056 h 2234993"/>
              <a:gd name="connsiteX39" fmla="*/ 5863213 w 5933552"/>
              <a:gd name="connsiteY39" fmla="*/ 1299298 h 2234993"/>
              <a:gd name="connsiteX40" fmla="*/ 5893358 w 5933552"/>
              <a:gd name="connsiteY40" fmla="*/ 1359588 h 2234993"/>
              <a:gd name="connsiteX41" fmla="*/ 5893358 w 5933552"/>
              <a:gd name="connsiteY41" fmla="*/ 1434951 h 2234993"/>
              <a:gd name="connsiteX42" fmla="*/ 5928527 w 5933552"/>
              <a:gd name="connsiteY42" fmla="*/ 1495241 h 2234993"/>
              <a:gd name="connsiteX43" fmla="*/ 5918479 w 5933552"/>
              <a:gd name="connsiteY43" fmla="*/ 1605773 h 2234993"/>
              <a:gd name="connsiteX44" fmla="*/ 5898382 w 5933552"/>
              <a:gd name="connsiteY44" fmla="*/ 1686160 h 2234993"/>
              <a:gd name="connsiteX45" fmla="*/ 5918479 w 5933552"/>
              <a:gd name="connsiteY45" fmla="*/ 1776595 h 2234993"/>
              <a:gd name="connsiteX46" fmla="*/ 5933552 w 5933552"/>
              <a:gd name="connsiteY46" fmla="*/ 1811764 h 2234993"/>
              <a:gd name="connsiteX47" fmla="*/ 5812971 w 5933552"/>
              <a:gd name="connsiteY47" fmla="*/ 1872054 h 2234993"/>
              <a:gd name="connsiteX48" fmla="*/ 5812971 w 5933552"/>
              <a:gd name="connsiteY48" fmla="*/ 1872054 h 2234993"/>
              <a:gd name="connsiteX49" fmla="*/ 5727560 w 5933552"/>
              <a:gd name="connsiteY49" fmla="*/ 1932344 h 2234993"/>
              <a:gd name="connsiteX50" fmla="*/ 5390941 w 5933552"/>
              <a:gd name="connsiteY50" fmla="*/ 1937369 h 2234993"/>
              <a:gd name="connsiteX51" fmla="*/ 5215670 w 5933552"/>
              <a:gd name="connsiteY51" fmla="*/ 1935977 h 2234993"/>
              <a:gd name="connsiteX52" fmla="*/ 4373414 w 5933552"/>
              <a:gd name="connsiteY52" fmla="*/ 1917320 h 2234993"/>
              <a:gd name="connsiteX53" fmla="*/ 1519267 w 5933552"/>
              <a:gd name="connsiteY53" fmla="*/ 1891925 h 2234993"/>
              <a:gd name="connsiteX54" fmla="*/ 619914 w 5933552"/>
              <a:gd name="connsiteY54" fmla="*/ 1836885 h 2234993"/>
              <a:gd name="connsiteX55" fmla="*/ 281354 w 5933552"/>
              <a:gd name="connsiteY55" fmla="*/ 1836885 h 2234993"/>
              <a:gd name="connsiteX56" fmla="*/ 130629 w 5933552"/>
              <a:gd name="connsiteY56" fmla="*/ 1761522 h 2234993"/>
              <a:gd name="connsiteX57" fmla="*/ 10048 w 5933552"/>
              <a:gd name="connsiteY57" fmla="*/ 1681136 h 2234993"/>
              <a:gd name="connsiteX58" fmla="*/ 0 w 5933552"/>
              <a:gd name="connsiteY58" fmla="*/ 1540459 h 2234993"/>
              <a:gd name="connsiteX59" fmla="*/ 15072 w 5933552"/>
              <a:gd name="connsiteY59" fmla="*/ 1490217 h 2234993"/>
              <a:gd name="connsiteX60" fmla="*/ 15072 w 5933552"/>
              <a:gd name="connsiteY60" fmla="*/ 1434951 h 2234993"/>
              <a:gd name="connsiteX61" fmla="*/ 25121 w 5933552"/>
              <a:gd name="connsiteY61" fmla="*/ 1384709 h 2234993"/>
              <a:gd name="connsiteX62" fmla="*/ 40193 w 5933552"/>
              <a:gd name="connsiteY62" fmla="*/ 1359588 h 2234993"/>
              <a:gd name="connsiteX63" fmla="*/ 65314 w 5933552"/>
              <a:gd name="connsiteY63" fmla="*/ 1314371 h 223499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51926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49881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49881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49881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 name="connsiteX0" fmla="*/ 65314 w 5933552"/>
              <a:gd name="connsiteY0" fmla="*/ 1314371 h 2234603"/>
              <a:gd name="connsiteX1" fmla="*/ 75363 w 5933552"/>
              <a:gd name="connsiteY1" fmla="*/ 1083259 h 2234603"/>
              <a:gd name="connsiteX2" fmla="*/ 45218 w 5933552"/>
              <a:gd name="connsiteY2" fmla="*/ 1073210 h 2234603"/>
              <a:gd name="connsiteX3" fmla="*/ 95459 w 5933552"/>
              <a:gd name="connsiteY3" fmla="*/ 887316 h 2234603"/>
              <a:gd name="connsiteX4" fmla="*/ 80387 w 5933552"/>
              <a:gd name="connsiteY4" fmla="*/ 771760 h 2234603"/>
              <a:gd name="connsiteX5" fmla="*/ 85411 w 5933552"/>
              <a:gd name="connsiteY5" fmla="*/ 716494 h 2234603"/>
              <a:gd name="connsiteX6" fmla="*/ 105508 w 5933552"/>
              <a:gd name="connsiteY6" fmla="*/ 696397 h 2234603"/>
              <a:gd name="connsiteX7" fmla="*/ 135653 w 5933552"/>
              <a:gd name="connsiteY7" fmla="*/ 676300 h 2234603"/>
              <a:gd name="connsiteX8" fmla="*/ 467248 w 5933552"/>
              <a:gd name="connsiteY8" fmla="*/ 329632 h 2234603"/>
              <a:gd name="connsiteX9" fmla="*/ 472272 w 5933552"/>
              <a:gd name="connsiteY9" fmla="*/ 284415 h 2234603"/>
              <a:gd name="connsiteX10" fmla="*/ 442127 w 5933552"/>
              <a:gd name="connsiteY10" fmla="*/ 259294 h 2234603"/>
              <a:gd name="connsiteX11" fmla="*/ 406958 w 5933552"/>
              <a:gd name="connsiteY11" fmla="*/ 229149 h 2234603"/>
              <a:gd name="connsiteX12" fmla="*/ 406958 w 5933552"/>
              <a:gd name="connsiteY12" fmla="*/ 204028 h 2234603"/>
              <a:gd name="connsiteX13" fmla="*/ 462224 w 5933552"/>
              <a:gd name="connsiteY13" fmla="*/ 193980 h 2234603"/>
              <a:gd name="connsiteX14" fmla="*/ 864158 w 5933552"/>
              <a:gd name="connsiteY14" fmla="*/ 143738 h 2234603"/>
              <a:gd name="connsiteX15" fmla="*/ 999811 w 5933552"/>
              <a:gd name="connsiteY15" fmla="*/ 88472 h 2234603"/>
              <a:gd name="connsiteX16" fmla="*/ 1024932 w 5933552"/>
              <a:gd name="connsiteY16" fmla="*/ 78424 h 2234603"/>
              <a:gd name="connsiteX17" fmla="*/ 999811 w 5933552"/>
              <a:gd name="connsiteY17" fmla="*/ 28182 h 2234603"/>
              <a:gd name="connsiteX18" fmla="*/ 1070149 w 5933552"/>
              <a:gd name="connsiteY18" fmla="*/ 33206 h 2234603"/>
              <a:gd name="connsiteX19" fmla="*/ 1130439 w 5933552"/>
              <a:gd name="connsiteY19" fmla="*/ 53303 h 2234603"/>
              <a:gd name="connsiteX20" fmla="*/ 1160585 w 5933552"/>
              <a:gd name="connsiteY20" fmla="*/ 63351 h 2234603"/>
              <a:gd name="connsiteX21" fmla="*/ 1683099 w 5933552"/>
              <a:gd name="connsiteY21" fmla="*/ 13109 h 2234603"/>
              <a:gd name="connsiteX22" fmla="*/ 2306097 w 5933552"/>
              <a:gd name="connsiteY22" fmla="*/ 3061 h 2234603"/>
              <a:gd name="connsiteX23" fmla="*/ 3029578 w 5933552"/>
              <a:gd name="connsiteY23" fmla="*/ 58327 h 2234603"/>
              <a:gd name="connsiteX24" fmla="*/ 3135086 w 5933552"/>
              <a:gd name="connsiteY24" fmla="*/ 78424 h 2234603"/>
              <a:gd name="connsiteX25" fmla="*/ 3255666 w 5933552"/>
              <a:gd name="connsiteY25" fmla="*/ 98520 h 2234603"/>
              <a:gd name="connsiteX26" fmla="*/ 3542044 w 5933552"/>
              <a:gd name="connsiteY26" fmla="*/ 183931 h 2234603"/>
              <a:gd name="connsiteX27" fmla="*/ 3798277 w 5933552"/>
              <a:gd name="connsiteY27" fmla="*/ 319584 h 2234603"/>
              <a:gd name="connsiteX28" fmla="*/ 4210259 w 5933552"/>
              <a:gd name="connsiteY28" fmla="*/ 545672 h 2234603"/>
              <a:gd name="connsiteX29" fmla="*/ 4340888 w 5933552"/>
              <a:gd name="connsiteY29" fmla="*/ 626059 h 2234603"/>
              <a:gd name="connsiteX30" fmla="*/ 4381081 w 5933552"/>
              <a:gd name="connsiteY30" fmla="*/ 656204 h 2234603"/>
              <a:gd name="connsiteX31" fmla="*/ 4752870 w 5933552"/>
              <a:gd name="connsiteY31" fmla="*/ 686349 h 2234603"/>
              <a:gd name="connsiteX32" fmla="*/ 5164853 w 5933552"/>
              <a:gd name="connsiteY32" fmla="*/ 761711 h 2234603"/>
              <a:gd name="connsiteX33" fmla="*/ 5441182 w 5933552"/>
              <a:gd name="connsiteY33" fmla="*/ 827026 h 2234603"/>
              <a:gd name="connsiteX34" fmla="*/ 5612004 w 5933552"/>
              <a:gd name="connsiteY34" fmla="*/ 902388 h 2234603"/>
              <a:gd name="connsiteX35" fmla="*/ 5807947 w 5933552"/>
              <a:gd name="connsiteY35" fmla="*/ 1048089 h 2234603"/>
              <a:gd name="connsiteX36" fmla="*/ 5823020 w 5933552"/>
              <a:gd name="connsiteY36" fmla="*/ 1118428 h 2234603"/>
              <a:gd name="connsiteX37" fmla="*/ 5838092 w 5933552"/>
              <a:gd name="connsiteY37" fmla="*/ 1218911 h 2234603"/>
              <a:gd name="connsiteX38" fmla="*/ 5823020 w 5933552"/>
              <a:gd name="connsiteY38" fmla="*/ 1249056 h 2234603"/>
              <a:gd name="connsiteX39" fmla="*/ 5863213 w 5933552"/>
              <a:gd name="connsiteY39" fmla="*/ 1299298 h 2234603"/>
              <a:gd name="connsiteX40" fmla="*/ 5893358 w 5933552"/>
              <a:gd name="connsiteY40" fmla="*/ 1359588 h 2234603"/>
              <a:gd name="connsiteX41" fmla="*/ 5893358 w 5933552"/>
              <a:gd name="connsiteY41" fmla="*/ 1434951 h 2234603"/>
              <a:gd name="connsiteX42" fmla="*/ 5928527 w 5933552"/>
              <a:gd name="connsiteY42" fmla="*/ 1495241 h 2234603"/>
              <a:gd name="connsiteX43" fmla="*/ 5918479 w 5933552"/>
              <a:gd name="connsiteY43" fmla="*/ 1605773 h 2234603"/>
              <a:gd name="connsiteX44" fmla="*/ 5898382 w 5933552"/>
              <a:gd name="connsiteY44" fmla="*/ 1686160 h 2234603"/>
              <a:gd name="connsiteX45" fmla="*/ 5918479 w 5933552"/>
              <a:gd name="connsiteY45" fmla="*/ 1776595 h 2234603"/>
              <a:gd name="connsiteX46" fmla="*/ 5933552 w 5933552"/>
              <a:gd name="connsiteY46" fmla="*/ 1811764 h 2234603"/>
              <a:gd name="connsiteX47" fmla="*/ 5812971 w 5933552"/>
              <a:gd name="connsiteY47" fmla="*/ 1872054 h 2234603"/>
              <a:gd name="connsiteX48" fmla="*/ 5812971 w 5933552"/>
              <a:gd name="connsiteY48" fmla="*/ 1872054 h 2234603"/>
              <a:gd name="connsiteX49" fmla="*/ 5727560 w 5933552"/>
              <a:gd name="connsiteY49" fmla="*/ 1932344 h 2234603"/>
              <a:gd name="connsiteX50" fmla="*/ 5390941 w 5933552"/>
              <a:gd name="connsiteY50" fmla="*/ 1937369 h 2234603"/>
              <a:gd name="connsiteX51" fmla="*/ 5215670 w 5933552"/>
              <a:gd name="connsiteY51" fmla="*/ 1935977 h 2234603"/>
              <a:gd name="connsiteX52" fmla="*/ 4373414 w 5933552"/>
              <a:gd name="connsiteY52" fmla="*/ 1917320 h 2234603"/>
              <a:gd name="connsiteX53" fmla="*/ 1498817 w 5933552"/>
              <a:gd name="connsiteY53" fmla="*/ 1891925 h 2234603"/>
              <a:gd name="connsiteX54" fmla="*/ 619914 w 5933552"/>
              <a:gd name="connsiteY54" fmla="*/ 1836885 h 2234603"/>
              <a:gd name="connsiteX55" fmla="*/ 281354 w 5933552"/>
              <a:gd name="connsiteY55" fmla="*/ 1836885 h 2234603"/>
              <a:gd name="connsiteX56" fmla="*/ 130629 w 5933552"/>
              <a:gd name="connsiteY56" fmla="*/ 1761522 h 2234603"/>
              <a:gd name="connsiteX57" fmla="*/ 10048 w 5933552"/>
              <a:gd name="connsiteY57" fmla="*/ 1681136 h 2234603"/>
              <a:gd name="connsiteX58" fmla="*/ 0 w 5933552"/>
              <a:gd name="connsiteY58" fmla="*/ 1540459 h 2234603"/>
              <a:gd name="connsiteX59" fmla="*/ 15072 w 5933552"/>
              <a:gd name="connsiteY59" fmla="*/ 1490217 h 2234603"/>
              <a:gd name="connsiteX60" fmla="*/ 15072 w 5933552"/>
              <a:gd name="connsiteY60" fmla="*/ 1434951 h 2234603"/>
              <a:gd name="connsiteX61" fmla="*/ 25121 w 5933552"/>
              <a:gd name="connsiteY61" fmla="*/ 1384709 h 2234603"/>
              <a:gd name="connsiteX62" fmla="*/ 40193 w 5933552"/>
              <a:gd name="connsiteY62" fmla="*/ 1359588 h 2234603"/>
              <a:gd name="connsiteX63" fmla="*/ 65314 w 5933552"/>
              <a:gd name="connsiteY63" fmla="*/ 1314371 h 2234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5933552" h="2234603">
                <a:moveTo>
                  <a:pt x="65314" y="1314371"/>
                </a:moveTo>
                <a:lnTo>
                  <a:pt x="75363" y="1083259"/>
                </a:lnTo>
                <a:lnTo>
                  <a:pt x="45218" y="1073210"/>
                </a:lnTo>
                <a:lnTo>
                  <a:pt x="95459" y="887316"/>
                </a:lnTo>
                <a:lnTo>
                  <a:pt x="80387" y="771760"/>
                </a:lnTo>
                <a:lnTo>
                  <a:pt x="85411" y="716494"/>
                </a:lnTo>
                <a:lnTo>
                  <a:pt x="105508" y="696397"/>
                </a:lnTo>
                <a:lnTo>
                  <a:pt x="135653" y="676300"/>
                </a:lnTo>
                <a:lnTo>
                  <a:pt x="467248" y="329632"/>
                </a:lnTo>
                <a:lnTo>
                  <a:pt x="472272" y="284415"/>
                </a:lnTo>
                <a:lnTo>
                  <a:pt x="442127" y="259294"/>
                </a:lnTo>
                <a:lnTo>
                  <a:pt x="406958" y="229149"/>
                </a:lnTo>
                <a:lnTo>
                  <a:pt x="406958" y="204028"/>
                </a:lnTo>
                <a:lnTo>
                  <a:pt x="462224" y="193980"/>
                </a:lnTo>
                <a:lnTo>
                  <a:pt x="864158" y="143738"/>
                </a:lnTo>
                <a:lnTo>
                  <a:pt x="999811" y="88472"/>
                </a:lnTo>
                <a:lnTo>
                  <a:pt x="1024932" y="78424"/>
                </a:lnTo>
                <a:lnTo>
                  <a:pt x="999811" y="28182"/>
                </a:lnTo>
                <a:lnTo>
                  <a:pt x="1070149" y="33206"/>
                </a:lnTo>
                <a:lnTo>
                  <a:pt x="1130439" y="53303"/>
                </a:lnTo>
                <a:lnTo>
                  <a:pt x="1160585" y="63351"/>
                </a:lnTo>
                <a:cubicBezTo>
                  <a:pt x="1252695" y="56652"/>
                  <a:pt x="1492180" y="23157"/>
                  <a:pt x="1683099" y="13109"/>
                </a:cubicBezTo>
                <a:cubicBezTo>
                  <a:pt x="1874018" y="3061"/>
                  <a:pt x="2081684" y="-4475"/>
                  <a:pt x="2306097" y="3061"/>
                </a:cubicBezTo>
                <a:cubicBezTo>
                  <a:pt x="2530510" y="10597"/>
                  <a:pt x="2891413" y="45767"/>
                  <a:pt x="3029578" y="58327"/>
                </a:cubicBezTo>
                <a:cubicBezTo>
                  <a:pt x="3167743" y="70887"/>
                  <a:pt x="3099917" y="71725"/>
                  <a:pt x="3135086" y="78424"/>
                </a:cubicBezTo>
                <a:lnTo>
                  <a:pt x="3255666" y="98520"/>
                </a:lnTo>
                <a:cubicBezTo>
                  <a:pt x="3323492" y="116105"/>
                  <a:pt x="3456633" y="138713"/>
                  <a:pt x="3542044" y="183931"/>
                </a:cubicBezTo>
                <a:lnTo>
                  <a:pt x="3798277" y="319584"/>
                </a:lnTo>
                <a:lnTo>
                  <a:pt x="4210259" y="545672"/>
                </a:lnTo>
                <a:lnTo>
                  <a:pt x="4340888" y="626059"/>
                </a:lnTo>
                <a:lnTo>
                  <a:pt x="4381081" y="656204"/>
                </a:lnTo>
                <a:cubicBezTo>
                  <a:pt x="4449745" y="666252"/>
                  <a:pt x="4622241" y="668765"/>
                  <a:pt x="4752870" y="686349"/>
                </a:cubicBezTo>
                <a:cubicBezTo>
                  <a:pt x="4883499" y="703933"/>
                  <a:pt x="5072743" y="739939"/>
                  <a:pt x="5164853" y="761711"/>
                </a:cubicBezTo>
                <a:lnTo>
                  <a:pt x="5441182" y="827026"/>
                </a:lnTo>
                <a:cubicBezTo>
                  <a:pt x="5515707" y="850472"/>
                  <a:pt x="5546690" y="853821"/>
                  <a:pt x="5612004" y="902388"/>
                </a:cubicBezTo>
                <a:lnTo>
                  <a:pt x="5807947" y="1048089"/>
                </a:lnTo>
                <a:lnTo>
                  <a:pt x="5823020" y="1118428"/>
                </a:lnTo>
                <a:lnTo>
                  <a:pt x="5838092" y="1218911"/>
                </a:lnTo>
                <a:lnTo>
                  <a:pt x="5823020" y="1249056"/>
                </a:lnTo>
                <a:lnTo>
                  <a:pt x="5863213" y="1299298"/>
                </a:lnTo>
                <a:lnTo>
                  <a:pt x="5893358" y="1359588"/>
                </a:lnTo>
                <a:lnTo>
                  <a:pt x="5893358" y="1434951"/>
                </a:lnTo>
                <a:lnTo>
                  <a:pt x="5928527" y="1495241"/>
                </a:lnTo>
                <a:lnTo>
                  <a:pt x="5918479" y="1605773"/>
                </a:lnTo>
                <a:lnTo>
                  <a:pt x="5898382" y="1686160"/>
                </a:lnTo>
                <a:lnTo>
                  <a:pt x="5918479" y="1776595"/>
                </a:lnTo>
                <a:lnTo>
                  <a:pt x="5933552" y="1811764"/>
                </a:lnTo>
                <a:lnTo>
                  <a:pt x="5812971" y="1872054"/>
                </a:lnTo>
                <a:lnTo>
                  <a:pt x="5812971" y="1872054"/>
                </a:lnTo>
                <a:lnTo>
                  <a:pt x="5727560" y="1932344"/>
                </a:lnTo>
                <a:lnTo>
                  <a:pt x="5390941" y="1937369"/>
                </a:lnTo>
                <a:lnTo>
                  <a:pt x="5215670" y="1935977"/>
                </a:lnTo>
                <a:cubicBezTo>
                  <a:pt x="5196897" y="2172352"/>
                  <a:pt x="4604352" y="2477916"/>
                  <a:pt x="4373414" y="1917320"/>
                </a:cubicBezTo>
                <a:lnTo>
                  <a:pt x="1498817" y="1891925"/>
                </a:lnTo>
                <a:cubicBezTo>
                  <a:pt x="1475302" y="2265499"/>
                  <a:pt x="727844" y="2429891"/>
                  <a:pt x="619914" y="1836885"/>
                </a:cubicBezTo>
                <a:lnTo>
                  <a:pt x="281354" y="1836885"/>
                </a:lnTo>
                <a:lnTo>
                  <a:pt x="130629" y="1761522"/>
                </a:lnTo>
                <a:lnTo>
                  <a:pt x="10048" y="1681136"/>
                </a:lnTo>
                <a:lnTo>
                  <a:pt x="0" y="1540459"/>
                </a:lnTo>
                <a:lnTo>
                  <a:pt x="15072" y="1490217"/>
                </a:lnTo>
                <a:lnTo>
                  <a:pt x="15072" y="1434951"/>
                </a:lnTo>
                <a:lnTo>
                  <a:pt x="25121" y="1384709"/>
                </a:lnTo>
                <a:lnTo>
                  <a:pt x="40193" y="1359588"/>
                </a:lnTo>
                <a:lnTo>
                  <a:pt x="65314" y="1314371"/>
                </a:lnTo>
                <a:close/>
              </a:path>
            </a:pathLst>
          </a:custGeom>
          <a:solidFill>
            <a:schemeClr val="accent5">
              <a:lumMod val="7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ED7D31"/>
                </a:solidFill>
                <a:effectLst/>
                <a:uLnTx/>
                <a:uFillTx/>
                <a:latin typeface="Calibri" panose="020F0502020204030204"/>
                <a:ea typeface="+mn-ea"/>
                <a:cs typeface="+mn-cs"/>
              </a:rPr>
              <a:t>M1Z</a:t>
            </a:r>
            <a:endParaRPr kumimoji="0" lang="en-US" sz="1000" b="1" i="0" u="none" strike="noStrike" kern="1200" cap="none" spc="0" normalizeH="0" baseline="0" noProof="0" dirty="0">
              <a:ln>
                <a:noFill/>
              </a:ln>
              <a:solidFill>
                <a:srgbClr val="ED7D31"/>
              </a:solidFill>
              <a:effectLst/>
              <a:uLnTx/>
              <a:uFillTx/>
              <a:latin typeface="Calibri" panose="020F0502020204030204"/>
              <a:ea typeface="+mn-ea"/>
              <a:cs typeface="+mn-cs"/>
            </a:endParaRPr>
          </a:p>
        </p:txBody>
      </p:sp>
      <p:sp>
        <p:nvSpPr>
          <p:cNvPr id="144" name="TextBox 143"/>
          <p:cNvSpPr txBox="1"/>
          <p:nvPr/>
        </p:nvSpPr>
        <p:spPr>
          <a:xfrm>
            <a:off x="3807246" y="5254479"/>
            <a:ext cx="2137025" cy="246221"/>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000" b="0" i="1" u="none" strike="noStrike" kern="1200" cap="none" spc="0" normalizeH="0" baseline="0" noProof="0" dirty="0">
                <a:ln>
                  <a:noFill/>
                </a:ln>
                <a:solidFill>
                  <a:prstClr val="white">
                    <a:lumMod val="65000"/>
                  </a:prstClr>
                </a:solidFill>
                <a:effectLst/>
                <a:uLnTx/>
                <a:uFillTx/>
                <a:latin typeface="Calibri" panose="020F0502020204030204"/>
                <a:ea typeface="+mn-ea"/>
                <a:cs typeface="+mn-cs"/>
              </a:rPr>
              <a:t>e.g. AVP equipped vehicle</a:t>
            </a:r>
          </a:p>
        </p:txBody>
      </p:sp>
      <p:sp>
        <p:nvSpPr>
          <p:cNvPr id="139" name="TextBox 138">
            <a:extLst>
              <a:ext uri="{FF2B5EF4-FFF2-40B4-BE49-F238E27FC236}">
                <a16:creationId xmlns:a16="http://schemas.microsoft.com/office/drawing/2014/main" id="{2FE0E05F-5908-4A42-B43D-6B5B65C67E33}"/>
              </a:ext>
            </a:extLst>
          </p:cNvPr>
          <p:cNvSpPr txBox="1"/>
          <p:nvPr/>
        </p:nvSpPr>
        <p:spPr>
          <a:xfrm>
            <a:off x="5757816" y="1822717"/>
            <a:ext cx="1980487" cy="523220"/>
          </a:xfrm>
          <a:prstGeom prst="rect">
            <a:avLst/>
          </a:prstGeom>
          <a:noFill/>
        </p:spPr>
        <p:txBody>
          <a:bodyPr wrap="square" rtlCol="0">
            <a:spAutoFit/>
          </a:bodyPr>
          <a:lstStyle>
            <a:defPPr>
              <a:defRPr lang="de-DE"/>
            </a:defPPr>
            <a:lvl1pPr algn="ctr">
              <a:defRPr sz="1400" i="1">
                <a:solidFill>
                  <a:schemeClr val="accent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400" b="0" i="1"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Designed primarily for </a:t>
            </a:r>
            <a:br>
              <a:rPr kumimoji="0" lang="de-DE" sz="1400" b="0" i="1"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br>
            <a:r>
              <a:rPr kumimoji="0" lang="de-DE" sz="1400" b="0" i="1"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the carriage of people</a:t>
            </a:r>
          </a:p>
        </p:txBody>
      </p:sp>
      <p:sp>
        <p:nvSpPr>
          <p:cNvPr id="141" name="TextBox 140">
            <a:extLst>
              <a:ext uri="{FF2B5EF4-FFF2-40B4-BE49-F238E27FC236}">
                <a16:creationId xmlns:a16="http://schemas.microsoft.com/office/drawing/2014/main" id="{CF80BE4D-246F-4B88-B21F-AB37B1D0BB69}"/>
              </a:ext>
            </a:extLst>
          </p:cNvPr>
          <p:cNvSpPr txBox="1"/>
          <p:nvPr/>
        </p:nvSpPr>
        <p:spPr>
          <a:xfrm>
            <a:off x="8088812" y="1836587"/>
            <a:ext cx="1980487" cy="523220"/>
          </a:xfrm>
          <a:prstGeom prst="rect">
            <a:avLst/>
          </a:prstGeom>
          <a:noFill/>
        </p:spPr>
        <p:txBody>
          <a:bodyPr wrap="square" rtlCol="0">
            <a:spAutoFit/>
          </a:bodyPr>
          <a:lstStyle>
            <a:defPPr>
              <a:defRPr lang="de-DE"/>
            </a:defPPr>
            <a:lvl1pPr algn="ctr">
              <a:defRPr sz="1400" i="1">
                <a:solidFill>
                  <a:schemeClr val="accent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400" b="0" i="1"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Designed primarily for </a:t>
            </a:r>
            <a:br>
              <a:rPr kumimoji="0" lang="de-DE" sz="1400" b="0" i="1"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br>
            <a:r>
              <a:rPr kumimoji="0" lang="de-DE" sz="1400" b="0" i="1"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the carriage of goods</a:t>
            </a:r>
          </a:p>
        </p:txBody>
      </p:sp>
      <p:sp>
        <p:nvSpPr>
          <p:cNvPr id="7" name="TextBox 6">
            <a:extLst>
              <a:ext uri="{FF2B5EF4-FFF2-40B4-BE49-F238E27FC236}">
                <a16:creationId xmlns:a16="http://schemas.microsoft.com/office/drawing/2014/main" id="{F2A12E5F-827B-4CD5-8F66-5287F3B6AE36}"/>
              </a:ext>
            </a:extLst>
          </p:cNvPr>
          <p:cNvSpPr txBox="1"/>
          <p:nvPr/>
        </p:nvSpPr>
        <p:spPr>
          <a:xfrm>
            <a:off x="8040216" y="2479245"/>
            <a:ext cx="2141690" cy="307777"/>
          </a:xfrm>
          <a:prstGeom prst="rect">
            <a:avLst/>
          </a:prstGeom>
          <a:noFill/>
        </p:spPr>
        <p:txBody>
          <a:bodyPr wrap="square" rtlCol="0">
            <a:spAutoFit/>
          </a:bodyPr>
          <a:lstStyle>
            <a:defPPr>
              <a:defRPr lang="de-DE"/>
            </a:defPPr>
            <a:lvl1pPr algn="ctr">
              <a:defRPr sz="1400" i="1">
                <a:solidFill>
                  <a:schemeClr val="accent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With or w/o passengers</a:t>
            </a:r>
          </a:p>
        </p:txBody>
      </p:sp>
      <p:sp>
        <p:nvSpPr>
          <p:cNvPr id="198" name="TextBox 197">
            <a:extLst>
              <a:ext uri="{FF2B5EF4-FFF2-40B4-BE49-F238E27FC236}">
                <a16:creationId xmlns:a16="http://schemas.microsoft.com/office/drawing/2014/main" id="{6B56E72B-3CA4-4D63-BCB1-D93C052B28AA}"/>
              </a:ext>
            </a:extLst>
          </p:cNvPr>
          <p:cNvSpPr txBox="1"/>
          <p:nvPr/>
        </p:nvSpPr>
        <p:spPr>
          <a:xfrm>
            <a:off x="5672277" y="4218222"/>
            <a:ext cx="2080984" cy="400110"/>
          </a:xfrm>
          <a:prstGeom prst="rect">
            <a:avLst/>
          </a:prstGeom>
          <a:noFill/>
          <a:ln>
            <a:noFill/>
          </a:ln>
        </p:spPr>
        <p:txBody>
          <a:bodyPr wrap="square" rtlCol="0">
            <a:spAutoFit/>
          </a:bodyPr>
          <a:lstStyle>
            <a:defPPr>
              <a:defRPr lang="de-DE"/>
            </a:defPPr>
            <a:lvl1pPr algn="ctr">
              <a:defRPr sz="1000" i="1">
                <a:solidFill>
                  <a:schemeClr val="accent2">
                    <a:lumMod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000" b="0" i="1"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More than 9 seats or standing</a:t>
            </a:r>
            <a:br>
              <a:rPr kumimoji="0" lang="de-DE" sz="1000" b="0" i="1"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br>
            <a:r>
              <a:rPr kumimoji="0" lang="de-DE" sz="1000" b="0" i="1"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passengers, GVM Max. 5t</a:t>
            </a:r>
          </a:p>
        </p:txBody>
      </p:sp>
      <p:sp>
        <p:nvSpPr>
          <p:cNvPr id="199" name="TextBox 198">
            <a:extLst>
              <a:ext uri="{FF2B5EF4-FFF2-40B4-BE49-F238E27FC236}">
                <a16:creationId xmlns:a16="http://schemas.microsoft.com/office/drawing/2014/main" id="{33DFAEA3-56ED-4DE3-AE04-F9DB8D0FBEAB}"/>
              </a:ext>
            </a:extLst>
          </p:cNvPr>
          <p:cNvSpPr txBox="1"/>
          <p:nvPr/>
        </p:nvSpPr>
        <p:spPr>
          <a:xfrm>
            <a:off x="5883159" y="3276251"/>
            <a:ext cx="1666820" cy="246221"/>
          </a:xfrm>
          <a:prstGeom prst="rect">
            <a:avLst/>
          </a:prstGeom>
          <a:noFill/>
          <a:ln>
            <a:noFill/>
          </a:ln>
        </p:spPr>
        <p:txBody>
          <a:bodyPr wrap="square" rtlCol="0">
            <a:spAutoFit/>
          </a:bodyPr>
          <a:lstStyle>
            <a:defPPr>
              <a:defRPr lang="de-DE"/>
            </a:defPPr>
            <a:lvl1pPr algn="ctr">
              <a:defRPr sz="1000" i="1">
                <a:solidFill>
                  <a:schemeClr val="accent2">
                    <a:lumMod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000" b="0" i="1"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seated only, max. 9 seats</a:t>
            </a:r>
          </a:p>
        </p:txBody>
      </p:sp>
      <p:sp>
        <p:nvSpPr>
          <p:cNvPr id="200" name="TextBox 199">
            <a:extLst>
              <a:ext uri="{FF2B5EF4-FFF2-40B4-BE49-F238E27FC236}">
                <a16:creationId xmlns:a16="http://schemas.microsoft.com/office/drawing/2014/main" id="{34A456A7-3BFA-49C5-8961-0FA979D81B98}"/>
              </a:ext>
            </a:extLst>
          </p:cNvPr>
          <p:cNvSpPr txBox="1"/>
          <p:nvPr/>
        </p:nvSpPr>
        <p:spPr>
          <a:xfrm>
            <a:off x="5725851" y="5238541"/>
            <a:ext cx="2044045" cy="400110"/>
          </a:xfrm>
          <a:prstGeom prst="rect">
            <a:avLst/>
          </a:prstGeom>
          <a:noFill/>
          <a:ln>
            <a:noFill/>
          </a:ln>
        </p:spPr>
        <p:txBody>
          <a:bodyPr wrap="square" rtlCol="0">
            <a:spAutoFit/>
          </a:bodyPr>
          <a:lstStyle>
            <a:defPPr>
              <a:defRPr lang="de-DE"/>
            </a:defPPr>
            <a:lvl1pPr algn="ctr">
              <a:defRPr sz="1000" i="1">
                <a:solidFill>
                  <a:schemeClr val="accent2">
                    <a:lumMod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000" b="0" i="1"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More than 9 seats or standing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000" b="0" i="1"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passengers, GVM exceeding. 5t</a:t>
            </a:r>
          </a:p>
        </p:txBody>
      </p:sp>
      <p:sp>
        <p:nvSpPr>
          <p:cNvPr id="193" name="Right Brace 192"/>
          <p:cNvSpPr/>
          <p:nvPr/>
        </p:nvSpPr>
        <p:spPr>
          <a:xfrm rot="16200000">
            <a:off x="8820533" y="-1478478"/>
            <a:ext cx="226118" cy="6296678"/>
          </a:xfrm>
          <a:prstGeom prst="rightBrace">
            <a:avLst>
              <a:gd name="adj1" fmla="val 58445"/>
              <a:gd name="adj2" fmla="val 49937"/>
            </a:avLst>
          </a:prstGeom>
          <a:ln w="28575">
            <a:solidFill>
              <a:schemeClr val="accent2">
                <a:lumMod val="75000"/>
              </a:schemeClr>
            </a:solidFill>
            <a:round/>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96" name="TextBox 195"/>
          <p:cNvSpPr txBox="1"/>
          <p:nvPr/>
        </p:nvSpPr>
        <p:spPr>
          <a:xfrm>
            <a:off x="6397818" y="1238143"/>
            <a:ext cx="5075523"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400" b="0" i="1"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Subcategory A „Driverless Vehicles with ADS“</a:t>
            </a:r>
          </a:p>
        </p:txBody>
      </p:sp>
      <p:sp>
        <p:nvSpPr>
          <p:cNvPr id="197" name="Right Brace 196"/>
          <p:cNvSpPr/>
          <p:nvPr/>
        </p:nvSpPr>
        <p:spPr>
          <a:xfrm rot="16200000">
            <a:off x="7898076" y="-2816869"/>
            <a:ext cx="226118" cy="7938013"/>
          </a:xfrm>
          <a:prstGeom prst="rightBrace">
            <a:avLst>
              <a:gd name="adj1" fmla="val 58445"/>
              <a:gd name="adj2" fmla="val 49937"/>
            </a:avLst>
          </a:prstGeom>
          <a:ln w="28575">
            <a:solidFill>
              <a:schemeClr val="accent2">
                <a:lumMod val="75000"/>
              </a:schemeClr>
            </a:solidFill>
            <a:round/>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6" name="Straight Connector 5"/>
          <p:cNvCxnSpPr/>
          <p:nvPr/>
        </p:nvCxnSpPr>
        <p:spPr>
          <a:xfrm>
            <a:off x="8088812" y="2760959"/>
            <a:ext cx="2039212" cy="6623"/>
          </a:xfrm>
          <a:prstGeom prst="line">
            <a:avLst/>
          </a:prstGeom>
          <a:solidFill>
            <a:schemeClr val="accent2">
              <a:lumMod val="20000"/>
              <a:lumOff val="80000"/>
              <a:alpha val="69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5" name="Rectangle 4"/>
          <p:cNvSpPr/>
          <p:nvPr/>
        </p:nvSpPr>
        <p:spPr>
          <a:xfrm>
            <a:off x="4321339" y="2562354"/>
            <a:ext cx="1126719" cy="369332"/>
          </a:xfrm>
          <a:prstGeom prst="rect">
            <a:avLst/>
          </a:prstGeom>
        </p:spPr>
        <p:txBody>
          <a:bodyPr wrap="none">
            <a:spAutoFit/>
          </a:bodyPr>
          <a:lstStyle/>
          <a:p>
            <a:pPr lvl="0" algn="ctr" fontAlgn="auto">
              <a:spcBef>
                <a:spcPts val="0"/>
              </a:spcBef>
              <a:spcAft>
                <a:spcPts val="0"/>
              </a:spcAft>
              <a:defRPr/>
            </a:pPr>
            <a:r>
              <a:rPr lang="de-DE" i="1" dirty="0">
                <a:solidFill>
                  <a:srgbClr val="ED7D31">
                    <a:lumMod val="75000"/>
                  </a:srgbClr>
                </a:solidFill>
                <a:latin typeface="Calibri" panose="020F0502020204030204"/>
              </a:rPr>
              <a:t>Examples:</a:t>
            </a:r>
          </a:p>
        </p:txBody>
      </p:sp>
      <p:sp>
        <p:nvSpPr>
          <p:cNvPr id="154" name="Rectangle 153"/>
          <p:cNvSpPr/>
          <p:nvPr/>
        </p:nvSpPr>
        <p:spPr>
          <a:xfrm>
            <a:off x="10527431" y="2541537"/>
            <a:ext cx="1126719" cy="369332"/>
          </a:xfrm>
          <a:prstGeom prst="rect">
            <a:avLst/>
          </a:prstGeom>
        </p:spPr>
        <p:txBody>
          <a:bodyPr wrap="none">
            <a:spAutoFit/>
          </a:bodyPr>
          <a:lstStyle/>
          <a:p>
            <a:pPr lvl="0" algn="ctr" fontAlgn="auto">
              <a:spcBef>
                <a:spcPts val="0"/>
              </a:spcBef>
              <a:spcAft>
                <a:spcPts val="0"/>
              </a:spcAft>
              <a:defRPr/>
            </a:pPr>
            <a:r>
              <a:rPr lang="de-DE" i="1" dirty="0">
                <a:solidFill>
                  <a:srgbClr val="ED7D31">
                    <a:lumMod val="75000"/>
                  </a:srgbClr>
                </a:solidFill>
                <a:latin typeface="Calibri" panose="020F0502020204030204"/>
              </a:rPr>
              <a:t>Examples:</a:t>
            </a:r>
          </a:p>
        </p:txBody>
      </p:sp>
    </p:spTree>
    <p:extLst>
      <p:ext uri="{BB962C8B-B14F-4D97-AF65-F5344CB8AC3E}">
        <p14:creationId xmlns:p14="http://schemas.microsoft.com/office/powerpoint/2010/main" val="1236470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453426" y="443572"/>
            <a:ext cx="1117498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400" b="0" i="1" u="none" strike="noStrike" kern="1200" cap="none" spc="0" normalizeH="0" baseline="0" noProof="0" dirty="0">
                <a:ln>
                  <a:noFill/>
                </a:ln>
                <a:solidFill>
                  <a:srgbClr val="5B9BD5">
                    <a:lumMod val="75000"/>
                  </a:srgbClr>
                </a:solidFill>
                <a:effectLst/>
                <a:uLnTx/>
                <a:uFillTx/>
                <a:latin typeface="Calibri" panose="020F0502020204030204"/>
                <a:ea typeface="+mn-ea"/>
                <a:cs typeface="+mn-cs"/>
              </a:rPr>
              <a:t>Categories according to Consolidated Resolution R.E.3</a:t>
            </a:r>
          </a:p>
        </p:txBody>
      </p:sp>
      <p:sp>
        <p:nvSpPr>
          <p:cNvPr id="22" name="TextBox 21"/>
          <p:cNvSpPr txBox="1"/>
          <p:nvPr/>
        </p:nvSpPr>
        <p:spPr>
          <a:xfrm>
            <a:off x="601191" y="988376"/>
            <a:ext cx="11027217" cy="4632037"/>
          </a:xfrm>
          <a:prstGeom prst="rect">
            <a:avLst/>
          </a:prstGeom>
          <a:noFill/>
        </p:spPr>
        <p:txBody>
          <a:bodyPr wrap="square" rtlCol="0">
            <a:spAutoFit/>
          </a:bodyPr>
          <a:lstStyle/>
          <a:p>
            <a:pPr marL="801688" marR="0" lvl="0" indent="-801688" algn="l" defTabSz="914400" rtl="0" eaLnBrk="1" fontAlgn="auto" latinLnBrk="0" hangingPunct="1">
              <a:lnSpc>
                <a:spcPct val="100000"/>
              </a:lnSpc>
              <a:spcBef>
                <a:spcPts val="0"/>
              </a:spcBef>
              <a:spcAft>
                <a:spcPts val="0"/>
              </a:spcAft>
              <a:buClrTx/>
              <a:buSzTx/>
              <a:buFontTx/>
              <a:buNone/>
              <a:tabLst/>
              <a:defRPr/>
            </a:pPr>
            <a:r>
              <a:rPr kumimoji="0" lang="en-US" b="0" i="1" u="none" strike="noStrike" kern="1200" cap="none" spc="0" normalizeH="0" baseline="0" noProof="0" dirty="0">
                <a:ln>
                  <a:noFill/>
                </a:ln>
                <a:solidFill>
                  <a:srgbClr val="0070C0"/>
                </a:solidFill>
                <a:effectLst/>
                <a:uLnTx/>
                <a:uFillTx/>
                <a:latin typeface="Calibri" panose="020F0502020204030204"/>
                <a:ea typeface="+mn-ea"/>
                <a:cs typeface="+mn-cs"/>
              </a:rPr>
              <a:t>Required amendments to existing Definitions:</a:t>
            </a:r>
          </a:p>
          <a:p>
            <a:pPr marL="801688" marR="0" lvl="0" indent="-801688"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801688" marR="0" lvl="0" indent="-801688"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70C0"/>
                </a:solidFill>
                <a:effectLst/>
                <a:uLnTx/>
                <a:uFillTx/>
                <a:latin typeface="Calibri" panose="020F0502020204030204"/>
                <a:ea typeface="+mn-ea"/>
                <a:cs typeface="+mn-cs"/>
              </a:rPr>
              <a:t>2.2. 	Category M - Power-driven vehicles having at least four wheels and used for the carriage of passengers </a:t>
            </a:r>
          </a:p>
          <a:p>
            <a:pPr marL="801688" marR="0" lvl="0" indent="-801688"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2.2.1. 	"Category M1": 	Vehicles used for the carriage of passengers and comprising not more than </a:t>
            </a:r>
            <a:r>
              <a:rPr kumimoji="0" lang="en-US" sz="1400" b="0" i="0" u="none" strike="sngStrike" kern="1200" cap="none" spc="0" normalizeH="0" baseline="0" noProof="0" dirty="0">
                <a:ln>
                  <a:noFill/>
                </a:ln>
                <a:solidFill>
                  <a:srgbClr val="FF0000"/>
                </a:solidFill>
                <a:effectLst/>
                <a:uLnTx/>
                <a:uFillTx/>
                <a:latin typeface="Calibri" panose="020F0502020204030204"/>
                <a:ea typeface="+mn-ea"/>
                <a:cs typeface="+mn-cs"/>
              </a:rPr>
              <a:t>eight</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400" b="0" i="0" u="none" strike="noStrike" kern="1200" cap="none" spc="0" normalizeH="0" baseline="0" noProof="0" dirty="0">
                <a:ln>
                  <a:noFill/>
                </a:ln>
                <a:solidFill>
                  <a:srgbClr val="FF0000"/>
                </a:solidFill>
                <a:effectLst/>
                <a:uLnTx/>
                <a:uFillTx/>
                <a:latin typeface="Calibri" panose="020F0502020204030204"/>
                <a:ea typeface="+mn-ea"/>
                <a:cs typeface="+mn-cs"/>
              </a:rPr>
              <a:t>nine</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seats </a:t>
            </a:r>
            <a:r>
              <a:rPr kumimoji="0" lang="en-US" sz="1400" b="0" i="0" u="none" strike="sngStrike" kern="1200" cap="none" spc="0" normalizeH="0" baseline="0" noProof="0" dirty="0">
                <a:ln>
                  <a:noFill/>
                </a:ln>
                <a:solidFill>
                  <a:srgbClr val="FF0000"/>
                </a:solidFill>
                <a:effectLst/>
                <a:uLnTx/>
                <a:uFillTx/>
                <a:latin typeface="Calibri" panose="020F0502020204030204"/>
                <a:ea typeface="+mn-ea"/>
                <a:cs typeface="+mn-cs"/>
              </a:rPr>
              <a:t>in addition to the </a:t>
            </a:r>
            <a:r>
              <a:rPr kumimoji="0" lang="en-US" sz="1400" b="0"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en-US" sz="1400" b="0" i="0" u="none" strike="sngStrike" kern="1200" cap="none" spc="0" normalizeH="0" baseline="0" noProof="0" dirty="0">
                <a:ln>
                  <a:noFill/>
                </a:ln>
                <a:solidFill>
                  <a:srgbClr val="FF0000"/>
                </a:solidFill>
                <a:effectLst/>
                <a:uLnTx/>
                <a:uFillTx/>
                <a:latin typeface="Calibri" panose="020F0502020204030204"/>
                <a:ea typeface="+mn-ea"/>
                <a:cs typeface="+mn-cs"/>
              </a:rPr>
              <a:t>driver's seat</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801688" marR="0" lvl="0" indent="-801688"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2.2.2. 	"Category M2": 	Vehicles used for the carriage of passengers, comprising more than </a:t>
            </a:r>
            <a:r>
              <a:rPr kumimoji="0" lang="en-US" sz="1400" b="0" i="0" u="none" strike="sngStrike" kern="1200" cap="none" spc="0" normalizeH="0" baseline="0" noProof="0" dirty="0">
                <a:ln>
                  <a:noFill/>
                </a:ln>
                <a:solidFill>
                  <a:srgbClr val="FF0000"/>
                </a:solidFill>
                <a:effectLst/>
                <a:uLnTx/>
                <a:uFillTx/>
                <a:latin typeface="Calibri" panose="020F0502020204030204"/>
                <a:ea typeface="+mn-ea"/>
                <a:cs typeface="+mn-cs"/>
              </a:rPr>
              <a:t>eight</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400" b="0" i="0" u="none" strike="noStrike" kern="1200" cap="none" spc="0" normalizeH="0" baseline="0" noProof="0" dirty="0">
                <a:ln>
                  <a:noFill/>
                </a:ln>
                <a:solidFill>
                  <a:srgbClr val="FF0000"/>
                </a:solidFill>
                <a:effectLst/>
                <a:uLnTx/>
                <a:uFillTx/>
                <a:latin typeface="Calibri" panose="020F0502020204030204"/>
                <a:ea typeface="+mn-ea"/>
                <a:cs typeface="+mn-cs"/>
              </a:rPr>
              <a:t>nine</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seats </a:t>
            </a:r>
            <a:r>
              <a:rPr kumimoji="0" lang="en-US" sz="1400" b="0" i="0" u="none" strike="sngStrike" kern="1200" cap="none" spc="0" normalizeH="0" baseline="0" noProof="0" dirty="0">
                <a:ln>
                  <a:noFill/>
                </a:ln>
                <a:solidFill>
                  <a:srgbClr val="FF0000"/>
                </a:solidFill>
                <a:effectLst/>
                <a:uLnTx/>
                <a:uFillTx/>
                <a:latin typeface="Calibri" panose="020F0502020204030204"/>
                <a:ea typeface="+mn-ea"/>
                <a:cs typeface="+mn-cs"/>
              </a:rPr>
              <a:t>in addition to the driver's </a:t>
            </a:r>
            <a:r>
              <a:rPr kumimoji="0" lang="en-US" sz="1400" b="0"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en-US" sz="1400" b="0" i="0" u="none" strike="sngStrike" kern="1200" cap="none" spc="0" normalizeH="0" baseline="0" noProof="0" dirty="0">
                <a:ln>
                  <a:noFill/>
                </a:ln>
                <a:solidFill>
                  <a:srgbClr val="FF0000"/>
                </a:solidFill>
                <a:effectLst/>
                <a:uLnTx/>
                <a:uFillTx/>
                <a:latin typeface="Calibri" panose="020F0502020204030204"/>
                <a:ea typeface="+mn-ea"/>
                <a:cs typeface="+mn-cs"/>
              </a:rPr>
              <a:t>seat</a:t>
            </a:r>
            <a:r>
              <a:rPr kumimoji="0" lang="en-US" sz="1400" b="0" i="0" u="none" strike="noStrike" kern="1200" cap="none" spc="0" normalizeH="0" baseline="0" noProof="0" dirty="0">
                <a:ln>
                  <a:noFill/>
                </a:ln>
                <a:solidFill>
                  <a:srgbClr val="FF0000"/>
                </a:solidFill>
                <a:effectLst/>
                <a:uLnTx/>
                <a:uFillTx/>
                <a:latin typeface="Calibri" panose="020F0502020204030204"/>
                <a:ea typeface="+mn-ea"/>
                <a:cs typeface="+mn-cs"/>
              </a:rPr>
              <a:t> or designed to carry standing passengers</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and having a maximum mass not exceeding 5 </a:t>
            </a:r>
            <a:r>
              <a:rPr kumimoji="0" lang="en-US" sz="1400" b="0" i="0" u="none" strike="noStrike" kern="1200" cap="none" spc="0" normalizeH="0" baseline="0" noProof="0" dirty="0" err="1">
                <a:ln>
                  <a:noFill/>
                </a:ln>
                <a:solidFill>
                  <a:prstClr val="black"/>
                </a:solidFill>
                <a:effectLst/>
                <a:uLnTx/>
                <a:uFillTx/>
                <a:latin typeface="Calibri" panose="020F0502020204030204"/>
                <a:ea typeface="+mn-ea"/>
                <a:cs typeface="+mn-cs"/>
              </a:rPr>
              <a:t>tonnes</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801688" marR="0" lvl="0" indent="-801688"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2.2.3. 	"Category M3": 	Vehicles used for the carriage of passengers, comprising more than </a:t>
            </a:r>
            <a:r>
              <a:rPr kumimoji="0" lang="en-US" sz="1400" b="0" i="0" u="none" strike="sngStrike" kern="1200" cap="none" spc="0" normalizeH="0" baseline="0" noProof="0" dirty="0">
                <a:ln>
                  <a:noFill/>
                </a:ln>
                <a:solidFill>
                  <a:srgbClr val="FF0000"/>
                </a:solidFill>
                <a:effectLst/>
                <a:uLnTx/>
                <a:uFillTx/>
                <a:latin typeface="Calibri" panose="020F0502020204030204"/>
                <a:ea typeface="+mn-ea"/>
                <a:cs typeface="+mn-cs"/>
              </a:rPr>
              <a:t>eight</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400" b="0" i="0" u="none" strike="noStrike" kern="1200" cap="none" spc="0" normalizeH="0" baseline="0" noProof="0" dirty="0">
                <a:ln>
                  <a:noFill/>
                </a:ln>
                <a:solidFill>
                  <a:srgbClr val="FF0000"/>
                </a:solidFill>
                <a:effectLst/>
                <a:uLnTx/>
                <a:uFillTx/>
                <a:latin typeface="Calibri" panose="020F0502020204030204"/>
                <a:ea typeface="+mn-ea"/>
                <a:cs typeface="+mn-cs"/>
              </a:rPr>
              <a:t>nine</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seats </a:t>
            </a:r>
            <a:r>
              <a:rPr kumimoji="0" lang="en-US" sz="1400" b="0" i="0" u="none" strike="sngStrike" kern="1200" cap="none" spc="0" normalizeH="0" baseline="0" noProof="0" dirty="0">
                <a:ln>
                  <a:noFill/>
                </a:ln>
                <a:solidFill>
                  <a:srgbClr val="FF0000"/>
                </a:solidFill>
                <a:effectLst/>
                <a:uLnTx/>
                <a:uFillTx/>
                <a:latin typeface="Calibri" panose="020F0502020204030204"/>
                <a:ea typeface="+mn-ea"/>
                <a:cs typeface="+mn-cs"/>
              </a:rPr>
              <a:t>in addition to the driver's </a:t>
            </a:r>
            <a:r>
              <a:rPr kumimoji="0" lang="en-US" sz="1400" b="0"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en-US" sz="1400" b="0" i="0" u="none" strike="sngStrike" kern="1200" cap="none" spc="0" normalizeH="0" baseline="0" noProof="0" dirty="0">
                <a:ln>
                  <a:noFill/>
                </a:ln>
                <a:solidFill>
                  <a:srgbClr val="FF0000"/>
                </a:solidFill>
                <a:effectLst/>
                <a:uLnTx/>
                <a:uFillTx/>
                <a:latin typeface="Calibri" panose="020F0502020204030204"/>
                <a:ea typeface="+mn-ea"/>
                <a:cs typeface="+mn-cs"/>
              </a:rPr>
              <a:t>seat</a:t>
            </a:r>
            <a:r>
              <a:rPr kumimoji="0" lang="en-US" sz="1400" b="0" i="0" u="none" strike="noStrike" kern="1200" cap="none" spc="0" normalizeH="0" baseline="0" noProof="0" dirty="0">
                <a:ln>
                  <a:noFill/>
                </a:ln>
                <a:solidFill>
                  <a:srgbClr val="FF0000"/>
                </a:solidFill>
                <a:effectLst/>
                <a:uLnTx/>
                <a:uFillTx/>
                <a:latin typeface="Calibri" panose="020F0502020204030204"/>
                <a:ea typeface="+mn-ea"/>
                <a:cs typeface="+mn-cs"/>
              </a:rPr>
              <a:t> or designed to carry standing passengers</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and having a maximum mass exceeding 5 </a:t>
            </a:r>
            <a:r>
              <a:rPr kumimoji="0" lang="en-US" sz="1400" b="0" i="0" u="none" strike="noStrike" kern="1200" cap="none" spc="0" normalizeH="0" baseline="0" noProof="0" dirty="0" err="1">
                <a:ln>
                  <a:noFill/>
                </a:ln>
                <a:solidFill>
                  <a:prstClr val="black"/>
                </a:solidFill>
                <a:effectLst/>
                <a:uLnTx/>
                <a:uFillTx/>
                <a:latin typeface="Calibri" panose="020F0502020204030204"/>
                <a:ea typeface="+mn-ea"/>
                <a:cs typeface="+mn-cs"/>
              </a:rPr>
              <a:t>tonnes</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801688" marR="0" lvl="0" indent="-801688"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2.2.4. 	Vehicles of categories M2 and M3 belong to: </a:t>
            </a:r>
          </a:p>
          <a:p>
            <a:pPr marL="801688" marR="0" lvl="0" indent="-801688"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2.2.4.1. 	For vehicles having a capacity exceeding </a:t>
            </a:r>
            <a:r>
              <a:rPr kumimoji="0" lang="en-US" sz="1400" b="0" i="0" u="none" strike="noStrike" kern="1200" cap="none" spc="0" normalizeH="0" baseline="0" noProof="0" dirty="0">
                <a:ln>
                  <a:noFill/>
                </a:ln>
                <a:solidFill>
                  <a:srgbClr val="FF0000"/>
                </a:solidFill>
                <a:effectLst/>
                <a:uLnTx/>
                <a:uFillTx/>
                <a:latin typeface="Calibri" panose="020F0502020204030204"/>
                <a:ea typeface="+mn-ea"/>
                <a:cs typeface="+mn-cs"/>
              </a:rPr>
              <a:t>[23] occupants </a:t>
            </a:r>
            <a:r>
              <a:rPr kumimoji="0" lang="en-US" sz="1400" b="0" i="0" u="none" strike="sngStrike" kern="1200" cap="none" spc="0" normalizeH="0" baseline="0" noProof="0" dirty="0">
                <a:ln>
                  <a:noFill/>
                </a:ln>
                <a:solidFill>
                  <a:srgbClr val="FF0000"/>
                </a:solidFill>
                <a:effectLst/>
                <a:uLnTx/>
                <a:uFillTx/>
                <a:latin typeface="Calibri" panose="020F0502020204030204"/>
                <a:ea typeface="+mn-ea"/>
                <a:cs typeface="+mn-cs"/>
              </a:rPr>
              <a:t>22 passengers in addition to the driver</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there are three classes of vehicles: </a:t>
            </a:r>
          </a:p>
          <a:p>
            <a:pPr marL="801688" marR="0" lvl="0" indent="-801688"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2.2.4.1.1. 	"Class I": 	Vehicles constructed with areas for standing passengers, to allow frequent passenger movement. </a:t>
            </a:r>
          </a:p>
          <a:p>
            <a:pPr marL="808038" marR="0" lvl="0" indent="-808038" algn="l" defTabSz="914400" rtl="0" eaLnBrk="1" fontAlgn="auto" latinLnBrk="0" hangingPunct="1">
              <a:lnSpc>
                <a:spcPct val="100000"/>
              </a:lnSpc>
              <a:spcBef>
                <a:spcPts val="0"/>
              </a:spcBef>
              <a:spcAft>
                <a:spcPts val="0"/>
              </a:spcAft>
              <a:buClrTx/>
              <a:buSzTx/>
              <a:buFontTx/>
              <a:buNone/>
              <a:tabLst>
                <a:tab pos="808038" algn="l"/>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2.2.4.1.2. 	"Class II": 	Vehicles constructed principally for the carriage of seated passengers, and designed to allow the carriage of standing 		passengers in the gangway and/or in an area which does not exceed the space provided for two double seats. </a:t>
            </a:r>
          </a:p>
          <a:p>
            <a:pPr marL="801688" marR="0" lvl="0" indent="-801688"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2.2.4.1.3. 	"Class III": 	Vehicles constructed exclusively for the carriage of seated passengers. </a:t>
            </a:r>
          </a:p>
          <a:p>
            <a:pPr marL="801688" marR="0" lvl="0" indent="-801688"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2.2.4.1.4. 	A vehicle may be regarded as belonging in more than one class. In such a case it may be approved for each class to which it corresponds. </a:t>
            </a:r>
          </a:p>
          <a:p>
            <a:pPr marL="801688" marR="0" lvl="0" indent="-801688"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2.2.4.2. 	For vehicles having a capacity not exceeding </a:t>
            </a:r>
            <a:r>
              <a:rPr kumimoji="0" lang="en-US" sz="1400" b="0" i="0" u="none" strike="noStrike" kern="1200" cap="none" spc="0" normalizeH="0" baseline="0" noProof="0" dirty="0">
                <a:ln>
                  <a:noFill/>
                </a:ln>
                <a:solidFill>
                  <a:srgbClr val="FF0000"/>
                </a:solidFill>
                <a:effectLst/>
                <a:uLnTx/>
                <a:uFillTx/>
                <a:latin typeface="Calibri" panose="020F0502020204030204"/>
                <a:ea typeface="+mn-ea"/>
                <a:cs typeface="+mn-cs"/>
              </a:rPr>
              <a:t>[23] occupants </a:t>
            </a:r>
            <a:r>
              <a:rPr kumimoji="0" lang="en-US" sz="1400" b="0" i="0" u="none" strike="sngStrike" kern="1200" cap="none" spc="0" normalizeH="0" baseline="0" noProof="0" dirty="0">
                <a:ln>
                  <a:noFill/>
                </a:ln>
                <a:solidFill>
                  <a:srgbClr val="FF0000"/>
                </a:solidFill>
                <a:effectLst/>
                <a:uLnTx/>
                <a:uFillTx/>
                <a:latin typeface="Calibri" panose="020F0502020204030204"/>
                <a:ea typeface="+mn-ea"/>
                <a:cs typeface="+mn-cs"/>
              </a:rPr>
              <a:t>22 passengers in addition to the driver</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there are two classes of vehicles: </a:t>
            </a:r>
          </a:p>
          <a:p>
            <a:pPr marL="801688" marR="0" lvl="0" indent="-801688"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2.2.4.2.1. 	"Class A": 	Vehicles designed to carry standing passengers; a vehicle of this class has seats and shall have provisions for standing 		passengers. </a:t>
            </a:r>
          </a:p>
          <a:p>
            <a:pPr marL="801688" marR="0" lvl="0" indent="-801688"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2.2.4.2.2. 	"Class B": 	Vehicles not designed to carry standing passengers; a vehicle of this class has no provision for standing passengers. </a:t>
            </a:r>
          </a:p>
          <a:p>
            <a:pPr marL="1612900" marR="0" lvl="0" indent="-161290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8820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453426" y="443572"/>
            <a:ext cx="1117498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400" b="0" i="1" u="none" strike="noStrike" kern="1200" cap="none" spc="0" normalizeH="0" baseline="0" noProof="0" dirty="0">
                <a:ln>
                  <a:noFill/>
                </a:ln>
                <a:solidFill>
                  <a:srgbClr val="5B9BD5">
                    <a:lumMod val="75000"/>
                  </a:srgbClr>
                </a:solidFill>
                <a:effectLst/>
                <a:uLnTx/>
                <a:uFillTx/>
                <a:latin typeface="Calibri" panose="020F0502020204030204"/>
                <a:ea typeface="+mn-ea"/>
                <a:cs typeface="+mn-cs"/>
              </a:rPr>
              <a:t>Categories according to Consolidated Resolution R.E.3</a:t>
            </a:r>
          </a:p>
        </p:txBody>
      </p:sp>
      <p:sp>
        <p:nvSpPr>
          <p:cNvPr id="22" name="TextBox 21"/>
          <p:cNvSpPr txBox="1"/>
          <p:nvPr/>
        </p:nvSpPr>
        <p:spPr>
          <a:xfrm>
            <a:off x="601191" y="988376"/>
            <a:ext cx="11166739" cy="4616648"/>
          </a:xfrm>
          <a:prstGeom prst="rect">
            <a:avLst/>
          </a:prstGeom>
          <a:noFill/>
        </p:spPr>
        <p:txBody>
          <a:bodyPr wrap="square" rtlCol="0">
            <a:spAutoFit/>
          </a:bodyPr>
          <a:lstStyle/>
          <a:p>
            <a:pPr marL="1973263" marR="0" lvl="0" indent="-1973263" algn="l" defTabSz="914400" rtl="0" eaLnBrk="1" fontAlgn="auto" latinLnBrk="0" hangingPunct="1">
              <a:lnSpc>
                <a:spcPct val="100000"/>
              </a:lnSpc>
              <a:spcBef>
                <a:spcPts val="0"/>
              </a:spcBef>
              <a:spcAft>
                <a:spcPts val="0"/>
              </a:spcAft>
              <a:buClrTx/>
              <a:buSzTx/>
              <a:buFontTx/>
              <a:buNone/>
              <a:tabLst/>
              <a:defRPr/>
            </a:pPr>
            <a:r>
              <a:rPr kumimoji="0" lang="en-US" b="0" i="1" u="none" strike="noStrike" kern="1200" cap="none" spc="0" normalizeH="0" baseline="0" noProof="0" dirty="0">
                <a:ln>
                  <a:noFill/>
                </a:ln>
                <a:solidFill>
                  <a:srgbClr val="0070C0"/>
                </a:solidFill>
                <a:effectLst/>
                <a:uLnTx/>
                <a:uFillTx/>
                <a:latin typeface="Calibri" panose="020F0502020204030204"/>
                <a:ea typeface="+mn-ea"/>
                <a:cs typeface="+mn-cs"/>
              </a:rPr>
              <a:t>New categories:</a:t>
            </a:r>
          </a:p>
          <a:p>
            <a:pPr marL="1973263" marR="0" lvl="0" indent="-1973263"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1973263" marR="0" lvl="0" indent="-1973263"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70C0"/>
                </a:solidFill>
                <a:effectLst/>
                <a:uLnTx/>
                <a:uFillTx/>
                <a:latin typeface="Calibri" panose="020F0502020204030204"/>
                <a:ea typeface="+mn-ea"/>
                <a:cs typeface="+mn-cs"/>
              </a:rPr>
              <a:t>New “Dual-mode” sub category:</a:t>
            </a:r>
          </a:p>
          <a:p>
            <a:pPr marL="808038" marR="0" lvl="0" indent="-808038"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2.x.	Dual-mode vehicles with Automated Driving Systems  </a:t>
            </a:r>
          </a:p>
          <a:p>
            <a:pPr marL="808038" marR="0" lvl="0" indent="-808038"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2.x.1.	Definition.</a:t>
            </a:r>
          </a:p>
          <a:p>
            <a:pPr marL="808038" marR="0" lvl="0" indent="-808038"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Dual-mode vehicles are vehicles of category M or N which can be driven manually and which are equipped with an Automated Driving System allowing the vehicle to be driven in an automated mode not issuing a Transition Demand, requiring an interaction by a driver to take back manual control (e.g. a fallback-ready user). </a:t>
            </a:r>
          </a:p>
          <a:p>
            <a:pPr marL="808038" marR="0" lvl="0" indent="-808038"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2.x.2	Categorization</a:t>
            </a:r>
          </a:p>
          <a:p>
            <a:pPr marL="808038" marR="0" lvl="0" indent="-808038"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Dual-mode vehicles are categorized into two categories, based on the maximum operational design speed of the Automated Driving System. In cases were the Automated Driving System consists of multiple features, e.g. low-speed and high-speed ADS features, the feature with the highest maximum design speed is defining the maximum design speed of the Automated Driving System and therefore considered for the dual-mode categorization.  </a:t>
            </a:r>
          </a:p>
          <a:p>
            <a:pPr marL="808038" marR="0" lvl="0" indent="-808038"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2.x.2.1.	Category D are dual mode vehicles having a maximum operational speed of the Automated Driving System exceeding [25] km/h.</a:t>
            </a:r>
          </a:p>
          <a:p>
            <a:pPr marL="808038" marR="0" lvl="0" indent="-808038"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2.x.</a:t>
            </a:r>
            <a:r>
              <a:rPr kumimoji="0" lang="en-US" sz="1400" b="0" i="0" u="none" strike="noStrike" kern="1200" cap="none" spc="0" normalizeH="0" baseline="0" noProof="0" dirty="0">
                <a:ln>
                  <a:noFill/>
                </a:ln>
                <a:solidFill>
                  <a:srgbClr val="FF0000"/>
                </a:solidFill>
                <a:effectLst/>
                <a:uLnTx/>
                <a:uFillTx/>
                <a:latin typeface="Calibri" panose="020F0502020204030204"/>
                <a:ea typeface="+mn-ea"/>
                <a:cs typeface="+mn-cs"/>
              </a:rPr>
              <a:t>2</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.2.	Category Z are dual mode vehicles having a maximum operational speed of the Automated Driving System not exceeding [25] km/h.</a:t>
            </a:r>
          </a:p>
          <a:p>
            <a:pPr marL="808038" marR="0" lvl="0" indent="-808038"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808038" marR="0" lvl="0" indent="-808038"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2.x.</a:t>
            </a:r>
            <a:r>
              <a:rPr kumimoji="0" lang="en-US" sz="1400" b="0" i="0" u="none" strike="noStrike" kern="1200" cap="none" spc="0" normalizeH="0" baseline="0" noProof="0" dirty="0">
                <a:ln>
                  <a:noFill/>
                </a:ln>
                <a:solidFill>
                  <a:srgbClr val="FF0000"/>
                </a:solidFill>
                <a:effectLst/>
                <a:uLnTx/>
                <a:uFillTx/>
                <a:latin typeface="Calibri" panose="020F0502020204030204"/>
                <a:ea typeface="+mn-ea"/>
                <a:cs typeface="+mn-cs"/>
              </a:rPr>
              <a:t>3</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Combined designation</a:t>
            </a:r>
          </a:p>
          <a:p>
            <a:pPr marL="808038" marR="0" lvl="0" indent="-808038"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Symbols M and N may be combined with symbol D or Z. For example, a vehicle of category M1 which is suited for dual-mode use having a maximum operational speed of the Automated Driving System exceeding [25] km/h may be designated as M1D.</a:t>
            </a:r>
          </a:p>
          <a:p>
            <a:pPr marL="1973263" marR="0" lvl="0" indent="-1973263"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5859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453426" y="443572"/>
            <a:ext cx="1117498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400" b="0" i="1" u="none" strike="noStrike" kern="1200" cap="none" spc="0" normalizeH="0" baseline="0" noProof="0" dirty="0">
                <a:ln>
                  <a:noFill/>
                </a:ln>
                <a:solidFill>
                  <a:srgbClr val="5B9BD5">
                    <a:lumMod val="75000"/>
                  </a:srgbClr>
                </a:solidFill>
                <a:effectLst/>
                <a:uLnTx/>
                <a:uFillTx/>
                <a:latin typeface="Calibri" panose="020F0502020204030204"/>
                <a:ea typeface="+mn-ea"/>
                <a:cs typeface="+mn-cs"/>
              </a:rPr>
              <a:t>Categories according to Consolidated Resolution R.E.3</a:t>
            </a:r>
          </a:p>
        </p:txBody>
      </p:sp>
      <p:sp>
        <p:nvSpPr>
          <p:cNvPr id="22" name="TextBox 21"/>
          <p:cNvSpPr txBox="1"/>
          <p:nvPr/>
        </p:nvSpPr>
        <p:spPr>
          <a:xfrm>
            <a:off x="601191" y="988376"/>
            <a:ext cx="11166739" cy="4632037"/>
          </a:xfrm>
          <a:prstGeom prst="rect">
            <a:avLst/>
          </a:prstGeom>
          <a:noFill/>
        </p:spPr>
        <p:txBody>
          <a:bodyPr wrap="square" rtlCol="0">
            <a:spAutoFit/>
          </a:bodyPr>
          <a:lstStyle/>
          <a:p>
            <a:pPr marL="1973263" marR="0" lvl="0" indent="-1973263" algn="l" defTabSz="914400" rtl="0" eaLnBrk="1" fontAlgn="auto" latinLnBrk="0" hangingPunct="1">
              <a:lnSpc>
                <a:spcPct val="100000"/>
              </a:lnSpc>
              <a:spcBef>
                <a:spcPts val="0"/>
              </a:spcBef>
              <a:spcAft>
                <a:spcPts val="0"/>
              </a:spcAft>
              <a:buClrTx/>
              <a:buSzTx/>
              <a:buFontTx/>
              <a:buNone/>
              <a:tabLst/>
              <a:defRPr/>
            </a:pPr>
            <a:r>
              <a:rPr kumimoji="0" lang="en-US" b="0" i="1" u="none" strike="noStrike" kern="1200" cap="none" spc="0" normalizeH="0" baseline="0" noProof="0" dirty="0">
                <a:ln>
                  <a:noFill/>
                </a:ln>
                <a:solidFill>
                  <a:srgbClr val="0070C0"/>
                </a:solidFill>
                <a:effectLst/>
                <a:uLnTx/>
                <a:uFillTx/>
                <a:latin typeface="Calibri" panose="020F0502020204030204"/>
                <a:ea typeface="+mn-ea"/>
                <a:cs typeface="+mn-cs"/>
              </a:rPr>
              <a:t>New categories (continued):</a:t>
            </a:r>
          </a:p>
          <a:p>
            <a:pPr marL="1973263" marR="0" lvl="0" indent="-1973263"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ndParaRPr>
          </a:p>
          <a:p>
            <a:pPr marL="1973263" marR="0" lvl="0" indent="-1973263"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70C0"/>
                </a:solidFill>
                <a:effectLst/>
                <a:uLnTx/>
                <a:uFillTx/>
                <a:latin typeface="Calibri" panose="020F0502020204030204"/>
              </a:rPr>
              <a:t>New “Driverless Vehicles” sub category:</a:t>
            </a:r>
          </a:p>
          <a:p>
            <a:pPr marL="808038" marR="0" lvl="0" indent="-808038"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rPr>
              <a:t>2.y.	Category A – Driverless vehicles with Automated Driving Systems  </a:t>
            </a:r>
          </a:p>
          <a:p>
            <a:pPr marL="808038" marR="0" lvl="0" indent="-808038"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rPr>
              <a:t>2.y.1.	Definition.</a:t>
            </a:r>
          </a:p>
          <a:p>
            <a:pPr marL="808038" marR="0" lvl="0" indent="-808038"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rPr>
              <a:t>	Driverless vehicles are vehicles of category M or N which are equipped with an Automated Driving System allowing the vehicle to be driven in an automated mode not issuing a Transition Demand, requiring an interaction by a driver to take back manual control (e.g. a fallback-ready user) and which [cannot be driven manually under nominal conditions/are not falling under the definition of dual mode vehicles].</a:t>
            </a:r>
          </a:p>
          <a:p>
            <a:pPr marL="808038" marR="0" lvl="0" indent="-808038"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rPr>
              <a:t>2.y.2.	Combined designation</a:t>
            </a:r>
          </a:p>
          <a:p>
            <a:pPr marL="808038" marR="0" lvl="0" indent="-808038"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rPr>
              <a:t>	Symbols M and N may be combined with symbol A. For example, a vehicle of category M1 which is considered an driverless vehicle shall be designated as M1A.</a:t>
            </a:r>
          </a:p>
          <a:p>
            <a:pPr marL="1973263" marR="0" lvl="0" indent="-1973263"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ndParaRPr>
          </a:p>
          <a:p>
            <a:pPr marL="1973263" marR="0" lvl="0" indent="-1973263"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ndParaRPr>
          </a:p>
          <a:p>
            <a:pPr marL="1973263" marR="0" lvl="0" indent="-1973263"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70C0"/>
                </a:solidFill>
                <a:effectLst/>
                <a:uLnTx/>
                <a:uFillTx/>
                <a:latin typeface="Calibri" panose="020F0502020204030204"/>
              </a:rPr>
              <a:t>New “Low speed driverless vehicles” sub categories: </a:t>
            </a:r>
            <a:r>
              <a:rPr kumimoji="0" lang="en-US" sz="1400" b="0" i="0" u="none" strike="noStrike" kern="1200" cap="none" spc="0" normalizeH="0" baseline="0" noProof="0" dirty="0">
                <a:ln>
                  <a:noFill/>
                </a:ln>
                <a:solidFill>
                  <a:prstClr val="black"/>
                </a:solidFill>
                <a:effectLst/>
                <a:uLnTx/>
                <a:uFillTx/>
                <a:latin typeface="Calibri" panose="020F0502020204030204"/>
              </a:rPr>
              <a:t>		</a:t>
            </a:r>
          </a:p>
          <a:p>
            <a:pPr marL="808038" marR="0" lvl="0" indent="-808038"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rPr>
              <a:t>2.z.	Low-speed driverless vehicles with Automated Driving Systems</a:t>
            </a:r>
            <a:endParaRPr kumimoji="0" lang="en-US" sz="1400" b="0" i="0" u="none" strike="sngStrike" kern="1200" cap="none" spc="0" normalizeH="0" baseline="0" noProof="0" dirty="0">
              <a:ln>
                <a:noFill/>
              </a:ln>
              <a:solidFill>
                <a:prstClr val="black"/>
              </a:solidFill>
              <a:effectLst/>
              <a:uLnTx/>
              <a:uFillTx/>
              <a:latin typeface="Calibri" panose="020F0502020204030204"/>
            </a:endParaRPr>
          </a:p>
          <a:p>
            <a:pPr marL="808038" marR="0" lvl="0" indent="-808038"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rPr>
              <a:t>2.z.1.	Definition</a:t>
            </a:r>
          </a:p>
          <a:p>
            <a:pPr marL="808038" marR="0" lvl="0" indent="-808038"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rPr>
              <a:t>2.z.1.1.	Category X are vehicles belonging to category A, but having a maximum design speed not exceeding [25] km/h.</a:t>
            </a:r>
          </a:p>
          <a:p>
            <a:pPr marL="808038" marR="0" lvl="0" indent="-808038"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rPr>
              <a:t>2.z.1.2.	Category Y are vehicles belonging to category A, having a maximum design speed exceeding [25] km/h but not exceeding </a:t>
            </a:r>
            <a:r>
              <a:rPr lang="en-US" sz="1400" noProof="0" dirty="0">
                <a:solidFill>
                  <a:prstClr val="black"/>
                </a:solidFill>
                <a:latin typeface="Calibri" panose="020F0502020204030204"/>
              </a:rPr>
              <a:t>[</a:t>
            </a:r>
            <a:r>
              <a:rPr kumimoji="0" lang="en-US" sz="1400" b="0" i="0" u="none" strike="noStrike" kern="1200" cap="none" spc="0" normalizeH="0" baseline="0" noProof="0" dirty="0">
                <a:ln>
                  <a:noFill/>
                </a:ln>
                <a:solidFill>
                  <a:prstClr val="black"/>
                </a:solidFill>
                <a:effectLst/>
                <a:uLnTx/>
                <a:uFillTx/>
                <a:latin typeface="Calibri" panose="020F0502020204030204"/>
              </a:rPr>
              <a:t>50] km/h</a:t>
            </a:r>
          </a:p>
          <a:p>
            <a:pPr marL="808038" marR="0" lvl="0" indent="-808038"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rPr>
              <a:t>2.z.2.	Combined designation</a:t>
            </a:r>
          </a:p>
          <a:p>
            <a:pPr marL="808038" marR="0" lvl="0" indent="-808038"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rPr>
              <a:t>	Symbols M and N may be combined with symbol X or Y. For example, a vehicle of category M1 which is considered a low-speed driverless vehicle of Category Y shall be designated as M1Y.</a:t>
            </a:r>
            <a:endParaRPr kumimoji="0" lang="de-DE" sz="1400" b="0" i="0" u="none" strike="noStrike" kern="1200" cap="none" spc="0" normalizeH="0" baseline="0" noProof="0" dirty="0">
              <a:ln>
                <a:noFill/>
              </a:ln>
              <a:solidFill>
                <a:prstClr val="black"/>
              </a:solidFill>
              <a:effectLst/>
              <a:uLnTx/>
              <a:uFillTx/>
              <a:latin typeface="Calibri" panose="020F0502020204030204"/>
            </a:endParaRPr>
          </a:p>
        </p:txBody>
      </p:sp>
    </p:spTree>
    <p:extLst>
      <p:ext uri="{BB962C8B-B14F-4D97-AF65-F5344CB8AC3E}">
        <p14:creationId xmlns:p14="http://schemas.microsoft.com/office/powerpoint/2010/main" val="83719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chor="ctr"/>
          <a:lstStyle/>
          <a:p>
            <a:pPr marL="0" indent="0" algn="ctr">
              <a:buNone/>
            </a:pPr>
            <a:r>
              <a:rPr lang="en-US" sz="8800" dirty="0"/>
              <a:t>Thank you</a:t>
            </a:r>
          </a:p>
        </p:txBody>
      </p:sp>
    </p:spTree>
    <p:extLst>
      <p:ext uri="{BB962C8B-B14F-4D97-AF65-F5344CB8AC3E}">
        <p14:creationId xmlns:p14="http://schemas.microsoft.com/office/powerpoint/2010/main" val="3734899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453426" y="443572"/>
            <a:ext cx="11174982" cy="461665"/>
          </a:xfrm>
          <a:prstGeom prst="rect">
            <a:avLst/>
          </a:prstGeom>
          <a:noFill/>
        </p:spPr>
        <p:txBody>
          <a:bodyPr wrap="square" rtlCol="0">
            <a:spAutoFit/>
          </a:bodyPr>
          <a:lstStyle/>
          <a:p>
            <a:r>
              <a:rPr lang="de-DE" sz="2400" i="1" dirty="0">
                <a:solidFill>
                  <a:schemeClr val="accent1">
                    <a:lumMod val="75000"/>
                  </a:schemeClr>
                </a:solidFill>
              </a:rPr>
              <a:t>Additional introductory explanation on GRVA-16-13</a:t>
            </a:r>
          </a:p>
        </p:txBody>
      </p:sp>
      <p:sp>
        <p:nvSpPr>
          <p:cNvPr id="3" name="Rectangle 2"/>
          <p:cNvSpPr/>
          <p:nvPr/>
        </p:nvSpPr>
        <p:spPr>
          <a:xfrm>
            <a:off x="453426" y="1124881"/>
            <a:ext cx="11174982" cy="3970318"/>
          </a:xfrm>
          <a:prstGeom prst="rect">
            <a:avLst/>
          </a:prstGeom>
        </p:spPr>
        <p:txBody>
          <a:bodyPr wrap="square">
            <a:spAutoFit/>
          </a:bodyPr>
          <a:lstStyle/>
          <a:p>
            <a:pPr marL="342900" indent="-342900">
              <a:lnSpc>
                <a:spcPct val="150000"/>
              </a:lnSpc>
              <a:buFont typeface="Arial" panose="020B0604020202020204" pitchFamily="34" charset="0"/>
              <a:buChar char="•"/>
            </a:pPr>
            <a:r>
              <a:rPr lang="de-DE" dirty="0"/>
              <a:t>The document is intented to highlight the need for introducing categories specifically for Automated Vehicles</a:t>
            </a:r>
          </a:p>
          <a:p>
            <a:pPr>
              <a:lnSpc>
                <a:spcPct val="150000"/>
              </a:lnSpc>
            </a:pPr>
            <a:endParaRPr lang="de-DE" sz="1200" dirty="0"/>
          </a:p>
          <a:p>
            <a:pPr marL="342900" indent="-342900">
              <a:lnSpc>
                <a:spcPct val="150000"/>
              </a:lnSpc>
              <a:buFont typeface="Arial" panose="020B0604020202020204" pitchFamily="34" charset="0"/>
              <a:buChar char="•"/>
            </a:pPr>
            <a:r>
              <a:rPr lang="de-DE" dirty="0"/>
              <a:t>As a first </a:t>
            </a:r>
            <a:r>
              <a:rPr lang="en-US" dirty="0"/>
              <a:t>exercise</a:t>
            </a:r>
            <a:r>
              <a:rPr lang="de-DE" dirty="0"/>
              <a:t> OICA/CLEPA has worked on the details of the categories defined in R.E.3 applicable to the 1958 Agreement, since the detailed definitions herein are more complex than the categories defined in S.R.1 applicable to the 1998 Agreement.</a:t>
            </a:r>
          </a:p>
          <a:p>
            <a:pPr marL="342900" indent="-342900">
              <a:lnSpc>
                <a:spcPct val="150000"/>
              </a:lnSpc>
              <a:buFont typeface="Arial" panose="020B0604020202020204" pitchFamily="34" charset="0"/>
              <a:buChar char="•"/>
            </a:pPr>
            <a:endParaRPr lang="de-DE" sz="1200" dirty="0"/>
          </a:p>
          <a:p>
            <a:pPr marL="342900" indent="-342900">
              <a:lnSpc>
                <a:spcPct val="150000"/>
              </a:lnSpc>
              <a:buFont typeface="Arial" panose="020B0604020202020204" pitchFamily="34" charset="0"/>
              <a:buChar char="•"/>
            </a:pPr>
            <a:r>
              <a:rPr lang="de-DE" dirty="0"/>
              <a:t>OICA/CLEPA will continue to work on the topic and would welcome to have a dedicated Workshop between GRVA and GRSG on this matter, since GRSG is in charge of the </a:t>
            </a:r>
            <a:r>
              <a:rPr lang="en-US" dirty="0"/>
              <a:t>aforementioned</a:t>
            </a:r>
            <a:r>
              <a:rPr lang="de-DE" dirty="0"/>
              <a:t> Resolutions, while GRVA having the expertise on the matter of Automated Vehicles.   </a:t>
            </a:r>
          </a:p>
        </p:txBody>
      </p:sp>
      <p:sp>
        <p:nvSpPr>
          <p:cNvPr id="7" name="Rectangle 6"/>
          <p:cNvSpPr/>
          <p:nvPr/>
        </p:nvSpPr>
        <p:spPr>
          <a:xfrm>
            <a:off x="449069" y="4072732"/>
            <a:ext cx="11109546" cy="646331"/>
          </a:xfrm>
          <a:prstGeom prst="rect">
            <a:avLst/>
          </a:prstGeom>
        </p:spPr>
        <p:txBody>
          <a:bodyPr wrap="square">
            <a:spAutoFit/>
          </a:bodyPr>
          <a:lstStyle/>
          <a:p>
            <a:endParaRPr lang="en-US" dirty="0"/>
          </a:p>
          <a:p>
            <a:pPr marL="285750" indent="-285750">
              <a:buFont typeface="Arial" panose="020B0604020202020204" pitchFamily="34" charset="0"/>
              <a:buChar char="•"/>
            </a:pPr>
            <a:endParaRPr lang="de-DE" dirty="0"/>
          </a:p>
        </p:txBody>
      </p:sp>
    </p:spTree>
    <p:extLst>
      <p:ext uri="{BB962C8B-B14F-4D97-AF65-F5344CB8AC3E}">
        <p14:creationId xmlns:p14="http://schemas.microsoft.com/office/powerpoint/2010/main" val="2867353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453426" y="443572"/>
            <a:ext cx="11174982" cy="461665"/>
          </a:xfrm>
          <a:prstGeom prst="rect">
            <a:avLst/>
          </a:prstGeom>
          <a:noFill/>
        </p:spPr>
        <p:txBody>
          <a:bodyPr wrap="square" rtlCol="0">
            <a:spAutoFit/>
          </a:bodyPr>
          <a:lstStyle/>
          <a:p>
            <a:r>
              <a:rPr lang="de-DE" sz="2400" i="1" dirty="0">
                <a:solidFill>
                  <a:schemeClr val="accent1">
                    <a:lumMod val="75000"/>
                  </a:schemeClr>
                </a:solidFill>
              </a:rPr>
              <a:t>Questions &amp; Answers:</a:t>
            </a:r>
          </a:p>
        </p:txBody>
      </p:sp>
      <p:sp>
        <p:nvSpPr>
          <p:cNvPr id="3" name="Rectangle 2"/>
          <p:cNvSpPr/>
          <p:nvPr/>
        </p:nvSpPr>
        <p:spPr>
          <a:xfrm>
            <a:off x="453426" y="1124881"/>
            <a:ext cx="11174982" cy="2677656"/>
          </a:xfrm>
          <a:prstGeom prst="rect">
            <a:avLst/>
          </a:prstGeom>
        </p:spPr>
        <p:txBody>
          <a:bodyPr wrap="square">
            <a:spAutoFit/>
          </a:bodyPr>
          <a:lstStyle/>
          <a:p>
            <a:pPr marL="896938" indent="-896938">
              <a:lnSpc>
                <a:spcPct val="150000"/>
              </a:lnSpc>
            </a:pPr>
            <a:r>
              <a:rPr lang="de-DE" dirty="0">
                <a:solidFill>
                  <a:schemeClr val="accent1"/>
                </a:solidFill>
              </a:rPr>
              <a:t>Q1:	What are the requirements a Dual Mode Vehicle (as defined in the document) has to comply with?</a:t>
            </a:r>
          </a:p>
          <a:p>
            <a:pPr marL="896938" indent="-896938">
              <a:lnSpc>
                <a:spcPct val="150000"/>
              </a:lnSpc>
            </a:pPr>
            <a:r>
              <a:rPr lang="de-DE" dirty="0"/>
              <a:t>A1:	A Dual Mode Vehicle will have to comply, due to the possibility of being driven manually, with the full set of requirements (non-ADS Regulations) applicable to a conventional (manual driven) vehicle and in addition with the respective ADS requirements (ADS Regulation). Depending on the use case the requirements set out in the non-ADS Regulations may have to be (re-)assessed additionally in the automated mode (ADS active).</a:t>
            </a:r>
          </a:p>
          <a:p>
            <a:pPr marL="896938" indent="-896938">
              <a:lnSpc>
                <a:spcPct val="150000"/>
              </a:lnSpc>
            </a:pPr>
            <a:endParaRPr lang="de-DE" sz="400" dirty="0"/>
          </a:p>
        </p:txBody>
      </p:sp>
    </p:spTree>
    <p:extLst>
      <p:ext uri="{BB962C8B-B14F-4D97-AF65-F5344CB8AC3E}">
        <p14:creationId xmlns:p14="http://schemas.microsoft.com/office/powerpoint/2010/main" val="3924316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453426" y="443572"/>
            <a:ext cx="11174982" cy="461665"/>
          </a:xfrm>
          <a:prstGeom prst="rect">
            <a:avLst/>
          </a:prstGeom>
          <a:noFill/>
        </p:spPr>
        <p:txBody>
          <a:bodyPr wrap="square" rtlCol="0">
            <a:spAutoFit/>
          </a:bodyPr>
          <a:lstStyle/>
          <a:p>
            <a:r>
              <a:rPr lang="de-DE" sz="2400" i="1" dirty="0">
                <a:solidFill>
                  <a:schemeClr val="accent1">
                    <a:lumMod val="75000"/>
                  </a:schemeClr>
                </a:solidFill>
              </a:rPr>
              <a:t>Questions &amp; Answers:</a:t>
            </a:r>
          </a:p>
        </p:txBody>
      </p:sp>
      <p:sp>
        <p:nvSpPr>
          <p:cNvPr id="3" name="Rectangle 2"/>
          <p:cNvSpPr/>
          <p:nvPr/>
        </p:nvSpPr>
        <p:spPr>
          <a:xfrm>
            <a:off x="453426" y="1124881"/>
            <a:ext cx="11174982" cy="4247317"/>
          </a:xfrm>
          <a:prstGeom prst="rect">
            <a:avLst/>
          </a:prstGeom>
        </p:spPr>
        <p:txBody>
          <a:bodyPr wrap="square">
            <a:spAutoFit/>
          </a:bodyPr>
          <a:lstStyle/>
          <a:p>
            <a:pPr marL="896938" indent="-896938">
              <a:lnSpc>
                <a:spcPct val="150000"/>
              </a:lnSpc>
            </a:pPr>
            <a:r>
              <a:rPr lang="de-DE" dirty="0">
                <a:solidFill>
                  <a:schemeClr val="accent1"/>
                </a:solidFill>
              </a:rPr>
              <a:t>Q2:	Why is the high level of complexity defined in the proposal needed?</a:t>
            </a:r>
          </a:p>
          <a:p>
            <a:pPr marL="896938" indent="-896938">
              <a:lnSpc>
                <a:spcPct val="150000"/>
              </a:lnSpc>
            </a:pPr>
            <a:r>
              <a:rPr lang="de-DE" dirty="0"/>
              <a:t>A2:	OICA/CLEPA believe that the complexity is limited, since only two main subcategories are introduced: Category D for Dual Mode vehicles and Category A for driverless automated vehicles. The three additional subcategories are specifically targeting low speed applications, which from OICA/CLEPA point of view should be addressed differently compared to the main subcategories A and D. This is justified by the limited maximum design speed and/or limited maximum oprational speed of the ADS, since performance requirements are expected to be adapted accordingly. This may even lead to the creation of (a) new Regulation(s) covering vehicles with a max. design speed below 25 km/h. The three subcategories X, Y, Z are </a:t>
            </a:r>
            <a:r>
              <a:rPr lang="en-US" dirty="0"/>
              <a:t>intended</a:t>
            </a:r>
            <a:r>
              <a:rPr lang="de-DE" dirty="0"/>
              <a:t> to highlight this need for adequade performance requirements adapted to the use-cases.</a:t>
            </a:r>
          </a:p>
        </p:txBody>
      </p:sp>
    </p:spTree>
    <p:extLst>
      <p:ext uri="{BB962C8B-B14F-4D97-AF65-F5344CB8AC3E}">
        <p14:creationId xmlns:p14="http://schemas.microsoft.com/office/powerpoint/2010/main" val="1946012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453426" y="443572"/>
            <a:ext cx="11174982" cy="461665"/>
          </a:xfrm>
          <a:prstGeom prst="rect">
            <a:avLst/>
          </a:prstGeom>
          <a:noFill/>
        </p:spPr>
        <p:txBody>
          <a:bodyPr wrap="square" rtlCol="0">
            <a:spAutoFit/>
          </a:bodyPr>
          <a:lstStyle/>
          <a:p>
            <a:r>
              <a:rPr lang="de-DE" sz="2400" i="1" dirty="0">
                <a:solidFill>
                  <a:schemeClr val="accent1">
                    <a:lumMod val="75000"/>
                  </a:schemeClr>
                </a:solidFill>
              </a:rPr>
              <a:t>Questions &amp; Answers:</a:t>
            </a:r>
          </a:p>
        </p:txBody>
      </p:sp>
      <p:sp>
        <p:nvSpPr>
          <p:cNvPr id="3" name="Rectangle 2"/>
          <p:cNvSpPr/>
          <p:nvPr/>
        </p:nvSpPr>
        <p:spPr>
          <a:xfrm>
            <a:off x="453426" y="1124881"/>
            <a:ext cx="11174982" cy="3000821"/>
          </a:xfrm>
          <a:prstGeom prst="rect">
            <a:avLst/>
          </a:prstGeom>
          <a:noFill/>
        </p:spPr>
        <p:txBody>
          <a:bodyPr wrap="square">
            <a:spAutoFit/>
          </a:bodyPr>
          <a:lstStyle/>
          <a:p>
            <a:pPr marL="896938" indent="-896938">
              <a:lnSpc>
                <a:spcPct val="150000"/>
              </a:lnSpc>
            </a:pPr>
            <a:r>
              <a:rPr lang="de-DE" dirty="0">
                <a:solidFill>
                  <a:schemeClr val="accent1"/>
                </a:solidFill>
              </a:rPr>
              <a:t>Q3:	How does the proposed categorization support other needs e.g. for law enforcment (has the driver to perform the DDT or has the ADS taken over)?</a:t>
            </a:r>
          </a:p>
          <a:p>
            <a:pPr marL="896938" indent="-896938">
              <a:lnSpc>
                <a:spcPct val="150000"/>
              </a:lnSpc>
            </a:pPr>
            <a:r>
              <a:rPr lang="de-DE" dirty="0"/>
              <a:t>A3:	The proposed categorization is supporting these needs, since only category D vehicles will have the DDT performed either by a driver or the ADS (not requiring a Transition Demand, as defined in UN R 157). </a:t>
            </a:r>
          </a:p>
          <a:p>
            <a:pPr marL="896938" indent="-896938">
              <a:lnSpc>
                <a:spcPct val="150000"/>
              </a:lnSpc>
            </a:pPr>
            <a:endParaRPr lang="de-DE" dirty="0"/>
          </a:p>
          <a:p>
            <a:pPr marL="896938" indent="-896938">
              <a:lnSpc>
                <a:spcPct val="150000"/>
              </a:lnSpc>
            </a:pPr>
            <a:endParaRPr lang="de-DE" dirty="0"/>
          </a:p>
        </p:txBody>
      </p:sp>
    </p:spTree>
    <p:extLst>
      <p:ext uri="{BB962C8B-B14F-4D97-AF65-F5344CB8AC3E}">
        <p14:creationId xmlns:p14="http://schemas.microsoft.com/office/powerpoint/2010/main" val="180719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453426" y="443572"/>
            <a:ext cx="11174982" cy="461665"/>
          </a:xfrm>
          <a:prstGeom prst="rect">
            <a:avLst/>
          </a:prstGeom>
          <a:noFill/>
        </p:spPr>
        <p:txBody>
          <a:bodyPr wrap="square" rtlCol="0">
            <a:spAutoFit/>
          </a:bodyPr>
          <a:lstStyle/>
          <a:p>
            <a:r>
              <a:rPr lang="de-DE" sz="2400" i="1" dirty="0">
                <a:solidFill>
                  <a:schemeClr val="accent1">
                    <a:lumMod val="75000"/>
                  </a:schemeClr>
                </a:solidFill>
              </a:rPr>
              <a:t>Questions &amp; Answers:</a:t>
            </a:r>
          </a:p>
        </p:txBody>
      </p:sp>
      <p:sp>
        <p:nvSpPr>
          <p:cNvPr id="3" name="Rectangle 2"/>
          <p:cNvSpPr/>
          <p:nvPr/>
        </p:nvSpPr>
        <p:spPr>
          <a:xfrm>
            <a:off x="453426" y="1124881"/>
            <a:ext cx="11174982" cy="4247317"/>
          </a:xfrm>
          <a:prstGeom prst="rect">
            <a:avLst/>
          </a:prstGeom>
        </p:spPr>
        <p:txBody>
          <a:bodyPr wrap="square">
            <a:spAutoFit/>
          </a:bodyPr>
          <a:lstStyle/>
          <a:p>
            <a:pPr marL="896938" indent="-896938">
              <a:lnSpc>
                <a:spcPct val="150000"/>
              </a:lnSpc>
            </a:pPr>
            <a:r>
              <a:rPr lang="de-DE" dirty="0">
                <a:solidFill>
                  <a:schemeClr val="accent1"/>
                </a:solidFill>
              </a:rPr>
              <a:t>Q4:	Why is category Z (low-speed dual mode vehicles) needed?</a:t>
            </a:r>
          </a:p>
          <a:p>
            <a:pPr marL="896938" indent="-896938">
              <a:lnSpc>
                <a:spcPct val="150000"/>
              </a:lnSpc>
            </a:pPr>
            <a:r>
              <a:rPr lang="de-DE" dirty="0"/>
              <a:t>A4:	OICA/CLEPA believe that for the low speed use cases of category Z, addressing parking applications with a max. operational ADS design speed not exceeding [25 km/h], a re-assessment of the non-ADS Regulation requirements in low speed automated mode is not required, especially since dedicated test scenarios for such functionalities are expected to be introduced. Examples for already established requirements or requirements in preparation are given in the EU activity on ADS (dedicated Annex to the European ADS Regulation 2022/1426, as well as the German AFGBV dealing with the ADS approval, as well as an dedicated requirements catalogue issued by KBA).  </a:t>
            </a:r>
          </a:p>
          <a:p>
            <a:pPr marL="896938" indent="-896938">
              <a:lnSpc>
                <a:spcPct val="150000"/>
              </a:lnSpc>
            </a:pPr>
            <a:endParaRPr lang="de-DE" dirty="0"/>
          </a:p>
          <a:p>
            <a:pPr marL="896938" indent="-896938">
              <a:lnSpc>
                <a:spcPct val="150000"/>
              </a:lnSpc>
            </a:pPr>
            <a:endParaRPr lang="de-DE" dirty="0"/>
          </a:p>
        </p:txBody>
      </p:sp>
    </p:spTree>
    <p:extLst>
      <p:ext uri="{BB962C8B-B14F-4D97-AF65-F5344CB8AC3E}">
        <p14:creationId xmlns:p14="http://schemas.microsoft.com/office/powerpoint/2010/main" val="1220788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453426" y="443572"/>
            <a:ext cx="11174982" cy="461665"/>
          </a:xfrm>
          <a:prstGeom prst="rect">
            <a:avLst/>
          </a:prstGeom>
          <a:noFill/>
        </p:spPr>
        <p:txBody>
          <a:bodyPr wrap="square" rtlCol="0">
            <a:spAutoFit/>
          </a:bodyPr>
          <a:lstStyle/>
          <a:p>
            <a:r>
              <a:rPr lang="de-DE" sz="2400" i="1" dirty="0">
                <a:solidFill>
                  <a:schemeClr val="accent1">
                    <a:lumMod val="75000"/>
                  </a:schemeClr>
                </a:solidFill>
              </a:rPr>
              <a:t>Questions &amp; Answers:</a:t>
            </a:r>
          </a:p>
        </p:txBody>
      </p:sp>
      <p:sp>
        <p:nvSpPr>
          <p:cNvPr id="3" name="Rectangle 2"/>
          <p:cNvSpPr/>
          <p:nvPr/>
        </p:nvSpPr>
        <p:spPr>
          <a:xfrm>
            <a:off x="453426" y="1124881"/>
            <a:ext cx="11174982" cy="4247317"/>
          </a:xfrm>
          <a:prstGeom prst="rect">
            <a:avLst/>
          </a:prstGeom>
        </p:spPr>
        <p:txBody>
          <a:bodyPr wrap="square">
            <a:spAutoFit/>
          </a:bodyPr>
          <a:lstStyle/>
          <a:p>
            <a:pPr marL="896938" indent="-896938">
              <a:lnSpc>
                <a:spcPct val="150000"/>
              </a:lnSpc>
            </a:pPr>
            <a:r>
              <a:rPr lang="de-DE" dirty="0">
                <a:solidFill>
                  <a:schemeClr val="accent1"/>
                </a:solidFill>
              </a:rPr>
              <a:t>Q5:	How is the topic of Automated Vehicles without occupants addressed, since GRSP has identified a need to exclude such vehicles from the occupant protection requiremens easily?</a:t>
            </a:r>
          </a:p>
          <a:p>
            <a:pPr marL="896938" indent="-896938">
              <a:lnSpc>
                <a:spcPct val="150000"/>
              </a:lnSpc>
            </a:pPr>
            <a:r>
              <a:rPr lang="de-DE" dirty="0"/>
              <a:t>A5:	OICA/CLEPA has also considered a new category dedicated to vehicles not designed to carry occupants. However, the current proposal does not introduce such dedicated category due to a balanced approach (increasing the number of categories vs. addressing the applicability via dedicated amendments of the scope in the non-ADS Regulations). OICA/CLEPA is open to further discussions, if a new dedicated (sub-)category for driverless Automated Vehicles not designed to carry occupants would be more appropriate. </a:t>
            </a:r>
          </a:p>
          <a:p>
            <a:pPr marL="896938" indent="-896938">
              <a:lnSpc>
                <a:spcPct val="150000"/>
              </a:lnSpc>
            </a:pPr>
            <a:endParaRPr lang="de-DE" dirty="0"/>
          </a:p>
          <a:p>
            <a:pPr marL="896938" indent="-896938">
              <a:lnSpc>
                <a:spcPct val="150000"/>
              </a:lnSpc>
            </a:pPr>
            <a:endParaRPr lang="de-DE" dirty="0"/>
          </a:p>
        </p:txBody>
      </p:sp>
    </p:spTree>
    <p:extLst>
      <p:ext uri="{BB962C8B-B14F-4D97-AF65-F5344CB8AC3E}">
        <p14:creationId xmlns:p14="http://schemas.microsoft.com/office/powerpoint/2010/main" val="51759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453426" y="443572"/>
            <a:ext cx="11174982" cy="461665"/>
          </a:xfrm>
          <a:prstGeom prst="rect">
            <a:avLst/>
          </a:prstGeom>
          <a:noFill/>
        </p:spPr>
        <p:txBody>
          <a:bodyPr wrap="square" rtlCol="0">
            <a:spAutoFit/>
          </a:bodyPr>
          <a:lstStyle/>
          <a:p>
            <a:r>
              <a:rPr lang="de-DE" sz="2400" i="1" dirty="0">
                <a:solidFill>
                  <a:schemeClr val="accent1">
                    <a:lumMod val="75000"/>
                  </a:schemeClr>
                </a:solidFill>
              </a:rPr>
              <a:t>Questions &amp; Answers:</a:t>
            </a:r>
          </a:p>
        </p:txBody>
      </p:sp>
      <p:sp>
        <p:nvSpPr>
          <p:cNvPr id="3" name="Rectangle 2"/>
          <p:cNvSpPr/>
          <p:nvPr/>
        </p:nvSpPr>
        <p:spPr>
          <a:xfrm>
            <a:off x="453426" y="1124881"/>
            <a:ext cx="11174982" cy="3831818"/>
          </a:xfrm>
          <a:prstGeom prst="rect">
            <a:avLst/>
          </a:prstGeom>
        </p:spPr>
        <p:txBody>
          <a:bodyPr wrap="square">
            <a:spAutoFit/>
          </a:bodyPr>
          <a:lstStyle/>
          <a:p>
            <a:pPr marL="896938" indent="-896938">
              <a:lnSpc>
                <a:spcPct val="150000"/>
              </a:lnSpc>
            </a:pPr>
            <a:r>
              <a:rPr lang="de-DE" dirty="0">
                <a:solidFill>
                  <a:schemeClr val="accent1"/>
                </a:solidFill>
              </a:rPr>
              <a:t>Q6:	Why does the definition of subcategory D and A </a:t>
            </a:r>
            <a:r>
              <a:rPr lang="en-US" dirty="0">
                <a:solidFill>
                  <a:schemeClr val="accent1"/>
                </a:solidFill>
              </a:rPr>
              <a:t>refer</a:t>
            </a:r>
            <a:r>
              <a:rPr lang="de-DE" dirty="0">
                <a:solidFill>
                  <a:schemeClr val="accent1"/>
                </a:solidFill>
              </a:rPr>
              <a:t> to Transition Demand?</a:t>
            </a:r>
          </a:p>
          <a:p>
            <a:pPr marL="896938" indent="-896938">
              <a:lnSpc>
                <a:spcPct val="150000"/>
              </a:lnSpc>
            </a:pPr>
            <a:r>
              <a:rPr lang="de-DE" dirty="0"/>
              <a:t>A6:	The intention of using the term Transition Demand, as defined in UN Regulation No. 157, was to make clear that vehicles with systems issuing such a Transition Demand and requiring a fall back (ready) user are not to be covered by these categories. </a:t>
            </a:r>
            <a:br>
              <a:rPr lang="de-DE" dirty="0"/>
            </a:br>
            <a:r>
              <a:rPr lang="de-DE" dirty="0"/>
              <a:t>Since vehicles with ALKS according to UN R157 are already approved and in operation, it is seen as evidence that such vehicles do not need to be asigned to any new, dedicated vehicle category.</a:t>
            </a:r>
            <a:br>
              <a:rPr lang="de-DE" dirty="0"/>
            </a:br>
            <a:r>
              <a:rPr lang="de-DE" dirty="0"/>
              <a:t>Once the FRAV/VMAD definitions are finalized they will enable the use of harmonized terms, also for the proposed definitions of Automated Vehicle categories.</a:t>
            </a:r>
          </a:p>
          <a:p>
            <a:pPr marL="896938" indent="-896938">
              <a:lnSpc>
                <a:spcPct val="150000"/>
              </a:lnSpc>
            </a:pPr>
            <a:endParaRPr lang="de-DE" dirty="0"/>
          </a:p>
        </p:txBody>
      </p:sp>
    </p:spTree>
    <p:extLst>
      <p:ext uri="{BB962C8B-B14F-4D97-AF65-F5344CB8AC3E}">
        <p14:creationId xmlns:p14="http://schemas.microsoft.com/office/powerpoint/2010/main" val="1701513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453426" y="443572"/>
            <a:ext cx="11174982" cy="461665"/>
          </a:xfrm>
          <a:prstGeom prst="rect">
            <a:avLst/>
          </a:prstGeom>
          <a:noFill/>
        </p:spPr>
        <p:txBody>
          <a:bodyPr wrap="square" rtlCol="0">
            <a:spAutoFit/>
          </a:bodyPr>
          <a:lstStyle/>
          <a:p>
            <a:r>
              <a:rPr lang="de-DE" sz="2400" i="1" dirty="0">
                <a:solidFill>
                  <a:schemeClr val="accent1">
                    <a:lumMod val="75000"/>
                  </a:schemeClr>
                </a:solidFill>
              </a:rPr>
              <a:t>Questions &amp; Answers:</a:t>
            </a:r>
          </a:p>
        </p:txBody>
      </p:sp>
      <p:sp>
        <p:nvSpPr>
          <p:cNvPr id="3" name="Rectangle 2"/>
          <p:cNvSpPr/>
          <p:nvPr/>
        </p:nvSpPr>
        <p:spPr>
          <a:xfrm>
            <a:off x="453426" y="1124881"/>
            <a:ext cx="11174982" cy="1754326"/>
          </a:xfrm>
          <a:prstGeom prst="rect">
            <a:avLst/>
          </a:prstGeom>
        </p:spPr>
        <p:txBody>
          <a:bodyPr wrap="square">
            <a:spAutoFit/>
          </a:bodyPr>
          <a:lstStyle/>
          <a:p>
            <a:pPr marL="896938" indent="-896938">
              <a:lnSpc>
                <a:spcPct val="150000"/>
              </a:lnSpc>
            </a:pPr>
            <a:r>
              <a:rPr lang="de-DE" dirty="0">
                <a:solidFill>
                  <a:schemeClr val="accent1"/>
                </a:solidFill>
              </a:rPr>
              <a:t>Q7:	Why is category L not considered in the AV categorization proposal?</a:t>
            </a:r>
          </a:p>
          <a:p>
            <a:pPr marL="896938" indent="-896938">
              <a:lnSpc>
                <a:spcPct val="150000"/>
              </a:lnSpc>
            </a:pPr>
            <a:r>
              <a:rPr lang="de-DE" dirty="0"/>
              <a:t>A7:	As OICA is not in charge of category L vehicles, but IMMA is, the proposal did not reflect on vehicles of category L. Since the basic categorization concept is not changed there should be no implications on category L vehicles expected. </a:t>
            </a:r>
          </a:p>
        </p:txBody>
      </p:sp>
    </p:spTree>
    <p:extLst>
      <p:ext uri="{BB962C8B-B14F-4D97-AF65-F5344CB8AC3E}">
        <p14:creationId xmlns:p14="http://schemas.microsoft.com/office/powerpoint/2010/main" val="3865182625"/>
      </p:ext>
    </p:extLst>
  </p:cSld>
  <p:clrMapOvr>
    <a:masterClrMapping/>
  </p:clrMapOvr>
</p:sld>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que présentation avec nouveau logo et format 16x9" id="{85D48C29-F5D1-45D1-86B0-358C96AA2DC8}" vid="{438186FC-A8D2-4D68-B072-911AEBB1364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85ec44e-1bab-4c0b-9df0-6ba128686fc9" xsi:nil="true"/>
    <lcf76f155ced4ddcb4097134ff3c332f xmlns="acccb6d4-dbe5-46d2-b4d3-5733603d8cc6">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C2DD80E-BCDA-4DB7-8778-CA9C5429AEBF}">
  <ds:schemaRefs>
    <ds:schemaRef ds:uri="3daed8bb-7431-419c-9121-9a00c47eceda"/>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b9a5ab0f-0f29-4b36-b1b2-3a21ab8b560f"/>
    <ds:schemaRef ds:uri="http://schemas.microsoft.com/office/2006/metadata/properties"/>
    <ds:schemaRef ds:uri="http://www.w3.org/XML/1998/namespace"/>
    <ds:schemaRef ds:uri="985ec44e-1bab-4c0b-9df0-6ba128686fc9"/>
    <ds:schemaRef ds:uri="acccb6d4-dbe5-46d2-b4d3-5733603d8cc6"/>
  </ds:schemaRefs>
</ds:datastoreItem>
</file>

<file path=customXml/itemProps2.xml><?xml version="1.0" encoding="utf-8"?>
<ds:datastoreItem xmlns:ds="http://schemas.openxmlformats.org/officeDocument/2006/customXml" ds:itemID="{D0506BE6-D138-4E90-969E-46CB4652BD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D03B0C0-75D6-405C-ADF3-EC8DCE9B1D4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Masque présentation avec nouveau logo et format 16x9</Template>
  <TotalTime>1</TotalTime>
  <Words>2313</Words>
  <Application>Microsoft Office PowerPoint</Application>
  <PresentationFormat>Widescreen</PresentationFormat>
  <Paragraphs>137</Paragraphs>
  <Slides>15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Calibri</vt:lpstr>
      <vt:lpstr>Calibri Light</vt:lpstr>
      <vt:lpstr>Courier New</vt:lpstr>
      <vt:lpstr>Wingdings</vt:lpstr>
      <vt:lpstr>Masque présentation OICA</vt:lpstr>
      <vt:lpstr>Office Theme</vt:lpstr>
      <vt:lpstr>Considerations on the categorization of Automated Vehicles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Volkswagen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OICA CLUSTER ITS</dc:title>
  <dc:creator>Luehmann, Jan (ETB/6)</dc:creator>
  <cp:lastModifiedBy>Francois</cp:lastModifiedBy>
  <cp:revision>96</cp:revision>
  <dcterms:created xsi:type="dcterms:W3CDTF">2021-12-07T12:42:05Z</dcterms:created>
  <dcterms:modified xsi:type="dcterms:W3CDTF">2023-05-25T12:14:32Z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0x010100BE41C5D1395BD64A92AF35F3673BA70B</vt:lpwstr>
  </property>
  <property fmtid="{D5CDD505-2E9C-101B-9397-08002B2CF9AE}" pid="3" name="LegalHoldTag">
    <vt:lpwstr/>
  </property>
  <property fmtid="{D5CDD505-2E9C-101B-9397-08002B2CF9AE}" pid="4" name="RevIMBCS">
    <vt:lpwstr>1;#0.1 Initial category|0239cc7a-0c96-48a8-9e0e-a383e362571c</vt:lpwstr>
  </property>
  <property fmtid="{D5CDD505-2E9C-101B-9397-08002B2CF9AE}" pid="5" name="TriggerFlowInfo">
    <vt:lpwstr/>
  </property>
  <property fmtid="{D5CDD505-2E9C-101B-9397-08002B2CF9AE}" pid="6" name="MSIP_Label_b1c9b508-7c6e-42bd-bedf-808292653d6c_Enabled">
    <vt:lpwstr>true</vt:lpwstr>
  </property>
  <property fmtid="{D5CDD505-2E9C-101B-9397-08002B2CF9AE}" pid="7" name="MSIP_Label_b1c9b508-7c6e-42bd-bedf-808292653d6c_SetDate">
    <vt:lpwstr>2022-06-07T09:34:54Z</vt:lpwstr>
  </property>
  <property fmtid="{D5CDD505-2E9C-101B-9397-08002B2CF9AE}" pid="8" name="MSIP_Label_b1c9b508-7c6e-42bd-bedf-808292653d6c_Method">
    <vt:lpwstr>Standard</vt:lpwstr>
  </property>
  <property fmtid="{D5CDD505-2E9C-101B-9397-08002B2CF9AE}" pid="9" name="MSIP_Label_b1c9b508-7c6e-42bd-bedf-808292653d6c_Name">
    <vt:lpwstr>b1c9b508-7c6e-42bd-bedf-808292653d6c</vt:lpwstr>
  </property>
  <property fmtid="{D5CDD505-2E9C-101B-9397-08002B2CF9AE}" pid="10" name="MSIP_Label_b1c9b508-7c6e-42bd-bedf-808292653d6c_SiteId">
    <vt:lpwstr>2882be50-2012-4d88-ac86-544124e120c8</vt:lpwstr>
  </property>
  <property fmtid="{D5CDD505-2E9C-101B-9397-08002B2CF9AE}" pid="11" name="MSIP_Label_b1c9b508-7c6e-42bd-bedf-808292653d6c_ActionId">
    <vt:lpwstr>b5e9bfc2-da4d-4e42-bd57-d0133dc2afc5</vt:lpwstr>
  </property>
  <property fmtid="{D5CDD505-2E9C-101B-9397-08002B2CF9AE}" pid="12" name="MSIP_Label_b1c9b508-7c6e-42bd-bedf-808292653d6c_ContentBits">
    <vt:lpwstr>3</vt:lpwstr>
  </property>
  <property fmtid="{D5CDD505-2E9C-101B-9397-08002B2CF9AE}" pid="14" name="MediaServiceImageTags">
    <vt:lpwstr/>
  </property>
  <property fmtid="{D5CDD505-2E9C-101B-9397-08002B2CF9AE}" pid="15" name="gba66df640194346a5267c50f24d4797">
    <vt:lpwstr/>
  </property>
  <property fmtid="{D5CDD505-2E9C-101B-9397-08002B2CF9AE}" pid="16" name="Office_x0020_of_x0020_Origin">
    <vt:lpwstr/>
  </property>
  <property fmtid="{D5CDD505-2E9C-101B-9397-08002B2CF9AE}" pid="17" name="Office of Origin">
    <vt:lpwstr/>
  </property>
</Properties>
</file>