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9" r:id="rId5"/>
    <p:sldId id="288" r:id="rId6"/>
    <p:sldId id="433" r:id="rId7"/>
    <p:sldId id="428" r:id="rId8"/>
    <p:sldId id="438" r:id="rId9"/>
    <p:sldId id="440" r:id="rId10"/>
    <p:sldId id="311" r:id="rId11"/>
    <p:sldId id="279" r:id="rId12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CDC"/>
    <a:srgbClr val="4F565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2C8C7-0498-4AF7-B86C-8E960648EC0B}" v="5" dt="2023-05-22T20:18:10.172"/>
    <p1510:client id="{4D9F04C4-4D8F-4461-A98E-21C9E8B6ABCE}" v="21" dt="2023-05-22T14:03:35.135"/>
    <p1510:client id="{4F64828F-0638-42BF-9605-749408987CC0}" v="1" dt="2023-05-23T08:14:22.200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72370" autoAdjust="0"/>
  </p:normalViewPr>
  <p:slideViewPr>
    <p:cSldViewPr>
      <p:cViewPr varScale="1">
        <p:scale>
          <a:sx n="82" d="100"/>
          <a:sy n="82" d="100"/>
        </p:scale>
        <p:origin x="960" y="91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.Nonaka" userId="9bc07a20-76bb-4ed4-afb0-418e22c1cb47" providerId="ADAL" clId="{13B2C8C7-0498-4AF7-B86C-8E960648EC0B}"/>
    <pc:docChg chg="undo redo custSel modSld">
      <pc:chgData name="H.Nonaka" userId="9bc07a20-76bb-4ed4-afb0-418e22c1cb47" providerId="ADAL" clId="{13B2C8C7-0498-4AF7-B86C-8E960648EC0B}" dt="2023-05-22T20:19:07.656" v="84" actId="166"/>
      <pc:docMkLst>
        <pc:docMk/>
      </pc:docMkLst>
      <pc:sldChg chg="modSp mod">
        <pc:chgData name="H.Nonaka" userId="9bc07a20-76bb-4ed4-afb0-418e22c1cb47" providerId="ADAL" clId="{13B2C8C7-0498-4AF7-B86C-8E960648EC0B}" dt="2023-05-22T20:02:43.105" v="12" actId="207"/>
        <pc:sldMkLst>
          <pc:docMk/>
          <pc:sldMk cId="2448507355" sldId="288"/>
        </pc:sldMkLst>
        <pc:spChg chg="mod">
          <ac:chgData name="H.Nonaka" userId="9bc07a20-76bb-4ed4-afb0-418e22c1cb47" providerId="ADAL" clId="{13B2C8C7-0498-4AF7-B86C-8E960648EC0B}" dt="2023-05-22T20:02:43.105" v="12" actId="207"/>
          <ac:spMkLst>
            <pc:docMk/>
            <pc:sldMk cId="2448507355" sldId="288"/>
            <ac:spMk id="2" creationId="{00000000-0000-0000-0000-000000000000}"/>
          </ac:spMkLst>
        </pc:spChg>
      </pc:sldChg>
      <pc:sldChg chg="addSp delSp modSp mod">
        <pc:chgData name="H.Nonaka" userId="9bc07a20-76bb-4ed4-afb0-418e22c1cb47" providerId="ADAL" clId="{13B2C8C7-0498-4AF7-B86C-8E960648EC0B}" dt="2023-05-22T20:19:07.656" v="84" actId="166"/>
        <pc:sldMkLst>
          <pc:docMk/>
          <pc:sldMk cId="339447295" sldId="433"/>
        </pc:sldMkLst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8" creationId="{D89A23BF-C12F-BEEA-7458-6890919C0D60}"/>
          </ac:spMkLst>
        </pc:spChg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9" creationId="{8122B136-5AD9-18D4-50A4-E8CFD2D4D058}"/>
          </ac:spMkLst>
        </pc:spChg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10" creationId="{BB6AB0B7-A0CE-D789-E19F-743D7926F984}"/>
          </ac:spMkLst>
        </pc:spChg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11" creationId="{99CBDC30-B482-4E15-8F82-37DBD73F2F12}"/>
          </ac:spMkLst>
        </pc:spChg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12" creationId="{F9D31C7C-3153-DD77-13BF-4BD9A7DA77E0}"/>
          </ac:spMkLst>
        </pc:spChg>
        <pc:spChg chg="add mod">
          <ac:chgData name="H.Nonaka" userId="9bc07a20-76bb-4ed4-afb0-418e22c1cb47" providerId="ADAL" clId="{13B2C8C7-0498-4AF7-B86C-8E960648EC0B}" dt="2023-05-22T20:18:50.557" v="81" actId="1035"/>
          <ac:spMkLst>
            <pc:docMk/>
            <pc:sldMk cId="339447295" sldId="433"/>
            <ac:spMk id="13" creationId="{4EA40CDD-4B0A-4C82-D743-A37EC21342DF}"/>
          </ac:spMkLst>
        </pc:spChg>
        <pc:graphicFrameChg chg="mod modGraphic">
          <ac:chgData name="H.Nonaka" userId="9bc07a20-76bb-4ed4-afb0-418e22c1cb47" providerId="ADAL" clId="{13B2C8C7-0498-4AF7-B86C-8E960648EC0B}" dt="2023-05-22T20:18:50.557" v="81" actId="1035"/>
          <ac:graphicFrameMkLst>
            <pc:docMk/>
            <pc:sldMk cId="339447295" sldId="433"/>
            <ac:graphicFrameMk id="6" creationId="{AAC91FA1-4A4B-A8D4-3745-7F39D1B27C7E}"/>
          </ac:graphicFrameMkLst>
        </pc:graphicFrameChg>
        <pc:picChg chg="add del mod">
          <ac:chgData name="H.Nonaka" userId="9bc07a20-76bb-4ed4-afb0-418e22c1cb47" providerId="ADAL" clId="{13B2C8C7-0498-4AF7-B86C-8E960648EC0B}" dt="2023-05-22T20:15:52.786" v="64" actId="478"/>
          <ac:picMkLst>
            <pc:docMk/>
            <pc:sldMk cId="339447295" sldId="433"/>
            <ac:picMk id="4" creationId="{125238D6-FEFF-6811-853D-DCDAC9AC3BD8}"/>
          </ac:picMkLst>
        </pc:picChg>
        <pc:picChg chg="add mod ord">
          <ac:chgData name="H.Nonaka" userId="9bc07a20-76bb-4ed4-afb0-418e22c1cb47" providerId="ADAL" clId="{13B2C8C7-0498-4AF7-B86C-8E960648EC0B}" dt="2023-05-22T20:19:07.656" v="84" actId="166"/>
          <ac:picMkLst>
            <pc:docMk/>
            <pc:sldMk cId="339447295" sldId="433"/>
            <ac:picMk id="7" creationId="{D8B105E2-5B12-625A-F5BF-05FE3095DFD4}"/>
          </ac:picMkLst>
        </pc:picChg>
      </pc:sldChg>
    </pc:docChg>
  </pc:docChgLst>
  <pc:docChgLst>
    <pc:chgData name="H.Nonaka" userId="9bc07a20-76bb-4ed4-afb0-418e22c1cb47" providerId="ADAL" clId="{4D9F04C4-4D8F-4461-A98E-21C9E8B6ABCE}"/>
    <pc:docChg chg="undo custSel modSld">
      <pc:chgData name="H.Nonaka" userId="9bc07a20-76bb-4ed4-afb0-418e22c1cb47" providerId="ADAL" clId="{4D9F04C4-4D8F-4461-A98E-21C9E8B6ABCE}" dt="2023-05-22T14:07:57.757" v="545" actId="6549"/>
      <pc:docMkLst>
        <pc:docMk/>
      </pc:docMkLst>
      <pc:sldChg chg="modSp">
        <pc:chgData name="H.Nonaka" userId="9bc07a20-76bb-4ed4-afb0-418e22c1cb47" providerId="ADAL" clId="{4D9F04C4-4D8F-4461-A98E-21C9E8B6ABCE}" dt="2023-05-22T10:34:08.226" v="355" actId="14100"/>
        <pc:sldMkLst>
          <pc:docMk/>
          <pc:sldMk cId="1951362943" sldId="279"/>
        </pc:sldMkLst>
        <pc:spChg chg="mod">
          <ac:chgData name="H.Nonaka" userId="9bc07a20-76bb-4ed4-afb0-418e22c1cb47" providerId="ADAL" clId="{4D9F04C4-4D8F-4461-A98E-21C9E8B6ABCE}" dt="2023-05-22T10:34:08.226" v="355" actId="14100"/>
          <ac:spMkLst>
            <pc:docMk/>
            <pc:sldMk cId="1951362943" sldId="279"/>
            <ac:spMk id="2" creationId="{036238D0-3E4F-46C4-333E-E34B0E13CD01}"/>
          </ac:spMkLst>
        </pc:spChg>
      </pc:sldChg>
      <pc:sldChg chg="modSp mod">
        <pc:chgData name="H.Nonaka" userId="9bc07a20-76bb-4ed4-afb0-418e22c1cb47" providerId="ADAL" clId="{4D9F04C4-4D8F-4461-A98E-21C9E8B6ABCE}" dt="2023-05-22T14:07:57.757" v="545" actId="6549"/>
        <pc:sldMkLst>
          <pc:docMk/>
          <pc:sldMk cId="3417675548" sldId="311"/>
        </pc:sldMkLst>
        <pc:spChg chg="mod">
          <ac:chgData name="H.Nonaka" userId="9bc07a20-76bb-4ed4-afb0-418e22c1cb47" providerId="ADAL" clId="{4D9F04C4-4D8F-4461-A98E-21C9E8B6ABCE}" dt="2023-05-22T09:47:46.171" v="42" actId="20577"/>
          <ac:spMkLst>
            <pc:docMk/>
            <pc:sldMk cId="3417675548" sldId="311"/>
            <ac:spMk id="9" creationId="{00000000-0000-0000-0000-000000000000}"/>
          </ac:spMkLst>
        </pc:spChg>
        <pc:spChg chg="mod">
          <ac:chgData name="H.Nonaka" userId="9bc07a20-76bb-4ed4-afb0-418e22c1cb47" providerId="ADAL" clId="{4D9F04C4-4D8F-4461-A98E-21C9E8B6ABCE}" dt="2023-05-22T14:07:57.757" v="545" actId="6549"/>
          <ac:spMkLst>
            <pc:docMk/>
            <pc:sldMk cId="3417675548" sldId="311"/>
            <ac:spMk id="10" creationId="{00000000-0000-0000-0000-000000000000}"/>
          </ac:spMkLst>
        </pc:spChg>
      </pc:sldChg>
      <pc:sldChg chg="modSp mod">
        <pc:chgData name="H.Nonaka" userId="9bc07a20-76bb-4ed4-afb0-418e22c1cb47" providerId="ADAL" clId="{4D9F04C4-4D8F-4461-A98E-21C9E8B6ABCE}" dt="2023-05-22T09:45:13.253" v="15" actId="207"/>
        <pc:sldMkLst>
          <pc:docMk/>
          <pc:sldMk cId="3012382349" sldId="428"/>
        </pc:sldMkLst>
        <pc:spChg chg="mod">
          <ac:chgData name="H.Nonaka" userId="9bc07a20-76bb-4ed4-afb0-418e22c1cb47" providerId="ADAL" clId="{4D9F04C4-4D8F-4461-A98E-21C9E8B6ABCE}" dt="2023-05-22T09:45:13.253" v="15" actId="207"/>
          <ac:spMkLst>
            <pc:docMk/>
            <pc:sldMk cId="3012382349" sldId="428"/>
            <ac:spMk id="4" creationId="{00000000-0000-0000-0000-000000000000}"/>
          </ac:spMkLst>
        </pc:spChg>
      </pc:sldChg>
      <pc:sldChg chg="modSp mod">
        <pc:chgData name="H.Nonaka" userId="9bc07a20-76bb-4ed4-afb0-418e22c1cb47" providerId="ADAL" clId="{4D9F04C4-4D8F-4461-A98E-21C9E8B6ABCE}" dt="2023-05-22T09:45:02.869" v="14" actId="20577"/>
        <pc:sldMkLst>
          <pc:docMk/>
          <pc:sldMk cId="339447295" sldId="433"/>
        </pc:sldMkLst>
        <pc:graphicFrameChg chg="mod modGraphic">
          <ac:chgData name="H.Nonaka" userId="9bc07a20-76bb-4ed4-afb0-418e22c1cb47" providerId="ADAL" clId="{4D9F04C4-4D8F-4461-A98E-21C9E8B6ABCE}" dt="2023-05-22T09:45:02.869" v="14" actId="20577"/>
          <ac:graphicFrameMkLst>
            <pc:docMk/>
            <pc:sldMk cId="339447295" sldId="433"/>
            <ac:graphicFrameMk id="6" creationId="{AAC91FA1-4A4B-A8D4-3745-7F39D1B27C7E}"/>
          </ac:graphicFrameMkLst>
        </pc:graphicFrameChg>
      </pc:sldChg>
      <pc:sldChg chg="modSp mod">
        <pc:chgData name="H.Nonaka" userId="9bc07a20-76bb-4ed4-afb0-418e22c1cb47" providerId="ADAL" clId="{4D9F04C4-4D8F-4461-A98E-21C9E8B6ABCE}" dt="2023-05-22T09:46:08.052" v="19" actId="207"/>
        <pc:sldMkLst>
          <pc:docMk/>
          <pc:sldMk cId="1230591043" sldId="438"/>
        </pc:sldMkLst>
        <pc:spChg chg="mod">
          <ac:chgData name="H.Nonaka" userId="9bc07a20-76bb-4ed4-afb0-418e22c1cb47" providerId="ADAL" clId="{4D9F04C4-4D8F-4461-A98E-21C9E8B6ABCE}" dt="2023-05-22T09:46:08.052" v="19" actId="207"/>
          <ac:spMkLst>
            <pc:docMk/>
            <pc:sldMk cId="1230591043" sldId="438"/>
            <ac:spMk id="7" creationId="{29C38EE8-DFBD-2693-2D6A-EC657B0BB9B2}"/>
          </ac:spMkLst>
        </pc:spChg>
      </pc:sldChg>
      <pc:sldChg chg="modSp mod">
        <pc:chgData name="H.Nonaka" userId="9bc07a20-76bb-4ed4-afb0-418e22c1cb47" providerId="ADAL" clId="{4D9F04C4-4D8F-4461-A98E-21C9E8B6ABCE}" dt="2023-05-22T09:47:33.238" v="30" actId="14100"/>
        <pc:sldMkLst>
          <pc:docMk/>
          <pc:sldMk cId="3400465071" sldId="440"/>
        </pc:sldMkLst>
        <pc:spChg chg="mod">
          <ac:chgData name="H.Nonaka" userId="9bc07a20-76bb-4ed4-afb0-418e22c1cb47" providerId="ADAL" clId="{4D9F04C4-4D8F-4461-A98E-21C9E8B6ABCE}" dt="2023-05-22T09:47:33.238" v="30" actId="14100"/>
          <ac:spMkLst>
            <pc:docMk/>
            <pc:sldMk cId="3400465071" sldId="440"/>
            <ac:spMk id="2" creationId="{B2883D86-E7C2-A405-806C-33E946C72C73}"/>
          </ac:spMkLst>
        </pc:spChg>
      </pc:sldChg>
    </pc:docChg>
  </pc:docChgLst>
  <pc:docChgLst>
    <pc:chgData name="Laura Mueller" userId="b8b87b2b-eda4-44e0-9f77-97a24730064b" providerId="ADAL" clId="{4F64828F-0638-42BF-9605-749408987CC0}"/>
    <pc:docChg chg="modSld">
      <pc:chgData name="Laura Mueller" userId="b8b87b2b-eda4-44e0-9f77-97a24730064b" providerId="ADAL" clId="{4F64828F-0638-42BF-9605-749408987CC0}" dt="2023-05-23T08:14:36.355" v="12" actId="20577"/>
      <pc:docMkLst>
        <pc:docMk/>
      </pc:docMkLst>
      <pc:sldChg chg="modSp mod">
        <pc:chgData name="Laura Mueller" userId="b8b87b2b-eda4-44e0-9f77-97a24730064b" providerId="ADAL" clId="{4F64828F-0638-42BF-9605-749408987CC0}" dt="2023-05-23T08:14:36.355" v="12" actId="20577"/>
        <pc:sldMkLst>
          <pc:docMk/>
          <pc:sldMk cId="288708291" sldId="269"/>
        </pc:sldMkLst>
        <pc:spChg chg="mod">
          <ac:chgData name="Laura Mueller" userId="b8b87b2b-eda4-44e0-9f77-97a24730064b" providerId="ADAL" clId="{4F64828F-0638-42BF-9605-749408987CC0}" dt="2023-05-23T08:14:36.355" v="12" actId="20577"/>
          <ac:spMkLst>
            <pc:docMk/>
            <pc:sldMk cId="288708291" sldId="269"/>
            <ac:spMk id="10" creationId="{8777E81F-7D4F-4A23-9758-16C69DA23251}"/>
          </ac:spMkLst>
        </pc:spChg>
      </pc:sldChg>
      <pc:sldChg chg="modSp mod">
        <pc:chgData name="Laura Mueller" userId="b8b87b2b-eda4-44e0-9f77-97a24730064b" providerId="ADAL" clId="{4F64828F-0638-42BF-9605-749408987CC0}" dt="2023-05-23T08:14:00.081" v="7" actId="20577"/>
        <pc:sldMkLst>
          <pc:docMk/>
          <pc:sldMk cId="1230591043" sldId="438"/>
        </pc:sldMkLst>
        <pc:spChg chg="mod">
          <ac:chgData name="Laura Mueller" userId="b8b87b2b-eda4-44e0-9f77-97a24730064b" providerId="ADAL" clId="{4F64828F-0638-42BF-9605-749408987CC0}" dt="2023-05-23T08:14:00.081" v="7" actId="20577"/>
          <ac:spMkLst>
            <pc:docMk/>
            <pc:sldMk cId="1230591043" sldId="438"/>
            <ac:spMk id="7" creationId="{29C38EE8-DFBD-2693-2D6A-EC657B0BB9B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5/23/2023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5/23/2023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6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5/23/2023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5/23/2023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5/23/2023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5/23/2023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5/23/2023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5/23/2023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5/23/2023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5/23/2023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5/23/2023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May 22-26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Palais des Nations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9204874" y="228600"/>
            <a:ext cx="2734467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-38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altLang="ja-JP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22-26 May 2023</a:t>
            </a:r>
            <a:b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Agenda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item 4(b)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228600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Contents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9906000" cy="339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Informal Working Group on </a:t>
            </a:r>
            <a:r>
              <a:rPr lang="en-CA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Validation Methods for Automated Driving (VMAD)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Brief review of work and deliverables until June</a:t>
            </a:r>
            <a:r>
              <a:rPr lang="en-US" altLang="ja-JP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2024</a:t>
            </a:r>
          </a:p>
          <a:p>
            <a:pPr marL="960120" lvl="1" indent="-457200">
              <a:lnSpc>
                <a:spcPct val="2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15th</a:t>
            </a:r>
          </a:p>
          <a:p>
            <a:pPr marL="960120" lvl="1" indent="-457200">
              <a:lnSpc>
                <a:spcPct val="2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Future</a:t>
            </a:r>
            <a:r>
              <a:rPr lang="ja-JP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1812" y="609600"/>
            <a:ext cx="9144000" cy="838200"/>
          </a:xfrm>
        </p:spPr>
        <p:txBody>
          <a:bodyPr anchor="ctr">
            <a:normAutofit fontScale="90000"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Deliverables until the WP.29 June 2024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AAC91FA1-4A4B-A8D4-3745-7F39D1B27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628233"/>
              </p:ext>
            </p:extLst>
          </p:nvPr>
        </p:nvGraphicFramePr>
        <p:xfrm>
          <a:off x="684212" y="1600200"/>
          <a:ext cx="11277600" cy="51511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80142">
                  <a:extLst>
                    <a:ext uri="{9D8B030D-6E8A-4147-A177-3AD203B41FA5}">
                      <a16:colId xmlns:a16="http://schemas.microsoft.com/office/drawing/2014/main" val="776817216"/>
                    </a:ext>
                  </a:extLst>
                </a:gridCol>
                <a:gridCol w="3089754">
                  <a:extLst>
                    <a:ext uri="{9D8B030D-6E8A-4147-A177-3AD203B41FA5}">
                      <a16:colId xmlns:a16="http://schemas.microsoft.com/office/drawing/2014/main" val="1929734716"/>
                    </a:ext>
                  </a:extLst>
                </a:gridCol>
                <a:gridCol w="3707704">
                  <a:extLst>
                    <a:ext uri="{9D8B030D-6E8A-4147-A177-3AD203B41FA5}">
                      <a16:colId xmlns:a16="http://schemas.microsoft.com/office/drawing/2014/main" val="2968292816"/>
                    </a:ext>
                  </a:extLst>
                </a:gridCol>
              </a:tblGrid>
              <a:tr h="391004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96958"/>
                  </a:ext>
                </a:extLst>
              </a:tr>
              <a:tr h="3266595">
                <a:tc>
                  <a:txBody>
                    <a:bodyPr/>
                    <a:lstStyle/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Start of development of safety verification methods, linking to the status of FRAV’s consideration of technical requirements for DDTs, etc.</a:t>
                      </a:r>
                    </a:p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how to create and maintain the catalogue for scenarios (SG1)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the credibility assessment (SG2) 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ISM&amp;R (SG3)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for RWT (SG4)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361950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2nd iteration of the Guidelines for NATM including outcome of "outstanding issues"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2023 (GRVA, </a:t>
                      </a:r>
                      <a:b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information: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GRVA-15-26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2023 (GRVA, adopt),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2023 (WP.29)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70583"/>
                  </a:ext>
                </a:extLst>
              </a:tr>
              <a:tr h="1253357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Progressive increase in FRAV-VMAD collaboration towards 2024 deliverable of consolidated submission.</a:t>
                      </a:r>
                    </a:p>
                    <a:p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Consolidated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FRAV/VMAD submission (</a:t>
                      </a:r>
                      <a:r>
                        <a:rPr lang="en-GB" dirty="0" err="1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requirements+assessment</a:t>
                      </a: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2024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(GRVA, information)</a:t>
                      </a:r>
                      <a:r>
                        <a:rPr lang="en-US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,</a:t>
                      </a:r>
                      <a:endParaRPr lang="en-GB" altLang="ja-JP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GB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2024 (GRVA adopt),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en-GB" altLang="ja-JP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2024 (WP.29)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02894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9A23BF-C12F-BEEA-7458-6890919C0D60}"/>
              </a:ext>
            </a:extLst>
          </p:cNvPr>
          <p:cNvSpPr/>
          <p:nvPr/>
        </p:nvSpPr>
        <p:spPr>
          <a:xfrm>
            <a:off x="11324613" y="21031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22B136-5AD9-18D4-50A4-E8CFD2D4D058}"/>
              </a:ext>
            </a:extLst>
          </p:cNvPr>
          <p:cNvSpPr/>
          <p:nvPr/>
        </p:nvSpPr>
        <p:spPr>
          <a:xfrm>
            <a:off x="11324613" y="26365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6AB0B7-A0CE-D789-E19F-743D7926F984}"/>
              </a:ext>
            </a:extLst>
          </p:cNvPr>
          <p:cNvSpPr/>
          <p:nvPr/>
        </p:nvSpPr>
        <p:spPr>
          <a:xfrm>
            <a:off x="11324613" y="31423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CBDC30-B482-4E15-8F82-37DBD73F2F12}"/>
              </a:ext>
            </a:extLst>
          </p:cNvPr>
          <p:cNvSpPr/>
          <p:nvPr/>
        </p:nvSpPr>
        <p:spPr>
          <a:xfrm>
            <a:off x="11324613" y="52759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9D31C7C-3153-DD77-13BF-4BD9A7DA77E0}"/>
              </a:ext>
            </a:extLst>
          </p:cNvPr>
          <p:cNvSpPr/>
          <p:nvPr/>
        </p:nvSpPr>
        <p:spPr>
          <a:xfrm>
            <a:off x="11324613" y="58093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EA40CDD-4B0A-4C82-D743-A37EC21342DF}"/>
              </a:ext>
            </a:extLst>
          </p:cNvPr>
          <p:cNvSpPr/>
          <p:nvPr/>
        </p:nvSpPr>
        <p:spPr>
          <a:xfrm>
            <a:off x="11324613" y="6315119"/>
            <a:ext cx="360000" cy="360000"/>
          </a:xfrm>
          <a:prstGeom prst="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7" name="グラフィックス 6" descr="チェック マーク 単色塗りつぶし">
            <a:extLst>
              <a:ext uri="{FF2B5EF4-FFF2-40B4-BE49-F238E27FC236}">
                <a16:creationId xmlns:a16="http://schemas.microsoft.com/office/drawing/2014/main" id="{D8B105E2-5B12-625A-F5BF-05FE3095D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6325" y="1853519"/>
            <a:ext cx="63720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 (1)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0412" y="1782395"/>
            <a:ext cx="107442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held its meetings on February 27 (#29) and April 24+25 (#30), and latter was back to back with the FRAV meeting in ITU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activities consist of the two axes:</a:t>
            </a:r>
          </a:p>
          <a:p>
            <a:pPr marL="96012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To have the four sub-groups work on their respective outstanding issues of work and to incorporate the results of their work into the guidelines.</a:t>
            </a:r>
          </a:p>
          <a:p>
            <a:pPr marL="96012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To collaborate with FRAV in a coordinated and steady manner</a:t>
            </a: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 (2)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2883D86-E7C2-A405-806C-33E946C72C73}"/>
              </a:ext>
            </a:extLst>
          </p:cNvPr>
          <p:cNvSpPr/>
          <p:nvPr/>
        </p:nvSpPr>
        <p:spPr>
          <a:xfrm>
            <a:off x="760412" y="1524000"/>
            <a:ext cx="10820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First Axis: Sub-group-led Activities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Scenarios: </a:t>
            </a: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structure of the layers of scenarios by level of abstraction has been modified by adding "abstract scenarios" as another example</a:t>
            </a:r>
            <a:endParaRPr lang="en-GB" altLang="ja-JP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Simulation: </a:t>
            </a: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description of the open loop simulation has been elaborated, and </a:t>
            </a: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“Credibility Assessment” has been translated to a practical method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Audit/In-Service Monitoring &amp; Reporting: </a:t>
            </a: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overall description of these areas has been elaborated and, in particular, a report template has been added to the Annex.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Track-/Real World testing: </a:t>
            </a: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it has been clarified that track test is to be conducted in ODD and the real-world test is to be done also outside the ODD to see proper response of ADS.</a:t>
            </a:r>
            <a:endParaRPr lang="en-GB" altLang="ja-JP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55DA9950-8546-09AC-3717-F2AF38D75E5F}"/>
              </a:ext>
            </a:extLst>
          </p:cNvPr>
          <p:cNvSpPr/>
          <p:nvPr/>
        </p:nvSpPr>
        <p:spPr>
          <a:xfrm flipV="1">
            <a:off x="4189412" y="5486400"/>
            <a:ext cx="3810000" cy="34498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9C38EE8-DFBD-2693-2D6A-EC657B0BB9B2}"/>
              </a:ext>
            </a:extLst>
          </p:cNvPr>
          <p:cNvSpPr/>
          <p:nvPr/>
        </p:nvSpPr>
        <p:spPr>
          <a:xfrm>
            <a:off x="455612" y="5946577"/>
            <a:ext cx="1143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GB" altLang="ja-JP" sz="2300" dirty="0">
                <a:latin typeface="Helvetica" panose="020B0604020202020204" pitchFamily="34" charset="0"/>
                <a:cs typeface="Helvetica" panose="020B0604020202020204" pitchFamily="34" charset="0"/>
              </a:rPr>
              <a:t>These outcomes have been incorporated in the Guidelines amendment (GRVA-16-39)</a:t>
            </a:r>
          </a:p>
        </p:txBody>
      </p:sp>
    </p:spTree>
    <p:extLst>
      <p:ext uri="{BB962C8B-B14F-4D97-AF65-F5344CB8AC3E}">
        <p14:creationId xmlns:p14="http://schemas.microsoft.com/office/powerpoint/2010/main" val="123059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 (3)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2883D86-E7C2-A405-806C-33E946C72C73}"/>
              </a:ext>
            </a:extLst>
          </p:cNvPr>
          <p:cNvSpPr/>
          <p:nvPr/>
        </p:nvSpPr>
        <p:spPr>
          <a:xfrm>
            <a:off x="531812" y="1524000"/>
            <a:ext cx="11430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Second Axis: Collaboration with FRAV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last GRVA reported that the FRAV/VMAD leadership meeting was held during autumn and winter last year, and that the "Joint vision" was provided as an output of the meeting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Based on the 'Joint vision', the first Integration Group was held on 25 April and the second on 4 May.</a:t>
            </a:r>
          </a:p>
          <a:p>
            <a:pPr marL="38862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As a result of the discussions, it was decided to form three working teams:</a:t>
            </a:r>
          </a:p>
          <a:p>
            <a:pPr marL="96012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dirty="0"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</a:p>
          <a:p>
            <a:pPr marL="96012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Structure of deliverables</a:t>
            </a:r>
          </a:p>
          <a:p>
            <a:pPr marL="96012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Matrix (to link safety requirements and validation pillars, with scenarios)</a:t>
            </a:r>
          </a:p>
          <a:p>
            <a:pPr marL="50292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In order to be able to work with speed, the participating members were limited to subgroup leaders, workstream leaders and contributors to both IWGs. </a:t>
            </a:r>
            <a:b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Transparency is assured by reporting to both FRAV and VMAD. Open discussions in the other relevant IWGs is arranged by informal collaboration as well as formal collaboration (via GRVA)</a:t>
            </a:r>
            <a:endParaRPr lang="en-GB" altLang="ja-JP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4212" y="398462"/>
            <a:ext cx="8305800" cy="1401763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Activities</a:t>
            </a:r>
            <a:endParaRPr lang="en-US" b="1" u="sng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17612" y="1615335"/>
            <a:ext cx="10058400" cy="490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first axis: </a:t>
            </a:r>
          </a:p>
          <a:p>
            <a:pPr marL="845820" lvl="1" indent="-342900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To continue 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activities of the VMAD subgroups with the view to complete VMAD deliverables</a:t>
            </a:r>
            <a:endParaRPr lang="en-US" altLang="en-US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5820" lvl="1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Next VMAD meetings: </a:t>
            </a:r>
          </a:p>
          <a:p>
            <a:pPr marL="1144270" lvl="2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28</a:t>
            </a:r>
            <a:r>
              <a:rPr lang="en-US" altLang="en-US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 and 29</a:t>
            </a:r>
            <a:r>
              <a:rPr lang="en-US" altLang="en-US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 June (location to be confirmed)</a:t>
            </a:r>
          </a:p>
          <a:p>
            <a:pPr marL="1144270" lvl="2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(TBD) 11</a:t>
            </a:r>
            <a:r>
              <a:rPr lang="en-US" altLang="en-US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 or 19</a:t>
            </a:r>
            <a:r>
              <a:rPr lang="en-US" altLang="en-US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 of September and/or October (online), and</a:t>
            </a:r>
            <a:b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altLang="en-US">
                <a:latin typeface="Helvetica" panose="020B0604020202020204" pitchFamily="34" charset="0"/>
                <a:cs typeface="Helvetica" panose="020B0604020202020204" pitchFamily="34" charset="0"/>
              </a:rPr>
              <a:t>	Mid-December 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(Asia, back to back with FRAV and </a:t>
            </a:r>
            <a:r>
              <a:rPr lang="en-US" altLang="en-US">
                <a:latin typeface="Helvetica" panose="020B0604020202020204" pitchFamily="34" charset="0"/>
                <a:cs typeface="Helvetica" panose="020B0604020202020204" pitchFamily="34" charset="0"/>
              </a:rPr>
              <a:t>Integration Group</a:t>
            </a: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, hybrid)</a:t>
            </a:r>
          </a:p>
          <a:p>
            <a:pPr marL="1144270" lvl="2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Helvetica" panose="020B0604020202020204" pitchFamily="34" charset="0"/>
                <a:cs typeface="Helvetica" panose="020B0604020202020204" pitchFamily="34" charset="0"/>
              </a:rPr>
              <a:t>Dates for 2024 will be suggested as well in June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second axis:</a:t>
            </a:r>
          </a:p>
          <a:p>
            <a:pPr marL="845820" lvl="1" indent="-342900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Next meetings:</a:t>
            </a:r>
          </a:p>
          <a:p>
            <a:pPr marL="1144270" lvl="2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31</a:t>
            </a:r>
            <a:r>
              <a:rPr lang="en-US" altLang="en-US" sz="2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May</a:t>
            </a:r>
          </a:p>
          <a:p>
            <a:pPr marL="1144270" lvl="2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26</a:t>
            </a:r>
            <a:r>
              <a:rPr lang="en-US" altLang="en-US" sz="2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and 27</a:t>
            </a:r>
            <a:r>
              <a:rPr lang="en-US" altLang="en-US" sz="2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alt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June</a:t>
            </a:r>
            <a:endParaRPr lang="en-GB" alt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24771" y="2021323"/>
            <a:ext cx="9753600" cy="693946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36238D0-3E4F-46C4-333E-E34B0E13C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54" y="3200649"/>
            <a:ext cx="8465358" cy="84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45720" indent="0">
              <a:lnSpc>
                <a:spcPct val="105000"/>
              </a:lnSpc>
              <a:spcBef>
                <a:spcPts val="1800"/>
              </a:spcBef>
            </a:pPr>
            <a:r>
              <a:rPr lang="en-US" altLang="ja-JP" sz="2400" b="1" dirty="0">
                <a:solidFill>
                  <a:srgbClr val="348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 Special Thanks to ITU for hosting and supporting the April meeting in Geneva!</a:t>
            </a:r>
            <a:endParaRPr lang="en-GB" altLang="en-US" sz="2400" b="1" dirty="0">
              <a:solidFill>
                <a:srgbClr val="348CDC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8943C-ABFF-4A67-9D76-A4F686818A67}">
  <ds:schemaRefs>
    <ds:schemaRef ds:uri="http://purl.org/dc/elements/1.1/"/>
    <ds:schemaRef ds:uri="acccb6d4-dbe5-46d2-b4d3-5733603d8cc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85ec44e-1bab-4c0b-9df0-6ba128686fc9"/>
    <ds:schemaRef ds:uri="http://schemas.microsoft.com/office/2006/documentManagement/types"/>
    <ds:schemaRef ds:uri="http://schemas.microsoft.com/office/2006/metadata/properties"/>
    <ds:schemaRef ds:uri="4b4a1c0d-4a69-4996-a84a-fc699b9f49d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A66A7C-9B2C-41A0-8CBD-2D8257B6DA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1</TotalTime>
  <Words>771</Words>
  <Application>Microsoft Office PowerPoint</Application>
  <PresentationFormat>Custom</PresentationFormat>
  <Paragraphs>73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Helvetica</vt:lpstr>
      <vt:lpstr>World country report presentation</vt:lpstr>
      <vt:lpstr>Status Report of Informal Working Group on Validation Methods for Automated Driving (VMAD)</vt:lpstr>
      <vt:lpstr>Contents</vt:lpstr>
      <vt:lpstr>VMAD Deliverables until the WP.29 June 2024</vt:lpstr>
      <vt:lpstr>VMAD activities since GRVA #15 (1)</vt:lpstr>
      <vt:lpstr>VMAD activities since GRVA #15 (2)</vt:lpstr>
      <vt:lpstr>VMAD activities since GRVA #15 (3)</vt:lpstr>
      <vt:lpstr>Future Activities</vt:lpstr>
      <vt:lpstr>Thank you!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GRVA-16-38</dc:title>
  <dc:creator>Yonick, Gregory</dc:creator>
  <cp:lastModifiedBy>Laura Mueller</cp:lastModifiedBy>
  <cp:revision>311</cp:revision>
  <cp:lastPrinted>2022-09-25T17:33:29Z</cp:lastPrinted>
  <dcterms:created xsi:type="dcterms:W3CDTF">2019-10-28T02:43:14Z</dcterms:created>
  <dcterms:modified xsi:type="dcterms:W3CDTF">2023-05-23T08:14:37Z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  <property fmtid="{D5CDD505-2E9C-101B-9397-08002B2CF9AE}" pid="19" name="Office_x0020_of_x0020_Origin">
    <vt:lpwstr/>
  </property>
  <property fmtid="{D5CDD505-2E9C-101B-9397-08002B2CF9AE}" pid="20" name="MediaServiceImageTags">
    <vt:lpwstr/>
  </property>
  <property fmtid="{D5CDD505-2E9C-101B-9397-08002B2CF9AE}" pid="21" name="gba66df640194346a5267c50f24d4797">
    <vt:lpwstr/>
  </property>
</Properties>
</file>