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3"/>
  </p:notesMasterIdLst>
  <p:sldIdLst>
    <p:sldId id="256" r:id="rId5"/>
    <p:sldId id="304" r:id="rId6"/>
    <p:sldId id="305" r:id="rId7"/>
    <p:sldId id="324" r:id="rId8"/>
    <p:sldId id="308" r:id="rId9"/>
    <p:sldId id="326" r:id="rId10"/>
    <p:sldId id="325" r:id="rId11"/>
    <p:sldId id="322" r:id="rId12"/>
  </p:sldIdLst>
  <p:sldSz cx="9906000" cy="6858000" type="A4"/>
  <p:notesSz cx="6797675"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iting, Tim" initials="GT" lastIdx="4" clrIdx="0">
    <p:extLst>
      <p:ext uri="{19B8F6BF-5375-455C-9EA6-DF929625EA0E}">
        <p15:presenceInfo xmlns:p15="http://schemas.microsoft.com/office/powerpoint/2012/main" userId="S-1-5-21-4018625-230058506-1990678075-3899" providerId="AD"/>
      </p:ext>
    </p:extLst>
  </p:cmAuthor>
  <p:cmAuthor id="2" name="Jane Henriques Doherty" initials="JHD" lastIdx="1" clrIdx="1">
    <p:extLst>
      <p:ext uri="{19B8F6BF-5375-455C-9EA6-DF929625EA0E}">
        <p15:presenceInfo xmlns:p15="http://schemas.microsoft.com/office/powerpoint/2012/main" userId="56d5c974028c01b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32E583-589D-4B5E-8C50-B902C0055850}" v="1" dt="2023-05-22T07:55:18.849"/>
    <p1510:client id="{DC935A4A-AE79-4F48-A6B0-AE0FDCCD9204}" v="1" dt="2023-05-21T21:41:30.469"/>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323" autoAdjust="0"/>
  </p:normalViewPr>
  <p:slideViewPr>
    <p:cSldViewPr snapToGrid="0">
      <p:cViewPr varScale="1">
        <p:scale>
          <a:sx n="110" d="100"/>
          <a:sy n="110" d="100"/>
        </p:scale>
        <p:origin x="1302" y="96"/>
      </p:cViewPr>
      <p:guideLst>
        <p:guide orient="horz" pos="2160"/>
        <p:guide pos="312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Mueller" userId="b8b87b2b-eda4-44e0-9f77-97a24730064b" providerId="ADAL" clId="{B832E583-589D-4B5E-8C50-B902C0055850}"/>
    <pc:docChg chg="modSld">
      <pc:chgData name="Laura Mueller" userId="b8b87b2b-eda4-44e0-9f77-97a24730064b" providerId="ADAL" clId="{B832E583-589D-4B5E-8C50-B902C0055850}" dt="2023-05-22T07:55:03.738" v="1" actId="20577"/>
      <pc:docMkLst>
        <pc:docMk/>
      </pc:docMkLst>
      <pc:sldChg chg="modSp mod">
        <pc:chgData name="Laura Mueller" userId="b8b87b2b-eda4-44e0-9f77-97a24730064b" providerId="ADAL" clId="{B832E583-589D-4B5E-8C50-B902C0055850}" dt="2023-05-22T07:55:03.738" v="1" actId="20577"/>
        <pc:sldMkLst>
          <pc:docMk/>
          <pc:sldMk cId="0" sldId="256"/>
        </pc:sldMkLst>
        <pc:spChg chg="mod">
          <ac:chgData name="Laura Mueller" userId="b8b87b2b-eda4-44e0-9f77-97a24730064b" providerId="ADAL" clId="{B832E583-589D-4B5E-8C50-B902C0055850}" dt="2023-05-22T07:55:03.738" v="1" actId="20577"/>
          <ac:spMkLst>
            <pc:docMk/>
            <pc:sldMk cId="0" sldId="256"/>
            <ac:spMk id="5" creationId="{B43DE4C6-9521-44A9-B37E-36F4C7A43A04}"/>
          </ac:spMkLst>
        </pc:spChg>
      </pc:sldChg>
    </pc:docChg>
  </pc:docChgLst>
  <pc:docChgLst>
    <pc:chgData name="H.Nonaka" userId="9bc07a20-76bb-4ed4-afb0-418e22c1cb47" providerId="ADAL" clId="{D246270D-B279-48FC-BC8B-FC6A656DB71A}"/>
    <pc:docChg chg="undo custSel addSld delSld modSld sldOrd">
      <pc:chgData name="H.Nonaka" userId="9bc07a20-76bb-4ed4-afb0-418e22c1cb47" providerId="ADAL" clId="{D246270D-B279-48FC-BC8B-FC6A656DB71A}" dt="2023-05-15T21:42:57.683" v="2667" actId="20577"/>
      <pc:docMkLst>
        <pc:docMk/>
      </pc:docMkLst>
      <pc:sldChg chg="addSp delSp modSp mod modClrScheme chgLayout">
        <pc:chgData name="H.Nonaka" userId="9bc07a20-76bb-4ed4-afb0-418e22c1cb47" providerId="ADAL" clId="{D246270D-B279-48FC-BC8B-FC6A656DB71A}" dt="2023-05-15T21:36:26.558" v="2622" actId="700"/>
        <pc:sldMkLst>
          <pc:docMk/>
          <pc:sldMk cId="0" sldId="256"/>
        </pc:sldMkLst>
        <pc:spChg chg="mod ord">
          <ac:chgData name="H.Nonaka" userId="9bc07a20-76bb-4ed4-afb0-418e22c1cb47" providerId="ADAL" clId="{D246270D-B279-48FC-BC8B-FC6A656DB71A}" dt="2023-05-15T21:36:26.558" v="2622" actId="700"/>
          <ac:spMkLst>
            <pc:docMk/>
            <pc:sldMk cId="0" sldId="256"/>
            <ac:spMk id="2" creationId="{4217B146-5E31-0330-8DB2-FB550500AC8C}"/>
          </ac:spMkLst>
        </pc:spChg>
        <pc:spChg chg="add del mod ord">
          <ac:chgData name="H.Nonaka" userId="9bc07a20-76bb-4ed4-afb0-418e22c1cb47" providerId="ADAL" clId="{D246270D-B279-48FC-BC8B-FC6A656DB71A}" dt="2023-05-15T21:36:26.558" v="2622" actId="700"/>
          <ac:spMkLst>
            <pc:docMk/>
            <pc:sldMk cId="0" sldId="256"/>
            <ac:spMk id="3" creationId="{EBC320C0-F50A-2990-8F9B-CD6E5591E40C}"/>
          </ac:spMkLst>
        </pc:spChg>
        <pc:spChg chg="add del mod">
          <ac:chgData name="H.Nonaka" userId="9bc07a20-76bb-4ed4-afb0-418e22c1cb47" providerId="ADAL" clId="{D246270D-B279-48FC-BC8B-FC6A656DB71A}" dt="2023-05-15T21:36:26.558" v="2622" actId="700"/>
          <ac:spMkLst>
            <pc:docMk/>
            <pc:sldMk cId="0" sldId="256"/>
            <ac:spMk id="4" creationId="{EA081C6B-4BAF-F673-BD9A-1A7BE269ACD5}"/>
          </ac:spMkLst>
        </pc:spChg>
        <pc:spChg chg="mod">
          <ac:chgData name="H.Nonaka" userId="9bc07a20-76bb-4ed4-afb0-418e22c1cb47" providerId="ADAL" clId="{D246270D-B279-48FC-BC8B-FC6A656DB71A}" dt="2023-05-15T19:40:53.352" v="22" actId="20577"/>
          <ac:spMkLst>
            <pc:docMk/>
            <pc:sldMk cId="0" sldId="256"/>
            <ac:spMk id="5" creationId="{B43DE4C6-9521-44A9-B37E-36F4C7A43A04}"/>
          </ac:spMkLst>
        </pc:spChg>
        <pc:spChg chg="mod">
          <ac:chgData name="H.Nonaka" userId="9bc07a20-76bb-4ed4-afb0-418e22c1cb47" providerId="ADAL" clId="{D246270D-B279-48FC-BC8B-FC6A656DB71A}" dt="2023-05-15T19:41:03.011" v="30" actId="20577"/>
          <ac:spMkLst>
            <pc:docMk/>
            <pc:sldMk cId="0" sldId="256"/>
            <ac:spMk id="88" creationId="{00000000-0000-0000-0000-000000000000}"/>
          </ac:spMkLst>
        </pc:spChg>
      </pc:sldChg>
      <pc:sldChg chg="modSp mod modClrScheme chgLayout">
        <pc:chgData name="H.Nonaka" userId="9bc07a20-76bb-4ed4-afb0-418e22c1cb47" providerId="ADAL" clId="{D246270D-B279-48FC-BC8B-FC6A656DB71A}" dt="2023-05-15T21:36:38.876" v="2631" actId="700"/>
        <pc:sldMkLst>
          <pc:docMk/>
          <pc:sldMk cId="4084792769" sldId="304"/>
        </pc:sldMkLst>
        <pc:spChg chg="mod ord">
          <ac:chgData name="H.Nonaka" userId="9bc07a20-76bb-4ed4-afb0-418e22c1cb47" providerId="ADAL" clId="{D246270D-B279-48FC-BC8B-FC6A656DB71A}" dt="2023-05-15T21:36:38.876" v="2631" actId="700"/>
          <ac:spMkLst>
            <pc:docMk/>
            <pc:sldMk cId="4084792769" sldId="304"/>
            <ac:spMk id="2" creationId="{CE9DDF5B-98B1-4406-9A84-CAD4C0338896}"/>
          </ac:spMkLst>
        </pc:spChg>
        <pc:spChg chg="mod ord">
          <ac:chgData name="H.Nonaka" userId="9bc07a20-76bb-4ed4-afb0-418e22c1cb47" providerId="ADAL" clId="{D246270D-B279-48FC-BC8B-FC6A656DB71A}" dt="2023-05-15T21:36:38.876" v="2631" actId="700"/>
          <ac:spMkLst>
            <pc:docMk/>
            <pc:sldMk cId="4084792769" sldId="304"/>
            <ac:spMk id="3" creationId="{1C186B49-9941-43FB-997A-763E61BFB75F}"/>
          </ac:spMkLst>
        </pc:spChg>
        <pc:spChg chg="mod ord">
          <ac:chgData name="H.Nonaka" userId="9bc07a20-76bb-4ed4-afb0-418e22c1cb47" providerId="ADAL" clId="{D246270D-B279-48FC-BC8B-FC6A656DB71A}" dt="2023-05-15T21:36:38.876" v="2631" actId="700"/>
          <ac:spMkLst>
            <pc:docMk/>
            <pc:sldMk cId="4084792769" sldId="304"/>
            <ac:spMk id="5" creationId="{8ACCFB96-DE25-2D54-580E-B08A4A631852}"/>
          </ac:spMkLst>
        </pc:spChg>
      </pc:sldChg>
      <pc:sldChg chg="modSp mod modClrScheme chgLayout">
        <pc:chgData name="H.Nonaka" userId="9bc07a20-76bb-4ed4-afb0-418e22c1cb47" providerId="ADAL" clId="{D246270D-B279-48FC-BC8B-FC6A656DB71A}" dt="2023-05-15T21:40:51.803" v="2663" actId="113"/>
        <pc:sldMkLst>
          <pc:docMk/>
          <pc:sldMk cId="2071500715" sldId="305"/>
        </pc:sldMkLst>
        <pc:spChg chg="mod ord">
          <ac:chgData name="H.Nonaka" userId="9bc07a20-76bb-4ed4-afb0-418e22c1cb47" providerId="ADAL" clId="{D246270D-B279-48FC-BC8B-FC6A656DB71A}" dt="2023-05-15T21:37:20.918" v="2638" actId="14100"/>
          <ac:spMkLst>
            <pc:docMk/>
            <pc:sldMk cId="2071500715" sldId="305"/>
            <ac:spMk id="2" creationId="{249559EB-A133-451B-A10B-B49CE3C1ABBD}"/>
          </ac:spMkLst>
        </pc:spChg>
        <pc:spChg chg="mod ord">
          <ac:chgData name="H.Nonaka" userId="9bc07a20-76bb-4ed4-afb0-418e22c1cb47" providerId="ADAL" clId="{D246270D-B279-48FC-BC8B-FC6A656DB71A}" dt="2023-05-15T21:37:14.343" v="2636" actId="14100"/>
          <ac:spMkLst>
            <pc:docMk/>
            <pc:sldMk cId="2071500715" sldId="305"/>
            <ac:spMk id="3" creationId="{3C80C218-7EB0-899E-A831-33A5F7CD42A3}"/>
          </ac:spMkLst>
        </pc:spChg>
        <pc:graphicFrameChg chg="mod modGraphic">
          <ac:chgData name="H.Nonaka" userId="9bc07a20-76bb-4ed4-afb0-418e22c1cb47" providerId="ADAL" clId="{D246270D-B279-48FC-BC8B-FC6A656DB71A}" dt="2023-05-15T21:40:51.803" v="2663" actId="113"/>
          <ac:graphicFrameMkLst>
            <pc:docMk/>
            <pc:sldMk cId="2071500715" sldId="305"/>
            <ac:graphicFrameMk id="13" creationId="{A1F0117B-62F9-724A-3828-A4F670026B55}"/>
          </ac:graphicFrameMkLst>
        </pc:graphicFrameChg>
      </pc:sldChg>
      <pc:sldChg chg="modSp mod modClrScheme chgLayout">
        <pc:chgData name="H.Nonaka" userId="9bc07a20-76bb-4ed4-afb0-418e22c1cb47" providerId="ADAL" clId="{D246270D-B279-48FC-BC8B-FC6A656DB71A}" dt="2023-05-15T21:38:16.508" v="2647" actId="20577"/>
        <pc:sldMkLst>
          <pc:docMk/>
          <pc:sldMk cId="1949749621" sldId="308"/>
        </pc:sldMkLst>
        <pc:spChg chg="mod ord">
          <ac:chgData name="H.Nonaka" userId="9bc07a20-76bb-4ed4-afb0-418e22c1cb47" providerId="ADAL" clId="{D246270D-B279-48FC-BC8B-FC6A656DB71A}" dt="2023-05-15T21:38:16.508" v="2647" actId="20577"/>
          <ac:spMkLst>
            <pc:docMk/>
            <pc:sldMk cId="1949749621" sldId="308"/>
            <ac:spMk id="2" creationId="{3C0BABE5-BB86-49CA-8F9B-4534496EE278}"/>
          </ac:spMkLst>
        </pc:spChg>
        <pc:spChg chg="mod ord">
          <ac:chgData name="H.Nonaka" userId="9bc07a20-76bb-4ed4-afb0-418e22c1cb47" providerId="ADAL" clId="{D246270D-B279-48FC-BC8B-FC6A656DB71A}" dt="2023-05-15T21:37:42.937" v="2643" actId="700"/>
          <ac:spMkLst>
            <pc:docMk/>
            <pc:sldMk cId="1949749621" sldId="308"/>
            <ac:spMk id="3" creationId="{923620CD-843D-50D0-5B24-0DFF83D0A185}"/>
          </ac:spMkLst>
        </pc:spChg>
        <pc:spChg chg="mod">
          <ac:chgData name="H.Nonaka" userId="9bc07a20-76bb-4ed4-afb0-418e22c1cb47" providerId="ADAL" clId="{D246270D-B279-48FC-BC8B-FC6A656DB71A}" dt="2023-05-15T21:09:45.859" v="1013" actId="948"/>
          <ac:spMkLst>
            <pc:docMk/>
            <pc:sldMk cId="1949749621" sldId="308"/>
            <ac:spMk id="4" creationId="{BABC4E56-00A9-4D70-9025-48BCB6F99EAD}"/>
          </ac:spMkLst>
        </pc:spChg>
        <pc:spChg chg="mod">
          <ac:chgData name="H.Nonaka" userId="9bc07a20-76bb-4ed4-afb0-418e22c1cb47" providerId="ADAL" clId="{D246270D-B279-48FC-BC8B-FC6A656DB71A}" dt="2023-05-15T20:14:07.732" v="334" actId="14100"/>
          <ac:spMkLst>
            <pc:docMk/>
            <pc:sldMk cId="1949749621" sldId="308"/>
            <ac:spMk id="7" creationId="{B86893C8-2E73-421D-B4E0-84768080796D}"/>
          </ac:spMkLst>
        </pc:spChg>
      </pc:sldChg>
      <pc:sldChg chg="modSp del mod ord">
        <pc:chgData name="H.Nonaka" userId="9bc07a20-76bb-4ed4-afb0-418e22c1cb47" providerId="ADAL" clId="{D246270D-B279-48FC-BC8B-FC6A656DB71A}" dt="2023-05-15T21:39:34.190" v="2653" actId="47"/>
        <pc:sldMkLst>
          <pc:docMk/>
          <pc:sldMk cId="3598826491" sldId="319"/>
        </pc:sldMkLst>
        <pc:spChg chg="mod">
          <ac:chgData name="H.Nonaka" userId="9bc07a20-76bb-4ed4-afb0-418e22c1cb47" providerId="ADAL" clId="{D246270D-B279-48FC-BC8B-FC6A656DB71A}" dt="2023-05-15T20:13:41.871" v="332" actId="20577"/>
          <ac:spMkLst>
            <pc:docMk/>
            <pc:sldMk cId="3598826491" sldId="319"/>
            <ac:spMk id="2" creationId="{3C0BABE5-BB86-49CA-8F9B-4534496EE278}"/>
          </ac:spMkLst>
        </pc:spChg>
        <pc:spChg chg="mod">
          <ac:chgData name="H.Nonaka" userId="9bc07a20-76bb-4ed4-afb0-418e22c1cb47" providerId="ADAL" clId="{D246270D-B279-48FC-BC8B-FC6A656DB71A}" dt="2023-05-15T19:56:48.632" v="131" actId="14100"/>
          <ac:spMkLst>
            <pc:docMk/>
            <pc:sldMk cId="3598826491" sldId="319"/>
            <ac:spMk id="4" creationId="{BABC4E56-00A9-4D70-9025-48BCB6F99EAD}"/>
          </ac:spMkLst>
        </pc:spChg>
      </pc:sldChg>
      <pc:sldChg chg="del">
        <pc:chgData name="H.Nonaka" userId="9bc07a20-76bb-4ed4-afb0-418e22c1cb47" providerId="ADAL" clId="{D246270D-B279-48FC-BC8B-FC6A656DB71A}" dt="2023-05-15T21:04:11.083" v="986" actId="47"/>
        <pc:sldMkLst>
          <pc:docMk/>
          <pc:sldMk cId="3520204763" sldId="320"/>
        </pc:sldMkLst>
      </pc:sldChg>
      <pc:sldChg chg="modSp mod">
        <pc:chgData name="H.Nonaka" userId="9bc07a20-76bb-4ed4-afb0-418e22c1cb47" providerId="ADAL" clId="{D246270D-B279-48FC-BC8B-FC6A656DB71A}" dt="2023-05-15T21:39:27.136" v="2652" actId="1076"/>
        <pc:sldMkLst>
          <pc:docMk/>
          <pc:sldMk cId="2822344260" sldId="322"/>
        </pc:sldMkLst>
        <pc:spChg chg="mod">
          <ac:chgData name="H.Nonaka" userId="9bc07a20-76bb-4ed4-afb0-418e22c1cb47" providerId="ADAL" clId="{D246270D-B279-48FC-BC8B-FC6A656DB71A}" dt="2023-05-15T21:39:27.136" v="2652" actId="1076"/>
          <ac:spMkLst>
            <pc:docMk/>
            <pc:sldMk cId="2822344260" sldId="322"/>
            <ac:spMk id="88" creationId="{00000000-0000-0000-0000-000000000000}"/>
          </ac:spMkLst>
        </pc:spChg>
      </pc:sldChg>
      <pc:sldChg chg="modSp mod ord modClrScheme chgLayout">
        <pc:chgData name="H.Nonaka" userId="9bc07a20-76bb-4ed4-afb0-418e22c1cb47" providerId="ADAL" clId="{D246270D-B279-48FC-BC8B-FC6A656DB71A}" dt="2023-05-15T21:37:35.080" v="2642" actId="6549"/>
        <pc:sldMkLst>
          <pc:docMk/>
          <pc:sldMk cId="2404473646" sldId="324"/>
        </pc:sldMkLst>
        <pc:spChg chg="mod ord">
          <ac:chgData name="H.Nonaka" userId="9bc07a20-76bb-4ed4-afb0-418e22c1cb47" providerId="ADAL" clId="{D246270D-B279-48FC-BC8B-FC6A656DB71A}" dt="2023-05-15T21:37:27.303" v="2639" actId="700"/>
          <ac:spMkLst>
            <pc:docMk/>
            <pc:sldMk cId="2404473646" sldId="324"/>
            <ac:spMk id="2" creationId="{F5FC8C09-D1DE-4C2E-8F5F-45747E93D3D0}"/>
          </ac:spMkLst>
        </pc:spChg>
        <pc:spChg chg="mod ord">
          <ac:chgData name="H.Nonaka" userId="9bc07a20-76bb-4ed4-afb0-418e22c1cb47" providerId="ADAL" clId="{D246270D-B279-48FC-BC8B-FC6A656DB71A}" dt="2023-05-15T21:37:35.080" v="2642" actId="6549"/>
          <ac:spMkLst>
            <pc:docMk/>
            <pc:sldMk cId="2404473646" sldId="324"/>
            <ac:spMk id="3" creationId="{1EA7BD4D-1DA3-4888-A628-612763EC7EC9}"/>
          </ac:spMkLst>
        </pc:spChg>
        <pc:spChg chg="mod ord">
          <ac:chgData name="H.Nonaka" userId="9bc07a20-76bb-4ed4-afb0-418e22c1cb47" providerId="ADAL" clId="{D246270D-B279-48FC-BC8B-FC6A656DB71A}" dt="2023-05-15T21:37:27.303" v="2639" actId="700"/>
          <ac:spMkLst>
            <pc:docMk/>
            <pc:sldMk cId="2404473646" sldId="324"/>
            <ac:spMk id="4" creationId="{95884E36-C628-445B-8AB1-452AED3784F1}"/>
          </ac:spMkLst>
        </pc:spChg>
      </pc:sldChg>
      <pc:sldChg chg="modSp add mod">
        <pc:chgData name="H.Nonaka" userId="9bc07a20-76bb-4ed4-afb0-418e22c1cb47" providerId="ADAL" clId="{D246270D-B279-48FC-BC8B-FC6A656DB71A}" dt="2023-05-15T20:37:09.747" v="735" actId="20577"/>
        <pc:sldMkLst>
          <pc:docMk/>
          <pc:sldMk cId="3181596355" sldId="325"/>
        </pc:sldMkLst>
        <pc:spChg chg="mod">
          <ac:chgData name="H.Nonaka" userId="9bc07a20-76bb-4ed4-afb0-418e22c1cb47" providerId="ADAL" clId="{D246270D-B279-48FC-BC8B-FC6A656DB71A}" dt="2023-05-15T20:32:56.525" v="570" actId="20577"/>
          <ac:spMkLst>
            <pc:docMk/>
            <pc:sldMk cId="3181596355" sldId="325"/>
            <ac:spMk id="2" creationId="{F5FC8C09-D1DE-4C2E-8F5F-45747E93D3D0}"/>
          </ac:spMkLst>
        </pc:spChg>
        <pc:spChg chg="mod">
          <ac:chgData name="H.Nonaka" userId="9bc07a20-76bb-4ed4-afb0-418e22c1cb47" providerId="ADAL" clId="{D246270D-B279-48FC-BC8B-FC6A656DB71A}" dt="2023-05-15T20:37:09.747" v="735" actId="20577"/>
          <ac:spMkLst>
            <pc:docMk/>
            <pc:sldMk cId="3181596355" sldId="325"/>
            <ac:spMk id="3" creationId="{1EA7BD4D-1DA3-4888-A628-612763EC7EC9}"/>
          </ac:spMkLst>
        </pc:spChg>
      </pc:sldChg>
      <pc:sldChg chg="modSp new mod ord modClrScheme chgLayout">
        <pc:chgData name="H.Nonaka" userId="9bc07a20-76bb-4ed4-afb0-418e22c1cb47" providerId="ADAL" clId="{D246270D-B279-48FC-BC8B-FC6A656DB71A}" dt="2023-05-15T21:42:57.683" v="2667" actId="20577"/>
        <pc:sldMkLst>
          <pc:docMk/>
          <pc:sldMk cId="1620183482" sldId="326"/>
        </pc:sldMkLst>
        <pc:spChg chg="mod ord">
          <ac:chgData name="H.Nonaka" userId="9bc07a20-76bb-4ed4-afb0-418e22c1cb47" providerId="ADAL" clId="{D246270D-B279-48FC-BC8B-FC6A656DB71A}" dt="2023-05-15T21:39:10.239" v="2651" actId="20577"/>
          <ac:spMkLst>
            <pc:docMk/>
            <pc:sldMk cId="1620183482" sldId="326"/>
            <ac:spMk id="2" creationId="{EF272DE2-6472-B927-C74B-321F4033FE34}"/>
          </ac:spMkLst>
        </pc:spChg>
        <pc:spChg chg="mod ord">
          <ac:chgData name="H.Nonaka" userId="9bc07a20-76bb-4ed4-afb0-418e22c1cb47" providerId="ADAL" clId="{D246270D-B279-48FC-BC8B-FC6A656DB71A}" dt="2023-05-15T21:42:57.683" v="2667" actId="20577"/>
          <ac:spMkLst>
            <pc:docMk/>
            <pc:sldMk cId="1620183482" sldId="326"/>
            <ac:spMk id="3" creationId="{F1D2EE35-7B06-538A-BD5F-E83E5528C5B6}"/>
          </ac:spMkLst>
        </pc:spChg>
        <pc:spChg chg="mod ord">
          <ac:chgData name="H.Nonaka" userId="9bc07a20-76bb-4ed4-afb0-418e22c1cb47" providerId="ADAL" clId="{D246270D-B279-48FC-BC8B-FC6A656DB71A}" dt="2023-05-15T21:37:47.090" v="2644" actId="700"/>
          <ac:spMkLst>
            <pc:docMk/>
            <pc:sldMk cId="1620183482" sldId="326"/>
            <ac:spMk id="4" creationId="{625F2561-27F6-21DD-94D4-86AAA7C41FF9}"/>
          </ac:spMkLst>
        </pc:spChg>
      </pc:sldChg>
      <pc:sldChg chg="modSp add del mod">
        <pc:chgData name="H.Nonaka" userId="9bc07a20-76bb-4ed4-afb0-418e22c1cb47" providerId="ADAL" clId="{D246270D-B279-48FC-BC8B-FC6A656DB71A}" dt="2023-05-15T21:35:20.298" v="2612" actId="47"/>
        <pc:sldMkLst>
          <pc:docMk/>
          <pc:sldMk cId="1930113449" sldId="327"/>
        </pc:sldMkLst>
        <pc:spChg chg="mod">
          <ac:chgData name="H.Nonaka" userId="9bc07a20-76bb-4ed4-afb0-418e22c1cb47" providerId="ADAL" clId="{D246270D-B279-48FC-BC8B-FC6A656DB71A}" dt="2023-05-15T21:28:05.614" v="2501" actId="14100"/>
          <ac:spMkLst>
            <pc:docMk/>
            <pc:sldMk cId="1930113449" sldId="327"/>
            <ac:spMk id="3" creationId="{F1D2EE35-7B06-538A-BD5F-E83E5528C5B6}"/>
          </ac:spMkLst>
        </pc:spChg>
      </pc:sldChg>
      <pc:sldChg chg="addSp delSp modSp add del mod">
        <pc:chgData name="H.Nonaka" userId="9bc07a20-76bb-4ed4-afb0-418e22c1cb47" providerId="ADAL" clId="{D246270D-B279-48FC-BC8B-FC6A656DB71A}" dt="2023-05-15T21:37:58.458" v="2646" actId="47"/>
        <pc:sldMkLst>
          <pc:docMk/>
          <pc:sldMk cId="2359299980" sldId="327"/>
        </pc:sldMkLst>
        <pc:spChg chg="del mod">
          <ac:chgData name="H.Nonaka" userId="9bc07a20-76bb-4ed4-afb0-418e22c1cb47" providerId="ADAL" clId="{D246270D-B279-48FC-BC8B-FC6A656DB71A}" dt="2023-05-15T21:35:57.025" v="2618" actId="478"/>
          <ac:spMkLst>
            <pc:docMk/>
            <pc:sldMk cId="2359299980" sldId="327"/>
            <ac:spMk id="3" creationId="{F1D2EE35-7B06-538A-BD5F-E83E5528C5B6}"/>
          </ac:spMkLst>
        </pc:spChg>
        <pc:spChg chg="add mod">
          <ac:chgData name="H.Nonaka" userId="9bc07a20-76bb-4ed4-afb0-418e22c1cb47" providerId="ADAL" clId="{D246270D-B279-48FC-BC8B-FC6A656DB71A}" dt="2023-05-15T21:35:48.628" v="2615"/>
          <ac:spMkLst>
            <pc:docMk/>
            <pc:sldMk cId="2359299980" sldId="327"/>
            <ac:spMk id="5" creationId="{AC8FEC71-C0B9-4AD2-4AE2-AC27F745994F}"/>
          </ac:spMkLst>
        </pc:spChg>
      </pc:sldChg>
    </pc:docChg>
  </pc:docChgLst>
  <pc:docChgLst>
    <pc:chgData name="H.Nonaka" userId="9bc07a20-76bb-4ed4-afb0-418e22c1cb47" providerId="ADAL" clId="{DC935A4A-AE79-4F48-A6B0-AE0FDCCD9204}"/>
    <pc:docChg chg="custSel modSld">
      <pc:chgData name="H.Nonaka" userId="9bc07a20-76bb-4ed4-afb0-418e22c1cb47" providerId="ADAL" clId="{DC935A4A-AE79-4F48-A6B0-AE0FDCCD9204}" dt="2023-05-21T21:42:36.497" v="187" actId="20577"/>
      <pc:docMkLst>
        <pc:docMk/>
      </pc:docMkLst>
      <pc:sldChg chg="addSp modSp mod">
        <pc:chgData name="H.Nonaka" userId="9bc07a20-76bb-4ed4-afb0-418e22c1cb47" providerId="ADAL" clId="{DC935A4A-AE79-4F48-A6B0-AE0FDCCD9204}" dt="2023-05-21T21:42:36.497" v="187" actId="20577"/>
        <pc:sldMkLst>
          <pc:docMk/>
          <pc:sldMk cId="2822344260" sldId="322"/>
        </pc:sldMkLst>
        <pc:spChg chg="add mod">
          <ac:chgData name="H.Nonaka" userId="9bc07a20-76bb-4ed4-afb0-418e22c1cb47" providerId="ADAL" clId="{DC935A4A-AE79-4F48-A6B0-AE0FDCCD9204}" dt="2023-05-21T21:42:36.497" v="187" actId="20577"/>
          <ac:spMkLst>
            <pc:docMk/>
            <pc:sldMk cId="2822344260" sldId="322"/>
            <ac:spMk id="3" creationId="{6C660A89-EF8F-713B-57DC-47EA8A5C772E}"/>
          </ac:spMkLst>
        </pc:spChg>
        <pc:spChg chg="mod">
          <ac:chgData name="H.Nonaka" userId="9bc07a20-76bb-4ed4-afb0-418e22c1cb47" providerId="ADAL" clId="{DC935A4A-AE79-4F48-A6B0-AE0FDCCD9204}" dt="2023-05-21T21:41:23.660" v="102" actId="1076"/>
          <ac:spMkLst>
            <pc:docMk/>
            <pc:sldMk cId="2822344260" sldId="322"/>
            <ac:spMk id="88" creationId="{00000000-0000-0000-0000-000000000000}"/>
          </ac:spMkLst>
        </pc:spChg>
      </pc:sldChg>
      <pc:sldChg chg="modSp mod">
        <pc:chgData name="H.Nonaka" userId="9bc07a20-76bb-4ed4-afb0-418e22c1cb47" providerId="ADAL" clId="{DC935A4A-AE79-4F48-A6B0-AE0FDCCD9204}" dt="2023-05-21T21:41:05.160" v="101" actId="20577"/>
        <pc:sldMkLst>
          <pc:docMk/>
          <pc:sldMk cId="1620183482" sldId="326"/>
        </pc:sldMkLst>
        <pc:spChg chg="mod">
          <ac:chgData name="H.Nonaka" userId="9bc07a20-76bb-4ed4-afb0-418e22c1cb47" providerId="ADAL" clId="{DC935A4A-AE79-4F48-A6B0-AE0FDCCD9204}" dt="2023-05-21T21:41:05.160" v="101" actId="20577"/>
          <ac:spMkLst>
            <pc:docMk/>
            <pc:sldMk cId="1620183482" sldId="326"/>
            <ac:spMk id="3" creationId="{F1D2EE35-7B06-538A-BD5F-E83E5528C5B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2" name="PlaceHolder 1"/>
          <p:cNvSpPr>
            <a:spLocks noGrp="1" noRot="1" noChangeAspect="1"/>
          </p:cNvSpPr>
          <p:nvPr>
            <p:ph type="sldImg"/>
          </p:nvPr>
        </p:nvSpPr>
        <p:spPr>
          <a:xfrm>
            <a:off x="603250" y="881063"/>
            <a:ext cx="6286500" cy="4352925"/>
          </a:xfrm>
          <a:prstGeom prst="rect">
            <a:avLst/>
          </a:prstGeom>
        </p:spPr>
        <p:txBody>
          <a:bodyPr lIns="0" tIns="0" rIns="0" bIns="0" anchor="ctr"/>
          <a:lstStyle/>
          <a:p>
            <a:r>
              <a:rPr lang="nl-NL" sz="1800" b="0" strike="noStrike" spc="-1">
                <a:solidFill>
                  <a:srgbClr val="000000"/>
                </a:solidFill>
                <a:latin typeface="Calibri"/>
              </a:rPr>
              <a:t>Click to move the slide</a:t>
            </a:r>
          </a:p>
        </p:txBody>
      </p:sp>
      <p:sp>
        <p:nvSpPr>
          <p:cNvPr id="83" name="PlaceHolder 2"/>
          <p:cNvSpPr>
            <a:spLocks noGrp="1"/>
          </p:cNvSpPr>
          <p:nvPr>
            <p:ph type="body"/>
          </p:nvPr>
        </p:nvSpPr>
        <p:spPr>
          <a:xfrm>
            <a:off x="749351" y="5513193"/>
            <a:ext cx="5994443" cy="5222818"/>
          </a:xfrm>
          <a:prstGeom prst="rect">
            <a:avLst/>
          </a:prstGeom>
        </p:spPr>
        <p:txBody>
          <a:bodyPr lIns="0" tIns="0" rIns="0" bIns="0"/>
          <a:lstStyle/>
          <a:p>
            <a:r>
              <a:rPr lang="en-US" sz="2000" b="0" strike="noStrike" spc="-1">
                <a:latin typeface="Arial"/>
              </a:rPr>
              <a:t>Click to edit the notes format</a:t>
            </a:r>
          </a:p>
        </p:txBody>
      </p:sp>
      <p:sp>
        <p:nvSpPr>
          <p:cNvPr id="84" name="PlaceHolder 3"/>
          <p:cNvSpPr>
            <a:spLocks noGrp="1"/>
          </p:cNvSpPr>
          <p:nvPr>
            <p:ph type="hdr"/>
          </p:nvPr>
        </p:nvSpPr>
        <p:spPr>
          <a:xfrm>
            <a:off x="1" y="1"/>
            <a:ext cx="3251822" cy="579965"/>
          </a:xfrm>
          <a:prstGeom prst="rect">
            <a:avLst/>
          </a:prstGeom>
        </p:spPr>
        <p:txBody>
          <a:bodyPr lIns="0" tIns="0" rIns="0" bIns="0"/>
          <a:lstStyle/>
          <a:p>
            <a:r>
              <a:rPr lang="en-US" sz="1400" b="0" strike="noStrike" spc="-1">
                <a:latin typeface="Times New Roman"/>
              </a:rPr>
              <a:t> </a:t>
            </a:r>
          </a:p>
        </p:txBody>
      </p:sp>
      <p:sp>
        <p:nvSpPr>
          <p:cNvPr id="85" name="PlaceHolder 4"/>
          <p:cNvSpPr>
            <a:spLocks noGrp="1"/>
          </p:cNvSpPr>
          <p:nvPr>
            <p:ph type="dt"/>
          </p:nvPr>
        </p:nvSpPr>
        <p:spPr>
          <a:xfrm>
            <a:off x="4241322" y="1"/>
            <a:ext cx="3251822" cy="579965"/>
          </a:xfrm>
          <a:prstGeom prst="rect">
            <a:avLst/>
          </a:prstGeom>
        </p:spPr>
        <p:txBody>
          <a:bodyPr lIns="0" tIns="0" rIns="0" bIns="0"/>
          <a:lstStyle/>
          <a:p>
            <a:pPr algn="r"/>
            <a:r>
              <a:rPr lang="en-US" sz="1400" b="0" strike="noStrike" spc="-1">
                <a:latin typeface="Times New Roman"/>
              </a:rPr>
              <a:t> </a:t>
            </a:r>
          </a:p>
        </p:txBody>
      </p:sp>
      <p:sp>
        <p:nvSpPr>
          <p:cNvPr id="86" name="PlaceHolder 5"/>
          <p:cNvSpPr>
            <a:spLocks noGrp="1"/>
          </p:cNvSpPr>
          <p:nvPr>
            <p:ph type="ftr"/>
          </p:nvPr>
        </p:nvSpPr>
        <p:spPr>
          <a:xfrm>
            <a:off x="1" y="11026776"/>
            <a:ext cx="3251822" cy="579965"/>
          </a:xfrm>
          <a:prstGeom prst="rect">
            <a:avLst/>
          </a:prstGeom>
        </p:spPr>
        <p:txBody>
          <a:bodyPr lIns="0" tIns="0" rIns="0" bIns="0" anchor="b"/>
          <a:lstStyle/>
          <a:p>
            <a:r>
              <a:rPr lang="en-US" sz="1400" b="0" strike="noStrike" spc="-1">
                <a:latin typeface="Times New Roman"/>
              </a:rPr>
              <a:t> </a:t>
            </a:r>
          </a:p>
        </p:txBody>
      </p:sp>
      <p:sp>
        <p:nvSpPr>
          <p:cNvPr id="87" name="PlaceHolder 6"/>
          <p:cNvSpPr>
            <a:spLocks noGrp="1"/>
          </p:cNvSpPr>
          <p:nvPr>
            <p:ph type="sldNum"/>
          </p:nvPr>
        </p:nvSpPr>
        <p:spPr>
          <a:xfrm>
            <a:off x="4241322" y="11026776"/>
            <a:ext cx="3251822" cy="579965"/>
          </a:xfrm>
          <a:prstGeom prst="rect">
            <a:avLst/>
          </a:prstGeom>
        </p:spPr>
        <p:txBody>
          <a:bodyPr lIns="0" tIns="0" rIns="0" bIns="0" anchor="b"/>
          <a:lstStyle/>
          <a:p>
            <a:pPr algn="r"/>
            <a:fld id="{F02A3888-673D-4689-AF99-D29484F8A26A}" type="slidenum">
              <a:rPr lang="en-US" sz="1400" b="0" strike="noStrike" spc="-1">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1297536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PlaceHolder 1"/>
          <p:cNvSpPr>
            <a:spLocks noGrp="1" noRot="1" noChangeAspect="1"/>
          </p:cNvSpPr>
          <p:nvPr>
            <p:ph type="sldImg"/>
          </p:nvPr>
        </p:nvSpPr>
        <p:spPr>
          <a:xfrm>
            <a:off x="711200" y="744538"/>
            <a:ext cx="5375275" cy="3722687"/>
          </a:xfrm>
          <a:prstGeom prst="rect">
            <a:avLst/>
          </a:prstGeom>
        </p:spPr>
      </p:sp>
      <p:sp>
        <p:nvSpPr>
          <p:cNvPr id="105" name="PlaceHolder 2"/>
          <p:cNvSpPr>
            <a:spLocks noGrp="1"/>
          </p:cNvSpPr>
          <p:nvPr>
            <p:ph type="body"/>
          </p:nvPr>
        </p:nvSpPr>
        <p:spPr>
          <a:xfrm>
            <a:off x="679768" y="4715153"/>
            <a:ext cx="5437783" cy="4466596"/>
          </a:xfrm>
          <a:prstGeom prst="rect">
            <a:avLst/>
          </a:prstGeom>
        </p:spPr>
        <p:txBody>
          <a:bodyPr/>
          <a:lstStyle/>
          <a:p>
            <a:endParaRPr lang="en-US" sz="2000" spc="-1">
              <a:latin typeface="Arial"/>
            </a:endParaRPr>
          </a:p>
        </p:txBody>
      </p:sp>
      <p:sp>
        <p:nvSpPr>
          <p:cNvPr id="106" name="TextShape 3"/>
          <p:cNvSpPr txBox="1"/>
          <p:nvPr/>
        </p:nvSpPr>
        <p:spPr>
          <a:xfrm>
            <a:off x="3850589" y="9428744"/>
            <a:ext cx="2945302" cy="495941"/>
          </a:xfrm>
          <a:prstGeom prst="rect">
            <a:avLst/>
          </a:prstGeom>
          <a:noFill/>
          <a:ln>
            <a:noFill/>
          </a:ln>
        </p:spPr>
        <p:txBody>
          <a:bodyPr lIns="92108" tIns="46054" rIns="92108" bIns="46054" anchor="b"/>
          <a:lstStyle/>
          <a:p>
            <a:pPr algn="r">
              <a:lnSpc>
                <a:spcPct val="100000"/>
              </a:lnSpc>
            </a:pPr>
            <a:fld id="{3D44F11D-34D0-4340-890E-88E39FCDE99E}" type="slidenum">
              <a:rPr lang="en-US" sz="1200" spc="-1">
                <a:solidFill>
                  <a:srgbClr val="000000"/>
                </a:solidFill>
              </a:rPr>
              <a:t>1</a:t>
            </a:fld>
            <a:endParaRPr lang="en-US" sz="1200" spc="-1">
              <a:latin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p:nvPr>
        </p:nvSpPr>
        <p:spPr/>
        <p:txBody>
          <a:bodyPr/>
          <a:lstStyle/>
          <a:p>
            <a:pPr algn="r"/>
            <a:fld id="{F02A3888-673D-4689-AF99-D29484F8A26A}" type="slidenum">
              <a:rPr lang="en-US" sz="1400" b="0" strike="noStrike" spc="-1" smtClean="0">
                <a:latin typeface="Times New Roman"/>
              </a:rPr>
              <a:t>2</a:t>
            </a:fld>
            <a:endParaRPr lang="en-US" sz="1400" b="0" strike="noStrike" spc="-1">
              <a:latin typeface="Times New Roman"/>
            </a:endParaRPr>
          </a:p>
        </p:txBody>
      </p:sp>
    </p:spTree>
    <p:extLst>
      <p:ext uri="{BB962C8B-B14F-4D97-AF65-F5344CB8AC3E}">
        <p14:creationId xmlns:p14="http://schemas.microsoft.com/office/powerpoint/2010/main" val="3959506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p:nvPr>
        </p:nvSpPr>
        <p:spPr/>
        <p:txBody>
          <a:bodyPr/>
          <a:lstStyle/>
          <a:p>
            <a:pPr algn="r"/>
            <a:fld id="{F02A3888-673D-4689-AF99-D29484F8A26A}" type="slidenum">
              <a:rPr lang="en-US" sz="1400" b="0" strike="noStrike" spc="-1" smtClean="0">
                <a:latin typeface="Times New Roman"/>
              </a:rPr>
              <a:t>3</a:t>
            </a:fld>
            <a:endParaRPr lang="en-US" sz="1400" b="0" strike="noStrike" spc="-1">
              <a:latin typeface="Times New Roman"/>
            </a:endParaRPr>
          </a:p>
        </p:txBody>
      </p:sp>
    </p:spTree>
    <p:extLst>
      <p:ext uri="{BB962C8B-B14F-4D97-AF65-F5344CB8AC3E}">
        <p14:creationId xmlns:p14="http://schemas.microsoft.com/office/powerpoint/2010/main" val="11724693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FF0000"/>
                </a:solidFill>
              </a:rPr>
              <a:t>SG-EDR-28 Oct 4</a:t>
            </a:r>
          </a:p>
          <a:p>
            <a:r>
              <a:rPr lang="en-US" dirty="0">
                <a:solidFill>
                  <a:srgbClr val="FF0000"/>
                </a:solidFill>
              </a:rPr>
              <a:t>SG-EDR-29 Oct 6</a:t>
            </a:r>
          </a:p>
          <a:p>
            <a:r>
              <a:rPr lang="en-US" dirty="0">
                <a:solidFill>
                  <a:srgbClr val="FF0000"/>
                </a:solidFill>
              </a:rPr>
              <a:t>SG-EDR-30 Oct 31</a:t>
            </a:r>
          </a:p>
          <a:p>
            <a:r>
              <a:rPr lang="en-US" dirty="0">
                <a:solidFill>
                  <a:srgbClr val="FF0000"/>
                </a:solidFill>
              </a:rPr>
              <a:t>SG-EDR-31 Nov 7</a:t>
            </a:r>
          </a:p>
          <a:p>
            <a:r>
              <a:rPr lang="en-US" dirty="0">
                <a:solidFill>
                  <a:srgbClr val="FF0000"/>
                </a:solidFill>
              </a:rPr>
              <a:t>SG-EDR-32 Dec 1</a:t>
            </a:r>
          </a:p>
          <a:p>
            <a:r>
              <a:rPr lang="en-US" dirty="0">
                <a:solidFill>
                  <a:srgbClr val="FF0000"/>
                </a:solidFill>
              </a:rPr>
              <a:t>SG-EDR-33 Jan 11</a:t>
            </a:r>
          </a:p>
          <a:p>
            <a:endParaRPr lang="en-US" dirty="0"/>
          </a:p>
        </p:txBody>
      </p:sp>
      <p:sp>
        <p:nvSpPr>
          <p:cNvPr id="4" name="Slide Number Placeholder 3"/>
          <p:cNvSpPr>
            <a:spLocks noGrp="1"/>
          </p:cNvSpPr>
          <p:nvPr>
            <p:ph type="sldNum"/>
          </p:nvPr>
        </p:nvSpPr>
        <p:spPr/>
        <p:txBody>
          <a:bodyPr/>
          <a:lstStyle/>
          <a:p>
            <a:pPr algn="r"/>
            <a:fld id="{F02A3888-673D-4689-AF99-D29484F8A26A}" type="slidenum">
              <a:rPr lang="en-US" sz="1400" b="0" strike="noStrike" spc="-1" smtClean="0">
                <a:latin typeface="Times New Roman"/>
              </a:rPr>
              <a:t>5</a:t>
            </a:fld>
            <a:endParaRPr lang="en-US" sz="1400" b="0" strike="noStrike" spc="-1">
              <a:latin typeface="Times New Roman"/>
            </a:endParaRPr>
          </a:p>
        </p:txBody>
      </p:sp>
    </p:spTree>
    <p:extLst>
      <p:ext uri="{BB962C8B-B14F-4D97-AF65-F5344CB8AC3E}">
        <p14:creationId xmlns:p14="http://schemas.microsoft.com/office/powerpoint/2010/main" val="737925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PlaceHolder 1"/>
          <p:cNvSpPr>
            <a:spLocks noGrp="1" noRot="1" noChangeAspect="1"/>
          </p:cNvSpPr>
          <p:nvPr>
            <p:ph type="sldImg"/>
          </p:nvPr>
        </p:nvSpPr>
        <p:spPr>
          <a:xfrm>
            <a:off x="711200" y="744538"/>
            <a:ext cx="5375275" cy="3722687"/>
          </a:xfrm>
          <a:prstGeom prst="rect">
            <a:avLst/>
          </a:prstGeom>
        </p:spPr>
      </p:sp>
      <p:sp>
        <p:nvSpPr>
          <p:cNvPr id="105" name="PlaceHolder 2"/>
          <p:cNvSpPr>
            <a:spLocks noGrp="1"/>
          </p:cNvSpPr>
          <p:nvPr>
            <p:ph type="body"/>
          </p:nvPr>
        </p:nvSpPr>
        <p:spPr>
          <a:xfrm>
            <a:off x="679768" y="4715153"/>
            <a:ext cx="5437783" cy="4466596"/>
          </a:xfrm>
          <a:prstGeom prst="rect">
            <a:avLst/>
          </a:prstGeom>
        </p:spPr>
        <p:txBody>
          <a:bodyPr/>
          <a:lstStyle/>
          <a:p>
            <a:endParaRPr lang="en-US" sz="2000" spc="-1">
              <a:latin typeface="Arial"/>
            </a:endParaRPr>
          </a:p>
        </p:txBody>
      </p:sp>
      <p:sp>
        <p:nvSpPr>
          <p:cNvPr id="106" name="TextShape 3"/>
          <p:cNvSpPr txBox="1"/>
          <p:nvPr/>
        </p:nvSpPr>
        <p:spPr>
          <a:xfrm>
            <a:off x="3850589" y="9428744"/>
            <a:ext cx="2945302" cy="495941"/>
          </a:xfrm>
          <a:prstGeom prst="rect">
            <a:avLst/>
          </a:prstGeom>
          <a:noFill/>
          <a:ln>
            <a:noFill/>
          </a:ln>
        </p:spPr>
        <p:txBody>
          <a:bodyPr lIns="92108" tIns="46054" rIns="92108" bIns="46054" anchor="b"/>
          <a:lstStyle/>
          <a:p>
            <a:pPr algn="r">
              <a:lnSpc>
                <a:spcPct val="100000"/>
              </a:lnSpc>
            </a:pPr>
            <a:fld id="{3D44F11D-34D0-4340-890E-88E39FCDE99E}" type="slidenum">
              <a:rPr lang="en-US" sz="1200" spc="-1">
                <a:solidFill>
                  <a:srgbClr val="000000"/>
                </a:solidFill>
              </a:rPr>
              <a:t>8</a:t>
            </a:fld>
            <a:endParaRPr lang="en-US" sz="1200" spc="-1">
              <a:latin typeface="Times New Roman"/>
            </a:endParaRPr>
          </a:p>
        </p:txBody>
      </p:sp>
    </p:spTree>
    <p:extLst>
      <p:ext uri="{BB962C8B-B14F-4D97-AF65-F5344CB8AC3E}">
        <p14:creationId xmlns:p14="http://schemas.microsoft.com/office/powerpoint/2010/main" val="3870559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4">
            <a:extLst>
              <a:ext uri="{FF2B5EF4-FFF2-40B4-BE49-F238E27FC236}">
                <a16:creationId xmlns:a16="http://schemas.microsoft.com/office/drawing/2014/main" id="{076C81AA-51DB-3946-8808-AA3CFF085A58}"/>
              </a:ext>
            </a:extLst>
          </p:cNvPr>
          <p:cNvSpPr>
            <a:spLocks noGrp="1"/>
          </p:cNvSpPr>
          <p:nvPr>
            <p:ph type="sldNum"/>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95300" y="274680"/>
            <a:ext cx="8915010" cy="1142640"/>
          </a:xfrm>
          <a:prstGeom prst="rect">
            <a:avLst/>
          </a:prstGeom>
        </p:spPr>
        <p:txBody>
          <a:bodyPr lIns="0" tIns="0" rIns="0" bIns="0" anchor="ctr"/>
          <a:lstStyle/>
          <a:p>
            <a:endParaRPr lang="nl-NL" sz="1800" b="0" strike="noStrike" spc="-1">
              <a:solidFill>
                <a:srgbClr val="000000"/>
              </a:solidFill>
              <a:latin typeface="Calibri"/>
            </a:endParaRPr>
          </a:p>
        </p:txBody>
      </p:sp>
      <p:sp>
        <p:nvSpPr>
          <p:cNvPr id="6" name="PlaceHolder 2"/>
          <p:cNvSpPr>
            <a:spLocks noGrp="1"/>
          </p:cNvSpPr>
          <p:nvPr>
            <p:ph type="subTitle"/>
          </p:nvPr>
        </p:nvSpPr>
        <p:spPr>
          <a:xfrm>
            <a:off x="495300" y="1600200"/>
            <a:ext cx="8915010" cy="4525560"/>
          </a:xfrm>
          <a:prstGeom prst="rect">
            <a:avLst/>
          </a:prstGeom>
        </p:spPr>
        <p:txBody>
          <a:bodyPr lIns="0" tIns="0" rIns="0" bIns="0" anchor="ctr"/>
          <a:lstStyle/>
          <a:p>
            <a:pPr algn="ctr"/>
            <a:endParaRPr lang="en-US" sz="3200" b="0" strike="noStrike" spc="-1">
              <a:latin typeface="Arial"/>
            </a:endParaRPr>
          </a:p>
        </p:txBody>
      </p:sp>
      <p:sp>
        <p:nvSpPr>
          <p:cNvPr id="2" name="PlaceHolder 4">
            <a:extLst>
              <a:ext uri="{FF2B5EF4-FFF2-40B4-BE49-F238E27FC236}">
                <a16:creationId xmlns:a16="http://schemas.microsoft.com/office/drawing/2014/main" id="{79EDF9F2-1B7E-50A6-FAFF-CF24DDD8FE7B}"/>
              </a:ext>
            </a:extLst>
          </p:cNvPr>
          <p:cNvSpPr>
            <a:spLocks noGrp="1"/>
          </p:cNvSpPr>
          <p:nvPr>
            <p:ph type="sldNum" idx="10"/>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95300" y="274680"/>
            <a:ext cx="8915010" cy="1142640"/>
          </a:xfrm>
          <a:prstGeom prst="rect">
            <a:avLst/>
          </a:prstGeom>
        </p:spPr>
        <p:txBody>
          <a:bodyPr lIns="0" tIns="0" rIns="0" bIns="0" anchor="ctr"/>
          <a:lstStyle/>
          <a:p>
            <a:endParaRPr lang="nl-NL" sz="1800" b="0" strike="noStrike" spc="-1">
              <a:solidFill>
                <a:srgbClr val="000000"/>
              </a:solidFill>
              <a:latin typeface="Calibri"/>
            </a:endParaRPr>
          </a:p>
        </p:txBody>
      </p:sp>
      <p:sp>
        <p:nvSpPr>
          <p:cNvPr id="10" name="PlaceHolder 2"/>
          <p:cNvSpPr>
            <a:spLocks noGrp="1"/>
          </p:cNvSpPr>
          <p:nvPr>
            <p:ph type="body"/>
          </p:nvPr>
        </p:nvSpPr>
        <p:spPr>
          <a:xfrm>
            <a:off x="495300" y="1600200"/>
            <a:ext cx="4350450" cy="4525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11" name="PlaceHolder 3"/>
          <p:cNvSpPr>
            <a:spLocks noGrp="1"/>
          </p:cNvSpPr>
          <p:nvPr>
            <p:ph type="body"/>
          </p:nvPr>
        </p:nvSpPr>
        <p:spPr>
          <a:xfrm>
            <a:off x="5063760" y="1600200"/>
            <a:ext cx="4350450" cy="4525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 name="PlaceHolder 4">
            <a:extLst>
              <a:ext uri="{FF2B5EF4-FFF2-40B4-BE49-F238E27FC236}">
                <a16:creationId xmlns:a16="http://schemas.microsoft.com/office/drawing/2014/main" id="{946C5380-7F28-C7F2-418F-33B52F056703}"/>
              </a:ext>
            </a:extLst>
          </p:cNvPr>
          <p:cNvSpPr>
            <a:spLocks noGrp="1"/>
          </p:cNvSpPr>
          <p:nvPr>
            <p:ph type="sldNum" idx="10"/>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95300" y="274680"/>
            <a:ext cx="8915010" cy="1142640"/>
          </a:xfrm>
          <a:prstGeom prst="rect">
            <a:avLst/>
          </a:prstGeom>
        </p:spPr>
        <p:txBody>
          <a:bodyPr lIns="0" tIns="0" rIns="0" bIns="0" anchor="ctr"/>
          <a:lstStyle/>
          <a:p>
            <a:endParaRPr lang="nl-NL" sz="1800" b="0" strike="noStrike" spc="-1">
              <a:solidFill>
                <a:srgbClr val="000000"/>
              </a:solidFill>
              <a:latin typeface="Calibri"/>
            </a:endParaRPr>
          </a:p>
        </p:txBody>
      </p:sp>
      <p:sp>
        <p:nvSpPr>
          <p:cNvPr id="2" name="PlaceHolder 4">
            <a:extLst>
              <a:ext uri="{FF2B5EF4-FFF2-40B4-BE49-F238E27FC236}">
                <a16:creationId xmlns:a16="http://schemas.microsoft.com/office/drawing/2014/main" id="{4AE1229F-11DA-A807-7D21-82520E9EDC0A}"/>
              </a:ext>
            </a:extLst>
          </p:cNvPr>
          <p:cNvSpPr>
            <a:spLocks noGrp="1"/>
          </p:cNvSpPr>
          <p:nvPr>
            <p:ph type="sldNum" idx="10"/>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95300" y="274680"/>
            <a:ext cx="8915010" cy="5297760"/>
          </a:xfrm>
          <a:prstGeom prst="rect">
            <a:avLst/>
          </a:prstGeom>
        </p:spPr>
        <p:txBody>
          <a:bodyPr lIns="0" tIns="0" rIns="0" bIns="0" anchor="ctr"/>
          <a:lstStyle/>
          <a:p>
            <a:pPr algn="ctr"/>
            <a:endParaRPr lang="en-US" sz="3200" b="0" strike="noStrike" spc="-1">
              <a:latin typeface="Arial"/>
            </a:endParaRPr>
          </a:p>
        </p:txBody>
      </p:sp>
      <p:sp>
        <p:nvSpPr>
          <p:cNvPr id="2" name="PlaceHolder 4">
            <a:extLst>
              <a:ext uri="{FF2B5EF4-FFF2-40B4-BE49-F238E27FC236}">
                <a16:creationId xmlns:a16="http://schemas.microsoft.com/office/drawing/2014/main" id="{8258B2FB-E48E-304A-DB03-3BEC8F44D918}"/>
              </a:ext>
            </a:extLst>
          </p:cNvPr>
          <p:cNvSpPr>
            <a:spLocks noGrp="1"/>
          </p:cNvSpPr>
          <p:nvPr>
            <p:ph type="sldNum" idx="10"/>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95300" y="274680"/>
            <a:ext cx="8915010" cy="1142640"/>
          </a:xfrm>
          <a:prstGeom prst="rect">
            <a:avLst/>
          </a:prstGeom>
        </p:spPr>
        <p:txBody>
          <a:bodyPr lIns="0" tIns="0" rIns="0" bIns="0" anchor="ctr"/>
          <a:lstStyle/>
          <a:p>
            <a:endParaRPr lang="nl-NL" sz="1800" b="0" strike="noStrike" spc="-1">
              <a:solidFill>
                <a:srgbClr val="000000"/>
              </a:solidFill>
              <a:latin typeface="Calibri"/>
            </a:endParaRPr>
          </a:p>
        </p:txBody>
      </p:sp>
      <p:sp>
        <p:nvSpPr>
          <p:cNvPr id="15" name="PlaceHolder 2"/>
          <p:cNvSpPr>
            <a:spLocks noGrp="1"/>
          </p:cNvSpPr>
          <p:nvPr>
            <p:ph type="body"/>
          </p:nvPr>
        </p:nvSpPr>
        <p:spPr>
          <a:xfrm>
            <a:off x="495300" y="1600200"/>
            <a:ext cx="435045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16" name="PlaceHolder 3"/>
          <p:cNvSpPr>
            <a:spLocks noGrp="1"/>
          </p:cNvSpPr>
          <p:nvPr>
            <p:ph type="body"/>
          </p:nvPr>
        </p:nvSpPr>
        <p:spPr>
          <a:xfrm>
            <a:off x="5063760" y="1600200"/>
            <a:ext cx="4350450" cy="4525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17" name="PlaceHolder 4"/>
          <p:cNvSpPr>
            <a:spLocks noGrp="1"/>
          </p:cNvSpPr>
          <p:nvPr>
            <p:ph type="body"/>
          </p:nvPr>
        </p:nvSpPr>
        <p:spPr>
          <a:xfrm>
            <a:off x="495300" y="3964320"/>
            <a:ext cx="435045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 name="PlaceHolder 4">
            <a:extLst>
              <a:ext uri="{FF2B5EF4-FFF2-40B4-BE49-F238E27FC236}">
                <a16:creationId xmlns:a16="http://schemas.microsoft.com/office/drawing/2014/main" id="{7611A8C7-466A-8CD0-3CC8-6D0FED14583B}"/>
              </a:ext>
            </a:extLst>
          </p:cNvPr>
          <p:cNvSpPr>
            <a:spLocks noGrp="1"/>
          </p:cNvSpPr>
          <p:nvPr>
            <p:ph type="sldNum" idx="10"/>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95300" y="274680"/>
            <a:ext cx="8915010" cy="1142640"/>
          </a:xfrm>
          <a:prstGeom prst="rect">
            <a:avLst/>
          </a:prstGeom>
        </p:spPr>
        <p:txBody>
          <a:bodyPr lIns="0" tIns="0" rIns="0" bIns="0" anchor="ctr"/>
          <a:lstStyle/>
          <a:p>
            <a:endParaRPr lang="nl-NL" sz="1800" b="0" strike="noStrike" spc="-1">
              <a:solidFill>
                <a:srgbClr val="000000"/>
              </a:solidFill>
              <a:latin typeface="Calibri"/>
            </a:endParaRPr>
          </a:p>
        </p:txBody>
      </p:sp>
      <p:sp>
        <p:nvSpPr>
          <p:cNvPr id="19" name="PlaceHolder 2"/>
          <p:cNvSpPr>
            <a:spLocks noGrp="1"/>
          </p:cNvSpPr>
          <p:nvPr>
            <p:ph type="body"/>
          </p:nvPr>
        </p:nvSpPr>
        <p:spPr>
          <a:xfrm>
            <a:off x="495300" y="1600200"/>
            <a:ext cx="4350450" cy="4525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0" name="PlaceHolder 3"/>
          <p:cNvSpPr>
            <a:spLocks noGrp="1"/>
          </p:cNvSpPr>
          <p:nvPr>
            <p:ph type="body"/>
          </p:nvPr>
        </p:nvSpPr>
        <p:spPr>
          <a:xfrm>
            <a:off x="5063760" y="1600200"/>
            <a:ext cx="435045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1" name="PlaceHolder 4"/>
          <p:cNvSpPr>
            <a:spLocks noGrp="1"/>
          </p:cNvSpPr>
          <p:nvPr>
            <p:ph type="body"/>
          </p:nvPr>
        </p:nvSpPr>
        <p:spPr>
          <a:xfrm>
            <a:off x="5063760" y="3964320"/>
            <a:ext cx="435045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 name="PlaceHolder 4">
            <a:extLst>
              <a:ext uri="{FF2B5EF4-FFF2-40B4-BE49-F238E27FC236}">
                <a16:creationId xmlns:a16="http://schemas.microsoft.com/office/drawing/2014/main" id="{04207284-0E53-724E-A8E8-D406981698AE}"/>
              </a:ext>
            </a:extLst>
          </p:cNvPr>
          <p:cNvSpPr>
            <a:spLocks noGrp="1"/>
          </p:cNvSpPr>
          <p:nvPr>
            <p:ph type="sldNum" idx="10"/>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95300" y="274680"/>
            <a:ext cx="8915010" cy="1142640"/>
          </a:xfrm>
          <a:prstGeom prst="rect">
            <a:avLst/>
          </a:prstGeom>
        </p:spPr>
        <p:txBody>
          <a:bodyPr lIns="0" tIns="0" rIns="0" bIns="0" anchor="ctr"/>
          <a:lstStyle/>
          <a:p>
            <a:endParaRPr lang="nl-NL" sz="1800" b="0" strike="noStrike" spc="-1">
              <a:solidFill>
                <a:srgbClr val="000000"/>
              </a:solidFill>
              <a:latin typeface="Calibri"/>
            </a:endParaRPr>
          </a:p>
        </p:txBody>
      </p:sp>
      <p:sp>
        <p:nvSpPr>
          <p:cNvPr id="23" name="PlaceHolder 2"/>
          <p:cNvSpPr>
            <a:spLocks noGrp="1"/>
          </p:cNvSpPr>
          <p:nvPr>
            <p:ph type="body"/>
          </p:nvPr>
        </p:nvSpPr>
        <p:spPr>
          <a:xfrm>
            <a:off x="495300" y="1600200"/>
            <a:ext cx="435045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4" name="PlaceHolder 3"/>
          <p:cNvSpPr>
            <a:spLocks noGrp="1"/>
          </p:cNvSpPr>
          <p:nvPr>
            <p:ph type="body"/>
          </p:nvPr>
        </p:nvSpPr>
        <p:spPr>
          <a:xfrm>
            <a:off x="5063760" y="1600200"/>
            <a:ext cx="435045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5" name="PlaceHolder 4"/>
          <p:cNvSpPr>
            <a:spLocks noGrp="1"/>
          </p:cNvSpPr>
          <p:nvPr>
            <p:ph type="body"/>
          </p:nvPr>
        </p:nvSpPr>
        <p:spPr>
          <a:xfrm>
            <a:off x="495300" y="3964320"/>
            <a:ext cx="891501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 name="PlaceHolder 4">
            <a:extLst>
              <a:ext uri="{FF2B5EF4-FFF2-40B4-BE49-F238E27FC236}">
                <a16:creationId xmlns:a16="http://schemas.microsoft.com/office/drawing/2014/main" id="{72B3B8D9-EE5A-A1BC-5C03-56BFFA4F915C}"/>
              </a:ext>
            </a:extLst>
          </p:cNvPr>
          <p:cNvSpPr>
            <a:spLocks noGrp="1"/>
          </p:cNvSpPr>
          <p:nvPr>
            <p:ph type="sldNum" idx="10"/>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95300" y="274680"/>
            <a:ext cx="8915010" cy="1142640"/>
          </a:xfrm>
          <a:prstGeom prst="rect">
            <a:avLst/>
          </a:prstGeom>
        </p:spPr>
        <p:txBody>
          <a:bodyPr lIns="0" tIns="0" rIns="0" bIns="0" anchor="ctr"/>
          <a:lstStyle/>
          <a:p>
            <a:endParaRPr lang="nl-NL" sz="1800" b="0" strike="noStrike" spc="-1">
              <a:solidFill>
                <a:srgbClr val="000000"/>
              </a:solidFill>
              <a:latin typeface="Calibri"/>
            </a:endParaRPr>
          </a:p>
        </p:txBody>
      </p:sp>
      <p:sp>
        <p:nvSpPr>
          <p:cNvPr id="27" name="PlaceHolder 2"/>
          <p:cNvSpPr>
            <a:spLocks noGrp="1"/>
          </p:cNvSpPr>
          <p:nvPr>
            <p:ph type="body"/>
          </p:nvPr>
        </p:nvSpPr>
        <p:spPr>
          <a:xfrm>
            <a:off x="495300" y="1600200"/>
            <a:ext cx="891501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8" name="PlaceHolder 3"/>
          <p:cNvSpPr>
            <a:spLocks noGrp="1"/>
          </p:cNvSpPr>
          <p:nvPr>
            <p:ph type="body"/>
          </p:nvPr>
        </p:nvSpPr>
        <p:spPr>
          <a:xfrm>
            <a:off x="495300" y="3964320"/>
            <a:ext cx="891501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 name="PlaceHolder 4">
            <a:extLst>
              <a:ext uri="{FF2B5EF4-FFF2-40B4-BE49-F238E27FC236}">
                <a16:creationId xmlns:a16="http://schemas.microsoft.com/office/drawing/2014/main" id="{7CB94A7E-17A5-D11D-8D0E-FCF14E02756D}"/>
              </a:ext>
            </a:extLst>
          </p:cNvPr>
          <p:cNvSpPr>
            <a:spLocks noGrp="1"/>
          </p:cNvSpPr>
          <p:nvPr>
            <p:ph type="sldNum" idx="10"/>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742755" y="136800"/>
            <a:ext cx="8419710" cy="1469520"/>
          </a:xfrm>
          <a:prstGeom prst="rect">
            <a:avLst/>
          </a:prstGeom>
        </p:spPr>
        <p:txBody>
          <a:bodyPr anchor="ctr"/>
          <a:lstStyle/>
          <a:p>
            <a:pPr algn="ctr">
              <a:lnSpc>
                <a:spcPct val="100000"/>
              </a:lnSpc>
            </a:pPr>
            <a:endParaRPr lang="nl-NL" sz="4400" b="0" strike="noStrike" spc="-1" dirty="0">
              <a:solidFill>
                <a:srgbClr val="000000"/>
              </a:solidFill>
              <a:latin typeface="Calibri"/>
            </a:endParaRPr>
          </a:p>
        </p:txBody>
      </p:sp>
      <p:sp>
        <p:nvSpPr>
          <p:cNvPr id="6" name="PlaceHolder 2"/>
          <p:cNvSpPr>
            <a:spLocks noGrp="1"/>
          </p:cNvSpPr>
          <p:nvPr>
            <p:ph type="dt"/>
          </p:nvPr>
        </p:nvSpPr>
        <p:spPr>
          <a:xfrm>
            <a:off x="495300" y="6356520"/>
            <a:ext cx="2311140" cy="364680"/>
          </a:xfrm>
          <a:prstGeom prst="rect">
            <a:avLst/>
          </a:prstGeom>
        </p:spPr>
        <p:txBody>
          <a:bodyPr anchor="ctr"/>
          <a:lstStyle/>
          <a:p>
            <a:pPr>
              <a:lnSpc>
                <a:spcPct val="100000"/>
              </a:lnSpc>
            </a:pPr>
            <a:endParaRPr lang="en-US" sz="1200" b="0" strike="noStrike" spc="-1">
              <a:latin typeface="Times New Roman"/>
            </a:endParaRPr>
          </a:p>
        </p:txBody>
      </p:sp>
      <p:sp>
        <p:nvSpPr>
          <p:cNvPr id="2" name="PlaceHolder 3"/>
          <p:cNvSpPr>
            <a:spLocks noGrp="1"/>
          </p:cNvSpPr>
          <p:nvPr>
            <p:ph type="ftr"/>
          </p:nvPr>
        </p:nvSpPr>
        <p:spPr>
          <a:xfrm>
            <a:off x="3384420" y="6356520"/>
            <a:ext cx="3136380" cy="364680"/>
          </a:xfrm>
          <a:prstGeom prst="rect">
            <a:avLst/>
          </a:prstGeom>
        </p:spPr>
        <p:txBody>
          <a:bodyPr anchor="ctr"/>
          <a:lstStyle/>
          <a:p>
            <a:endParaRPr lang="en-US" sz="2400" b="0" strike="noStrike" spc="-1">
              <a:latin typeface="Times New Roman"/>
            </a:endParaRPr>
          </a:p>
        </p:txBody>
      </p:sp>
      <p:sp>
        <p:nvSpPr>
          <p:cNvPr id="3" name="PlaceHolder 4"/>
          <p:cNvSpPr>
            <a:spLocks noGrp="1"/>
          </p:cNvSpPr>
          <p:nvPr>
            <p:ph type="sldNum"/>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
        <p:nvSpPr>
          <p:cNvPr id="4" name="PlaceHolder 5"/>
          <p:cNvSpPr>
            <a:spLocks noGrp="1"/>
          </p:cNvSpPr>
          <p:nvPr>
            <p:ph type="body"/>
          </p:nvPr>
        </p:nvSpPr>
        <p:spPr>
          <a:xfrm>
            <a:off x="495300" y="1604520"/>
            <a:ext cx="891501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nl-NL" sz="3200" b="0" strike="noStrike" spc="-1" dirty="0">
                <a:solidFill>
                  <a:srgbClr val="000000"/>
                </a:solidFill>
                <a:latin typeface="Calibri"/>
              </a:rPr>
              <a:t>Click to edit the outline text format</a:t>
            </a:r>
          </a:p>
          <a:p>
            <a:pPr marL="864000" lvl="1" indent="-324000">
              <a:spcBef>
                <a:spcPts val="1134"/>
              </a:spcBef>
              <a:buClr>
                <a:srgbClr val="000000"/>
              </a:buClr>
              <a:buSzPct val="75000"/>
              <a:buFont typeface="Symbol" charset="2"/>
              <a:buChar char=""/>
            </a:pPr>
            <a:r>
              <a:rPr lang="nl-NL" sz="2400" b="0" strike="noStrike" spc="-1" dirty="0">
                <a:solidFill>
                  <a:srgbClr val="000000"/>
                </a:solidFill>
                <a:latin typeface="Calibri"/>
              </a:rPr>
              <a:t>Second Outline Level</a:t>
            </a:r>
          </a:p>
          <a:p>
            <a:pPr marL="1296000" lvl="2" indent="-288000">
              <a:spcBef>
                <a:spcPts val="850"/>
              </a:spcBef>
              <a:buClr>
                <a:srgbClr val="000000"/>
              </a:buClr>
              <a:buSzPct val="45000"/>
              <a:buFont typeface="Wingdings" charset="2"/>
              <a:buChar char=""/>
            </a:pPr>
            <a:r>
              <a:rPr lang="nl-NL" sz="2000" b="0" strike="noStrike" spc="-1" dirty="0">
                <a:solidFill>
                  <a:srgbClr val="000000"/>
                </a:solidFill>
                <a:latin typeface="Calibri"/>
              </a:rPr>
              <a:t>Third Outline Level</a:t>
            </a:r>
          </a:p>
          <a:p>
            <a:pPr marL="1728000" lvl="3" indent="-216000">
              <a:spcBef>
                <a:spcPts val="567"/>
              </a:spcBef>
              <a:buClr>
                <a:srgbClr val="000000"/>
              </a:buClr>
              <a:buSzPct val="75000"/>
              <a:buFont typeface="Symbol" charset="2"/>
              <a:buChar char=""/>
            </a:pPr>
            <a:r>
              <a:rPr lang="nl-NL" sz="2000" b="0" strike="noStrike" spc="-1" dirty="0">
                <a:solidFill>
                  <a:srgbClr val="000000"/>
                </a:solidFill>
                <a:latin typeface="Calibri"/>
              </a:rPr>
              <a:t>Fourth Outline Level</a:t>
            </a:r>
          </a:p>
          <a:p>
            <a:pPr marL="2160000" lvl="4" indent="-216000">
              <a:spcBef>
                <a:spcPts val="283"/>
              </a:spcBef>
              <a:buClr>
                <a:srgbClr val="000000"/>
              </a:buClr>
              <a:buSzPct val="45000"/>
              <a:buFont typeface="Wingdings" charset="2"/>
              <a:buChar char=""/>
            </a:pPr>
            <a:r>
              <a:rPr lang="nl-NL" sz="2000" b="0" strike="noStrike" spc="-1" dirty="0">
                <a:solidFill>
                  <a:srgbClr val="000000"/>
                </a:solidFill>
                <a:latin typeface="Calibri"/>
              </a:rPr>
              <a:t>Fifth Outline Level</a:t>
            </a:r>
          </a:p>
          <a:p>
            <a:pPr marL="2592000" lvl="5" indent="-216000">
              <a:spcBef>
                <a:spcPts val="283"/>
              </a:spcBef>
              <a:buClr>
                <a:srgbClr val="000000"/>
              </a:buClr>
              <a:buSzPct val="45000"/>
              <a:buFont typeface="Wingdings" charset="2"/>
              <a:buChar char=""/>
            </a:pPr>
            <a:r>
              <a:rPr lang="nl-NL" sz="2000" b="0" strike="noStrike" spc="-1" dirty="0">
                <a:solidFill>
                  <a:srgbClr val="000000"/>
                </a:solidFill>
                <a:latin typeface="Calibri"/>
              </a:rPr>
              <a:t>Sixth Outline Level</a:t>
            </a:r>
          </a:p>
          <a:p>
            <a:pPr marL="3024000" lvl="6" indent="-216000">
              <a:spcBef>
                <a:spcPts val="283"/>
              </a:spcBef>
              <a:buClr>
                <a:srgbClr val="000000"/>
              </a:buClr>
              <a:buSzPct val="45000"/>
              <a:buFont typeface="Wingdings" charset="2"/>
              <a:buChar char=""/>
            </a:pPr>
            <a:r>
              <a:rPr lang="nl-NL" sz="2000" b="0" strike="noStrike" spc="-1" dirty="0">
                <a:solidFill>
                  <a:srgbClr val="000000"/>
                </a:solidFill>
                <a:latin typeface="Calibri"/>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Lst>
  <p:hf hdr="0" ftr="0" dt="0"/>
  <p:txStyles>
    <p:titleStyle/>
    <p:bodyStyle>
      <a:lvl1pPr marL="432000" indent="-324000">
        <a:spcBef>
          <a:spcPts val="1417"/>
        </a:spcBef>
        <a:buClr>
          <a:srgbClr val="000000"/>
        </a:buClr>
        <a:buSzPct val="45000"/>
        <a:buFont typeface="Wingdings" charset="2"/>
        <a:buChar char=""/>
        <a:defRPr/>
      </a:lvl1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741180" y="2996952"/>
            <a:ext cx="8423640" cy="1872208"/>
          </a:xfrm>
          <a:prstGeom prst="rect">
            <a:avLst/>
          </a:prstGeom>
          <a:noFill/>
          <a:ln>
            <a:noFill/>
          </a:ln>
        </p:spPr>
        <p:txBody>
          <a:bodyPr anchor="ctr"/>
          <a:lstStyle/>
          <a:p>
            <a:pPr algn="ctr">
              <a:lnSpc>
                <a:spcPct val="100000"/>
              </a:lnSpc>
            </a:pPr>
            <a:r>
              <a:rPr lang="nl-NL" sz="4400" b="1" spc="-1" dirty="0">
                <a:solidFill>
                  <a:srgbClr val="000000"/>
                </a:solidFill>
                <a:latin typeface="Calibri"/>
              </a:rPr>
              <a:t>Activities/Deliverables of IWG on EDR/DSSAD</a:t>
            </a:r>
          </a:p>
          <a:p>
            <a:pPr algn="ctr">
              <a:lnSpc>
                <a:spcPct val="100000"/>
              </a:lnSpc>
            </a:pPr>
            <a:br>
              <a:rPr lang="en-US" altLang="ja-JP" sz="2400" b="1" spc="-1" dirty="0">
                <a:solidFill>
                  <a:srgbClr val="000000"/>
                </a:solidFill>
                <a:latin typeface="Calibri"/>
              </a:rPr>
            </a:br>
            <a:r>
              <a:rPr lang="en-US" altLang="ja-JP" sz="2400" b="1" spc="-1" dirty="0">
                <a:solidFill>
                  <a:srgbClr val="000000"/>
                </a:solidFill>
                <a:latin typeface="Calibri"/>
              </a:rPr>
              <a:t>May 2023</a:t>
            </a:r>
            <a:endParaRPr lang="nl-NL" sz="2400" b="1" spc="-1" dirty="0">
              <a:solidFill>
                <a:srgbClr val="000000"/>
              </a:solidFill>
              <a:latin typeface="Calibri"/>
            </a:endParaRPr>
          </a:p>
        </p:txBody>
      </p:sp>
      <p:sp>
        <p:nvSpPr>
          <p:cNvPr id="91" name="CustomShape 4"/>
          <p:cNvSpPr/>
          <p:nvPr/>
        </p:nvSpPr>
        <p:spPr>
          <a:xfrm>
            <a:off x="554106" y="298893"/>
            <a:ext cx="2880319" cy="68440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600" dirty="0">
                <a:latin typeface="Calibri" panose="020F0502020204030204" pitchFamily="34" charset="0"/>
                <a:cs typeface="Calibri" panose="020F0502020204030204" pitchFamily="34" charset="0"/>
              </a:rPr>
              <a:t>Submitted by the Co-Chairs of the IWG on </a:t>
            </a:r>
            <a:r>
              <a:rPr lang="en-US" altLang="ja-JP" sz="1600" dirty="0">
                <a:latin typeface="Calibri" panose="020F0502020204030204" pitchFamily="34" charset="0"/>
                <a:cs typeface="Calibri" panose="020F0502020204030204" pitchFamily="34" charset="0"/>
              </a:rPr>
              <a:t>EDR/DSSAD</a:t>
            </a:r>
            <a:endParaRPr lang="en-US" sz="1600"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B43DE4C6-9521-44A9-B37E-36F4C7A43A04}"/>
              </a:ext>
            </a:extLst>
          </p:cNvPr>
          <p:cNvSpPr txBox="1"/>
          <p:nvPr/>
        </p:nvSpPr>
        <p:spPr>
          <a:xfrm>
            <a:off x="6623973" y="225598"/>
            <a:ext cx="3198897" cy="830997"/>
          </a:xfrm>
          <a:prstGeom prst="rect">
            <a:avLst/>
          </a:prstGeom>
          <a:noFill/>
        </p:spPr>
        <p:txBody>
          <a:bodyPr wrap="square" rtlCol="0">
            <a:spAutoFit/>
          </a:bodyPr>
          <a:lstStyle/>
          <a:p>
            <a:r>
              <a:rPr lang="en-US" sz="1600" u="sng" dirty="0">
                <a:latin typeface="Calibri" panose="020F0502020204030204" pitchFamily="34" charset="0"/>
                <a:cs typeface="Calibri" panose="020F0502020204030204" pitchFamily="34" charset="0"/>
              </a:rPr>
              <a:t>Informal document</a:t>
            </a:r>
            <a:r>
              <a:rPr lang="en-US" sz="1600" dirty="0">
                <a:latin typeface="Calibri" panose="020F0502020204030204" pitchFamily="34" charset="0"/>
                <a:cs typeface="Calibri" panose="020F0502020204030204" pitchFamily="34" charset="0"/>
              </a:rPr>
              <a:t> </a:t>
            </a:r>
            <a:r>
              <a:rPr lang="en-US" sz="1600" b="1" dirty="0">
                <a:latin typeface="Calibri" panose="020F0502020204030204" pitchFamily="34" charset="0"/>
                <a:cs typeface="Calibri" panose="020F0502020204030204" pitchFamily="34" charset="0"/>
              </a:rPr>
              <a:t>GRVA-16-</a:t>
            </a:r>
            <a:r>
              <a:rPr lang="en-US" altLang="ja-JP" sz="1600" b="1" dirty="0">
                <a:latin typeface="Calibri" panose="020F0502020204030204" pitchFamily="34" charset="0"/>
                <a:cs typeface="Calibri" panose="020F0502020204030204" pitchFamily="34" charset="0"/>
              </a:rPr>
              <a:t>34</a:t>
            </a:r>
            <a:endParaRPr lang="en-US" sz="1600" b="1" dirty="0">
              <a:latin typeface="Calibri" panose="020F0502020204030204" pitchFamily="34" charset="0"/>
              <a:cs typeface="Calibri" panose="020F0502020204030204" pitchFamily="34" charset="0"/>
            </a:endParaRPr>
          </a:p>
          <a:p>
            <a:r>
              <a:rPr lang="en-US" sz="1600" dirty="0">
                <a:latin typeface="Calibri" panose="020F0502020204030204" pitchFamily="34" charset="0"/>
                <a:cs typeface="Calibri" panose="020F0502020204030204" pitchFamily="34" charset="0"/>
              </a:rPr>
              <a:t>16</a:t>
            </a:r>
            <a:r>
              <a:rPr lang="en-US" sz="1600" baseline="30000" dirty="0">
                <a:latin typeface="Calibri" panose="020F0502020204030204" pitchFamily="34" charset="0"/>
                <a:cs typeface="Calibri" panose="020F0502020204030204" pitchFamily="34" charset="0"/>
              </a:rPr>
              <a:t>th</a:t>
            </a:r>
            <a:r>
              <a:rPr lang="en-US" sz="1600" dirty="0">
                <a:latin typeface="Calibri" panose="020F0502020204030204" pitchFamily="34" charset="0"/>
                <a:cs typeface="Calibri" panose="020F0502020204030204" pitchFamily="34" charset="0"/>
              </a:rPr>
              <a:t> GRVA, 22-26 May 2023</a:t>
            </a:r>
            <a:br>
              <a:rPr lang="en-US" sz="16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Provisional agenda item 4(c)</a:t>
            </a:r>
          </a:p>
        </p:txBody>
      </p:sp>
      <p:sp>
        <p:nvSpPr>
          <p:cNvPr id="2" name="スライド番号プレースホルダー 1">
            <a:extLst>
              <a:ext uri="{FF2B5EF4-FFF2-40B4-BE49-F238E27FC236}">
                <a16:creationId xmlns:a16="http://schemas.microsoft.com/office/drawing/2014/main" id="{4217B146-5E31-0330-8DB2-FB550500AC8C}"/>
              </a:ext>
            </a:extLst>
          </p:cNvPr>
          <p:cNvSpPr>
            <a:spLocks noGrp="1"/>
          </p:cNvSpPr>
          <p:nvPr>
            <p:ph type="sldNum"/>
          </p:nvPr>
        </p:nvSpPr>
        <p:spPr/>
        <p:txBody>
          <a:bodyPr/>
          <a:lstStyle/>
          <a:p>
            <a:pPr algn="r"/>
            <a:fld id="{CF5C2B08-6F4B-45EB-B014-59701702C745}" type="slidenum">
              <a:rPr lang="en-US" spc="-1" smtClean="0">
                <a:latin typeface="Calibri"/>
              </a:rPr>
              <a:pPr algn="r"/>
              <a:t>1</a:t>
            </a:fld>
            <a:endParaRPr lang="en-US" spc="-1" dirty="0">
              <a:latin typeface="Times New Roman"/>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1C186B49-9941-43FB-997A-763E61BFB75F}"/>
              </a:ext>
            </a:extLst>
          </p:cNvPr>
          <p:cNvSpPr>
            <a:spLocks noGrp="1"/>
          </p:cNvSpPr>
          <p:nvPr>
            <p:ph type="subTitle"/>
          </p:nvPr>
        </p:nvSpPr>
        <p:spPr>
          <a:xfrm>
            <a:off x="481383" y="1550775"/>
            <a:ext cx="8915010" cy="5257800"/>
          </a:xfrm>
        </p:spPr>
        <p:txBody>
          <a:bodyPr>
            <a:normAutofit/>
          </a:bodyPr>
          <a:lstStyle/>
          <a:p>
            <a:pPr>
              <a:lnSpc>
                <a:spcPct val="120000"/>
              </a:lnSpc>
            </a:pPr>
            <a:r>
              <a:rPr lang="en-US" altLang="ja-JP" dirty="0">
                <a:solidFill>
                  <a:srgbClr val="000000"/>
                </a:solidFill>
                <a:latin typeface="Times New Roman" panose="02020603050405020304" pitchFamily="18" charset="0"/>
              </a:rPr>
              <a:t>T</a:t>
            </a:r>
            <a:r>
              <a:rPr lang="en-US" altLang="ja-JP" b="0" i="0" u="none" strike="noStrike" baseline="0" dirty="0">
                <a:solidFill>
                  <a:srgbClr val="000000"/>
                </a:solidFill>
                <a:latin typeface="Times New Roman" panose="02020603050405020304" pitchFamily="18" charset="0"/>
              </a:rPr>
              <a:t>he IWG </a:t>
            </a:r>
            <a:r>
              <a:rPr lang="en-US" altLang="ja-JP" b="0" i="0" u="none" strike="noStrike" baseline="0" dirty="0">
                <a:solidFill>
                  <a:schemeClr val="tx1"/>
                </a:solidFill>
                <a:latin typeface="Times New Roman" panose="02020603050405020304" pitchFamily="18" charset="0"/>
              </a:rPr>
              <a:t>shall </a:t>
            </a:r>
            <a:r>
              <a:rPr lang="en-US" altLang="ja-JP" b="1" i="0" u="sng" strike="noStrike" baseline="0" dirty="0">
                <a:solidFill>
                  <a:schemeClr val="tx1"/>
                </a:solidFill>
                <a:latin typeface="Times New Roman" panose="02020603050405020304" pitchFamily="18" charset="0"/>
              </a:rPr>
              <a:t>develop draft proposals </a:t>
            </a:r>
            <a:r>
              <a:rPr lang="en-US" altLang="ja-JP" b="0" i="0" u="none" strike="noStrike" baseline="0" dirty="0">
                <a:solidFill>
                  <a:srgbClr val="000000"/>
                </a:solidFill>
                <a:latin typeface="Times New Roman" panose="02020603050405020304" pitchFamily="18" charset="0"/>
              </a:rPr>
              <a:t>for </a:t>
            </a:r>
            <a:r>
              <a:rPr lang="en-US" altLang="ja-JP" b="1" i="0" u="sng" strike="noStrike" baseline="0" dirty="0">
                <a:solidFill>
                  <a:srgbClr val="000000"/>
                </a:solidFill>
                <a:latin typeface="Times New Roman" panose="02020603050405020304" pitchFamily="18" charset="0"/>
              </a:rPr>
              <a:t>Event Data Recorder (EDR) for </a:t>
            </a:r>
            <a:r>
              <a:rPr lang="en-US" altLang="ja-JP" b="0" i="0" u="sng" strike="noStrike" baseline="0" dirty="0">
                <a:solidFill>
                  <a:srgbClr val="000000"/>
                </a:solidFill>
                <a:latin typeface="Times New Roman" panose="02020603050405020304" pitchFamily="18" charset="0"/>
              </a:rPr>
              <a:t>conventional vehicles and </a:t>
            </a:r>
            <a:r>
              <a:rPr lang="en-US" altLang="ja-JP" b="1" i="0" u="sng" strike="noStrike" baseline="0" dirty="0">
                <a:solidFill>
                  <a:srgbClr val="000000"/>
                </a:solidFill>
                <a:latin typeface="Times New Roman" panose="02020603050405020304" pitchFamily="18" charset="0"/>
              </a:rPr>
              <a:t>automated/autonomous vehicles </a:t>
            </a:r>
            <a:r>
              <a:rPr lang="en-US" altLang="ja-JP" b="0" i="0" u="none" strike="noStrike" baseline="0" dirty="0">
                <a:solidFill>
                  <a:srgbClr val="000000"/>
                </a:solidFill>
                <a:latin typeface="Times New Roman" panose="02020603050405020304" pitchFamily="18" charset="0"/>
              </a:rPr>
              <a:t>and </a:t>
            </a:r>
            <a:r>
              <a:rPr lang="en-US" altLang="ja-JP" i="0" strike="noStrike" baseline="0" dirty="0">
                <a:solidFill>
                  <a:srgbClr val="000000"/>
                </a:solidFill>
                <a:latin typeface="Times New Roman" panose="02020603050405020304" pitchFamily="18" charset="0"/>
              </a:rPr>
              <a:t>for</a:t>
            </a:r>
            <a:r>
              <a:rPr lang="en-US" altLang="ja-JP" b="1" i="0" u="sng" strike="noStrike" baseline="0" dirty="0">
                <a:solidFill>
                  <a:srgbClr val="000000"/>
                </a:solidFill>
                <a:latin typeface="Times New Roman" panose="02020603050405020304" pitchFamily="18" charset="0"/>
              </a:rPr>
              <a:t> Data Storage System for Automated Driving (DSSAD) for automated/autonomous vehicles</a:t>
            </a:r>
            <a:r>
              <a:rPr lang="en-US" altLang="ja-JP" b="0" i="0" u="none" strike="noStrike" baseline="0" dirty="0">
                <a:solidFill>
                  <a:srgbClr val="000000"/>
                </a:solidFill>
                <a:latin typeface="Times New Roman" panose="02020603050405020304" pitchFamily="18" charset="0"/>
              </a:rPr>
              <a:t>. These categories shall be understood as systems collecting and storing a determined range of vehicle data, including: </a:t>
            </a:r>
          </a:p>
          <a:p>
            <a:pPr marL="1144588" lvl="3" indent="-342900">
              <a:lnSpc>
                <a:spcPct val="120000"/>
              </a:lnSpc>
              <a:buFont typeface="+mj-lt"/>
              <a:buAutoNum type="alphaLcPeriod"/>
            </a:pPr>
            <a:r>
              <a:rPr lang="en-US" altLang="ja-JP" b="0" i="0" u="none" strike="noStrike" baseline="0" dirty="0">
                <a:solidFill>
                  <a:schemeClr val="tx1"/>
                </a:solidFill>
                <a:latin typeface="Times New Roman" panose="02020603050405020304" pitchFamily="18" charset="0"/>
              </a:rPr>
              <a:t>Information related to collisions valuable for accident reconstruction (EDR); </a:t>
            </a:r>
          </a:p>
          <a:p>
            <a:pPr marL="1144588" lvl="3" indent="-342900">
              <a:lnSpc>
                <a:spcPct val="120000"/>
              </a:lnSpc>
              <a:buFont typeface="+mj-lt"/>
              <a:buAutoNum type="alphaLcPeriod"/>
            </a:pPr>
            <a:r>
              <a:rPr lang="en-US" altLang="ja-JP" b="0" i="0" u="none" strike="noStrike" baseline="0" dirty="0">
                <a:solidFill>
                  <a:schemeClr val="tx1"/>
                </a:solidFill>
                <a:latin typeface="Times New Roman" panose="02020603050405020304" pitchFamily="18" charset="0"/>
              </a:rPr>
              <a:t>The status of the automated/autonomous driving system and the status of the driver (DSSAD). </a:t>
            </a:r>
          </a:p>
          <a:p>
            <a:pPr>
              <a:lnSpc>
                <a:spcPct val="120000"/>
              </a:lnSpc>
            </a:pPr>
            <a:r>
              <a:rPr lang="en-US" altLang="ja-JP" b="0" i="0" u="none" strike="noStrike" baseline="0" dirty="0">
                <a:solidFill>
                  <a:srgbClr val="000000"/>
                </a:solidFill>
                <a:latin typeface="Times New Roman" panose="02020603050405020304" pitchFamily="18" charset="0"/>
              </a:rPr>
              <a:t>To this effect, the </a:t>
            </a:r>
            <a:r>
              <a:rPr lang="en-US" altLang="ja-JP" b="0" i="0" u="none" strike="noStrike" baseline="0" dirty="0">
                <a:solidFill>
                  <a:schemeClr val="tx1"/>
                </a:solidFill>
                <a:latin typeface="Times New Roman" panose="02020603050405020304" pitchFamily="18" charset="0"/>
              </a:rPr>
              <a:t>IWG shall address the following issues: </a:t>
            </a:r>
          </a:p>
          <a:p>
            <a:pPr marL="1144588" lvl="3" indent="-342900">
              <a:lnSpc>
                <a:spcPct val="120000"/>
              </a:lnSpc>
              <a:buFont typeface="+mj-lt"/>
              <a:buAutoNum type="alphaLcPeriod"/>
            </a:pPr>
            <a:r>
              <a:rPr lang="en-US" altLang="ja-JP" b="0" i="0" u="none" strike="noStrike" baseline="0" dirty="0">
                <a:solidFill>
                  <a:schemeClr val="tx1"/>
                </a:solidFill>
                <a:latin typeface="Times New Roman" panose="02020603050405020304" pitchFamily="18" charset="0"/>
              </a:rPr>
              <a:t>Define </a:t>
            </a:r>
            <a:r>
              <a:rPr lang="en-US" altLang="ja-JP" dirty="0">
                <a:solidFill>
                  <a:schemeClr val="tx1"/>
                </a:solidFill>
                <a:latin typeface="Times New Roman" panose="02020603050405020304" pitchFamily="18" charset="0"/>
              </a:rPr>
              <a:t>the scope and specific objectives of and differences between EDR and DSSAD, </a:t>
            </a:r>
          </a:p>
          <a:p>
            <a:pPr marL="1144588" lvl="3" indent="-342900">
              <a:lnSpc>
                <a:spcPct val="120000"/>
              </a:lnSpc>
              <a:buFont typeface="+mj-lt"/>
              <a:buAutoNum type="alphaLcPeriod"/>
            </a:pPr>
            <a:r>
              <a:rPr lang="en-US" altLang="ja-JP" dirty="0">
                <a:solidFill>
                  <a:schemeClr val="tx1"/>
                </a:solidFill>
                <a:latin typeface="Times New Roman" panose="02020603050405020304" pitchFamily="18" charset="0"/>
              </a:rPr>
              <a:t>Define EDR </a:t>
            </a:r>
            <a:r>
              <a:rPr lang="en-US" altLang="ja-JP" b="0" i="0" u="none" strike="noStrike" baseline="0" dirty="0">
                <a:solidFill>
                  <a:schemeClr val="tx1"/>
                </a:solidFill>
                <a:latin typeface="Times New Roman" panose="02020603050405020304" pitchFamily="18" charset="0"/>
              </a:rPr>
              <a:t>and DSSAD requirements. </a:t>
            </a:r>
          </a:p>
          <a:p>
            <a:pPr>
              <a:lnSpc>
                <a:spcPct val="120000"/>
              </a:lnSpc>
            </a:pPr>
            <a:r>
              <a:rPr lang="en-US" altLang="ja-JP" b="0" i="0" u="none" strike="noStrike" baseline="0" dirty="0">
                <a:solidFill>
                  <a:schemeClr val="tx1"/>
                </a:solidFill>
                <a:latin typeface="Times New Roman" panose="02020603050405020304" pitchFamily="18" charset="0"/>
              </a:rPr>
              <a:t>In particular, the IWG will consider defining the categories of data recorded, the events triggering recording, as well as technical specifications in terms of performances of such systems, such as the required endurance, accessibility, storage capacity or the specific security requirements, as well as the required privacy and data protection by design </a:t>
            </a:r>
            <a:r>
              <a:rPr lang="en-US" altLang="ja-JP" b="0" i="0" u="none" strike="noStrike" baseline="0" dirty="0">
                <a:solidFill>
                  <a:srgbClr val="000000"/>
                </a:solidFill>
                <a:latin typeface="Times New Roman" panose="02020603050405020304" pitchFamily="18" charset="0"/>
              </a:rPr>
              <a:t>features.</a:t>
            </a:r>
            <a:endParaRPr kumimoji="1" lang="ja-JP" altLang="en-US" dirty="0"/>
          </a:p>
        </p:txBody>
      </p:sp>
      <p:sp>
        <p:nvSpPr>
          <p:cNvPr id="2" name="タイトル 1">
            <a:extLst>
              <a:ext uri="{FF2B5EF4-FFF2-40B4-BE49-F238E27FC236}">
                <a16:creationId xmlns:a16="http://schemas.microsoft.com/office/drawing/2014/main" id="{CE9DDF5B-98B1-4406-9A84-CAD4C0338896}"/>
              </a:ext>
            </a:extLst>
          </p:cNvPr>
          <p:cNvSpPr>
            <a:spLocks noGrp="1"/>
          </p:cNvSpPr>
          <p:nvPr>
            <p:ph type="title"/>
          </p:nvPr>
        </p:nvSpPr>
        <p:spPr/>
        <p:txBody>
          <a:bodyPr/>
          <a:lstStyle/>
          <a:p>
            <a:pPr algn="ctr"/>
            <a:r>
              <a:rPr kumimoji="1" lang="en-US" altLang="ja-JP" sz="2400" u="sng" dirty="0"/>
              <a:t>Mission of the EDR/DSSAD IWG</a:t>
            </a:r>
            <a:br>
              <a:rPr kumimoji="1" lang="en-US" altLang="ja-JP" sz="2400" u="sng" dirty="0"/>
            </a:br>
            <a:br>
              <a:rPr kumimoji="1" lang="en-US" altLang="ja-JP" dirty="0"/>
            </a:br>
            <a:r>
              <a:rPr kumimoji="1" lang="en-US" altLang="ja-JP" dirty="0" err="1"/>
              <a:t>ToR</a:t>
            </a:r>
            <a:r>
              <a:rPr kumimoji="1" lang="en-US" altLang="ja-JP" dirty="0"/>
              <a:t> of the IWG (ECE/TRANS/WP.29/1147</a:t>
            </a:r>
            <a:r>
              <a:rPr kumimoji="1" lang="ja-JP" altLang="en-US" dirty="0"/>
              <a:t> </a:t>
            </a:r>
            <a:r>
              <a:rPr kumimoji="1" lang="en-US" altLang="ja-JP" dirty="0"/>
              <a:t>Annex VII)</a:t>
            </a:r>
            <a:br>
              <a:rPr kumimoji="1" lang="en-US" altLang="ja-JP" dirty="0"/>
            </a:br>
            <a:r>
              <a:rPr kumimoji="1" lang="en-US" altLang="ja-JP" dirty="0"/>
              <a:t>(adopted in the 178th WP.29 in  June 2019)</a:t>
            </a:r>
            <a:endParaRPr kumimoji="1" lang="ja-JP" altLang="en-US" dirty="0"/>
          </a:p>
        </p:txBody>
      </p:sp>
      <p:sp>
        <p:nvSpPr>
          <p:cNvPr id="4" name="正方形/長方形 3">
            <a:extLst>
              <a:ext uri="{FF2B5EF4-FFF2-40B4-BE49-F238E27FC236}">
                <a16:creationId xmlns:a16="http://schemas.microsoft.com/office/drawing/2014/main" id="{9F290EDB-6FF0-4599-8B3A-9FBB91A52638}"/>
              </a:ext>
            </a:extLst>
          </p:cNvPr>
          <p:cNvSpPr/>
          <p:nvPr/>
        </p:nvSpPr>
        <p:spPr>
          <a:xfrm>
            <a:off x="169333" y="1597306"/>
            <a:ext cx="9539111" cy="51647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スライド番号プレースホルダー 4">
            <a:extLst>
              <a:ext uri="{FF2B5EF4-FFF2-40B4-BE49-F238E27FC236}">
                <a16:creationId xmlns:a16="http://schemas.microsoft.com/office/drawing/2014/main" id="{8ACCFB96-DE25-2D54-580E-B08A4A631852}"/>
              </a:ext>
            </a:extLst>
          </p:cNvPr>
          <p:cNvSpPr>
            <a:spLocks noGrp="1"/>
          </p:cNvSpPr>
          <p:nvPr>
            <p:ph type="sldNum" idx="10"/>
          </p:nvPr>
        </p:nvSpPr>
        <p:spPr/>
        <p:txBody>
          <a:bodyPr/>
          <a:lstStyle/>
          <a:p>
            <a:pPr algn="r"/>
            <a:fld id="{CF5C2B08-6F4B-45EB-B014-59701702C745}" type="slidenum">
              <a:rPr lang="en-US" spc="-1" smtClean="0">
                <a:latin typeface="Calibri"/>
              </a:rPr>
              <a:pPr algn="r"/>
              <a:t>2</a:t>
            </a:fld>
            <a:endParaRPr lang="en-US" spc="-1" dirty="0">
              <a:latin typeface="Times New Roman"/>
            </a:endParaRPr>
          </a:p>
        </p:txBody>
      </p:sp>
    </p:spTree>
    <p:extLst>
      <p:ext uri="{BB962C8B-B14F-4D97-AF65-F5344CB8AC3E}">
        <p14:creationId xmlns:p14="http://schemas.microsoft.com/office/powerpoint/2010/main" val="4084792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9559EB-A133-451B-A10B-B49CE3C1ABBD}"/>
              </a:ext>
            </a:extLst>
          </p:cNvPr>
          <p:cNvSpPr>
            <a:spLocks noGrp="1"/>
          </p:cNvSpPr>
          <p:nvPr>
            <p:ph type="title"/>
          </p:nvPr>
        </p:nvSpPr>
        <p:spPr>
          <a:xfrm>
            <a:off x="495300" y="179066"/>
            <a:ext cx="8915010" cy="418812"/>
          </a:xfrm>
        </p:spPr>
        <p:txBody>
          <a:bodyPr/>
          <a:lstStyle/>
          <a:p>
            <a:pPr algn="ctr"/>
            <a:r>
              <a:rPr kumimoji="1" lang="en-US" altLang="ja-JP" sz="2400" u="sng" dirty="0">
                <a:solidFill>
                  <a:schemeClr val="tx1"/>
                </a:solidFill>
              </a:rPr>
              <a:t>Overview of the IWG activities</a:t>
            </a:r>
            <a:endParaRPr kumimoji="1" lang="ja-JP" altLang="en-US" sz="2400" u="sng" dirty="0">
              <a:solidFill>
                <a:schemeClr val="tx1"/>
              </a:solidFill>
            </a:endParaRPr>
          </a:p>
        </p:txBody>
      </p:sp>
      <p:sp>
        <p:nvSpPr>
          <p:cNvPr id="3" name="スライド番号プレースホルダー 2">
            <a:extLst>
              <a:ext uri="{FF2B5EF4-FFF2-40B4-BE49-F238E27FC236}">
                <a16:creationId xmlns:a16="http://schemas.microsoft.com/office/drawing/2014/main" id="{3C80C218-7EB0-899E-A831-33A5F7CD42A3}"/>
              </a:ext>
            </a:extLst>
          </p:cNvPr>
          <p:cNvSpPr>
            <a:spLocks noGrp="1"/>
          </p:cNvSpPr>
          <p:nvPr>
            <p:ph type="sldNum" idx="10"/>
          </p:nvPr>
        </p:nvSpPr>
        <p:spPr/>
        <p:txBody>
          <a:bodyPr/>
          <a:lstStyle/>
          <a:p>
            <a:pPr algn="r"/>
            <a:fld id="{CF5C2B08-6F4B-45EB-B014-59701702C745}" type="slidenum">
              <a:rPr lang="en-US" spc="-1" smtClean="0">
                <a:latin typeface="Calibri"/>
              </a:rPr>
              <a:pPr algn="r"/>
              <a:t>3</a:t>
            </a:fld>
            <a:endParaRPr lang="en-US" spc="-1" dirty="0">
              <a:latin typeface="Times New Roman"/>
            </a:endParaRPr>
          </a:p>
        </p:txBody>
      </p:sp>
      <p:graphicFrame>
        <p:nvGraphicFramePr>
          <p:cNvPr id="13" name="表 13">
            <a:extLst>
              <a:ext uri="{FF2B5EF4-FFF2-40B4-BE49-F238E27FC236}">
                <a16:creationId xmlns:a16="http://schemas.microsoft.com/office/drawing/2014/main" id="{A1F0117B-62F9-724A-3828-A4F670026B55}"/>
              </a:ext>
            </a:extLst>
          </p:cNvPr>
          <p:cNvGraphicFramePr>
            <a:graphicFrameLocks noGrp="1"/>
          </p:cNvGraphicFramePr>
          <p:nvPr>
            <p:extLst>
              <p:ext uri="{D42A27DB-BD31-4B8C-83A1-F6EECF244321}">
                <p14:modId xmlns:p14="http://schemas.microsoft.com/office/powerpoint/2010/main" val="4185195570"/>
              </p:ext>
            </p:extLst>
          </p:nvPr>
        </p:nvGraphicFramePr>
        <p:xfrm>
          <a:off x="210821" y="682178"/>
          <a:ext cx="9483968" cy="6062213"/>
        </p:xfrm>
        <a:graphic>
          <a:graphicData uri="http://schemas.openxmlformats.org/drawingml/2006/table">
            <a:tbl>
              <a:tblPr firstRow="1" bandRow="1">
                <a:tableStyleId>{5C22544A-7EE6-4342-B048-85BDC9FD1C3A}</a:tableStyleId>
              </a:tblPr>
              <a:tblGrid>
                <a:gridCol w="1282077">
                  <a:extLst>
                    <a:ext uri="{9D8B030D-6E8A-4147-A177-3AD203B41FA5}">
                      <a16:colId xmlns:a16="http://schemas.microsoft.com/office/drawing/2014/main" val="2841816291"/>
                    </a:ext>
                  </a:extLst>
                </a:gridCol>
                <a:gridCol w="3909526">
                  <a:extLst>
                    <a:ext uri="{9D8B030D-6E8A-4147-A177-3AD203B41FA5}">
                      <a16:colId xmlns:a16="http://schemas.microsoft.com/office/drawing/2014/main" val="1657985214"/>
                    </a:ext>
                  </a:extLst>
                </a:gridCol>
                <a:gridCol w="2194130">
                  <a:extLst>
                    <a:ext uri="{9D8B030D-6E8A-4147-A177-3AD203B41FA5}">
                      <a16:colId xmlns:a16="http://schemas.microsoft.com/office/drawing/2014/main" val="3639062127"/>
                    </a:ext>
                  </a:extLst>
                </a:gridCol>
                <a:gridCol w="2098235">
                  <a:extLst>
                    <a:ext uri="{9D8B030D-6E8A-4147-A177-3AD203B41FA5}">
                      <a16:colId xmlns:a16="http://schemas.microsoft.com/office/drawing/2014/main" val="3449113846"/>
                    </a:ext>
                  </a:extLst>
                </a:gridCol>
              </a:tblGrid>
              <a:tr h="188146">
                <a:tc>
                  <a:txBody>
                    <a:bodyPr/>
                    <a:lstStyle/>
                    <a:p>
                      <a:endParaRPr kumimoji="1" lang="ja-JP" altLang="en-US"/>
                    </a:p>
                  </a:txBody>
                  <a:tcPr/>
                </a:tc>
                <a:tc>
                  <a:txBody>
                    <a:bodyPr/>
                    <a:lstStyle/>
                    <a:p>
                      <a:r>
                        <a:rPr kumimoji="1" lang="en-US" altLang="ja-JP" dirty="0"/>
                        <a:t>Projects Completed</a:t>
                      </a:r>
                      <a:endParaRPr kumimoji="1" lang="ja-JP" altLang="en-US" dirty="0"/>
                    </a:p>
                  </a:txBody>
                  <a:tcPr/>
                </a:tc>
                <a:tc>
                  <a:txBody>
                    <a:bodyPr/>
                    <a:lstStyle/>
                    <a:p>
                      <a:r>
                        <a:rPr kumimoji="1" lang="en-US" altLang="ja-JP" dirty="0"/>
                        <a:t>Current Work</a:t>
                      </a:r>
                      <a:endParaRPr kumimoji="1" lang="ja-JP" altLang="en-US" dirty="0"/>
                    </a:p>
                  </a:txBody>
                  <a:tcPr/>
                </a:tc>
                <a:tc>
                  <a:txBody>
                    <a:bodyPr/>
                    <a:lstStyle/>
                    <a:p>
                      <a:r>
                        <a:rPr kumimoji="1" lang="en-US" altLang="ja-JP" dirty="0"/>
                        <a:t>Future Work</a:t>
                      </a:r>
                      <a:br>
                        <a:rPr kumimoji="1" lang="en-US" altLang="ja-JP" dirty="0"/>
                      </a:br>
                      <a:r>
                        <a:rPr kumimoji="1" lang="en-US" altLang="ja-JP" dirty="0"/>
                        <a:t>(WP.29 mandate)</a:t>
                      </a:r>
                      <a:endParaRPr kumimoji="1" lang="ja-JP" altLang="en-US" dirty="0"/>
                    </a:p>
                  </a:txBody>
                  <a:tcPr/>
                </a:tc>
                <a:extLst>
                  <a:ext uri="{0D108BD9-81ED-4DB2-BD59-A6C34878D82A}">
                    <a16:rowId xmlns:a16="http://schemas.microsoft.com/office/drawing/2014/main" val="1199349406"/>
                  </a:ext>
                </a:extLst>
              </a:tr>
              <a:tr h="1341811">
                <a:tc>
                  <a:txBody>
                    <a:bodyPr/>
                    <a:lstStyle/>
                    <a:p>
                      <a:r>
                        <a:rPr kumimoji="1" lang="en-US" altLang="ja-JP" sz="1600" b="0" i="0" u="none" strike="noStrike" kern="0" cap="none" spc="0" normalizeH="0" baseline="0" noProof="0" dirty="0">
                          <a:ln>
                            <a:noFill/>
                          </a:ln>
                          <a:solidFill>
                            <a:schemeClr val="tx1"/>
                          </a:solidFill>
                          <a:effectLst/>
                          <a:uLnTx/>
                          <a:uFillTx/>
                        </a:rPr>
                        <a:t>Comparison between EDR and DSSAD </a:t>
                      </a:r>
                      <a:endParaRPr kumimoji="1" lang="ja-JP" altLang="en-US" sz="1600" dirty="0"/>
                    </a:p>
                  </a:txBody>
                  <a:tcPr/>
                </a:tc>
                <a:tc>
                  <a:txBody>
                    <a:bodyPr/>
                    <a:lstStyle/>
                    <a:p>
                      <a:r>
                        <a:rPr kumimoji="1" lang="en-US" altLang="ja-JP" sz="1400" b="0" i="0" u="none" strike="noStrike" kern="0" cap="none" spc="0" normalizeH="0" baseline="0" noProof="0" dirty="0">
                          <a:ln>
                            <a:noFill/>
                          </a:ln>
                          <a:solidFill>
                            <a:schemeClr val="tx1"/>
                          </a:solidFill>
                          <a:effectLst/>
                          <a:uLnTx/>
                          <a:uFillTx/>
                        </a:rPr>
                        <a:t>Comparison between EDR and DSSAD </a:t>
                      </a:r>
                    </a:p>
                    <a:p>
                      <a:r>
                        <a:rPr kumimoji="1" lang="en-US" altLang="ja-JP" sz="1400" b="0" i="0" u="none" strike="noStrike" kern="0" cap="none" spc="0" normalizeH="0" baseline="0" noProof="0" dirty="0">
                          <a:ln>
                            <a:noFill/>
                          </a:ln>
                          <a:solidFill>
                            <a:schemeClr val="tx1"/>
                          </a:solidFill>
                          <a:effectLst/>
                          <a:uLnTx/>
                          <a:uFillTx/>
                        </a:rPr>
                        <a:t>(WP29-179-19, Nov. 2019)</a:t>
                      </a:r>
                    </a:p>
                    <a:p>
                      <a:endParaRPr kumimoji="1" lang="en-US" altLang="ja-JP" sz="1400" b="0" i="0" u="none" strike="noStrike" kern="0" cap="none" spc="0" normalizeH="0" baseline="0" noProof="0" dirty="0">
                        <a:ln>
                          <a:noFill/>
                        </a:ln>
                        <a:solidFill>
                          <a:schemeClr val="tx1"/>
                        </a:solidFill>
                        <a:effectLst/>
                        <a:uLnTx/>
                        <a:uFillTx/>
                      </a:endParaRPr>
                    </a:p>
                    <a:p>
                      <a:endParaRPr kumimoji="1" lang="ja-JP" altLang="en-US" sz="1400" dirty="0"/>
                    </a:p>
                  </a:txBody>
                  <a:tcPr/>
                </a:tc>
                <a:tc rowSpan="2">
                  <a:txBody>
                    <a:bodyPr/>
                    <a:lstStyle/>
                    <a:p>
                      <a:pPr marL="176213" indent="-176213">
                        <a:spcBef>
                          <a:spcPts val="600"/>
                        </a:spcBef>
                        <a:buFont typeface="Arial" panose="020B0604020202020204" pitchFamily="34" charset="0"/>
                        <a:buChar char="•"/>
                      </a:pPr>
                      <a:r>
                        <a:rPr kumimoji="1" lang="en-GB" altLang="ja-JP" sz="1600" dirty="0"/>
                        <a:t>discussion of </a:t>
                      </a:r>
                      <a:r>
                        <a:rPr kumimoji="1" lang="en-GB" altLang="ja-JP" sz="1600" b="1" dirty="0"/>
                        <a:t>data elements</a:t>
                      </a:r>
                      <a:r>
                        <a:rPr kumimoji="1" lang="en-GB" altLang="ja-JP" sz="1600" dirty="0"/>
                        <a:t>, including triggers and basic vehicle information data</a:t>
                      </a:r>
                    </a:p>
                    <a:p>
                      <a:pPr marL="176213" indent="-176213">
                        <a:spcBef>
                          <a:spcPts val="600"/>
                        </a:spcBef>
                        <a:buFont typeface="Arial" panose="020B0604020202020204" pitchFamily="34" charset="0"/>
                        <a:buChar char="•"/>
                      </a:pPr>
                      <a:r>
                        <a:rPr kumimoji="1" lang="en-GB" altLang="ja-JP" sz="1600" dirty="0"/>
                        <a:t>discussion on the hardware requirements</a:t>
                      </a:r>
                    </a:p>
                    <a:p>
                      <a:pPr marL="176213" indent="-176213">
                        <a:spcBef>
                          <a:spcPts val="600"/>
                        </a:spcBef>
                        <a:buFont typeface="Arial" panose="020B0604020202020204" pitchFamily="34" charset="0"/>
                        <a:buChar char="•"/>
                      </a:pPr>
                      <a:r>
                        <a:rPr kumimoji="1" lang="en-GB" altLang="ja-JP" sz="1600" dirty="0"/>
                        <a:t>storage duration </a:t>
                      </a:r>
                    </a:p>
                    <a:p>
                      <a:pPr marL="176213" indent="-176213">
                        <a:spcBef>
                          <a:spcPts val="600"/>
                        </a:spcBef>
                        <a:buFont typeface="Arial" panose="020B0604020202020204" pitchFamily="34" charset="0"/>
                        <a:buChar char="•"/>
                      </a:pPr>
                      <a:r>
                        <a:rPr kumimoji="1" lang="en-GB" altLang="ja-JP" sz="1600" dirty="0"/>
                        <a:t>privacy information etc.</a:t>
                      </a:r>
                    </a:p>
                  </a:txBody>
                  <a:tcPr/>
                </a:tc>
                <a:tc rowSpan="2">
                  <a:txBody>
                    <a:bodyPr/>
                    <a:lstStyle/>
                    <a:p>
                      <a:pPr marL="176213" indent="-176213">
                        <a:buFont typeface="Arial" panose="020B0604020202020204" pitchFamily="34" charset="0"/>
                        <a:buChar char="•"/>
                      </a:pPr>
                      <a:r>
                        <a:rPr kumimoji="1" lang="en-US" altLang="ja-JP" sz="1600" b="1" dirty="0"/>
                        <a:t>DSSAD performance elements for ADS (Jun. 2024)</a:t>
                      </a:r>
                      <a:endParaRPr kumimoji="1" lang="ja-JP" altLang="en-US" sz="1600" b="1" dirty="0"/>
                    </a:p>
                  </a:txBody>
                  <a:tcPr/>
                </a:tc>
                <a:extLst>
                  <a:ext uri="{0D108BD9-81ED-4DB2-BD59-A6C34878D82A}">
                    <a16:rowId xmlns:a16="http://schemas.microsoft.com/office/drawing/2014/main" val="2377694645"/>
                  </a:ext>
                </a:extLst>
              </a:tr>
              <a:tr h="2525842">
                <a:tc>
                  <a:txBody>
                    <a:bodyPr/>
                    <a:lstStyle/>
                    <a:p>
                      <a:r>
                        <a:rPr kumimoji="1" lang="en-US" altLang="ja-JP" sz="1600" dirty="0"/>
                        <a:t>DSSAD</a:t>
                      </a:r>
                      <a:endParaRPr kumimoji="1" lang="ja-JP" altLang="en-US" sz="1600" dirty="0"/>
                    </a:p>
                  </a:txBody>
                  <a:tcPr>
                    <a:solidFill>
                      <a:srgbClr val="D0D8E8"/>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schemeClr val="tx1"/>
                          </a:solidFill>
                          <a:effectLst/>
                          <a:uLnTx/>
                          <a:uFillTx/>
                          <a:latin typeface="+mn-lt"/>
                        </a:rPr>
                        <a:t>DSSAD requirements (ALKS (UNR157)) </a:t>
                      </a:r>
                      <a:br>
                        <a:rPr kumimoji="1" lang="en-US" altLang="ja-JP" sz="1400" b="0" i="0" u="none" strike="noStrike" kern="0" cap="none" spc="0" normalizeH="0" baseline="0" noProof="0" dirty="0">
                          <a:ln>
                            <a:noFill/>
                          </a:ln>
                          <a:solidFill>
                            <a:schemeClr val="tx1"/>
                          </a:solidFill>
                          <a:effectLst/>
                          <a:uLnTx/>
                          <a:uFillTx/>
                          <a:latin typeface="+mn-lt"/>
                        </a:rPr>
                      </a:br>
                      <a:r>
                        <a:rPr kumimoji="1" lang="en-US" altLang="ja-JP" sz="1400" b="0" i="0" u="none" strike="noStrike" kern="0" cap="none" spc="0" normalizeH="0" baseline="0" noProof="0" dirty="0">
                          <a:ln>
                            <a:noFill/>
                          </a:ln>
                          <a:solidFill>
                            <a:schemeClr val="tx1"/>
                          </a:solidFill>
                          <a:effectLst/>
                          <a:uLnTx/>
                          <a:uFillTx/>
                          <a:latin typeface="+mn-lt"/>
                        </a:rPr>
                        <a:t>(181</a:t>
                      </a:r>
                      <a:r>
                        <a:rPr kumimoji="1" lang="en-US" altLang="ja-JP" sz="1400" b="0" i="0" u="none" strike="noStrike" kern="0" cap="none" spc="0" normalizeH="0" noProof="0" dirty="0">
                          <a:ln>
                            <a:noFill/>
                          </a:ln>
                          <a:solidFill>
                            <a:schemeClr val="tx1"/>
                          </a:solidFill>
                          <a:effectLst/>
                          <a:uLnTx/>
                          <a:uFillTx/>
                          <a:latin typeface="+mn-lt"/>
                        </a:rPr>
                        <a:t>st</a:t>
                      </a:r>
                      <a:r>
                        <a:rPr kumimoji="1" lang="en-US" altLang="ja-JP" sz="1400" b="0" i="0" u="none" strike="noStrike" kern="0" cap="none" spc="0" normalizeH="0" baseline="0" noProof="0" dirty="0">
                          <a:ln>
                            <a:noFill/>
                          </a:ln>
                          <a:solidFill>
                            <a:schemeClr val="tx1"/>
                          </a:solidFill>
                          <a:effectLst/>
                          <a:uLnTx/>
                          <a:uFillTx/>
                          <a:latin typeface="+mn-lt"/>
                        </a:rPr>
                        <a:t> WP.29, June 2020)</a:t>
                      </a: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schemeClr val="tx1"/>
                          </a:solidFill>
                          <a:effectLst/>
                          <a:uLnTx/>
                          <a:uFillTx/>
                          <a:latin typeface="+mn-lt"/>
                        </a:rPr>
                        <a:t>(189th WP.29, March 2023)</a:t>
                      </a:r>
                      <a:br>
                        <a:rPr kumimoji="1" lang="en-US" altLang="ja-JP" sz="1400" b="0" i="0" u="none" strike="noStrike" kern="0" cap="none" spc="0" normalizeH="0" baseline="0" noProof="0" dirty="0">
                          <a:ln>
                            <a:noFill/>
                          </a:ln>
                          <a:solidFill>
                            <a:schemeClr val="tx1"/>
                          </a:solidFill>
                          <a:effectLst/>
                          <a:uLnTx/>
                          <a:uFillTx/>
                          <a:latin typeface="+mn-lt"/>
                        </a:rPr>
                      </a:br>
                      <a:endParaRPr kumimoji="1" lang="en-US" altLang="ja-JP" sz="1400" b="0" i="0" u="none" strike="noStrike" kern="0" cap="none" spc="0" normalizeH="0" baseline="0" noProof="0" dirty="0">
                        <a:ln>
                          <a:noFill/>
                        </a:ln>
                        <a:solidFill>
                          <a:schemeClr val="tx1"/>
                        </a:solidFill>
                        <a:effectLst/>
                        <a:uLnTx/>
                        <a:uFillTx/>
                        <a:latin typeface="+mn-lt"/>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dirty="0"/>
                        <a:t>Updating consolidated document of domestic activities on DSSAD</a:t>
                      </a: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schemeClr val="tx1"/>
                          </a:solidFill>
                          <a:effectLst/>
                          <a:uLnTx/>
                          <a:uFillTx/>
                          <a:latin typeface="+mn-lt"/>
                        </a:rPr>
                        <a:t>(188th WP.29, November 2022)</a:t>
                      </a: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1400" b="0" i="0" u="none" strike="noStrike" kern="0" cap="none" spc="0" normalizeH="0" baseline="0" noProof="0" dirty="0">
                        <a:ln>
                          <a:noFill/>
                        </a:ln>
                        <a:solidFill>
                          <a:schemeClr val="tx1"/>
                        </a:solidFill>
                        <a:effectLst/>
                        <a:uLnTx/>
                        <a:uFillTx/>
                        <a:latin typeface="+mn-lt"/>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dirty="0"/>
                        <a:t>Primary purposes of DSSAD, </a:t>
                      </a:r>
                      <a:endParaRPr kumimoji="1" lang="en-US" altLang="ja-JP" sz="1400" b="0" i="0" u="none" strike="noStrike" kern="0" cap="none" spc="0" normalizeH="0" baseline="0" noProof="0" dirty="0">
                        <a:ln>
                          <a:noFill/>
                        </a:ln>
                        <a:solidFill>
                          <a:schemeClr val="tx1"/>
                        </a:solidFill>
                        <a:effectLst/>
                        <a:uLnTx/>
                        <a:uFillTx/>
                        <a:latin typeface="+mn-lt"/>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dirty="0"/>
                        <a:t>Prioritization of discussion topics</a:t>
                      </a:r>
                    </a:p>
                  </a:txBody>
                  <a:tcPr>
                    <a:solidFill>
                      <a:srgbClr val="D0D8E8"/>
                    </a:solidFill>
                  </a:tcPr>
                </a:tc>
                <a:tc vMerge="1">
                  <a:txBody>
                    <a:bodyPr/>
                    <a:lstStyle/>
                    <a:p>
                      <a:endParaRPr kumimoji="1" lang="ja-JP" altLang="en-US" dirty="0"/>
                    </a:p>
                  </a:txBody>
                  <a:tcPr/>
                </a:tc>
                <a:tc vMerge="1">
                  <a:txBody>
                    <a:bodyPr/>
                    <a:lstStyle/>
                    <a:p>
                      <a:endParaRPr kumimoji="1" lang="ja-JP" altLang="en-US" dirty="0"/>
                    </a:p>
                  </a:txBody>
                  <a:tcPr/>
                </a:tc>
                <a:extLst>
                  <a:ext uri="{0D108BD9-81ED-4DB2-BD59-A6C34878D82A}">
                    <a16:rowId xmlns:a16="http://schemas.microsoft.com/office/drawing/2014/main" val="2346956605"/>
                  </a:ext>
                </a:extLst>
              </a:tr>
              <a:tr h="501724">
                <a:tc>
                  <a:txBody>
                    <a:bodyPr/>
                    <a:lstStyle/>
                    <a:p>
                      <a:r>
                        <a:rPr kumimoji="1" lang="en-US" altLang="ja-JP" sz="1600" dirty="0">
                          <a:solidFill>
                            <a:schemeClr val="dk1"/>
                          </a:solidFill>
                          <a:latin typeface="+mn-lt"/>
                          <a:ea typeface="+mn-ea"/>
                          <a:cs typeface="+mn-cs"/>
                        </a:rPr>
                        <a:t>EDR</a:t>
                      </a:r>
                      <a:endParaRPr kumimoji="1" lang="ja-JP" altLang="en-US" sz="1600" dirty="0">
                        <a:solidFill>
                          <a:schemeClr val="dk1"/>
                        </a:solidFill>
                        <a:latin typeface="+mn-lt"/>
                        <a:ea typeface="+mn-ea"/>
                        <a:cs typeface="+mn-cs"/>
                      </a:endParaRPr>
                    </a:p>
                  </a:txBody>
                  <a:tcPr>
                    <a:solidFill>
                      <a:srgbClr val="E9EDF4"/>
                    </a:solidFill>
                  </a:tcPr>
                </a:tc>
                <a:tc>
                  <a:txBody>
                    <a:bodyPr/>
                    <a:lstStyle/>
                    <a:p>
                      <a:r>
                        <a:rPr kumimoji="1" lang="en-US" altLang="ja-JP" sz="1400" b="0" i="0" u="none" strike="noStrike" kern="0" cap="none" spc="0" normalizeH="0" baseline="0" noProof="0" dirty="0">
                          <a:ln>
                            <a:noFill/>
                          </a:ln>
                          <a:solidFill>
                            <a:schemeClr val="tx1"/>
                          </a:solidFill>
                          <a:effectLst/>
                          <a:uLnTx/>
                          <a:uFillTx/>
                          <a:latin typeface="+mn-lt"/>
                        </a:rPr>
                        <a:t>EDR requirements (</a:t>
                      </a:r>
                      <a:r>
                        <a:rPr kumimoji="1" lang="en-US" altLang="ja-JP" sz="1400" b="0" i="0" u="none" strike="noStrike" kern="0" cap="none" spc="0" normalizeH="0" baseline="0" noProof="0" dirty="0">
                          <a:ln>
                            <a:noFill/>
                          </a:ln>
                          <a:solidFill>
                            <a:sysClr val="windowText" lastClr="000000"/>
                          </a:solidFill>
                          <a:effectLst/>
                          <a:uLnTx/>
                          <a:uFillTx/>
                          <a:latin typeface="+mn-lt"/>
                        </a:rPr>
                        <a:t>UNR 160 00/01 series) (183rd WP.29, Mar. 2021), and </a:t>
                      </a:r>
                      <a:br>
                        <a:rPr kumimoji="1" lang="en-US" altLang="ja-JP" sz="1400" b="0" i="0" u="none" strike="noStrike" kern="0" cap="none" spc="0" normalizeH="0" baseline="0" noProof="0" dirty="0">
                          <a:ln>
                            <a:noFill/>
                          </a:ln>
                          <a:solidFill>
                            <a:sysClr val="windowText" lastClr="000000"/>
                          </a:solidFill>
                          <a:effectLst/>
                          <a:uLnTx/>
                          <a:uFillTx/>
                          <a:latin typeface="+mn-lt"/>
                        </a:rPr>
                      </a:br>
                      <a:r>
                        <a:rPr kumimoji="1" lang="en-US" altLang="ja-JP" sz="1400" b="0" i="0" u="none" strike="noStrike" kern="0" cap="none" spc="0" normalizeH="0" baseline="0" noProof="0" dirty="0">
                          <a:ln>
                            <a:noFill/>
                          </a:ln>
                          <a:solidFill>
                            <a:sysClr val="windowText" lastClr="000000"/>
                          </a:solidFill>
                          <a:effectLst/>
                          <a:uLnTx/>
                          <a:uFillTx/>
                          <a:latin typeface="+mn-lt"/>
                        </a:rPr>
                        <a:t>amendments (186</a:t>
                      </a:r>
                      <a:r>
                        <a:rPr kumimoji="1" lang="en-US" altLang="ja-JP" sz="1400" b="0" i="0" u="none" strike="noStrike" kern="0" cap="none" spc="0" normalizeH="0" noProof="0" dirty="0">
                          <a:ln>
                            <a:noFill/>
                          </a:ln>
                          <a:solidFill>
                            <a:sysClr val="windowText" lastClr="000000"/>
                          </a:solidFill>
                          <a:effectLst/>
                          <a:uLnTx/>
                          <a:uFillTx/>
                          <a:latin typeface="+mn-lt"/>
                        </a:rPr>
                        <a:t>th</a:t>
                      </a:r>
                      <a:r>
                        <a:rPr kumimoji="1" lang="en-US" altLang="ja-JP" sz="1400" b="0" i="0" u="none" strike="noStrike" kern="0" cap="none" spc="0" normalizeH="0" baseline="0" noProof="0" dirty="0">
                          <a:ln>
                            <a:noFill/>
                          </a:ln>
                          <a:solidFill>
                            <a:sysClr val="windowText" lastClr="000000"/>
                          </a:solidFill>
                          <a:effectLst/>
                          <a:uLnTx/>
                          <a:uFillTx/>
                          <a:latin typeface="+mn-lt"/>
                        </a:rPr>
                        <a:t> WP.29, Mar. 2022)</a:t>
                      </a:r>
                    </a:p>
                    <a:p>
                      <a:endParaRPr kumimoji="1" lang="en-US" altLang="ja-JP" sz="1400" b="0" i="0" u="none" strike="noStrike" kern="0" cap="none" spc="0" normalizeH="0" baseline="0" noProof="0" dirty="0">
                        <a:ln>
                          <a:noFill/>
                        </a:ln>
                        <a:solidFill>
                          <a:sysClr val="windowText" lastClr="000000"/>
                        </a:solidFill>
                        <a:effectLst/>
                        <a:uLnTx/>
                        <a:uFillTx/>
                        <a:latin typeface="+mn-lt"/>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lang="en-US" sz="1400" dirty="0"/>
                        <a:t>Acceleration Data Accuracy Verification Procedures (125th GRSG, </a:t>
                      </a:r>
                      <a:r>
                        <a:rPr lang="en-GB" sz="1400" dirty="0"/>
                        <a:t>2023/11&amp;15 etc.)</a:t>
                      </a:r>
                      <a:endParaRPr kumimoji="1" lang="ja-JP" altLang="en-US" sz="1400" dirty="0"/>
                    </a:p>
                  </a:txBody>
                  <a:tcPr>
                    <a:solidFill>
                      <a:srgbClr val="E9EDF4"/>
                    </a:solidFill>
                  </a:tcPr>
                </a:tc>
                <a:tc>
                  <a:txBody>
                    <a:bodyPr/>
                    <a:lstStyle/>
                    <a:p>
                      <a:pPr marL="176213" indent="-176213">
                        <a:buFont typeface="Arial" panose="020B0604020202020204" pitchFamily="34" charset="0"/>
                        <a:buChar char="•"/>
                      </a:pPr>
                      <a:r>
                        <a:rPr kumimoji="1" lang="en-US" altLang="ja-JP" sz="1600" dirty="0"/>
                        <a:t>EDR for HDV</a:t>
                      </a:r>
                    </a:p>
                    <a:p>
                      <a:pPr marL="176213" indent="-176213">
                        <a:spcBef>
                          <a:spcPts val="600"/>
                        </a:spcBef>
                        <a:buFont typeface="Arial" panose="020B0604020202020204" pitchFamily="34" charset="0"/>
                        <a:buChar char="•"/>
                      </a:pPr>
                      <a:r>
                        <a:rPr kumimoji="1" lang="en-US" altLang="ja-JP" sz="1600" dirty="0"/>
                        <a:t>Common performance elements for 1958/1998 CPs</a:t>
                      </a:r>
                    </a:p>
                  </a:txBody>
                  <a:tcPr>
                    <a:solidFill>
                      <a:srgbClr val="E9EDF4"/>
                    </a:solidFill>
                  </a:tcPr>
                </a:tc>
                <a:tc>
                  <a:txBody>
                    <a:bodyPr/>
                    <a:lstStyle/>
                    <a:p>
                      <a:pPr marL="176213" indent="-176213">
                        <a:buFont typeface="Arial" panose="020B0604020202020204" pitchFamily="34" charset="0"/>
                        <a:buChar char="•"/>
                      </a:pPr>
                      <a:r>
                        <a:rPr kumimoji="1" lang="en-US" altLang="ja-JP" sz="1600" dirty="0"/>
                        <a:t>EDR for HDV </a:t>
                      </a:r>
                      <a:br>
                        <a:rPr kumimoji="1" lang="en-US" altLang="ja-JP" sz="1600" dirty="0"/>
                      </a:br>
                      <a:r>
                        <a:rPr kumimoji="1" lang="en-US" altLang="ja-JP" sz="1600" dirty="0"/>
                        <a:t>(Nov. 2023)</a:t>
                      </a:r>
                    </a:p>
                    <a:p>
                      <a:pPr marL="176213" marR="0" lvl="0" indent="-176213"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600" dirty="0"/>
                        <a:t>EDR Step 2 </a:t>
                      </a:r>
                      <a:br>
                        <a:rPr kumimoji="1" lang="en-US" altLang="ja-JP" sz="1600" dirty="0"/>
                      </a:br>
                      <a:r>
                        <a:rPr kumimoji="1" lang="en-US" altLang="ja-JP" sz="1600" dirty="0"/>
                        <a:t>(Jun. 2024)</a:t>
                      </a:r>
                      <a:endParaRPr kumimoji="1" lang="ja-JP" altLang="en-US" sz="1600" dirty="0"/>
                    </a:p>
                    <a:p>
                      <a:pPr marL="176213" indent="-176213">
                        <a:buFont typeface="Arial" panose="020B0604020202020204" pitchFamily="34" charset="0"/>
                        <a:buChar char="•"/>
                      </a:pPr>
                      <a:r>
                        <a:rPr kumimoji="1" lang="en-US" altLang="ja-JP" sz="1600" b="1" dirty="0"/>
                        <a:t>EDR for ADS </a:t>
                      </a:r>
                      <a:br>
                        <a:rPr kumimoji="1" lang="en-US" altLang="ja-JP" sz="1600" b="1" dirty="0"/>
                      </a:br>
                      <a:r>
                        <a:rPr kumimoji="1" lang="en-US" altLang="ja-JP" sz="1600" b="1" dirty="0"/>
                        <a:t>(Jun. 2024)</a:t>
                      </a:r>
                    </a:p>
                  </a:txBody>
                  <a:tcPr>
                    <a:solidFill>
                      <a:srgbClr val="E9EDF4"/>
                    </a:solidFill>
                  </a:tcPr>
                </a:tc>
                <a:extLst>
                  <a:ext uri="{0D108BD9-81ED-4DB2-BD59-A6C34878D82A}">
                    <a16:rowId xmlns:a16="http://schemas.microsoft.com/office/drawing/2014/main" val="49173143"/>
                  </a:ext>
                </a:extLst>
              </a:tr>
            </a:tbl>
          </a:graphicData>
        </a:graphic>
      </p:graphicFrame>
    </p:spTree>
    <p:extLst>
      <p:ext uri="{BB962C8B-B14F-4D97-AF65-F5344CB8AC3E}">
        <p14:creationId xmlns:p14="http://schemas.microsoft.com/office/powerpoint/2010/main" val="2071500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C8C09-D1DE-4C2E-8F5F-45747E93D3D0}"/>
              </a:ext>
            </a:extLst>
          </p:cNvPr>
          <p:cNvSpPr>
            <a:spLocks noGrp="1"/>
          </p:cNvSpPr>
          <p:nvPr>
            <p:ph type="title"/>
          </p:nvPr>
        </p:nvSpPr>
        <p:spPr/>
        <p:txBody>
          <a:bodyPr/>
          <a:lstStyle/>
          <a:p>
            <a:pPr algn="ctr"/>
            <a:r>
              <a:rPr lang="en-US" sz="2400" u="sng" dirty="0"/>
              <a:t>Activities of EDR/DSSAD IWG since GRVA #15</a:t>
            </a:r>
          </a:p>
        </p:txBody>
      </p:sp>
      <p:sp>
        <p:nvSpPr>
          <p:cNvPr id="4" name="Slide Number Placeholder 3">
            <a:extLst>
              <a:ext uri="{FF2B5EF4-FFF2-40B4-BE49-F238E27FC236}">
                <a16:creationId xmlns:a16="http://schemas.microsoft.com/office/drawing/2014/main" id="{95884E36-C628-445B-8AB1-452AED3784F1}"/>
              </a:ext>
            </a:extLst>
          </p:cNvPr>
          <p:cNvSpPr>
            <a:spLocks noGrp="1"/>
          </p:cNvSpPr>
          <p:nvPr>
            <p:ph type="sldNum" idx="10"/>
          </p:nvPr>
        </p:nvSpPr>
        <p:spPr/>
        <p:txBody>
          <a:bodyPr/>
          <a:lstStyle/>
          <a:p>
            <a:pPr algn="r"/>
            <a:fld id="{CF5C2B08-6F4B-45EB-B014-59701702C745}" type="slidenum">
              <a:rPr lang="en-US" spc="-1" smtClean="0">
                <a:latin typeface="Calibri"/>
              </a:rPr>
              <a:pPr algn="r"/>
              <a:t>4</a:t>
            </a:fld>
            <a:endParaRPr lang="en-US" spc="-1" dirty="0">
              <a:latin typeface="Times New Roman"/>
            </a:endParaRPr>
          </a:p>
        </p:txBody>
      </p:sp>
      <p:sp>
        <p:nvSpPr>
          <p:cNvPr id="3" name="Subtitle 2">
            <a:extLst>
              <a:ext uri="{FF2B5EF4-FFF2-40B4-BE49-F238E27FC236}">
                <a16:creationId xmlns:a16="http://schemas.microsoft.com/office/drawing/2014/main" id="{1EA7BD4D-1DA3-4888-A628-612763EC7EC9}"/>
              </a:ext>
            </a:extLst>
          </p:cNvPr>
          <p:cNvSpPr>
            <a:spLocks noGrp="1"/>
          </p:cNvSpPr>
          <p:nvPr>
            <p:ph type="subTitle" idx="4294967295"/>
          </p:nvPr>
        </p:nvSpPr>
        <p:spPr>
          <a:xfrm>
            <a:off x="665284" y="1918799"/>
            <a:ext cx="8915400" cy="4338637"/>
          </a:xfrm>
        </p:spPr>
        <p:txBody>
          <a:bodyPr/>
          <a:lstStyle/>
          <a:p>
            <a:pPr marL="228600" marR="0">
              <a:spcBef>
                <a:spcPts val="600"/>
              </a:spcBef>
              <a:spcAft>
                <a:spcPts val="0"/>
              </a:spcAft>
              <a:tabLst>
                <a:tab pos="342900" algn="l"/>
                <a:tab pos="685800" algn="l"/>
              </a:tabLst>
            </a:pPr>
            <a:r>
              <a:rPr lang="en-US" sz="2400" dirty="0">
                <a:effectLst/>
                <a:latin typeface="Times New Roman" panose="02020603050405020304" pitchFamily="18" charset="0"/>
                <a:ea typeface="MS Mincho" panose="02020609040205080304" pitchFamily="49" charset="-128"/>
              </a:rPr>
              <a:t>SG-DSSAD-13					January 31  </a:t>
            </a:r>
          </a:p>
          <a:p>
            <a:pPr marL="228600" marR="0">
              <a:spcBef>
                <a:spcPts val="600"/>
              </a:spcBef>
              <a:spcAft>
                <a:spcPts val="0"/>
              </a:spcAft>
              <a:tabLst>
                <a:tab pos="342900" algn="l"/>
                <a:tab pos="685800" algn="l"/>
              </a:tabLst>
            </a:pPr>
            <a:r>
              <a:rPr lang="en-US" sz="2400" dirty="0">
                <a:effectLst/>
                <a:latin typeface="Times New Roman" panose="02020603050405020304" pitchFamily="18" charset="0"/>
                <a:ea typeface="MS Mincho" panose="02020609040205080304" pitchFamily="49" charset="-128"/>
              </a:rPr>
              <a:t>EDR/DSSAD IWG #19 (hybrid in OICA Paris)	February 14-16 </a:t>
            </a:r>
          </a:p>
          <a:p>
            <a:pPr marL="228600" marR="0">
              <a:spcBef>
                <a:spcPts val="600"/>
              </a:spcBef>
              <a:spcAft>
                <a:spcPts val="0"/>
              </a:spcAft>
              <a:tabLst>
                <a:tab pos="342900" algn="l"/>
                <a:tab pos="685800" algn="l"/>
              </a:tabLst>
            </a:pPr>
            <a:r>
              <a:rPr lang="en-US" sz="2400" dirty="0">
                <a:effectLst/>
                <a:latin typeface="Times New Roman" panose="02020603050405020304" pitchFamily="18" charset="0"/>
                <a:ea typeface="MS Mincho" panose="02020609040205080304" pitchFamily="49" charset="-128"/>
              </a:rPr>
              <a:t>SG-EDR-34 &amp; EDR/DSSAD IWG #20		February 28</a:t>
            </a:r>
          </a:p>
          <a:p>
            <a:pPr marL="228600" marR="0">
              <a:spcBef>
                <a:spcPts val="600"/>
              </a:spcBef>
              <a:spcAft>
                <a:spcPts val="0"/>
              </a:spcAft>
              <a:tabLst>
                <a:tab pos="342900" algn="l"/>
                <a:tab pos="685800" algn="l"/>
              </a:tabLst>
            </a:pPr>
            <a:r>
              <a:rPr lang="en-US" sz="2400" dirty="0">
                <a:latin typeface="Times New Roman" panose="02020603050405020304" pitchFamily="18" charset="0"/>
                <a:ea typeface="MS Mincho" panose="02020609040205080304" pitchFamily="49" charset="-128"/>
              </a:rPr>
              <a:t>TF Data Elements (EDR) #12			March 22 </a:t>
            </a:r>
            <a:endParaRPr lang="en-US" sz="2400" dirty="0">
              <a:effectLst/>
              <a:latin typeface="Times New Roman" panose="02020603050405020304" pitchFamily="18" charset="0"/>
              <a:ea typeface="MS Mincho" panose="02020609040205080304" pitchFamily="49" charset="-128"/>
            </a:endParaRPr>
          </a:p>
          <a:p>
            <a:pPr marL="228600" marR="0">
              <a:spcBef>
                <a:spcPts val="600"/>
              </a:spcBef>
              <a:spcAft>
                <a:spcPts val="0"/>
              </a:spcAft>
              <a:tabLst>
                <a:tab pos="342900" algn="l"/>
                <a:tab pos="685800" algn="l"/>
              </a:tabLst>
            </a:pPr>
            <a:r>
              <a:rPr lang="en-US" sz="2400" dirty="0">
                <a:effectLst/>
                <a:latin typeface="Times New Roman" panose="02020603050405020304" pitchFamily="18" charset="0"/>
                <a:ea typeface="MS Mincho" panose="02020609040205080304" pitchFamily="49" charset="-128"/>
              </a:rPr>
              <a:t>SG-DSSAD-14 &amp; EDR/DSSAD IWG #21	March 23 </a:t>
            </a:r>
          </a:p>
          <a:p>
            <a:pPr marL="228600" marR="0">
              <a:spcBef>
                <a:spcPts val="600"/>
              </a:spcBef>
              <a:spcAft>
                <a:spcPts val="0"/>
              </a:spcAft>
              <a:tabLst>
                <a:tab pos="342900" algn="l"/>
                <a:tab pos="685800" algn="l"/>
              </a:tabLst>
            </a:pPr>
            <a:r>
              <a:rPr lang="en-US" sz="2400" dirty="0">
                <a:effectLst/>
                <a:latin typeface="Times New Roman" panose="02020603050405020304" pitchFamily="18" charset="0"/>
                <a:ea typeface="MS Mincho" panose="02020609040205080304" pitchFamily="49" charset="-128"/>
              </a:rPr>
              <a:t>SG-EDR-36					April 18</a:t>
            </a:r>
          </a:p>
          <a:p>
            <a:pPr marL="228600" marR="0">
              <a:spcBef>
                <a:spcPts val="600"/>
              </a:spcBef>
              <a:spcAft>
                <a:spcPts val="0"/>
              </a:spcAft>
              <a:tabLst>
                <a:tab pos="342900" algn="l"/>
                <a:tab pos="685800" algn="l"/>
              </a:tabLst>
            </a:pPr>
            <a:r>
              <a:rPr lang="en-US" sz="2400" dirty="0">
                <a:effectLst/>
                <a:latin typeface="Times New Roman" panose="02020603050405020304" pitchFamily="18" charset="0"/>
                <a:ea typeface="MS Mincho" panose="02020609040205080304" pitchFamily="49" charset="-128"/>
              </a:rPr>
              <a:t>SG-DSSAD-15 					April 20</a:t>
            </a:r>
          </a:p>
          <a:p>
            <a:pPr marL="228600">
              <a:spcBef>
                <a:spcPts val="600"/>
              </a:spcBef>
              <a:tabLst>
                <a:tab pos="342900" algn="l"/>
                <a:tab pos="685800" algn="l"/>
              </a:tabLst>
            </a:pPr>
            <a:r>
              <a:rPr lang="en-US" sz="2400" dirty="0">
                <a:latin typeface="Times New Roman" panose="02020603050405020304" pitchFamily="18" charset="0"/>
                <a:ea typeface="MS Mincho" panose="02020609040205080304" pitchFamily="49" charset="-128"/>
              </a:rPr>
              <a:t>TF Data Elements (EDR) #13			May 8</a:t>
            </a:r>
            <a:endParaRPr lang="en-US" sz="2400" dirty="0">
              <a:effectLst/>
              <a:latin typeface="Times New Roman" panose="02020603050405020304" pitchFamily="18" charset="0"/>
              <a:ea typeface="MS Mincho" panose="02020609040205080304" pitchFamily="49" charset="-128"/>
            </a:endParaRPr>
          </a:p>
        </p:txBody>
      </p:sp>
    </p:spTree>
    <p:extLst>
      <p:ext uri="{BB962C8B-B14F-4D97-AF65-F5344CB8AC3E}">
        <p14:creationId xmlns:p14="http://schemas.microsoft.com/office/powerpoint/2010/main" val="2404473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0BABE5-BB86-49CA-8F9B-4534496EE278}"/>
              </a:ext>
            </a:extLst>
          </p:cNvPr>
          <p:cNvSpPr>
            <a:spLocks noGrp="1"/>
          </p:cNvSpPr>
          <p:nvPr>
            <p:ph type="title"/>
          </p:nvPr>
        </p:nvSpPr>
        <p:spPr/>
        <p:txBody>
          <a:bodyPr/>
          <a:lstStyle/>
          <a:p>
            <a:pPr algn="ctr"/>
            <a:r>
              <a:rPr kumimoji="1" lang="en-US" altLang="ja-JP" sz="2400" b="0" i="0" u="sng" strike="noStrike" kern="0" cap="none" spc="0" normalizeH="0" baseline="0" noProof="0" dirty="0">
                <a:ln>
                  <a:noFill/>
                </a:ln>
                <a:solidFill>
                  <a:sysClr val="windowText" lastClr="000000"/>
                </a:solidFill>
                <a:effectLst/>
                <a:uLnTx/>
                <a:uFillTx/>
              </a:rPr>
              <a:t>Summary of Recent Activities on DSSAD</a:t>
            </a:r>
            <a:endParaRPr kumimoji="1" lang="ja-JP" altLang="en-US" dirty="0"/>
          </a:p>
        </p:txBody>
      </p:sp>
      <p:sp>
        <p:nvSpPr>
          <p:cNvPr id="3" name="スライド番号プレースホルダー 2">
            <a:extLst>
              <a:ext uri="{FF2B5EF4-FFF2-40B4-BE49-F238E27FC236}">
                <a16:creationId xmlns:a16="http://schemas.microsoft.com/office/drawing/2014/main" id="{923620CD-843D-50D0-5B24-0DFF83D0A185}"/>
              </a:ext>
            </a:extLst>
          </p:cNvPr>
          <p:cNvSpPr>
            <a:spLocks noGrp="1"/>
          </p:cNvSpPr>
          <p:nvPr>
            <p:ph type="sldNum" idx="10"/>
          </p:nvPr>
        </p:nvSpPr>
        <p:spPr/>
        <p:txBody>
          <a:bodyPr/>
          <a:lstStyle/>
          <a:p>
            <a:pPr algn="r"/>
            <a:fld id="{CF5C2B08-6F4B-45EB-B014-59701702C745}" type="slidenum">
              <a:rPr lang="en-US" spc="-1" smtClean="0">
                <a:latin typeface="Calibri"/>
              </a:rPr>
              <a:pPr algn="r"/>
              <a:t>5</a:t>
            </a:fld>
            <a:endParaRPr lang="en-US" spc="-1" dirty="0">
              <a:latin typeface="Times New Roman"/>
            </a:endParaRPr>
          </a:p>
        </p:txBody>
      </p:sp>
      <p:sp>
        <p:nvSpPr>
          <p:cNvPr id="4" name="コンテンツ プレースホルダー 2">
            <a:extLst>
              <a:ext uri="{FF2B5EF4-FFF2-40B4-BE49-F238E27FC236}">
                <a16:creationId xmlns:a16="http://schemas.microsoft.com/office/drawing/2014/main" id="{BABC4E56-00A9-4D70-9025-48BCB6F99EAD}"/>
              </a:ext>
            </a:extLst>
          </p:cNvPr>
          <p:cNvSpPr txBox="1">
            <a:spLocks/>
          </p:cNvSpPr>
          <p:nvPr/>
        </p:nvSpPr>
        <p:spPr>
          <a:xfrm>
            <a:off x="495300" y="1632857"/>
            <a:ext cx="9018583" cy="454341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85750" indent="-285750">
              <a:lnSpc>
                <a:spcPct val="100000"/>
              </a:lnSpc>
              <a:spcBef>
                <a:spcPts val="1200"/>
              </a:spcBef>
              <a:buClr>
                <a:srgbClr val="000000"/>
              </a:buClr>
              <a:buSzPct val="45000"/>
              <a:buFont typeface="Wingdings" charset="2"/>
              <a:buChar char=""/>
              <a:defRPr/>
            </a:pPr>
            <a:r>
              <a:rPr kumimoji="0" lang="en-GB" altLang="ja-JP" sz="2000" kern="0" dirty="0">
                <a:latin typeface="Times New Roman" panose="02020603050405020304" pitchFamily="18" charset="0"/>
                <a:ea typeface="游明朝" panose="02020400000000000000" pitchFamily="18" charset="-128"/>
                <a:cs typeface="Times New Roman" panose="02020603050405020304" pitchFamily="18" charset="0"/>
              </a:rPr>
              <a:t>The discussion of the objectives of the DSSAD was completed and </a:t>
            </a:r>
            <a:br>
              <a:rPr kumimoji="0" lang="en-GB" altLang="ja-JP" sz="2000" kern="0" dirty="0">
                <a:latin typeface="Times New Roman" panose="02020603050405020304" pitchFamily="18" charset="0"/>
                <a:ea typeface="游明朝" panose="02020400000000000000" pitchFamily="18" charset="-128"/>
                <a:cs typeface="Times New Roman" panose="02020603050405020304" pitchFamily="18" charset="0"/>
              </a:rPr>
            </a:br>
            <a:r>
              <a:rPr kumimoji="0" lang="en-GB" altLang="ja-JP" sz="2000" b="1" kern="0" dirty="0">
                <a:latin typeface="Times New Roman" panose="02020603050405020304" pitchFamily="18" charset="0"/>
                <a:ea typeface="游明朝" panose="02020400000000000000" pitchFamily="18" charset="-128"/>
                <a:cs typeface="Times New Roman" panose="02020603050405020304" pitchFamily="18" charset="0"/>
              </a:rPr>
              <a:t>switched to a discussion of data elements</a:t>
            </a:r>
            <a:r>
              <a:rPr kumimoji="0" lang="en-GB" altLang="ja-JP" sz="2000" kern="0" dirty="0">
                <a:latin typeface="Times New Roman" panose="02020603050405020304" pitchFamily="18" charset="0"/>
                <a:ea typeface="游明朝" panose="02020400000000000000" pitchFamily="18" charset="-128"/>
                <a:cs typeface="Times New Roman" panose="02020603050405020304" pitchFamily="18" charset="0"/>
              </a:rPr>
              <a:t>, including triggers and basic vehicle information data.</a:t>
            </a:r>
          </a:p>
          <a:p>
            <a:pPr marL="541338" indent="0">
              <a:lnSpc>
                <a:spcPct val="100000"/>
              </a:lnSpc>
              <a:spcBef>
                <a:spcPts val="1200"/>
              </a:spcBef>
              <a:buClr>
                <a:srgbClr val="000000"/>
              </a:buClr>
              <a:buSzPct val="45000"/>
              <a:buNone/>
              <a:defRPr/>
            </a:pPr>
            <a:r>
              <a:rPr kumimoji="0" lang="en-GB" altLang="ja-JP" sz="2000" kern="0" dirty="0">
                <a:latin typeface="Times New Roman" panose="02020603050405020304" pitchFamily="18" charset="0"/>
                <a:ea typeface="游明朝" panose="02020400000000000000" pitchFamily="18" charset="-128"/>
                <a:cs typeface="Times New Roman" panose="02020603050405020304" pitchFamily="18" charset="0"/>
              </a:rPr>
              <a:t>Ref: DSSAD objectives: </a:t>
            </a:r>
            <a:br>
              <a:rPr kumimoji="0" lang="en-GB" altLang="ja-JP" sz="2000" kern="0" dirty="0">
                <a:latin typeface="Times New Roman" panose="02020603050405020304" pitchFamily="18" charset="0"/>
                <a:ea typeface="游明朝" panose="02020400000000000000" pitchFamily="18" charset="-128"/>
                <a:cs typeface="Times New Roman" panose="02020603050405020304" pitchFamily="18" charset="0"/>
              </a:rPr>
            </a:br>
            <a:r>
              <a:rPr kumimoji="0" lang="en-GB" altLang="ja-JP" sz="2000" b="1" kern="0" dirty="0">
                <a:latin typeface="Times New Roman" panose="02020603050405020304" pitchFamily="18" charset="0"/>
                <a:ea typeface="游明朝" panose="02020400000000000000" pitchFamily="18" charset="-128"/>
                <a:cs typeface="Times New Roman" panose="02020603050405020304" pitchFamily="18" charset="0"/>
              </a:rPr>
              <a:t>"Data recorded to evaluate/monitor overall safety performance </a:t>
            </a:r>
            <a:br>
              <a:rPr kumimoji="0" lang="en-GB" altLang="ja-JP" sz="2000" b="1" kern="0" dirty="0">
                <a:latin typeface="Times New Roman" panose="02020603050405020304" pitchFamily="18" charset="0"/>
                <a:ea typeface="游明朝" panose="02020400000000000000" pitchFamily="18" charset="-128"/>
                <a:cs typeface="Times New Roman" panose="02020603050405020304" pitchFamily="18" charset="0"/>
              </a:rPr>
            </a:br>
            <a:r>
              <a:rPr kumimoji="0" lang="en-GB" altLang="ja-JP" sz="2000" b="1" kern="0" dirty="0">
                <a:latin typeface="Times New Roman" panose="02020603050405020304" pitchFamily="18" charset="0"/>
                <a:ea typeface="游明朝" panose="02020400000000000000" pitchFamily="18" charset="-128"/>
                <a:cs typeface="Times New Roman" panose="02020603050405020304" pitchFamily="18" charset="0"/>
              </a:rPr>
              <a:t>and identify when ADS is in control of vehicles"</a:t>
            </a:r>
          </a:p>
          <a:p>
            <a:pPr marL="285750" indent="-285750">
              <a:lnSpc>
                <a:spcPct val="100000"/>
              </a:lnSpc>
              <a:spcBef>
                <a:spcPts val="2400"/>
              </a:spcBef>
              <a:buClr>
                <a:srgbClr val="000000"/>
              </a:buClr>
              <a:buSzPct val="45000"/>
              <a:buFont typeface="Wingdings" charset="2"/>
              <a:buChar char=""/>
              <a:defRPr/>
            </a:pPr>
            <a:r>
              <a:rPr kumimoji="0" lang="en-US" altLang="ja-JP" sz="2000" kern="0" dirty="0">
                <a:latin typeface="Times New Roman" panose="02020603050405020304" pitchFamily="18" charset="0"/>
                <a:ea typeface="游明朝" panose="02020400000000000000" pitchFamily="18" charset="-128"/>
                <a:cs typeface="Times New Roman" panose="02020603050405020304" pitchFamily="18" charset="0"/>
              </a:rPr>
              <a:t>Group is focusing on discussion of </a:t>
            </a:r>
            <a:r>
              <a:rPr kumimoji="0" lang="en-US" altLang="ja-JP" sz="2000" b="1" kern="0" dirty="0">
                <a:latin typeface="Times New Roman" panose="02020603050405020304" pitchFamily="18" charset="0"/>
                <a:ea typeface="游明朝" panose="02020400000000000000" pitchFamily="18" charset="-128"/>
                <a:cs typeface="Times New Roman" panose="02020603050405020304" pitchFamily="18" charset="0"/>
              </a:rPr>
              <a:t>data elements to be recorded </a:t>
            </a:r>
            <a:r>
              <a:rPr kumimoji="0" lang="en-US" altLang="ja-JP" sz="2000" kern="0" dirty="0">
                <a:latin typeface="Times New Roman" panose="02020603050405020304" pitchFamily="18" charset="0"/>
                <a:ea typeface="游明朝" panose="02020400000000000000" pitchFamily="18" charset="-128"/>
                <a:cs typeface="Times New Roman" panose="02020603050405020304" pitchFamily="18" charset="0"/>
              </a:rPr>
              <a:t>as its primary activity, to be followed by a discussion on the hardware requirements.</a:t>
            </a:r>
          </a:p>
          <a:p>
            <a:pPr marL="285750" indent="-285750">
              <a:lnSpc>
                <a:spcPct val="100000"/>
              </a:lnSpc>
              <a:spcBef>
                <a:spcPts val="2400"/>
              </a:spcBef>
              <a:buClr>
                <a:srgbClr val="000000"/>
              </a:buClr>
              <a:buSzPct val="45000"/>
              <a:buFont typeface="Wingdings" charset="2"/>
              <a:buChar char=""/>
              <a:defRPr/>
            </a:pPr>
            <a:r>
              <a:rPr kumimoji="0" lang="en-GB" altLang="ja-JP" sz="2000" kern="0" dirty="0">
                <a:latin typeface="Times New Roman" panose="02020603050405020304" pitchFamily="18" charset="0"/>
                <a:ea typeface="游明朝" panose="02020400000000000000" pitchFamily="18" charset="-128"/>
                <a:cs typeface="Times New Roman" panose="02020603050405020304" pitchFamily="18" charset="0"/>
              </a:rPr>
              <a:t>Ongoing discussion on:</a:t>
            </a:r>
          </a:p>
          <a:p>
            <a:pPr marL="742950" lvl="1" indent="-285750">
              <a:lnSpc>
                <a:spcPct val="100000"/>
              </a:lnSpc>
              <a:spcBef>
                <a:spcPts val="600"/>
              </a:spcBef>
              <a:buClr>
                <a:srgbClr val="000000"/>
              </a:buClr>
              <a:buSzPct val="45000"/>
              <a:buFont typeface="Wingdings" charset="2"/>
              <a:buChar char=""/>
              <a:defRPr/>
            </a:pPr>
            <a:r>
              <a:rPr kumimoji="0" lang="en-GB" altLang="ja-JP" sz="2000" kern="0" dirty="0">
                <a:latin typeface="Times New Roman" panose="02020603050405020304" pitchFamily="18" charset="0"/>
                <a:ea typeface="游明朝" panose="02020400000000000000" pitchFamily="18" charset="-128"/>
                <a:cs typeface="Times New Roman" panose="02020603050405020304" pitchFamily="18" charset="0"/>
              </a:rPr>
              <a:t>the inconsistencies between countries in </a:t>
            </a:r>
            <a:r>
              <a:rPr kumimoji="0" lang="en-US" altLang="ja-JP" sz="2000" kern="0" dirty="0">
                <a:latin typeface="Times New Roman" panose="02020603050405020304" pitchFamily="18" charset="0"/>
                <a:ea typeface="游明朝" panose="02020400000000000000" pitchFamily="18" charset="-128"/>
                <a:cs typeface="Times New Roman" panose="02020603050405020304" pitchFamily="18" charset="0"/>
              </a:rPr>
              <a:t>DSSAD storage duration, and</a:t>
            </a:r>
          </a:p>
          <a:p>
            <a:pPr marL="742950" lvl="1" indent="-285750">
              <a:lnSpc>
                <a:spcPct val="100000"/>
              </a:lnSpc>
              <a:spcBef>
                <a:spcPts val="600"/>
              </a:spcBef>
              <a:buClr>
                <a:srgbClr val="000000"/>
              </a:buClr>
              <a:buSzPct val="45000"/>
              <a:buFont typeface="Wingdings" charset="2"/>
              <a:buChar char=""/>
              <a:defRPr/>
            </a:pPr>
            <a:r>
              <a:rPr kumimoji="0" lang="en-US" altLang="ja-JP" sz="2000" kern="0" dirty="0">
                <a:latin typeface="Times New Roman" panose="02020603050405020304" pitchFamily="18" charset="0"/>
                <a:ea typeface="游明朝" panose="02020400000000000000" pitchFamily="18" charset="-128"/>
                <a:cs typeface="Times New Roman" panose="02020603050405020304" pitchFamily="18" charset="0"/>
              </a:rPr>
              <a:t>privacy information.</a:t>
            </a:r>
          </a:p>
        </p:txBody>
      </p:sp>
      <p:sp>
        <p:nvSpPr>
          <p:cNvPr id="7" name="四角形: 角を丸くする 6">
            <a:extLst>
              <a:ext uri="{FF2B5EF4-FFF2-40B4-BE49-F238E27FC236}">
                <a16:creationId xmlns:a16="http://schemas.microsoft.com/office/drawing/2014/main" id="{B86893C8-2E73-421D-B4E0-84768080796D}"/>
              </a:ext>
            </a:extLst>
          </p:cNvPr>
          <p:cNvSpPr/>
          <p:nvPr/>
        </p:nvSpPr>
        <p:spPr>
          <a:xfrm>
            <a:off x="211264" y="1417320"/>
            <a:ext cx="9455250" cy="5166000"/>
          </a:xfrm>
          <a:prstGeom prst="roundRect">
            <a:avLst>
              <a:gd name="adj" fmla="val 930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49749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F272DE2-6472-B927-C74B-321F4033FE34}"/>
              </a:ext>
            </a:extLst>
          </p:cNvPr>
          <p:cNvSpPr>
            <a:spLocks noGrp="1"/>
          </p:cNvSpPr>
          <p:nvPr>
            <p:ph type="title"/>
          </p:nvPr>
        </p:nvSpPr>
        <p:spPr/>
        <p:txBody>
          <a:bodyPr/>
          <a:lstStyle/>
          <a:p>
            <a:pPr algn="ctr"/>
            <a:r>
              <a:rPr lang="en-GB" sz="2400" u="sng" dirty="0"/>
              <a:t>As an example of concrete discussion content...</a:t>
            </a:r>
          </a:p>
        </p:txBody>
      </p:sp>
      <p:sp>
        <p:nvSpPr>
          <p:cNvPr id="4" name="スライド番号プレースホルダー 3">
            <a:extLst>
              <a:ext uri="{FF2B5EF4-FFF2-40B4-BE49-F238E27FC236}">
                <a16:creationId xmlns:a16="http://schemas.microsoft.com/office/drawing/2014/main" id="{625F2561-27F6-21DD-94D4-86AAA7C41FF9}"/>
              </a:ext>
            </a:extLst>
          </p:cNvPr>
          <p:cNvSpPr>
            <a:spLocks noGrp="1"/>
          </p:cNvSpPr>
          <p:nvPr>
            <p:ph type="sldNum" idx="10"/>
          </p:nvPr>
        </p:nvSpPr>
        <p:spPr/>
        <p:txBody>
          <a:bodyPr/>
          <a:lstStyle/>
          <a:p>
            <a:pPr algn="r"/>
            <a:fld id="{CF5C2B08-6F4B-45EB-B014-59701702C745}" type="slidenum">
              <a:rPr lang="en-US" spc="-1" smtClean="0">
                <a:latin typeface="Calibri"/>
              </a:rPr>
              <a:pPr algn="r"/>
              <a:t>6</a:t>
            </a:fld>
            <a:endParaRPr lang="en-US" spc="-1" dirty="0">
              <a:latin typeface="Times New Roman"/>
            </a:endParaRPr>
          </a:p>
        </p:txBody>
      </p:sp>
      <p:sp>
        <p:nvSpPr>
          <p:cNvPr id="3" name="字幕 2">
            <a:extLst>
              <a:ext uri="{FF2B5EF4-FFF2-40B4-BE49-F238E27FC236}">
                <a16:creationId xmlns:a16="http://schemas.microsoft.com/office/drawing/2014/main" id="{F1D2EE35-7B06-538A-BD5F-E83E5528C5B6}"/>
              </a:ext>
            </a:extLst>
          </p:cNvPr>
          <p:cNvSpPr>
            <a:spLocks noGrp="1"/>
          </p:cNvSpPr>
          <p:nvPr>
            <p:ph type="subTitle" idx="4294967295"/>
          </p:nvPr>
        </p:nvSpPr>
        <p:spPr>
          <a:xfrm>
            <a:off x="495300" y="1692338"/>
            <a:ext cx="8915400" cy="4525963"/>
          </a:xfrm>
        </p:spPr>
        <p:txBody>
          <a:bodyPr>
            <a:normAutofit/>
          </a:bodyPr>
          <a:lstStyle/>
          <a:p>
            <a:r>
              <a:rPr lang="en-GB" altLang="ja-JP" dirty="0"/>
              <a:t>About the data elements,</a:t>
            </a:r>
          </a:p>
          <a:p>
            <a:pPr marL="984250" indent="-323850"/>
            <a:r>
              <a:rPr lang="en-GB" altLang="ja-JP" dirty="0"/>
              <a:t>Using the comparison table of SAE standards, national laws, etc., the data elements are roughly categorized and reviewed one by one </a:t>
            </a:r>
            <a:r>
              <a:rPr lang="en-US" altLang="ja-JP" dirty="0"/>
              <a:t>in</a:t>
            </a:r>
            <a:r>
              <a:rPr lang="en-GB" altLang="ja-JP" dirty="0"/>
              <a:t> SG DSSAD.</a:t>
            </a:r>
          </a:p>
          <a:p>
            <a:pPr marL="984250" indent="-323850"/>
            <a:r>
              <a:rPr lang="en-GB" altLang="ja-JP" dirty="0"/>
              <a:t>We have been discussing it since the January SG DSSAD, but we have completed the review of  only less than half of the table.</a:t>
            </a:r>
          </a:p>
          <a:p>
            <a:pPr marL="984250" indent="-323850"/>
            <a:r>
              <a:rPr lang="en-GB" altLang="ja-JP" dirty="0"/>
              <a:t>At the most recent SG DSSAD, this situation was seen as a risk of "seeing the trees and not the forest," and in an attempt to break through this situation, we brainstormed about what needs to be recorded and when.</a:t>
            </a:r>
          </a:p>
          <a:p>
            <a:pPr marL="984250" indent="-323850"/>
            <a:r>
              <a:rPr lang="en-GB" altLang="ja-JP" dirty="0"/>
              <a:t>The opinions still varied widely, including whether ‘trigger-based recording’ or ‘data logging’ should be used, etc. </a:t>
            </a:r>
          </a:p>
          <a:p>
            <a:pPr marL="984250" indent="-323850"/>
            <a:r>
              <a:rPr lang="en-GB" altLang="ja-JP" dirty="0"/>
              <a:t>The goal of the next DSSAD SG is to take these comments into account, and gradually narrow down these wide variety of views on DSSAD.</a:t>
            </a:r>
            <a:endParaRPr lang="en-GB" dirty="0"/>
          </a:p>
        </p:txBody>
      </p:sp>
    </p:spTree>
    <p:extLst>
      <p:ext uri="{BB962C8B-B14F-4D97-AF65-F5344CB8AC3E}">
        <p14:creationId xmlns:p14="http://schemas.microsoft.com/office/powerpoint/2010/main" val="1620183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C8C09-D1DE-4C2E-8F5F-45747E93D3D0}"/>
              </a:ext>
            </a:extLst>
          </p:cNvPr>
          <p:cNvSpPr>
            <a:spLocks noGrp="1"/>
          </p:cNvSpPr>
          <p:nvPr>
            <p:ph type="title"/>
          </p:nvPr>
        </p:nvSpPr>
        <p:spPr/>
        <p:txBody>
          <a:bodyPr/>
          <a:lstStyle/>
          <a:p>
            <a:pPr algn="ctr"/>
            <a:r>
              <a:rPr lang="en-US" sz="2400" u="sng" dirty="0"/>
              <a:t>Current Schedule for EDR/DSSAD IWG </a:t>
            </a:r>
          </a:p>
        </p:txBody>
      </p:sp>
      <p:sp>
        <p:nvSpPr>
          <p:cNvPr id="3" name="Subtitle 2">
            <a:extLst>
              <a:ext uri="{FF2B5EF4-FFF2-40B4-BE49-F238E27FC236}">
                <a16:creationId xmlns:a16="http://schemas.microsoft.com/office/drawing/2014/main" id="{1EA7BD4D-1DA3-4888-A628-612763EC7EC9}"/>
              </a:ext>
            </a:extLst>
          </p:cNvPr>
          <p:cNvSpPr>
            <a:spLocks noGrp="1"/>
          </p:cNvSpPr>
          <p:nvPr>
            <p:ph type="subTitle"/>
          </p:nvPr>
        </p:nvSpPr>
        <p:spPr>
          <a:xfrm>
            <a:off x="581797" y="1417321"/>
            <a:ext cx="8915010" cy="4339668"/>
          </a:xfrm>
        </p:spPr>
        <p:txBody>
          <a:bodyPr/>
          <a:lstStyle/>
          <a:p>
            <a:pPr marL="228600" marR="0">
              <a:spcBef>
                <a:spcPts val="600"/>
              </a:spcBef>
              <a:spcAft>
                <a:spcPts val="0"/>
              </a:spcAft>
              <a:tabLst>
                <a:tab pos="342900" algn="l"/>
                <a:tab pos="685800" algn="l"/>
              </a:tabLst>
            </a:pPr>
            <a:r>
              <a:rPr lang="en-US" sz="2400" dirty="0">
                <a:effectLst/>
                <a:latin typeface="Times New Roman" panose="02020603050405020304" pitchFamily="18" charset="0"/>
                <a:ea typeface="MS Mincho" panose="02020609040205080304" pitchFamily="49" charset="-128"/>
              </a:rPr>
              <a:t>SG-EDR-36						June 6</a:t>
            </a:r>
          </a:p>
          <a:p>
            <a:pPr marL="228600">
              <a:spcBef>
                <a:spcPts val="600"/>
              </a:spcBef>
              <a:tabLst>
                <a:tab pos="342900" algn="l"/>
                <a:tab pos="685800" algn="l"/>
              </a:tabLst>
            </a:pPr>
            <a:r>
              <a:rPr lang="en-US" sz="2400" dirty="0">
                <a:latin typeface="Times New Roman" panose="02020603050405020304" pitchFamily="18" charset="0"/>
                <a:ea typeface="MS Mincho" panose="02020609040205080304" pitchFamily="49" charset="-128"/>
              </a:rPr>
              <a:t>TF Data Elements (EDR)-14			June 8 </a:t>
            </a:r>
            <a:endParaRPr lang="en-US" sz="2400" dirty="0">
              <a:effectLst/>
              <a:latin typeface="Times New Roman" panose="02020603050405020304" pitchFamily="18" charset="0"/>
              <a:ea typeface="MS Mincho" panose="02020609040205080304" pitchFamily="49" charset="-128"/>
            </a:endParaRPr>
          </a:p>
          <a:p>
            <a:pPr marL="228600">
              <a:spcBef>
                <a:spcPts val="600"/>
              </a:spcBef>
              <a:tabLst>
                <a:tab pos="342900" algn="l"/>
                <a:tab pos="685800" algn="l"/>
              </a:tabLst>
            </a:pPr>
            <a:r>
              <a:rPr lang="en-US" sz="2400" dirty="0">
                <a:effectLst/>
                <a:latin typeface="Times New Roman" panose="02020603050405020304" pitchFamily="18" charset="0"/>
                <a:ea typeface="MS Mincho" panose="02020609040205080304" pitchFamily="49" charset="-128"/>
              </a:rPr>
              <a:t>SG-DSSAD-16 				</a:t>
            </a:r>
            <a:r>
              <a:rPr lang="en-US" sz="2400" dirty="0">
                <a:latin typeface="Times New Roman" panose="02020603050405020304" pitchFamily="18" charset="0"/>
                <a:ea typeface="MS Mincho" panose="02020609040205080304" pitchFamily="49" charset="-128"/>
              </a:rPr>
              <a:t>	June 27</a:t>
            </a:r>
            <a:endParaRPr lang="en-US" sz="2400" dirty="0">
              <a:effectLst/>
              <a:latin typeface="Times New Roman" panose="02020603050405020304" pitchFamily="18" charset="0"/>
              <a:ea typeface="MS Mincho" panose="02020609040205080304" pitchFamily="49" charset="-128"/>
            </a:endParaRPr>
          </a:p>
          <a:p>
            <a:pPr marL="228600">
              <a:spcBef>
                <a:spcPts val="600"/>
              </a:spcBef>
              <a:tabLst>
                <a:tab pos="342900" algn="l"/>
                <a:tab pos="685800" algn="l"/>
              </a:tabLst>
            </a:pPr>
            <a:r>
              <a:rPr lang="en-US" sz="2400" dirty="0">
                <a:effectLst/>
                <a:latin typeface="Times New Roman" panose="02020603050405020304" pitchFamily="18" charset="0"/>
                <a:ea typeface="MS Mincho" panose="02020609040205080304" pitchFamily="49" charset="-128"/>
              </a:rPr>
              <a:t>SG-EDR-37 &amp; </a:t>
            </a:r>
            <a:r>
              <a:rPr lang="en-US" sz="2400" dirty="0">
                <a:latin typeface="Times New Roman" panose="02020603050405020304" pitchFamily="18" charset="0"/>
                <a:ea typeface="MS Mincho" panose="02020609040205080304" pitchFamily="49" charset="-128"/>
              </a:rPr>
              <a:t>TF Data Elements (</a:t>
            </a:r>
            <a:r>
              <a:rPr lang="en-US" sz="2400" dirty="0">
                <a:effectLst/>
                <a:latin typeface="Times New Roman" panose="02020603050405020304" pitchFamily="18" charset="0"/>
                <a:ea typeface="MS Mincho" panose="02020609040205080304" pitchFamily="49" charset="-128"/>
              </a:rPr>
              <a:t>EDR)-15	June 28</a:t>
            </a:r>
          </a:p>
          <a:p>
            <a:pPr marL="228600">
              <a:spcBef>
                <a:spcPts val="600"/>
              </a:spcBef>
              <a:tabLst>
                <a:tab pos="342900" algn="l"/>
                <a:tab pos="685800" algn="l"/>
              </a:tabLst>
            </a:pPr>
            <a:r>
              <a:rPr lang="en-US" sz="2400" dirty="0">
                <a:effectLst/>
                <a:latin typeface="Times New Roman" panose="02020603050405020304" pitchFamily="18" charset="0"/>
                <a:ea typeface="MS Mincho" panose="02020609040205080304" pitchFamily="49" charset="-128"/>
              </a:rPr>
              <a:t>EDR/DSSAD IWG #22				August 29</a:t>
            </a:r>
          </a:p>
          <a:p>
            <a:pPr marL="228600" marR="0">
              <a:spcBef>
                <a:spcPts val="600"/>
              </a:spcBef>
              <a:spcAft>
                <a:spcPts val="0"/>
              </a:spcAft>
              <a:tabLst>
                <a:tab pos="342900" algn="l"/>
                <a:tab pos="685800" algn="l"/>
              </a:tabLst>
            </a:pPr>
            <a:r>
              <a:rPr lang="en-US" sz="2400" dirty="0">
                <a:effectLst/>
                <a:latin typeface="Times New Roman" panose="02020603050405020304" pitchFamily="18" charset="0"/>
                <a:ea typeface="MS Mincho" panose="02020609040205080304" pitchFamily="49" charset="-128"/>
              </a:rPr>
              <a:t>EDR/DSSAD IWG #19 (hybrid in D.C. the US)	September 6-8</a:t>
            </a:r>
          </a:p>
        </p:txBody>
      </p:sp>
      <p:sp>
        <p:nvSpPr>
          <p:cNvPr id="4" name="Slide Number Placeholder 3">
            <a:extLst>
              <a:ext uri="{FF2B5EF4-FFF2-40B4-BE49-F238E27FC236}">
                <a16:creationId xmlns:a16="http://schemas.microsoft.com/office/drawing/2014/main" id="{95884E36-C628-445B-8AB1-452AED3784F1}"/>
              </a:ext>
            </a:extLst>
          </p:cNvPr>
          <p:cNvSpPr>
            <a:spLocks noGrp="1"/>
          </p:cNvSpPr>
          <p:nvPr>
            <p:ph type="sldNum" idx="10"/>
          </p:nvPr>
        </p:nvSpPr>
        <p:spPr/>
        <p:txBody>
          <a:bodyPr/>
          <a:lstStyle/>
          <a:p>
            <a:pPr algn="r"/>
            <a:fld id="{CF5C2B08-6F4B-45EB-B014-59701702C745}" type="slidenum">
              <a:rPr lang="en-US" spc="-1" smtClean="0">
                <a:latin typeface="Calibri"/>
              </a:rPr>
              <a:pPr algn="r"/>
              <a:t>7</a:t>
            </a:fld>
            <a:endParaRPr lang="en-US" spc="-1" dirty="0">
              <a:latin typeface="Times New Roman"/>
            </a:endParaRPr>
          </a:p>
        </p:txBody>
      </p:sp>
    </p:spTree>
    <p:extLst>
      <p:ext uri="{BB962C8B-B14F-4D97-AF65-F5344CB8AC3E}">
        <p14:creationId xmlns:p14="http://schemas.microsoft.com/office/powerpoint/2010/main" val="3181596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741180" y="1444025"/>
            <a:ext cx="8423640" cy="1872208"/>
          </a:xfrm>
          <a:prstGeom prst="rect">
            <a:avLst/>
          </a:prstGeom>
          <a:noFill/>
          <a:ln>
            <a:noFill/>
          </a:ln>
        </p:spPr>
        <p:txBody>
          <a:bodyPr anchor="ctr"/>
          <a:lstStyle/>
          <a:p>
            <a:pPr algn="ctr">
              <a:lnSpc>
                <a:spcPct val="100000"/>
              </a:lnSpc>
            </a:pPr>
            <a:r>
              <a:rPr lang="nl-NL" sz="4400" b="1" spc="-1" dirty="0">
                <a:solidFill>
                  <a:srgbClr val="000000"/>
                </a:solidFill>
                <a:latin typeface="Calibri"/>
              </a:rPr>
              <a:t>Thank you!</a:t>
            </a:r>
          </a:p>
        </p:txBody>
      </p:sp>
      <p:sp>
        <p:nvSpPr>
          <p:cNvPr id="2" name="スライド番号プレースホルダー 1">
            <a:extLst>
              <a:ext uri="{FF2B5EF4-FFF2-40B4-BE49-F238E27FC236}">
                <a16:creationId xmlns:a16="http://schemas.microsoft.com/office/drawing/2014/main" id="{E4AE565A-DDB9-2701-880B-5FE4B28C32E8}"/>
              </a:ext>
            </a:extLst>
          </p:cNvPr>
          <p:cNvSpPr>
            <a:spLocks noGrp="1"/>
          </p:cNvSpPr>
          <p:nvPr>
            <p:ph type="sldNum" idx="10"/>
          </p:nvPr>
        </p:nvSpPr>
        <p:spPr/>
        <p:txBody>
          <a:bodyPr/>
          <a:lstStyle/>
          <a:p>
            <a:pPr algn="r"/>
            <a:fld id="{CF5C2B08-6F4B-45EB-B014-59701702C745}" type="slidenum">
              <a:rPr lang="en-US" spc="-1" smtClean="0">
                <a:latin typeface="Calibri"/>
              </a:rPr>
              <a:pPr algn="r"/>
              <a:t>8</a:t>
            </a:fld>
            <a:endParaRPr lang="en-US" spc="-1" dirty="0">
              <a:latin typeface="Times New Roman"/>
            </a:endParaRPr>
          </a:p>
        </p:txBody>
      </p:sp>
      <p:sp>
        <p:nvSpPr>
          <p:cNvPr id="3" name="TextShape 1">
            <a:extLst>
              <a:ext uri="{FF2B5EF4-FFF2-40B4-BE49-F238E27FC236}">
                <a16:creationId xmlns:a16="http://schemas.microsoft.com/office/drawing/2014/main" id="{6C660A89-EF8F-713B-57DC-47EA8A5C772E}"/>
              </a:ext>
            </a:extLst>
          </p:cNvPr>
          <p:cNvSpPr txBox="1"/>
          <p:nvPr/>
        </p:nvSpPr>
        <p:spPr>
          <a:xfrm>
            <a:off x="741180" y="3429000"/>
            <a:ext cx="8423640" cy="1872208"/>
          </a:xfrm>
          <a:prstGeom prst="rect">
            <a:avLst/>
          </a:prstGeom>
          <a:noFill/>
          <a:ln>
            <a:noFill/>
          </a:ln>
        </p:spPr>
        <p:txBody>
          <a:bodyPr anchor="ctr"/>
          <a:lstStyle/>
          <a:p>
            <a:pPr algn="ctr">
              <a:lnSpc>
                <a:spcPct val="100000"/>
              </a:lnSpc>
            </a:pPr>
            <a:r>
              <a:rPr lang="nl-NL" sz="3200" b="1" spc="-1" dirty="0">
                <a:solidFill>
                  <a:srgbClr val="000000"/>
                </a:solidFill>
                <a:latin typeface="Calibri"/>
              </a:rPr>
              <a:t>Special thanks to OICA </a:t>
            </a:r>
            <a:br>
              <a:rPr lang="nl-NL" sz="3200" b="1" spc="-1" dirty="0">
                <a:solidFill>
                  <a:srgbClr val="000000"/>
                </a:solidFill>
                <a:latin typeface="Calibri"/>
              </a:rPr>
            </a:br>
            <a:r>
              <a:rPr lang="nl-NL" sz="3200" b="1" spc="-1" dirty="0">
                <a:solidFill>
                  <a:srgbClr val="000000"/>
                </a:solidFill>
                <a:latin typeface="Calibri"/>
              </a:rPr>
              <a:t>for hosting the hybrid meeting in February!</a:t>
            </a:r>
          </a:p>
        </p:txBody>
      </p:sp>
    </p:spTree>
    <p:extLst>
      <p:ext uri="{BB962C8B-B14F-4D97-AF65-F5344CB8AC3E}">
        <p14:creationId xmlns:p14="http://schemas.microsoft.com/office/powerpoint/2010/main" val="2822344260"/>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3dda9090b5883dd13a17919601bc9337">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2C54B40-3CED-495E-BB88-FF440379C0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D56E207-CB26-4E42-91CA-3C05047CEFE4}">
  <ds:schemaRefs>
    <ds:schemaRef ds:uri="http://purl.org/dc/elements/1.1/"/>
    <ds:schemaRef ds:uri="http://schemas.microsoft.com/office/2006/metadata/properties"/>
    <ds:schemaRef ds:uri="4b4a1c0d-4a69-4996-a84a-fc699b9f49de"/>
    <ds:schemaRef ds:uri="http://schemas.microsoft.com/office/2006/documentManagement/types"/>
    <ds:schemaRef ds:uri="http://schemas.openxmlformats.org/package/2006/metadata/core-properties"/>
    <ds:schemaRef ds:uri="http://schemas.microsoft.com/office/infopath/2007/PartnerControls"/>
    <ds:schemaRef ds:uri="http://purl.org/dc/dcmitype/"/>
    <ds:schemaRef ds:uri="985ec44e-1bab-4c0b-9df0-6ba128686fc9"/>
    <ds:schemaRef ds:uri="acccb6d4-dbe5-46d2-b4d3-5733603d8cc6"/>
    <ds:schemaRef ds:uri="http://www.w3.org/XML/1998/namespace"/>
    <ds:schemaRef ds:uri="http://purl.org/dc/terms/"/>
  </ds:schemaRefs>
</ds:datastoreItem>
</file>

<file path=customXml/itemProps3.xml><?xml version="1.0" encoding="utf-8"?>
<ds:datastoreItem xmlns:ds="http://schemas.openxmlformats.org/officeDocument/2006/customXml" ds:itemID="{06FD20D8-2B73-4E29-8358-56662A25BD4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TM03457496[[fn=Parallax]]</Template>
  <TotalTime>88</TotalTime>
  <Words>949</Words>
  <Application>Microsoft Office PowerPoint</Application>
  <PresentationFormat>A4 Paper (210x297 mm)</PresentationFormat>
  <Paragraphs>93</Paragraphs>
  <Slides>8</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Symbol</vt:lpstr>
      <vt:lpstr>Times New Roman</vt:lpstr>
      <vt:lpstr>Wingdings</vt:lpstr>
      <vt:lpstr>Office Theme</vt:lpstr>
      <vt:lpstr>PowerPoint Presentation</vt:lpstr>
      <vt:lpstr>Mission of the EDR/DSSAD IWG  ToR of the IWG (ECE/TRANS/WP.29/1147 Annex VII) (adopted in the 178th WP.29 in  June 2019)</vt:lpstr>
      <vt:lpstr>Overview of the IWG activities</vt:lpstr>
      <vt:lpstr>Activities of EDR/DSSAD IWG since GRVA #15</vt:lpstr>
      <vt:lpstr>Summary of Recent Activities on DSSAD</vt:lpstr>
      <vt:lpstr>As an example of concrete discussion content...</vt:lpstr>
      <vt:lpstr>Current Schedule for EDR/DSSAD IWG </vt:lpstr>
      <vt:lpstr>PowerPoint Presentation</vt:lpstr>
    </vt:vector>
  </TitlesOfParts>
  <Company>RDW Voertuiginformatie en -toelating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GRVA-16-34</dc:title>
  <dc:creator>striekwp</dc:creator>
  <cp:keywords/>
  <cp:lastModifiedBy>Laura Mueller</cp:lastModifiedBy>
  <cp:revision>29</cp:revision>
  <cp:lastPrinted>2021-01-08T17:39:37Z</cp:lastPrinted>
  <dcterms:created xsi:type="dcterms:W3CDTF">2019-01-14T05:13:36Z</dcterms:created>
  <dcterms:modified xsi:type="dcterms:W3CDTF">2023-05-22T07:55:24Z</dcterms:modified>
  <cp:category/>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Company">
    <vt:lpwstr>RDW Voertuiginformatie en -toelating</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1</vt:i4>
  </property>
  <property fmtid="{D5CDD505-2E9C-101B-9397-08002B2CF9AE}" pid="9" name="PresentationFormat">
    <vt:lpwstr>画面に合わせる (4:3)</vt:lpwstr>
  </property>
  <property fmtid="{D5CDD505-2E9C-101B-9397-08002B2CF9AE}" pid="10" name="ScaleCrop">
    <vt:bool>false</vt:bool>
  </property>
  <property fmtid="{D5CDD505-2E9C-101B-9397-08002B2CF9AE}" pid="11" name="ShareDoc">
    <vt:bool>false</vt:bool>
  </property>
  <property fmtid="{D5CDD505-2E9C-101B-9397-08002B2CF9AE}" pid="12" name="Slides">
    <vt:i4>6</vt:i4>
  </property>
  <property fmtid="{D5CDD505-2E9C-101B-9397-08002B2CF9AE}" pid="13" name="ContentTypeId">
    <vt:lpwstr>0x0101003B8422D08C252547BB1CFA7F78E2CB83</vt:lpwstr>
  </property>
  <property fmtid="{D5CDD505-2E9C-101B-9397-08002B2CF9AE}" pid="15" name="MediaServiceImageTags">
    <vt:lpwstr/>
  </property>
  <property fmtid="{D5CDD505-2E9C-101B-9397-08002B2CF9AE}" pid="16" name="gba66df640194346a5267c50f24d4797">
    <vt:lpwstr/>
  </property>
  <property fmtid="{D5CDD505-2E9C-101B-9397-08002B2CF9AE}" pid="17" name="Office_x0020_of_x0020_Origin">
    <vt:lpwstr/>
  </property>
  <property fmtid="{D5CDD505-2E9C-101B-9397-08002B2CF9AE}" pid="18" name="Office of Origin">
    <vt:lpwstr/>
  </property>
</Properties>
</file>