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3"/>
    <p:sldMasterId id="2147483672" r:id="rId4"/>
  </p:sldMasterIdLst>
  <p:notesMasterIdLst>
    <p:notesMasterId r:id="rId12"/>
  </p:notesMasterIdLst>
  <p:sldIdLst>
    <p:sldId id="1244" r:id="rId5"/>
    <p:sldId id="256" r:id="rId6"/>
    <p:sldId id="257" r:id="rId7"/>
    <p:sldId id="260" r:id="rId8"/>
    <p:sldId id="258" r:id="rId9"/>
    <p:sldId id="259" r:id="rId10"/>
    <p:sldId id="1246" r:id="rId11"/>
  </p:sldIdLst>
  <p:sldSz cx="10607675" cy="7497763"/>
  <p:notesSz cx="6858000" cy="9144000"/>
  <p:embeddedFontLst>
    <p:embeddedFont>
      <p:font typeface="Arial Nova" panose="020B0504020202020204" pitchFamily="34" charset="0"/>
      <p:regular r:id="rId13"/>
      <p:bold r:id="rId14"/>
      <p:italic r:id="rId15"/>
      <p:boldItalic r:id="rId16"/>
    </p:embeddedFont>
    <p:embeddedFont>
      <p:font typeface="Arial Nova Light" panose="020B0304020202020204" pitchFamily="34" charset="0"/>
      <p:regular r:id="rId17"/>
      <p:italic r:id="rId18"/>
    </p:embeddedFont>
    <p:embeddedFont>
      <p:font typeface="Calibri" panose="020F0502020204030204" pitchFamily="34" charset="0"/>
      <p:regular r:id="rId19"/>
      <p:bold r:id="rId20"/>
      <p:italic r:id="rId21"/>
      <p:boldItalic r:id="rId22"/>
    </p:embeddedFont>
    <p:embeddedFont>
      <p:font typeface="Calibri Light" panose="020F0302020204030204" pitchFamily="34" charset="0"/>
      <p:regular r:id="rId23"/>
      <p:italic r:id="rId24"/>
    </p:embeddedFont>
    <p:embeddedFont>
      <p:font typeface="Roboto" pitchFamily="2" charset="0"/>
      <p:regular r:id="rId25"/>
      <p:bold r:id="rId26"/>
      <p:italic r:id="rId27"/>
      <p:boldItalic r:id="rId28"/>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E627C"/>
    <a:srgbClr val="5B92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350E0D7-0595-4610-A46C-883F06260E09}" v="1" dt="2023-05-19T16:10:19.5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varScale="1">
        <p:scale>
          <a:sx n="116" d="100"/>
          <a:sy n="116" d="100"/>
        </p:scale>
        <p:origin x="88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 Type="http://schemas.openxmlformats.org/officeDocument/2006/relationships/slideMaster" Target="slideMasters/slideMaster1.xml"/><Relationship Id="rId21" Type="http://schemas.openxmlformats.org/officeDocument/2006/relationships/font" Target="fonts/font9.fntdata"/><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2.fntdata"/><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font" Target="fonts/font16.fntdata"/><Relationship Id="rId10" Type="http://schemas.openxmlformats.org/officeDocument/2006/relationships/slide" Target="slides/slide6.xml"/><Relationship Id="rId19" Type="http://schemas.openxmlformats.org/officeDocument/2006/relationships/font" Target="fonts/font7.fntdata"/><Relationship Id="rId31" Type="http://schemas.openxmlformats.org/officeDocument/2006/relationships/theme" Target="theme/theme1.xml"/><Relationship Id="rId4" Type="http://schemas.openxmlformats.org/officeDocument/2006/relationships/slideMaster" Target="slideMasters/slideMaster2.xml"/><Relationship Id="rId9" Type="http://schemas.openxmlformats.org/officeDocument/2006/relationships/slide" Target="slides/slide5.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font" Target="fonts/font15.fntdata"/><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a Mueller" userId="b8b87b2b-eda4-44e0-9f77-97a24730064b" providerId="ADAL" clId="{E350E0D7-0595-4610-A46C-883F06260E09}"/>
    <pc:docChg chg="modSld">
      <pc:chgData name="Laura Mueller" userId="b8b87b2b-eda4-44e0-9f77-97a24730064b" providerId="ADAL" clId="{E350E0D7-0595-4610-A46C-883F06260E09}" dt="2023-05-19T16:10:30.764" v="10" actId="20577"/>
      <pc:docMkLst>
        <pc:docMk/>
      </pc:docMkLst>
      <pc:sldChg chg="modSp mod">
        <pc:chgData name="Laura Mueller" userId="b8b87b2b-eda4-44e0-9f77-97a24730064b" providerId="ADAL" clId="{E350E0D7-0595-4610-A46C-883F06260E09}" dt="2023-05-19T16:10:08.282" v="6" actId="1076"/>
        <pc:sldMkLst>
          <pc:docMk/>
          <pc:sldMk cId="3158771213" sldId="1244"/>
        </pc:sldMkLst>
        <pc:spChg chg="mod">
          <ac:chgData name="Laura Mueller" userId="b8b87b2b-eda4-44e0-9f77-97a24730064b" providerId="ADAL" clId="{E350E0D7-0595-4610-A46C-883F06260E09}" dt="2023-05-19T16:10:08.282" v="6" actId="1076"/>
          <ac:spMkLst>
            <pc:docMk/>
            <pc:sldMk cId="3158771213" sldId="1244"/>
            <ac:spMk id="7" creationId="{F71201BF-1F8E-4C5B-8D90-3F5EF7E58311}"/>
          </ac:spMkLst>
        </pc:spChg>
      </pc:sldChg>
      <pc:sldChg chg="modSp mod">
        <pc:chgData name="Laura Mueller" userId="b8b87b2b-eda4-44e0-9f77-97a24730064b" providerId="ADAL" clId="{E350E0D7-0595-4610-A46C-883F06260E09}" dt="2023-05-19T16:10:30.764" v="10" actId="20577"/>
        <pc:sldMkLst>
          <pc:docMk/>
          <pc:sldMk cId="1966392690" sldId="1246"/>
        </pc:sldMkLst>
        <pc:spChg chg="mod">
          <ac:chgData name="Laura Mueller" userId="b8b87b2b-eda4-44e0-9f77-97a24730064b" providerId="ADAL" clId="{E350E0D7-0595-4610-A46C-883F06260E09}" dt="2023-05-19T16:10:30.764" v="10" actId="20577"/>
          <ac:spMkLst>
            <pc:docMk/>
            <pc:sldMk cId="1966392690" sldId="1246"/>
            <ac:spMk id="7" creationId="{F71201BF-1F8E-4C5B-8D90-3F5EF7E5831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8EE7D5-E1AD-4D62-8EB2-0A64F11C6124}" type="datetimeFigureOut">
              <a:rPr lang="en-GB" smtClean="0"/>
              <a:t>19/05/2023</a:t>
            </a:fld>
            <a:endParaRPr lang="en-GB"/>
          </a:p>
        </p:txBody>
      </p:sp>
      <p:sp>
        <p:nvSpPr>
          <p:cNvPr id="4" name="Slide Image Placeholder 3"/>
          <p:cNvSpPr>
            <a:spLocks noGrp="1" noRot="1" noChangeAspect="1"/>
          </p:cNvSpPr>
          <p:nvPr>
            <p:ph type="sldImg" idx="2"/>
          </p:nvPr>
        </p:nvSpPr>
        <p:spPr>
          <a:xfrm>
            <a:off x="1246188" y="1143000"/>
            <a:ext cx="436562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242979-8291-4F84-9180-71C3F1E13646}" type="slidenum">
              <a:rPr lang="en-GB" smtClean="0"/>
              <a:t>‹#›</a:t>
            </a:fld>
            <a:endParaRPr lang="en-GB"/>
          </a:p>
        </p:txBody>
      </p:sp>
    </p:spTree>
    <p:extLst>
      <p:ext uri="{BB962C8B-B14F-4D97-AF65-F5344CB8AC3E}">
        <p14:creationId xmlns:p14="http://schemas.microsoft.com/office/powerpoint/2010/main" val="38942896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6188" y="1143000"/>
            <a:ext cx="4365625" cy="3086100"/>
          </a:xfrm>
        </p:spPr>
      </p:sp>
      <p:sp>
        <p:nvSpPr>
          <p:cNvPr id="3" name="Notes Placeholder 2"/>
          <p:cNvSpPr>
            <a:spLocks noGrp="1"/>
          </p:cNvSpPr>
          <p:nvPr>
            <p:ph type="body" idx="1"/>
          </p:nvPr>
        </p:nvSpPr>
        <p:spPr/>
        <p:txBody>
          <a:bodyPr/>
          <a:lstStyle/>
          <a:p>
            <a:endParaRPr lang="en-GB" sz="16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6BEADD-F107-4ACF-B4EC-BAD5DBB407B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84598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6188" y="1143000"/>
            <a:ext cx="4365625" cy="3086100"/>
          </a:xfrm>
        </p:spPr>
      </p:sp>
      <p:sp>
        <p:nvSpPr>
          <p:cNvPr id="3" name="Notes Placeholder 2"/>
          <p:cNvSpPr>
            <a:spLocks noGrp="1"/>
          </p:cNvSpPr>
          <p:nvPr>
            <p:ph type="body" idx="1"/>
          </p:nvPr>
        </p:nvSpPr>
        <p:spPr/>
        <p:txBody>
          <a:bodyPr/>
          <a:lstStyle/>
          <a:p>
            <a:endParaRPr lang="en-GB" sz="16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6BEADD-F107-4ACF-B4EC-BAD5DBB407B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58689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95576" y="1227065"/>
            <a:ext cx="9016524" cy="2610332"/>
          </a:xfrm>
        </p:spPr>
        <p:txBody>
          <a:bodyPr anchor="b"/>
          <a:lstStyle>
            <a:lvl1pPr algn="ctr">
              <a:defRPr sz="6560"/>
            </a:lvl1pPr>
          </a:lstStyle>
          <a:p>
            <a:r>
              <a:rPr lang="en-GB"/>
              <a:t>Click to edit Master title style</a:t>
            </a:r>
            <a:endParaRPr lang="en-US" dirty="0"/>
          </a:p>
        </p:txBody>
      </p:sp>
      <p:sp>
        <p:nvSpPr>
          <p:cNvPr id="3" name="Subtitle 2"/>
          <p:cNvSpPr>
            <a:spLocks noGrp="1"/>
          </p:cNvSpPr>
          <p:nvPr>
            <p:ph type="subTitle" idx="1"/>
          </p:nvPr>
        </p:nvSpPr>
        <p:spPr>
          <a:xfrm>
            <a:off x="1325960" y="3938064"/>
            <a:ext cx="7955756" cy="1810223"/>
          </a:xfrm>
        </p:spPr>
        <p:txBody>
          <a:bodyPr/>
          <a:lstStyle>
            <a:lvl1pPr marL="0" indent="0" algn="ctr">
              <a:buNone/>
              <a:defRPr sz="2624"/>
            </a:lvl1pPr>
            <a:lvl2pPr marL="499857" indent="0" algn="ctr">
              <a:buNone/>
              <a:defRPr sz="2187"/>
            </a:lvl2pPr>
            <a:lvl3pPr marL="999714" indent="0" algn="ctr">
              <a:buNone/>
              <a:defRPr sz="1968"/>
            </a:lvl3pPr>
            <a:lvl4pPr marL="1499570" indent="0" algn="ctr">
              <a:buNone/>
              <a:defRPr sz="1749"/>
            </a:lvl4pPr>
            <a:lvl5pPr marL="1999427" indent="0" algn="ctr">
              <a:buNone/>
              <a:defRPr sz="1749"/>
            </a:lvl5pPr>
            <a:lvl6pPr marL="2499284" indent="0" algn="ctr">
              <a:buNone/>
              <a:defRPr sz="1749"/>
            </a:lvl6pPr>
            <a:lvl7pPr marL="2999141" indent="0" algn="ctr">
              <a:buNone/>
              <a:defRPr sz="1749"/>
            </a:lvl7pPr>
            <a:lvl8pPr marL="3498997" indent="0" algn="ctr">
              <a:buNone/>
              <a:defRPr sz="1749"/>
            </a:lvl8pPr>
            <a:lvl9pPr marL="3998854" indent="0" algn="ctr">
              <a:buNone/>
              <a:defRPr sz="1749"/>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70CB85AA-19C4-4823-B04A-F0C5DE2374C1}" type="datetimeFigureOut">
              <a:rPr lang="en-GB" smtClean="0"/>
              <a:t>19/05/2023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1C7776-CA29-4C63-89C4-D0160638678B}" type="slidenum">
              <a:rPr lang="en-GB" smtClean="0"/>
              <a:t>‹#›</a:t>
            </a:fld>
            <a:endParaRPr lang="en-GB"/>
          </a:p>
        </p:txBody>
      </p:sp>
    </p:spTree>
    <p:extLst>
      <p:ext uri="{BB962C8B-B14F-4D97-AF65-F5344CB8AC3E}">
        <p14:creationId xmlns:p14="http://schemas.microsoft.com/office/powerpoint/2010/main" val="8972207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70CB85AA-19C4-4823-B04A-F0C5DE2374C1}" type="datetimeFigureOut">
              <a:rPr lang="en-GB" smtClean="0"/>
              <a:t>19/05/2023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1C7776-CA29-4C63-89C4-D0160638678B}" type="slidenum">
              <a:rPr lang="en-GB" smtClean="0"/>
              <a:t>‹#›</a:t>
            </a:fld>
            <a:endParaRPr lang="en-GB"/>
          </a:p>
        </p:txBody>
      </p:sp>
    </p:spTree>
    <p:extLst>
      <p:ext uri="{BB962C8B-B14F-4D97-AF65-F5344CB8AC3E}">
        <p14:creationId xmlns:p14="http://schemas.microsoft.com/office/powerpoint/2010/main" val="10842995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91118" y="399186"/>
            <a:ext cx="2287280" cy="635400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729278" y="399186"/>
            <a:ext cx="6729244" cy="635400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70CB85AA-19C4-4823-B04A-F0C5DE2374C1}" type="datetimeFigureOut">
              <a:rPr lang="en-GB" smtClean="0"/>
              <a:t>19/05/2023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1C7776-CA29-4C63-89C4-D0160638678B}" type="slidenum">
              <a:rPr lang="en-GB" smtClean="0"/>
              <a:t>‹#›</a:t>
            </a:fld>
            <a:endParaRPr lang="en-GB"/>
          </a:p>
        </p:txBody>
      </p:sp>
    </p:spTree>
    <p:extLst>
      <p:ext uri="{BB962C8B-B14F-4D97-AF65-F5344CB8AC3E}">
        <p14:creationId xmlns:p14="http://schemas.microsoft.com/office/powerpoint/2010/main" val="25615757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3D621B6-356F-47D9-B746-D2D7C4C74035}"/>
              </a:ext>
            </a:extLst>
          </p:cNvPr>
          <p:cNvSpPr>
            <a:spLocks noGrp="1"/>
          </p:cNvSpPr>
          <p:nvPr>
            <p:ph idx="1"/>
          </p:nvPr>
        </p:nvSpPr>
        <p:spPr>
          <a:xfrm>
            <a:off x="477346" y="1299615"/>
            <a:ext cx="9149120" cy="5398389"/>
          </a:xfrm>
        </p:spPr>
        <p:txBody>
          <a:bodyPr/>
          <a:lstStyle>
            <a:lvl1pPr>
              <a:defRPr>
                <a:latin typeface="Roboto" panose="02000000000000000000" pitchFamily="2" charset="0"/>
                <a:ea typeface="Roboto" panose="02000000000000000000" pitchFamily="2" charset="0"/>
                <a:cs typeface="Roboto" panose="02000000000000000000" pitchFamily="2" charset="0"/>
              </a:defRPr>
            </a:lvl1pPr>
            <a:lvl2pPr>
              <a:defRPr>
                <a:latin typeface="Roboto" panose="02000000000000000000" pitchFamily="2" charset="0"/>
                <a:ea typeface="Roboto" panose="02000000000000000000" pitchFamily="2" charset="0"/>
                <a:cs typeface="Roboto" panose="02000000000000000000" pitchFamily="2" charset="0"/>
              </a:defRPr>
            </a:lvl2pPr>
            <a:lvl3pPr>
              <a:defRPr>
                <a:latin typeface="Roboto" panose="02000000000000000000" pitchFamily="2" charset="0"/>
                <a:ea typeface="Roboto" panose="02000000000000000000" pitchFamily="2" charset="0"/>
                <a:cs typeface="Roboto" panose="02000000000000000000" pitchFamily="2" charset="0"/>
              </a:defRPr>
            </a:lvl3pPr>
            <a:lvl4pPr>
              <a:defRPr>
                <a:latin typeface="Roboto" panose="02000000000000000000" pitchFamily="2" charset="0"/>
                <a:ea typeface="Roboto" panose="02000000000000000000" pitchFamily="2" charset="0"/>
                <a:cs typeface="Roboto" panose="02000000000000000000" pitchFamily="2" charset="0"/>
              </a:defRPr>
            </a:lvl4pPr>
            <a:lvl5pPr>
              <a:defRPr>
                <a:latin typeface="Roboto" panose="02000000000000000000" pitchFamily="2" charset="0"/>
                <a:ea typeface="Roboto" panose="02000000000000000000" pitchFamily="2" charset="0"/>
                <a:cs typeface="Roboto" panose="02000000000000000000" pitchFamily="2" charset="0"/>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Date Placeholder 3">
            <a:extLst>
              <a:ext uri="{FF2B5EF4-FFF2-40B4-BE49-F238E27FC236}">
                <a16:creationId xmlns:a16="http://schemas.microsoft.com/office/drawing/2014/main" id="{961E3089-EA30-4A62-AFBC-DBAA978C3868}"/>
              </a:ext>
            </a:extLst>
          </p:cNvPr>
          <p:cNvSpPr>
            <a:spLocks noGrp="1"/>
          </p:cNvSpPr>
          <p:nvPr>
            <p:ph type="dt" sz="half" idx="10"/>
          </p:nvPr>
        </p:nvSpPr>
        <p:spPr>
          <a:xfrm>
            <a:off x="729279" y="6949315"/>
            <a:ext cx="2386727" cy="399186"/>
          </a:xfrm>
        </p:spPr>
        <p:txBody>
          <a:bodyPr/>
          <a:lstStyle>
            <a:lvl1pPr>
              <a:defRPr>
                <a:latin typeface="Roboto" panose="02000000000000000000" pitchFamily="2" charset="0"/>
                <a:ea typeface="Roboto" panose="02000000000000000000" pitchFamily="2" charset="0"/>
                <a:cs typeface="Roboto" panose="02000000000000000000" pitchFamily="2" charset="0"/>
              </a:defRPr>
            </a:lvl1pPr>
          </a:lstStyle>
          <a:p>
            <a:fld id="{D986F44D-5A00-4A36-A23B-7057737FD334}" type="datetimeFigureOut">
              <a:rPr lang="en-US" smtClean="0"/>
              <a:pPr/>
              <a:t>5/19/2023</a:t>
            </a:fld>
            <a:endParaRPr lang="en-US" dirty="0"/>
          </a:p>
        </p:txBody>
      </p:sp>
      <p:sp>
        <p:nvSpPr>
          <p:cNvPr id="5" name="Footer Placeholder 4">
            <a:extLst>
              <a:ext uri="{FF2B5EF4-FFF2-40B4-BE49-F238E27FC236}">
                <a16:creationId xmlns:a16="http://schemas.microsoft.com/office/drawing/2014/main" id="{BAC6E6AC-892D-42A3-A38F-3F06AE7C488B}"/>
              </a:ext>
            </a:extLst>
          </p:cNvPr>
          <p:cNvSpPr>
            <a:spLocks noGrp="1"/>
          </p:cNvSpPr>
          <p:nvPr>
            <p:ph type="ftr" sz="quarter" idx="11"/>
          </p:nvPr>
        </p:nvSpPr>
        <p:spPr/>
        <p:txBody>
          <a:bodyPr/>
          <a:lstStyle>
            <a:lvl1pPr>
              <a:defRPr>
                <a:latin typeface="Roboto" panose="02000000000000000000" pitchFamily="2" charset="0"/>
                <a:ea typeface="Roboto" panose="02000000000000000000" pitchFamily="2" charset="0"/>
                <a:cs typeface="Roboto" panose="02000000000000000000" pitchFamily="2" charset="0"/>
              </a:defRPr>
            </a:lvl1pPr>
          </a:lstStyle>
          <a:p>
            <a:endParaRPr lang="en-US" dirty="0"/>
          </a:p>
        </p:txBody>
      </p:sp>
      <p:sp>
        <p:nvSpPr>
          <p:cNvPr id="8" name="Rectangle 7">
            <a:extLst>
              <a:ext uri="{FF2B5EF4-FFF2-40B4-BE49-F238E27FC236}">
                <a16:creationId xmlns:a16="http://schemas.microsoft.com/office/drawing/2014/main" id="{DE3604E1-27D0-4C64-A203-22A46E2D6F61}"/>
              </a:ext>
            </a:extLst>
          </p:cNvPr>
          <p:cNvSpPr/>
          <p:nvPr userDrawn="1"/>
        </p:nvSpPr>
        <p:spPr>
          <a:xfrm>
            <a:off x="1" y="0"/>
            <a:ext cx="7557969" cy="899732"/>
          </a:xfrm>
          <a:prstGeom prst="rect">
            <a:avLst/>
          </a:prstGeom>
          <a:solidFill>
            <a:srgbClr val="5B9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67">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11" name="Title Placeholder 1">
            <a:extLst>
              <a:ext uri="{FF2B5EF4-FFF2-40B4-BE49-F238E27FC236}">
                <a16:creationId xmlns:a16="http://schemas.microsoft.com/office/drawing/2014/main" id="{3F82D7FF-186B-4B59-B931-1BAB8591BCFD}"/>
              </a:ext>
            </a:extLst>
          </p:cNvPr>
          <p:cNvSpPr>
            <a:spLocks noGrp="1"/>
          </p:cNvSpPr>
          <p:nvPr>
            <p:ph type="title"/>
          </p:nvPr>
        </p:nvSpPr>
        <p:spPr>
          <a:xfrm>
            <a:off x="397788" y="49989"/>
            <a:ext cx="7001066" cy="799761"/>
          </a:xfrm>
          <a:prstGeom prst="rect">
            <a:avLst/>
          </a:prstGeom>
        </p:spPr>
        <p:txBody>
          <a:bodyPr vert="horz" lIns="91440" tIns="45720" rIns="91440" bIns="45720" rtlCol="0" anchor="ctr">
            <a:normAutofit/>
          </a:bodyPr>
          <a:lstStyle>
            <a:lvl1pPr>
              <a:defRPr>
                <a:latin typeface="Roboto" panose="02000000000000000000" pitchFamily="2" charset="0"/>
                <a:ea typeface="Roboto" panose="02000000000000000000" pitchFamily="2" charset="0"/>
                <a:cs typeface="Roboto" panose="02000000000000000000" pitchFamily="2" charset="0"/>
              </a:defRPr>
            </a:lvl1pPr>
          </a:lstStyle>
          <a:p>
            <a:r>
              <a:rPr lang="en-US" dirty="0"/>
              <a:t>Click to edit Master title style</a:t>
            </a:r>
          </a:p>
        </p:txBody>
      </p:sp>
      <p:pic>
        <p:nvPicPr>
          <p:cNvPr id="9" name="Picture 8" descr="A close up of a logo&#10;&#10;Description automatically generated">
            <a:extLst>
              <a:ext uri="{FF2B5EF4-FFF2-40B4-BE49-F238E27FC236}">
                <a16:creationId xmlns:a16="http://schemas.microsoft.com/office/drawing/2014/main" id="{7D289039-C645-4ECB-AAED-279EE9B6946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78412" y="0"/>
            <a:ext cx="3170633" cy="899732"/>
          </a:xfrm>
          <a:prstGeom prst="rect">
            <a:avLst/>
          </a:prstGeom>
        </p:spPr>
      </p:pic>
      <p:sp>
        <p:nvSpPr>
          <p:cNvPr id="12" name="TextBox 11">
            <a:extLst>
              <a:ext uri="{FF2B5EF4-FFF2-40B4-BE49-F238E27FC236}">
                <a16:creationId xmlns:a16="http://schemas.microsoft.com/office/drawing/2014/main" id="{E49AFDF4-E84A-42BA-A1AA-106DB0898BE3}"/>
              </a:ext>
            </a:extLst>
          </p:cNvPr>
          <p:cNvSpPr txBox="1"/>
          <p:nvPr userDrawn="1"/>
        </p:nvSpPr>
        <p:spPr>
          <a:xfrm>
            <a:off x="7557971" y="6845518"/>
            <a:ext cx="2647844" cy="413703"/>
          </a:xfrm>
          <a:prstGeom prst="rect">
            <a:avLst/>
          </a:prstGeom>
          <a:noFill/>
        </p:spPr>
        <p:txBody>
          <a:bodyPr wrap="square" rtlCol="0">
            <a:spAutoFit/>
          </a:bodyPr>
          <a:lstStyle/>
          <a:p>
            <a:r>
              <a:rPr lang="en-US" sz="1044" baseline="0" dirty="0">
                <a:latin typeface="Roboto" panose="02000000000000000000" pitchFamily="2" charset="0"/>
                <a:ea typeface="Roboto" panose="02000000000000000000" pitchFamily="2" charset="0"/>
                <a:cs typeface="Roboto" panose="02000000000000000000" pitchFamily="2" charset="0"/>
              </a:rPr>
              <a:t>15</a:t>
            </a:r>
            <a:r>
              <a:rPr lang="en-US" sz="1044" baseline="30000" dirty="0">
                <a:latin typeface="Roboto" panose="02000000000000000000" pitchFamily="2" charset="0"/>
                <a:ea typeface="Roboto" panose="02000000000000000000" pitchFamily="2" charset="0"/>
                <a:cs typeface="Roboto" panose="02000000000000000000" pitchFamily="2" charset="0"/>
              </a:rPr>
              <a:t>th</a:t>
            </a:r>
            <a:r>
              <a:rPr lang="en-US" sz="1044" baseline="0" dirty="0">
                <a:latin typeface="Roboto" panose="02000000000000000000" pitchFamily="2" charset="0"/>
                <a:ea typeface="Roboto" panose="02000000000000000000" pitchFamily="2" charset="0"/>
                <a:cs typeface="Roboto" panose="02000000000000000000" pitchFamily="2" charset="0"/>
              </a:rPr>
              <a:t> GRVA</a:t>
            </a:r>
            <a:r>
              <a:rPr lang="en-US" sz="1044" dirty="0">
                <a:latin typeface="Roboto" panose="02000000000000000000" pitchFamily="2" charset="0"/>
                <a:ea typeface="Roboto" panose="02000000000000000000" pitchFamily="2" charset="0"/>
                <a:cs typeface="Roboto" panose="02000000000000000000" pitchFamily="2" charset="0"/>
              </a:rPr>
              <a:t> session, 23-27 January 2023</a:t>
            </a:r>
          </a:p>
          <a:p>
            <a:r>
              <a:rPr lang="en-US" sz="1044" dirty="0">
                <a:latin typeface="Roboto" panose="02000000000000000000" pitchFamily="2" charset="0"/>
                <a:ea typeface="Roboto" panose="02000000000000000000" pitchFamily="2" charset="0"/>
                <a:cs typeface="Roboto" panose="02000000000000000000" pitchFamily="2" charset="0"/>
              </a:rPr>
              <a:t>Slide </a:t>
            </a:r>
            <a:fld id="{C7557266-F6ED-4E33-A138-3ACAF7990C1E}" type="slidenum">
              <a:rPr lang="en-US" sz="1044" smtClean="0">
                <a:latin typeface="Roboto" panose="02000000000000000000" pitchFamily="2" charset="0"/>
                <a:ea typeface="Roboto" panose="02000000000000000000" pitchFamily="2" charset="0"/>
                <a:cs typeface="Roboto" panose="02000000000000000000" pitchFamily="2" charset="0"/>
              </a:rPr>
              <a:t>‹#›</a:t>
            </a:fld>
            <a:endParaRPr lang="en-US" sz="1044"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29746296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F2B88F-3669-4E29-8C7D-BCE05019F6D1}"/>
              </a:ext>
            </a:extLst>
          </p:cNvPr>
          <p:cNvSpPr>
            <a:spLocks noGrp="1"/>
          </p:cNvSpPr>
          <p:nvPr>
            <p:ph sz="half" idx="1"/>
          </p:nvPr>
        </p:nvSpPr>
        <p:spPr>
          <a:xfrm>
            <a:off x="397789" y="1215100"/>
            <a:ext cx="4693895" cy="5398389"/>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Content Placeholder 3">
            <a:extLst>
              <a:ext uri="{FF2B5EF4-FFF2-40B4-BE49-F238E27FC236}">
                <a16:creationId xmlns:a16="http://schemas.microsoft.com/office/drawing/2014/main" id="{4D7B89B7-2628-4FF0-9EBC-AB761FD8BA07}"/>
              </a:ext>
            </a:extLst>
          </p:cNvPr>
          <p:cNvSpPr>
            <a:spLocks noGrp="1"/>
          </p:cNvSpPr>
          <p:nvPr>
            <p:ph sz="half" idx="2"/>
          </p:nvPr>
        </p:nvSpPr>
        <p:spPr>
          <a:xfrm>
            <a:off x="5462954" y="1215100"/>
            <a:ext cx="4693895" cy="5398389"/>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 name="Date Placeholder 4">
            <a:extLst>
              <a:ext uri="{FF2B5EF4-FFF2-40B4-BE49-F238E27FC236}">
                <a16:creationId xmlns:a16="http://schemas.microsoft.com/office/drawing/2014/main" id="{5C90AD3E-353B-426C-BB3E-E96C6D74D29B}"/>
              </a:ext>
            </a:extLst>
          </p:cNvPr>
          <p:cNvSpPr>
            <a:spLocks noGrp="1"/>
          </p:cNvSpPr>
          <p:nvPr>
            <p:ph type="dt" sz="half" idx="10"/>
          </p:nvPr>
        </p:nvSpPr>
        <p:spPr/>
        <p:txBody>
          <a:bodyPr/>
          <a:lstStyle/>
          <a:p>
            <a:fld id="{D986F44D-5A00-4A36-A23B-7057737FD334}" type="datetimeFigureOut">
              <a:rPr lang="en-US" smtClean="0"/>
              <a:t>5/19/2023</a:t>
            </a:fld>
            <a:endParaRPr lang="en-US"/>
          </a:p>
        </p:txBody>
      </p:sp>
      <p:sp>
        <p:nvSpPr>
          <p:cNvPr id="6" name="Footer Placeholder 5">
            <a:extLst>
              <a:ext uri="{FF2B5EF4-FFF2-40B4-BE49-F238E27FC236}">
                <a16:creationId xmlns:a16="http://schemas.microsoft.com/office/drawing/2014/main" id="{1EDA969E-8982-49B5-9ECE-A7C9DE21945D}"/>
              </a:ext>
            </a:extLst>
          </p:cNvPr>
          <p:cNvSpPr>
            <a:spLocks noGrp="1"/>
          </p:cNvSpPr>
          <p:nvPr>
            <p:ph type="ftr" sz="quarter" idx="11"/>
          </p:nvPr>
        </p:nvSpPr>
        <p:spPr/>
        <p:txBody>
          <a:bodyPr/>
          <a:lstStyle/>
          <a:p>
            <a:endParaRPr lang="en-US"/>
          </a:p>
        </p:txBody>
      </p:sp>
      <p:sp>
        <p:nvSpPr>
          <p:cNvPr id="9" name="Rectangle 8">
            <a:extLst>
              <a:ext uri="{FF2B5EF4-FFF2-40B4-BE49-F238E27FC236}">
                <a16:creationId xmlns:a16="http://schemas.microsoft.com/office/drawing/2014/main" id="{3658F71E-8CE6-4050-9F96-CB8DB6834B18}"/>
              </a:ext>
            </a:extLst>
          </p:cNvPr>
          <p:cNvSpPr/>
          <p:nvPr userDrawn="1"/>
        </p:nvSpPr>
        <p:spPr>
          <a:xfrm>
            <a:off x="1" y="4"/>
            <a:ext cx="7839014" cy="799761"/>
          </a:xfrm>
          <a:prstGeom prst="rect">
            <a:avLst/>
          </a:prstGeom>
          <a:solidFill>
            <a:srgbClr val="5B9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67">
              <a:solidFill>
                <a:schemeClr val="bg1"/>
              </a:solidFill>
            </a:endParaRPr>
          </a:p>
        </p:txBody>
      </p:sp>
      <p:pic>
        <p:nvPicPr>
          <p:cNvPr id="12" name="Picture 11" descr="A close up of a logo&#10;&#10;Description automatically generated">
            <a:extLst>
              <a:ext uri="{FF2B5EF4-FFF2-40B4-BE49-F238E27FC236}">
                <a16:creationId xmlns:a16="http://schemas.microsoft.com/office/drawing/2014/main" id="{25717D16-7D2C-4454-9C56-BDA1C062C92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92988" y="4"/>
            <a:ext cx="2818341" cy="799761"/>
          </a:xfrm>
          <a:prstGeom prst="rect">
            <a:avLst/>
          </a:prstGeom>
        </p:spPr>
      </p:pic>
      <p:sp>
        <p:nvSpPr>
          <p:cNvPr id="13" name="Title Placeholder 1">
            <a:extLst>
              <a:ext uri="{FF2B5EF4-FFF2-40B4-BE49-F238E27FC236}">
                <a16:creationId xmlns:a16="http://schemas.microsoft.com/office/drawing/2014/main" id="{02779AAB-9A26-45E2-83CD-F0A827162DCA}"/>
              </a:ext>
            </a:extLst>
          </p:cNvPr>
          <p:cNvSpPr>
            <a:spLocks noGrp="1"/>
          </p:cNvSpPr>
          <p:nvPr>
            <p:ph type="title"/>
          </p:nvPr>
        </p:nvSpPr>
        <p:spPr>
          <a:xfrm>
            <a:off x="397790" y="4"/>
            <a:ext cx="7319296" cy="799761"/>
          </a:xfrm>
          <a:prstGeom prst="rect">
            <a:avLst/>
          </a:prstGeom>
        </p:spPr>
        <p:txBody>
          <a:bodyPr vert="horz" lIns="91440" tIns="45720" rIns="91440" bIns="45720" rtlCol="0" anchor="ctr">
            <a:normAutofit/>
          </a:bodyPr>
          <a:lstStyle/>
          <a:p>
            <a:r>
              <a:rPr lang="en-US"/>
              <a:t>Click to edit Master title style</a:t>
            </a:r>
          </a:p>
        </p:txBody>
      </p:sp>
      <p:sp>
        <p:nvSpPr>
          <p:cNvPr id="2" name="TextBox 1">
            <a:extLst>
              <a:ext uri="{FF2B5EF4-FFF2-40B4-BE49-F238E27FC236}">
                <a16:creationId xmlns:a16="http://schemas.microsoft.com/office/drawing/2014/main" id="{C93D9FF5-1898-2E9C-703E-91B6944227DF}"/>
              </a:ext>
            </a:extLst>
          </p:cNvPr>
          <p:cNvSpPr txBox="1"/>
          <p:nvPr userDrawn="1"/>
        </p:nvSpPr>
        <p:spPr>
          <a:xfrm>
            <a:off x="7557971" y="6845518"/>
            <a:ext cx="2647844" cy="413703"/>
          </a:xfrm>
          <a:prstGeom prst="rect">
            <a:avLst/>
          </a:prstGeom>
          <a:noFill/>
        </p:spPr>
        <p:txBody>
          <a:bodyPr wrap="square" rtlCol="0">
            <a:spAutoFit/>
          </a:bodyPr>
          <a:lstStyle/>
          <a:p>
            <a:r>
              <a:rPr lang="en-US" sz="1044" baseline="0" dirty="0">
                <a:latin typeface="Roboto" panose="02000000000000000000" pitchFamily="2" charset="0"/>
                <a:ea typeface="Roboto" panose="02000000000000000000" pitchFamily="2" charset="0"/>
                <a:cs typeface="Roboto" panose="02000000000000000000" pitchFamily="2" charset="0"/>
              </a:rPr>
              <a:t>15</a:t>
            </a:r>
            <a:r>
              <a:rPr lang="en-US" sz="1044" baseline="30000" dirty="0">
                <a:latin typeface="Roboto" panose="02000000000000000000" pitchFamily="2" charset="0"/>
                <a:ea typeface="Roboto" panose="02000000000000000000" pitchFamily="2" charset="0"/>
                <a:cs typeface="Roboto" panose="02000000000000000000" pitchFamily="2" charset="0"/>
              </a:rPr>
              <a:t>th</a:t>
            </a:r>
            <a:r>
              <a:rPr lang="en-US" sz="1044" baseline="0" dirty="0">
                <a:latin typeface="Roboto" panose="02000000000000000000" pitchFamily="2" charset="0"/>
                <a:ea typeface="Roboto" panose="02000000000000000000" pitchFamily="2" charset="0"/>
                <a:cs typeface="Roboto" panose="02000000000000000000" pitchFamily="2" charset="0"/>
              </a:rPr>
              <a:t> </a:t>
            </a:r>
            <a:r>
              <a:rPr lang="en-US" sz="1044" dirty="0">
                <a:latin typeface="Roboto" panose="02000000000000000000" pitchFamily="2" charset="0"/>
                <a:ea typeface="Roboto" panose="02000000000000000000" pitchFamily="2" charset="0"/>
                <a:cs typeface="Roboto" panose="02000000000000000000" pitchFamily="2" charset="0"/>
              </a:rPr>
              <a:t>GRVA session, 23-27 January 2023</a:t>
            </a:r>
          </a:p>
          <a:p>
            <a:r>
              <a:rPr lang="en-US" sz="1044" dirty="0">
                <a:latin typeface="Roboto" panose="02000000000000000000" pitchFamily="2" charset="0"/>
                <a:ea typeface="Roboto" panose="02000000000000000000" pitchFamily="2" charset="0"/>
                <a:cs typeface="Roboto" panose="02000000000000000000" pitchFamily="2" charset="0"/>
              </a:rPr>
              <a:t>Slide </a:t>
            </a:r>
            <a:fld id="{C7557266-F6ED-4E33-A138-3ACAF7990C1E}" type="slidenum">
              <a:rPr lang="en-US" sz="1044" smtClean="0">
                <a:latin typeface="Roboto" panose="02000000000000000000" pitchFamily="2" charset="0"/>
                <a:ea typeface="Roboto" panose="02000000000000000000" pitchFamily="2" charset="0"/>
                <a:cs typeface="Roboto" panose="02000000000000000000" pitchFamily="2" charset="0"/>
              </a:rPr>
              <a:t>‹#›</a:t>
            </a:fld>
            <a:endParaRPr lang="en-US" sz="1044"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20956977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A4F73-29C1-47D9-B073-241E33D1FBD5}"/>
              </a:ext>
            </a:extLst>
          </p:cNvPr>
          <p:cNvSpPr>
            <a:spLocks noGrp="1"/>
          </p:cNvSpPr>
          <p:nvPr>
            <p:ph type="ctrTitle"/>
          </p:nvPr>
        </p:nvSpPr>
        <p:spPr>
          <a:xfrm>
            <a:off x="1325960" y="1227065"/>
            <a:ext cx="7955756" cy="2610332"/>
          </a:xfrm>
        </p:spPr>
        <p:txBody>
          <a:bodyPr anchor="b"/>
          <a:lstStyle>
            <a:lvl1pPr algn="ctr">
              <a:defRPr sz="5221"/>
            </a:lvl1pPr>
          </a:lstStyle>
          <a:p>
            <a:r>
              <a:rPr lang="en-US"/>
              <a:t>Click to edit Master title style</a:t>
            </a:r>
          </a:p>
        </p:txBody>
      </p:sp>
      <p:sp>
        <p:nvSpPr>
          <p:cNvPr id="3" name="Subtitle 2">
            <a:extLst>
              <a:ext uri="{FF2B5EF4-FFF2-40B4-BE49-F238E27FC236}">
                <a16:creationId xmlns:a16="http://schemas.microsoft.com/office/drawing/2014/main" id="{2FD5056E-AC77-46E7-ABB6-B7614AC8570F}"/>
              </a:ext>
            </a:extLst>
          </p:cNvPr>
          <p:cNvSpPr>
            <a:spLocks noGrp="1"/>
          </p:cNvSpPr>
          <p:nvPr>
            <p:ph type="subTitle" idx="1"/>
          </p:nvPr>
        </p:nvSpPr>
        <p:spPr>
          <a:xfrm>
            <a:off x="1325960" y="3938064"/>
            <a:ext cx="7955756" cy="1810223"/>
          </a:xfrm>
        </p:spPr>
        <p:txBody>
          <a:bodyPr/>
          <a:lstStyle>
            <a:lvl1pPr marL="0" indent="0" algn="ctr">
              <a:buNone/>
              <a:defRPr sz="2088"/>
            </a:lvl1pPr>
            <a:lvl2pPr marL="397810" indent="0" algn="ctr">
              <a:buNone/>
              <a:defRPr sz="1740"/>
            </a:lvl2pPr>
            <a:lvl3pPr marL="795619" indent="0" algn="ctr">
              <a:buNone/>
              <a:defRPr sz="1566"/>
            </a:lvl3pPr>
            <a:lvl4pPr marL="1193429" indent="0" algn="ctr">
              <a:buNone/>
              <a:defRPr sz="1392"/>
            </a:lvl4pPr>
            <a:lvl5pPr marL="1591239" indent="0" algn="ctr">
              <a:buNone/>
              <a:defRPr sz="1392"/>
            </a:lvl5pPr>
            <a:lvl6pPr marL="1989049" indent="0" algn="ctr">
              <a:buNone/>
              <a:defRPr sz="1392"/>
            </a:lvl6pPr>
            <a:lvl7pPr marL="2386858" indent="0" algn="ctr">
              <a:buNone/>
              <a:defRPr sz="1392"/>
            </a:lvl7pPr>
            <a:lvl8pPr marL="2784668" indent="0" algn="ctr">
              <a:buNone/>
              <a:defRPr sz="1392"/>
            </a:lvl8pPr>
            <a:lvl9pPr marL="3182478" indent="0" algn="ctr">
              <a:buNone/>
              <a:defRPr sz="1392"/>
            </a:lvl9pPr>
          </a:lstStyle>
          <a:p>
            <a:r>
              <a:rPr lang="en-US"/>
              <a:t>Click to edit Master subtitle style</a:t>
            </a:r>
          </a:p>
        </p:txBody>
      </p:sp>
      <p:sp>
        <p:nvSpPr>
          <p:cNvPr id="4" name="Date Placeholder 3">
            <a:extLst>
              <a:ext uri="{FF2B5EF4-FFF2-40B4-BE49-F238E27FC236}">
                <a16:creationId xmlns:a16="http://schemas.microsoft.com/office/drawing/2014/main" id="{35F9319E-9262-45E8-A116-45C483D881E5}"/>
              </a:ext>
            </a:extLst>
          </p:cNvPr>
          <p:cNvSpPr>
            <a:spLocks noGrp="1"/>
          </p:cNvSpPr>
          <p:nvPr>
            <p:ph type="dt" sz="half" idx="10"/>
          </p:nvPr>
        </p:nvSpPr>
        <p:spPr/>
        <p:txBody>
          <a:bodyPr/>
          <a:lstStyle/>
          <a:p>
            <a:fld id="{41B851BA-11FC-4616-AE9B-028DDC562103}" type="datetimeFigureOut">
              <a:rPr lang="en-US" smtClean="0"/>
              <a:t>5/19/2023</a:t>
            </a:fld>
            <a:endParaRPr lang="en-US"/>
          </a:p>
        </p:txBody>
      </p:sp>
      <p:sp>
        <p:nvSpPr>
          <p:cNvPr id="5" name="Footer Placeholder 4">
            <a:extLst>
              <a:ext uri="{FF2B5EF4-FFF2-40B4-BE49-F238E27FC236}">
                <a16:creationId xmlns:a16="http://schemas.microsoft.com/office/drawing/2014/main" id="{A9FB8DB6-EF8A-4C5B-81B1-5B7E3CE482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C941E8-5676-4093-BC57-3A736C8D1967}"/>
              </a:ext>
            </a:extLst>
          </p:cNvPr>
          <p:cNvSpPr>
            <a:spLocks noGrp="1"/>
          </p:cNvSpPr>
          <p:nvPr>
            <p:ph type="sldNum" sz="quarter" idx="12"/>
          </p:nvPr>
        </p:nvSpPr>
        <p:spPr/>
        <p:txBody>
          <a:bodyPr/>
          <a:lstStyle/>
          <a:p>
            <a:fld id="{AFFD5C7A-C2AD-43D5-A256-F5E2C036C7C2}" type="slidenum">
              <a:rPr lang="en-US" smtClean="0"/>
              <a:t>‹#›</a:t>
            </a:fld>
            <a:endParaRPr lang="en-US"/>
          </a:p>
        </p:txBody>
      </p:sp>
    </p:spTree>
    <p:extLst>
      <p:ext uri="{BB962C8B-B14F-4D97-AF65-F5344CB8AC3E}">
        <p14:creationId xmlns:p14="http://schemas.microsoft.com/office/powerpoint/2010/main" val="943932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70CB85AA-19C4-4823-B04A-F0C5DE2374C1}" type="datetimeFigureOut">
              <a:rPr lang="en-GB" smtClean="0"/>
              <a:t>19/05/2023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1C7776-CA29-4C63-89C4-D0160638678B}" type="slidenum">
              <a:rPr lang="en-GB" smtClean="0"/>
              <a:t>‹#›</a:t>
            </a:fld>
            <a:endParaRPr lang="en-GB"/>
          </a:p>
        </p:txBody>
      </p:sp>
    </p:spTree>
    <p:extLst>
      <p:ext uri="{BB962C8B-B14F-4D97-AF65-F5344CB8AC3E}">
        <p14:creationId xmlns:p14="http://schemas.microsoft.com/office/powerpoint/2010/main" val="63949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3753" y="1869238"/>
            <a:ext cx="9149120" cy="3118861"/>
          </a:xfrm>
        </p:spPr>
        <p:txBody>
          <a:bodyPr anchor="b"/>
          <a:lstStyle>
            <a:lvl1pPr>
              <a:defRPr sz="6560"/>
            </a:lvl1pPr>
          </a:lstStyle>
          <a:p>
            <a:r>
              <a:rPr lang="en-GB"/>
              <a:t>Click to edit Master title style</a:t>
            </a:r>
            <a:endParaRPr lang="en-US" dirty="0"/>
          </a:p>
        </p:txBody>
      </p:sp>
      <p:sp>
        <p:nvSpPr>
          <p:cNvPr id="3" name="Text Placeholder 2"/>
          <p:cNvSpPr>
            <a:spLocks noGrp="1"/>
          </p:cNvSpPr>
          <p:nvPr>
            <p:ph type="body" idx="1"/>
          </p:nvPr>
        </p:nvSpPr>
        <p:spPr>
          <a:xfrm>
            <a:off x="723753" y="5017604"/>
            <a:ext cx="9149120" cy="1640135"/>
          </a:xfrm>
        </p:spPr>
        <p:txBody>
          <a:bodyPr/>
          <a:lstStyle>
            <a:lvl1pPr marL="0" indent="0">
              <a:buNone/>
              <a:defRPr sz="2624">
                <a:solidFill>
                  <a:schemeClr val="tx1"/>
                </a:solidFill>
              </a:defRPr>
            </a:lvl1pPr>
            <a:lvl2pPr marL="499857" indent="0">
              <a:buNone/>
              <a:defRPr sz="2187">
                <a:solidFill>
                  <a:schemeClr val="tx1">
                    <a:tint val="75000"/>
                  </a:schemeClr>
                </a:solidFill>
              </a:defRPr>
            </a:lvl2pPr>
            <a:lvl3pPr marL="999714" indent="0">
              <a:buNone/>
              <a:defRPr sz="1968">
                <a:solidFill>
                  <a:schemeClr val="tx1">
                    <a:tint val="75000"/>
                  </a:schemeClr>
                </a:solidFill>
              </a:defRPr>
            </a:lvl3pPr>
            <a:lvl4pPr marL="1499570" indent="0">
              <a:buNone/>
              <a:defRPr sz="1749">
                <a:solidFill>
                  <a:schemeClr val="tx1">
                    <a:tint val="75000"/>
                  </a:schemeClr>
                </a:solidFill>
              </a:defRPr>
            </a:lvl4pPr>
            <a:lvl5pPr marL="1999427" indent="0">
              <a:buNone/>
              <a:defRPr sz="1749">
                <a:solidFill>
                  <a:schemeClr val="tx1">
                    <a:tint val="75000"/>
                  </a:schemeClr>
                </a:solidFill>
              </a:defRPr>
            </a:lvl5pPr>
            <a:lvl6pPr marL="2499284" indent="0">
              <a:buNone/>
              <a:defRPr sz="1749">
                <a:solidFill>
                  <a:schemeClr val="tx1">
                    <a:tint val="75000"/>
                  </a:schemeClr>
                </a:solidFill>
              </a:defRPr>
            </a:lvl6pPr>
            <a:lvl7pPr marL="2999141" indent="0">
              <a:buNone/>
              <a:defRPr sz="1749">
                <a:solidFill>
                  <a:schemeClr val="tx1">
                    <a:tint val="75000"/>
                  </a:schemeClr>
                </a:solidFill>
              </a:defRPr>
            </a:lvl7pPr>
            <a:lvl8pPr marL="3498997" indent="0">
              <a:buNone/>
              <a:defRPr sz="1749">
                <a:solidFill>
                  <a:schemeClr val="tx1">
                    <a:tint val="75000"/>
                  </a:schemeClr>
                </a:solidFill>
              </a:defRPr>
            </a:lvl8pPr>
            <a:lvl9pPr marL="3998854" indent="0">
              <a:buNone/>
              <a:defRPr sz="1749">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70CB85AA-19C4-4823-B04A-F0C5DE2374C1}" type="datetimeFigureOut">
              <a:rPr lang="en-GB" smtClean="0"/>
              <a:t>19/05/2023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1C7776-CA29-4C63-89C4-D0160638678B}" type="slidenum">
              <a:rPr lang="en-GB" smtClean="0"/>
              <a:t>‹#›</a:t>
            </a:fld>
            <a:endParaRPr lang="en-GB"/>
          </a:p>
        </p:txBody>
      </p:sp>
    </p:spTree>
    <p:extLst>
      <p:ext uri="{BB962C8B-B14F-4D97-AF65-F5344CB8AC3E}">
        <p14:creationId xmlns:p14="http://schemas.microsoft.com/office/powerpoint/2010/main" val="366904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729278" y="1995932"/>
            <a:ext cx="4508262" cy="475726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5370135" y="1995932"/>
            <a:ext cx="4508262" cy="475726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70CB85AA-19C4-4823-B04A-F0C5DE2374C1}" type="datetimeFigureOut">
              <a:rPr lang="en-GB" smtClean="0"/>
              <a:t>19/05/2023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E1C7776-CA29-4C63-89C4-D0160638678B}" type="slidenum">
              <a:rPr lang="en-GB" smtClean="0"/>
              <a:t>‹#›</a:t>
            </a:fld>
            <a:endParaRPr lang="en-GB"/>
          </a:p>
        </p:txBody>
      </p:sp>
    </p:spTree>
    <p:extLst>
      <p:ext uri="{BB962C8B-B14F-4D97-AF65-F5344CB8AC3E}">
        <p14:creationId xmlns:p14="http://schemas.microsoft.com/office/powerpoint/2010/main" val="2731298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0659" y="399190"/>
            <a:ext cx="9149120" cy="1449221"/>
          </a:xfrm>
        </p:spPr>
        <p:txBody>
          <a:bodyPr/>
          <a:lstStyle/>
          <a:p>
            <a:r>
              <a:rPr lang="en-GB"/>
              <a:t>Click to edit Master title style</a:t>
            </a:r>
            <a:endParaRPr lang="en-US" dirty="0"/>
          </a:p>
        </p:txBody>
      </p:sp>
      <p:sp>
        <p:nvSpPr>
          <p:cNvPr id="3" name="Text Placeholder 2"/>
          <p:cNvSpPr>
            <a:spLocks noGrp="1"/>
          </p:cNvSpPr>
          <p:nvPr>
            <p:ph type="body" idx="1"/>
          </p:nvPr>
        </p:nvSpPr>
        <p:spPr>
          <a:xfrm>
            <a:off x="730661" y="1837994"/>
            <a:ext cx="4487543" cy="900772"/>
          </a:xfrm>
        </p:spPr>
        <p:txBody>
          <a:bodyPr anchor="b"/>
          <a:lstStyle>
            <a:lvl1pPr marL="0" indent="0">
              <a:buNone/>
              <a:defRPr sz="2624" b="1"/>
            </a:lvl1pPr>
            <a:lvl2pPr marL="499857" indent="0">
              <a:buNone/>
              <a:defRPr sz="2187" b="1"/>
            </a:lvl2pPr>
            <a:lvl3pPr marL="999714" indent="0">
              <a:buNone/>
              <a:defRPr sz="1968" b="1"/>
            </a:lvl3pPr>
            <a:lvl4pPr marL="1499570" indent="0">
              <a:buNone/>
              <a:defRPr sz="1749" b="1"/>
            </a:lvl4pPr>
            <a:lvl5pPr marL="1999427" indent="0">
              <a:buNone/>
              <a:defRPr sz="1749" b="1"/>
            </a:lvl5pPr>
            <a:lvl6pPr marL="2499284" indent="0">
              <a:buNone/>
              <a:defRPr sz="1749" b="1"/>
            </a:lvl6pPr>
            <a:lvl7pPr marL="2999141" indent="0">
              <a:buNone/>
              <a:defRPr sz="1749" b="1"/>
            </a:lvl7pPr>
            <a:lvl8pPr marL="3498997" indent="0">
              <a:buNone/>
              <a:defRPr sz="1749" b="1"/>
            </a:lvl8pPr>
            <a:lvl9pPr marL="3998854" indent="0">
              <a:buNone/>
              <a:defRPr sz="1749" b="1"/>
            </a:lvl9pPr>
          </a:lstStyle>
          <a:p>
            <a:pPr lvl="0"/>
            <a:r>
              <a:rPr lang="en-GB"/>
              <a:t>Click to edit Master text styles</a:t>
            </a:r>
          </a:p>
        </p:txBody>
      </p:sp>
      <p:sp>
        <p:nvSpPr>
          <p:cNvPr id="4" name="Content Placeholder 3"/>
          <p:cNvSpPr>
            <a:spLocks noGrp="1"/>
          </p:cNvSpPr>
          <p:nvPr>
            <p:ph sz="half" idx="2"/>
          </p:nvPr>
        </p:nvSpPr>
        <p:spPr>
          <a:xfrm>
            <a:off x="730661" y="2738768"/>
            <a:ext cx="4487543" cy="402831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5370137" y="1837994"/>
            <a:ext cx="4509644" cy="900772"/>
          </a:xfrm>
        </p:spPr>
        <p:txBody>
          <a:bodyPr anchor="b"/>
          <a:lstStyle>
            <a:lvl1pPr marL="0" indent="0">
              <a:buNone/>
              <a:defRPr sz="2624" b="1"/>
            </a:lvl1pPr>
            <a:lvl2pPr marL="499857" indent="0">
              <a:buNone/>
              <a:defRPr sz="2187" b="1"/>
            </a:lvl2pPr>
            <a:lvl3pPr marL="999714" indent="0">
              <a:buNone/>
              <a:defRPr sz="1968" b="1"/>
            </a:lvl3pPr>
            <a:lvl4pPr marL="1499570" indent="0">
              <a:buNone/>
              <a:defRPr sz="1749" b="1"/>
            </a:lvl4pPr>
            <a:lvl5pPr marL="1999427" indent="0">
              <a:buNone/>
              <a:defRPr sz="1749" b="1"/>
            </a:lvl5pPr>
            <a:lvl6pPr marL="2499284" indent="0">
              <a:buNone/>
              <a:defRPr sz="1749" b="1"/>
            </a:lvl6pPr>
            <a:lvl7pPr marL="2999141" indent="0">
              <a:buNone/>
              <a:defRPr sz="1749" b="1"/>
            </a:lvl7pPr>
            <a:lvl8pPr marL="3498997" indent="0">
              <a:buNone/>
              <a:defRPr sz="1749" b="1"/>
            </a:lvl8pPr>
            <a:lvl9pPr marL="3998854" indent="0">
              <a:buNone/>
              <a:defRPr sz="1749" b="1"/>
            </a:lvl9pPr>
          </a:lstStyle>
          <a:p>
            <a:pPr lvl="0"/>
            <a:r>
              <a:rPr lang="en-GB"/>
              <a:t>Click to edit Master text styles</a:t>
            </a:r>
          </a:p>
        </p:txBody>
      </p:sp>
      <p:sp>
        <p:nvSpPr>
          <p:cNvPr id="6" name="Content Placeholder 5"/>
          <p:cNvSpPr>
            <a:spLocks noGrp="1"/>
          </p:cNvSpPr>
          <p:nvPr>
            <p:ph sz="quarter" idx="4"/>
          </p:nvPr>
        </p:nvSpPr>
        <p:spPr>
          <a:xfrm>
            <a:off x="5370137" y="2738768"/>
            <a:ext cx="4509644" cy="402831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70CB85AA-19C4-4823-B04A-F0C5DE2374C1}" type="datetimeFigureOut">
              <a:rPr lang="en-GB" smtClean="0"/>
              <a:t>19/05/2023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E1C7776-CA29-4C63-89C4-D0160638678B}" type="slidenum">
              <a:rPr lang="en-GB" smtClean="0"/>
              <a:t>‹#›</a:t>
            </a:fld>
            <a:endParaRPr lang="en-GB"/>
          </a:p>
        </p:txBody>
      </p:sp>
    </p:spTree>
    <p:extLst>
      <p:ext uri="{BB962C8B-B14F-4D97-AF65-F5344CB8AC3E}">
        <p14:creationId xmlns:p14="http://schemas.microsoft.com/office/powerpoint/2010/main" val="30179369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70CB85AA-19C4-4823-B04A-F0C5DE2374C1}" type="datetimeFigureOut">
              <a:rPr lang="en-GB" smtClean="0"/>
              <a:t>19/05/2023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E1C7776-CA29-4C63-89C4-D0160638678B}" type="slidenum">
              <a:rPr lang="en-GB" smtClean="0"/>
              <a:t>‹#›</a:t>
            </a:fld>
            <a:endParaRPr lang="en-GB"/>
          </a:p>
        </p:txBody>
      </p:sp>
    </p:spTree>
    <p:extLst>
      <p:ext uri="{BB962C8B-B14F-4D97-AF65-F5344CB8AC3E}">
        <p14:creationId xmlns:p14="http://schemas.microsoft.com/office/powerpoint/2010/main" val="1330194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CB85AA-19C4-4823-B04A-F0C5DE2374C1}" type="datetimeFigureOut">
              <a:rPr lang="en-GB" smtClean="0"/>
              <a:t>19/05/2023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E1C7776-CA29-4C63-89C4-D0160638678B}" type="slidenum">
              <a:rPr lang="en-GB" smtClean="0"/>
              <a:t>‹#›</a:t>
            </a:fld>
            <a:endParaRPr lang="en-GB"/>
          </a:p>
        </p:txBody>
      </p:sp>
    </p:spTree>
    <p:extLst>
      <p:ext uri="{BB962C8B-B14F-4D97-AF65-F5344CB8AC3E}">
        <p14:creationId xmlns:p14="http://schemas.microsoft.com/office/powerpoint/2010/main" val="2840751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0659" y="499851"/>
            <a:ext cx="3421251" cy="1749478"/>
          </a:xfrm>
        </p:spPr>
        <p:txBody>
          <a:bodyPr anchor="b"/>
          <a:lstStyle>
            <a:lvl1pPr>
              <a:defRPr sz="3499"/>
            </a:lvl1pPr>
          </a:lstStyle>
          <a:p>
            <a:r>
              <a:rPr lang="en-GB"/>
              <a:t>Click to edit Master title style</a:t>
            </a:r>
            <a:endParaRPr lang="en-US" dirty="0"/>
          </a:p>
        </p:txBody>
      </p:sp>
      <p:sp>
        <p:nvSpPr>
          <p:cNvPr id="3" name="Content Placeholder 2"/>
          <p:cNvSpPr>
            <a:spLocks noGrp="1"/>
          </p:cNvSpPr>
          <p:nvPr>
            <p:ph idx="1"/>
          </p:nvPr>
        </p:nvSpPr>
        <p:spPr>
          <a:xfrm>
            <a:off x="4509645" y="1079543"/>
            <a:ext cx="5370135" cy="5328271"/>
          </a:xfrm>
        </p:spPr>
        <p:txBody>
          <a:bodyPr/>
          <a:lstStyle>
            <a:lvl1pPr>
              <a:defRPr sz="3499"/>
            </a:lvl1pPr>
            <a:lvl2pPr>
              <a:defRPr sz="3061"/>
            </a:lvl2pPr>
            <a:lvl3pPr>
              <a:defRPr sz="2624"/>
            </a:lvl3pPr>
            <a:lvl4pPr>
              <a:defRPr sz="2187"/>
            </a:lvl4pPr>
            <a:lvl5pPr>
              <a:defRPr sz="2187"/>
            </a:lvl5pPr>
            <a:lvl6pPr>
              <a:defRPr sz="2187"/>
            </a:lvl6pPr>
            <a:lvl7pPr>
              <a:defRPr sz="2187"/>
            </a:lvl7pPr>
            <a:lvl8pPr>
              <a:defRPr sz="2187"/>
            </a:lvl8pPr>
            <a:lvl9pPr>
              <a:defRPr sz="2187"/>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730659" y="2249329"/>
            <a:ext cx="3421251" cy="4167160"/>
          </a:xfrm>
        </p:spPr>
        <p:txBody>
          <a:bodyPr/>
          <a:lstStyle>
            <a:lvl1pPr marL="0" indent="0">
              <a:buNone/>
              <a:defRPr sz="1749"/>
            </a:lvl1pPr>
            <a:lvl2pPr marL="499857" indent="0">
              <a:buNone/>
              <a:defRPr sz="1531"/>
            </a:lvl2pPr>
            <a:lvl3pPr marL="999714" indent="0">
              <a:buNone/>
              <a:defRPr sz="1312"/>
            </a:lvl3pPr>
            <a:lvl4pPr marL="1499570" indent="0">
              <a:buNone/>
              <a:defRPr sz="1093"/>
            </a:lvl4pPr>
            <a:lvl5pPr marL="1999427" indent="0">
              <a:buNone/>
              <a:defRPr sz="1093"/>
            </a:lvl5pPr>
            <a:lvl6pPr marL="2499284" indent="0">
              <a:buNone/>
              <a:defRPr sz="1093"/>
            </a:lvl6pPr>
            <a:lvl7pPr marL="2999141" indent="0">
              <a:buNone/>
              <a:defRPr sz="1093"/>
            </a:lvl7pPr>
            <a:lvl8pPr marL="3498997" indent="0">
              <a:buNone/>
              <a:defRPr sz="1093"/>
            </a:lvl8pPr>
            <a:lvl9pPr marL="3998854" indent="0">
              <a:buNone/>
              <a:defRPr sz="1093"/>
            </a:lvl9pPr>
          </a:lstStyle>
          <a:p>
            <a:pPr lvl="0"/>
            <a:r>
              <a:rPr lang="en-GB"/>
              <a:t>Click to edit Master text styles</a:t>
            </a:r>
          </a:p>
        </p:txBody>
      </p:sp>
      <p:sp>
        <p:nvSpPr>
          <p:cNvPr id="5" name="Date Placeholder 4"/>
          <p:cNvSpPr>
            <a:spLocks noGrp="1"/>
          </p:cNvSpPr>
          <p:nvPr>
            <p:ph type="dt" sz="half" idx="10"/>
          </p:nvPr>
        </p:nvSpPr>
        <p:spPr/>
        <p:txBody>
          <a:bodyPr/>
          <a:lstStyle/>
          <a:p>
            <a:fld id="{70CB85AA-19C4-4823-B04A-F0C5DE2374C1}" type="datetimeFigureOut">
              <a:rPr lang="en-GB" smtClean="0"/>
              <a:t>19/05/2023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E1C7776-CA29-4C63-89C4-D0160638678B}" type="slidenum">
              <a:rPr lang="en-GB" smtClean="0"/>
              <a:t>‹#›</a:t>
            </a:fld>
            <a:endParaRPr lang="en-GB"/>
          </a:p>
        </p:txBody>
      </p:sp>
    </p:spTree>
    <p:extLst>
      <p:ext uri="{BB962C8B-B14F-4D97-AF65-F5344CB8AC3E}">
        <p14:creationId xmlns:p14="http://schemas.microsoft.com/office/powerpoint/2010/main" val="3089625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0659" y="499851"/>
            <a:ext cx="3421251" cy="1749478"/>
          </a:xfrm>
        </p:spPr>
        <p:txBody>
          <a:bodyPr anchor="b"/>
          <a:lstStyle>
            <a:lvl1pPr>
              <a:defRPr sz="3499"/>
            </a:lvl1pPr>
          </a:lstStyle>
          <a:p>
            <a:r>
              <a:rPr lang="en-GB"/>
              <a:t>Click to edit Master title style</a:t>
            </a:r>
            <a:endParaRPr lang="en-US" dirty="0"/>
          </a:p>
        </p:txBody>
      </p:sp>
      <p:sp>
        <p:nvSpPr>
          <p:cNvPr id="3" name="Picture Placeholder 2"/>
          <p:cNvSpPr>
            <a:spLocks noGrp="1" noChangeAspect="1"/>
          </p:cNvSpPr>
          <p:nvPr>
            <p:ph type="pic" idx="1"/>
          </p:nvPr>
        </p:nvSpPr>
        <p:spPr>
          <a:xfrm>
            <a:off x="4509645" y="1079543"/>
            <a:ext cx="5370135" cy="5328271"/>
          </a:xfrm>
        </p:spPr>
        <p:txBody>
          <a:bodyPr anchor="t"/>
          <a:lstStyle>
            <a:lvl1pPr marL="0" indent="0">
              <a:buNone/>
              <a:defRPr sz="3499"/>
            </a:lvl1pPr>
            <a:lvl2pPr marL="499857" indent="0">
              <a:buNone/>
              <a:defRPr sz="3061"/>
            </a:lvl2pPr>
            <a:lvl3pPr marL="999714" indent="0">
              <a:buNone/>
              <a:defRPr sz="2624"/>
            </a:lvl3pPr>
            <a:lvl4pPr marL="1499570" indent="0">
              <a:buNone/>
              <a:defRPr sz="2187"/>
            </a:lvl4pPr>
            <a:lvl5pPr marL="1999427" indent="0">
              <a:buNone/>
              <a:defRPr sz="2187"/>
            </a:lvl5pPr>
            <a:lvl6pPr marL="2499284" indent="0">
              <a:buNone/>
              <a:defRPr sz="2187"/>
            </a:lvl6pPr>
            <a:lvl7pPr marL="2999141" indent="0">
              <a:buNone/>
              <a:defRPr sz="2187"/>
            </a:lvl7pPr>
            <a:lvl8pPr marL="3498997" indent="0">
              <a:buNone/>
              <a:defRPr sz="2187"/>
            </a:lvl8pPr>
            <a:lvl9pPr marL="3998854" indent="0">
              <a:buNone/>
              <a:defRPr sz="2187"/>
            </a:lvl9pPr>
          </a:lstStyle>
          <a:p>
            <a:r>
              <a:rPr lang="en-GB"/>
              <a:t>Click icon to add picture</a:t>
            </a:r>
            <a:endParaRPr lang="en-US" dirty="0"/>
          </a:p>
        </p:txBody>
      </p:sp>
      <p:sp>
        <p:nvSpPr>
          <p:cNvPr id="4" name="Text Placeholder 3"/>
          <p:cNvSpPr>
            <a:spLocks noGrp="1"/>
          </p:cNvSpPr>
          <p:nvPr>
            <p:ph type="body" sz="half" idx="2"/>
          </p:nvPr>
        </p:nvSpPr>
        <p:spPr>
          <a:xfrm>
            <a:off x="730659" y="2249329"/>
            <a:ext cx="3421251" cy="4167160"/>
          </a:xfrm>
        </p:spPr>
        <p:txBody>
          <a:bodyPr/>
          <a:lstStyle>
            <a:lvl1pPr marL="0" indent="0">
              <a:buNone/>
              <a:defRPr sz="1749"/>
            </a:lvl1pPr>
            <a:lvl2pPr marL="499857" indent="0">
              <a:buNone/>
              <a:defRPr sz="1531"/>
            </a:lvl2pPr>
            <a:lvl3pPr marL="999714" indent="0">
              <a:buNone/>
              <a:defRPr sz="1312"/>
            </a:lvl3pPr>
            <a:lvl4pPr marL="1499570" indent="0">
              <a:buNone/>
              <a:defRPr sz="1093"/>
            </a:lvl4pPr>
            <a:lvl5pPr marL="1999427" indent="0">
              <a:buNone/>
              <a:defRPr sz="1093"/>
            </a:lvl5pPr>
            <a:lvl6pPr marL="2499284" indent="0">
              <a:buNone/>
              <a:defRPr sz="1093"/>
            </a:lvl6pPr>
            <a:lvl7pPr marL="2999141" indent="0">
              <a:buNone/>
              <a:defRPr sz="1093"/>
            </a:lvl7pPr>
            <a:lvl8pPr marL="3498997" indent="0">
              <a:buNone/>
              <a:defRPr sz="1093"/>
            </a:lvl8pPr>
            <a:lvl9pPr marL="3998854" indent="0">
              <a:buNone/>
              <a:defRPr sz="1093"/>
            </a:lvl9pPr>
          </a:lstStyle>
          <a:p>
            <a:pPr lvl="0"/>
            <a:r>
              <a:rPr lang="en-GB"/>
              <a:t>Click to edit Master text styles</a:t>
            </a:r>
          </a:p>
        </p:txBody>
      </p:sp>
      <p:sp>
        <p:nvSpPr>
          <p:cNvPr id="5" name="Date Placeholder 4"/>
          <p:cNvSpPr>
            <a:spLocks noGrp="1"/>
          </p:cNvSpPr>
          <p:nvPr>
            <p:ph type="dt" sz="half" idx="10"/>
          </p:nvPr>
        </p:nvSpPr>
        <p:spPr/>
        <p:txBody>
          <a:bodyPr/>
          <a:lstStyle/>
          <a:p>
            <a:fld id="{70CB85AA-19C4-4823-B04A-F0C5DE2374C1}" type="datetimeFigureOut">
              <a:rPr lang="en-GB" smtClean="0"/>
              <a:t>19/05/2023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E1C7776-CA29-4C63-89C4-D0160638678B}" type="slidenum">
              <a:rPr lang="en-GB" smtClean="0"/>
              <a:t>‹#›</a:t>
            </a:fld>
            <a:endParaRPr lang="en-GB"/>
          </a:p>
        </p:txBody>
      </p:sp>
    </p:spTree>
    <p:extLst>
      <p:ext uri="{BB962C8B-B14F-4D97-AF65-F5344CB8AC3E}">
        <p14:creationId xmlns:p14="http://schemas.microsoft.com/office/powerpoint/2010/main" val="27751652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9278" y="399190"/>
            <a:ext cx="9149120" cy="1449221"/>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729278" y="1995932"/>
            <a:ext cx="9149120" cy="4757262"/>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29279" y="6949317"/>
            <a:ext cx="2386727" cy="399186"/>
          </a:xfrm>
          <a:prstGeom prst="rect">
            <a:avLst/>
          </a:prstGeom>
        </p:spPr>
        <p:txBody>
          <a:bodyPr vert="horz" lIns="91440" tIns="45720" rIns="91440" bIns="45720" rtlCol="0" anchor="ctr"/>
          <a:lstStyle>
            <a:lvl1pPr algn="l">
              <a:defRPr sz="1312">
                <a:solidFill>
                  <a:schemeClr val="tx1">
                    <a:tint val="75000"/>
                  </a:schemeClr>
                </a:solidFill>
              </a:defRPr>
            </a:lvl1pPr>
          </a:lstStyle>
          <a:p>
            <a:fld id="{70CB85AA-19C4-4823-B04A-F0C5DE2374C1}" type="datetimeFigureOut">
              <a:rPr lang="en-GB" smtClean="0"/>
              <a:t>19/05/2023</a:t>
            </a:fld>
            <a:endParaRPr lang="en-GB"/>
          </a:p>
        </p:txBody>
      </p:sp>
      <p:sp>
        <p:nvSpPr>
          <p:cNvPr id="5" name="Footer Placeholder 4"/>
          <p:cNvSpPr>
            <a:spLocks noGrp="1"/>
          </p:cNvSpPr>
          <p:nvPr>
            <p:ph type="ftr" sz="quarter" idx="3"/>
          </p:nvPr>
        </p:nvSpPr>
        <p:spPr>
          <a:xfrm>
            <a:off x="3513793" y="6949317"/>
            <a:ext cx="3580090" cy="399186"/>
          </a:xfrm>
          <a:prstGeom prst="rect">
            <a:avLst/>
          </a:prstGeom>
        </p:spPr>
        <p:txBody>
          <a:bodyPr vert="horz" lIns="91440" tIns="45720" rIns="91440" bIns="45720" rtlCol="0" anchor="ctr"/>
          <a:lstStyle>
            <a:lvl1pPr algn="ctr">
              <a:defRPr sz="1312">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7491670" y="6949317"/>
            <a:ext cx="2386727" cy="399186"/>
          </a:xfrm>
          <a:prstGeom prst="rect">
            <a:avLst/>
          </a:prstGeom>
        </p:spPr>
        <p:txBody>
          <a:bodyPr vert="horz" lIns="91440" tIns="45720" rIns="91440" bIns="45720" rtlCol="0" anchor="ctr"/>
          <a:lstStyle>
            <a:lvl1pPr algn="r">
              <a:defRPr sz="1312">
                <a:solidFill>
                  <a:schemeClr val="tx1">
                    <a:tint val="75000"/>
                  </a:schemeClr>
                </a:solidFill>
              </a:defRPr>
            </a:lvl1pPr>
          </a:lstStyle>
          <a:p>
            <a:fld id="{0E1C7776-CA29-4C63-89C4-D0160638678B}" type="slidenum">
              <a:rPr lang="en-GB" smtClean="0"/>
              <a:t>‹#›</a:t>
            </a:fld>
            <a:endParaRPr lang="en-GB"/>
          </a:p>
        </p:txBody>
      </p:sp>
    </p:spTree>
    <p:extLst>
      <p:ext uri="{BB962C8B-B14F-4D97-AF65-F5344CB8AC3E}">
        <p14:creationId xmlns:p14="http://schemas.microsoft.com/office/powerpoint/2010/main" val="36575722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99714" rtl="0" eaLnBrk="1" latinLnBrk="0" hangingPunct="1">
        <a:lnSpc>
          <a:spcPct val="90000"/>
        </a:lnSpc>
        <a:spcBef>
          <a:spcPct val="0"/>
        </a:spcBef>
        <a:buNone/>
        <a:defRPr sz="4811" kern="1200">
          <a:solidFill>
            <a:schemeClr val="tx1"/>
          </a:solidFill>
          <a:latin typeface="+mj-lt"/>
          <a:ea typeface="+mj-ea"/>
          <a:cs typeface="+mj-cs"/>
        </a:defRPr>
      </a:lvl1pPr>
    </p:titleStyle>
    <p:bodyStyle>
      <a:lvl1pPr marL="249928" indent="-249928" algn="l" defTabSz="999714" rtl="0" eaLnBrk="1" latinLnBrk="0" hangingPunct="1">
        <a:lnSpc>
          <a:spcPct val="90000"/>
        </a:lnSpc>
        <a:spcBef>
          <a:spcPts val="1093"/>
        </a:spcBef>
        <a:buFont typeface="Arial" panose="020B0604020202020204" pitchFamily="34" charset="0"/>
        <a:buChar char="•"/>
        <a:defRPr sz="3061" kern="1200">
          <a:solidFill>
            <a:schemeClr val="tx1"/>
          </a:solidFill>
          <a:latin typeface="+mn-lt"/>
          <a:ea typeface="+mn-ea"/>
          <a:cs typeface="+mn-cs"/>
        </a:defRPr>
      </a:lvl1pPr>
      <a:lvl2pPr marL="749785" indent="-249928" algn="l" defTabSz="999714" rtl="0" eaLnBrk="1" latinLnBrk="0" hangingPunct="1">
        <a:lnSpc>
          <a:spcPct val="90000"/>
        </a:lnSpc>
        <a:spcBef>
          <a:spcPts val="547"/>
        </a:spcBef>
        <a:buFont typeface="Arial" panose="020B0604020202020204" pitchFamily="34" charset="0"/>
        <a:buChar char="•"/>
        <a:defRPr sz="2624" kern="1200">
          <a:solidFill>
            <a:schemeClr val="tx1"/>
          </a:solidFill>
          <a:latin typeface="+mn-lt"/>
          <a:ea typeface="+mn-ea"/>
          <a:cs typeface="+mn-cs"/>
        </a:defRPr>
      </a:lvl2pPr>
      <a:lvl3pPr marL="1249642" indent="-249928" algn="l" defTabSz="999714" rtl="0" eaLnBrk="1" latinLnBrk="0" hangingPunct="1">
        <a:lnSpc>
          <a:spcPct val="90000"/>
        </a:lnSpc>
        <a:spcBef>
          <a:spcPts val="547"/>
        </a:spcBef>
        <a:buFont typeface="Arial" panose="020B0604020202020204" pitchFamily="34" charset="0"/>
        <a:buChar char="•"/>
        <a:defRPr sz="2187" kern="1200">
          <a:solidFill>
            <a:schemeClr val="tx1"/>
          </a:solidFill>
          <a:latin typeface="+mn-lt"/>
          <a:ea typeface="+mn-ea"/>
          <a:cs typeface="+mn-cs"/>
        </a:defRPr>
      </a:lvl3pPr>
      <a:lvl4pPr marL="1749499" indent="-249928" algn="l" defTabSz="999714" rtl="0" eaLnBrk="1" latinLnBrk="0" hangingPunct="1">
        <a:lnSpc>
          <a:spcPct val="90000"/>
        </a:lnSpc>
        <a:spcBef>
          <a:spcPts val="547"/>
        </a:spcBef>
        <a:buFont typeface="Arial" panose="020B0604020202020204" pitchFamily="34" charset="0"/>
        <a:buChar char="•"/>
        <a:defRPr sz="1968" kern="1200">
          <a:solidFill>
            <a:schemeClr val="tx1"/>
          </a:solidFill>
          <a:latin typeface="+mn-lt"/>
          <a:ea typeface="+mn-ea"/>
          <a:cs typeface="+mn-cs"/>
        </a:defRPr>
      </a:lvl4pPr>
      <a:lvl5pPr marL="2249355" indent="-249928" algn="l" defTabSz="999714" rtl="0" eaLnBrk="1" latinLnBrk="0" hangingPunct="1">
        <a:lnSpc>
          <a:spcPct val="90000"/>
        </a:lnSpc>
        <a:spcBef>
          <a:spcPts val="547"/>
        </a:spcBef>
        <a:buFont typeface="Arial" panose="020B0604020202020204" pitchFamily="34" charset="0"/>
        <a:buChar char="•"/>
        <a:defRPr sz="1968" kern="1200">
          <a:solidFill>
            <a:schemeClr val="tx1"/>
          </a:solidFill>
          <a:latin typeface="+mn-lt"/>
          <a:ea typeface="+mn-ea"/>
          <a:cs typeface="+mn-cs"/>
        </a:defRPr>
      </a:lvl5pPr>
      <a:lvl6pPr marL="2749212" indent="-249928" algn="l" defTabSz="999714" rtl="0" eaLnBrk="1" latinLnBrk="0" hangingPunct="1">
        <a:lnSpc>
          <a:spcPct val="90000"/>
        </a:lnSpc>
        <a:spcBef>
          <a:spcPts val="547"/>
        </a:spcBef>
        <a:buFont typeface="Arial" panose="020B0604020202020204" pitchFamily="34" charset="0"/>
        <a:buChar char="•"/>
        <a:defRPr sz="1968" kern="1200">
          <a:solidFill>
            <a:schemeClr val="tx1"/>
          </a:solidFill>
          <a:latin typeface="+mn-lt"/>
          <a:ea typeface="+mn-ea"/>
          <a:cs typeface="+mn-cs"/>
        </a:defRPr>
      </a:lvl6pPr>
      <a:lvl7pPr marL="3249069" indent="-249928" algn="l" defTabSz="999714" rtl="0" eaLnBrk="1" latinLnBrk="0" hangingPunct="1">
        <a:lnSpc>
          <a:spcPct val="90000"/>
        </a:lnSpc>
        <a:spcBef>
          <a:spcPts val="547"/>
        </a:spcBef>
        <a:buFont typeface="Arial" panose="020B0604020202020204" pitchFamily="34" charset="0"/>
        <a:buChar char="•"/>
        <a:defRPr sz="1968" kern="1200">
          <a:solidFill>
            <a:schemeClr val="tx1"/>
          </a:solidFill>
          <a:latin typeface="+mn-lt"/>
          <a:ea typeface="+mn-ea"/>
          <a:cs typeface="+mn-cs"/>
        </a:defRPr>
      </a:lvl7pPr>
      <a:lvl8pPr marL="3748926" indent="-249928" algn="l" defTabSz="999714" rtl="0" eaLnBrk="1" latinLnBrk="0" hangingPunct="1">
        <a:lnSpc>
          <a:spcPct val="90000"/>
        </a:lnSpc>
        <a:spcBef>
          <a:spcPts val="547"/>
        </a:spcBef>
        <a:buFont typeface="Arial" panose="020B0604020202020204" pitchFamily="34" charset="0"/>
        <a:buChar char="•"/>
        <a:defRPr sz="1968" kern="1200">
          <a:solidFill>
            <a:schemeClr val="tx1"/>
          </a:solidFill>
          <a:latin typeface="+mn-lt"/>
          <a:ea typeface="+mn-ea"/>
          <a:cs typeface="+mn-cs"/>
        </a:defRPr>
      </a:lvl8pPr>
      <a:lvl9pPr marL="4248782" indent="-249928" algn="l" defTabSz="999714" rtl="0" eaLnBrk="1" latinLnBrk="0" hangingPunct="1">
        <a:lnSpc>
          <a:spcPct val="90000"/>
        </a:lnSpc>
        <a:spcBef>
          <a:spcPts val="547"/>
        </a:spcBef>
        <a:buFont typeface="Arial" panose="020B0604020202020204" pitchFamily="34" charset="0"/>
        <a:buChar char="•"/>
        <a:defRPr sz="1968" kern="1200">
          <a:solidFill>
            <a:schemeClr val="tx1"/>
          </a:solidFill>
          <a:latin typeface="+mn-lt"/>
          <a:ea typeface="+mn-ea"/>
          <a:cs typeface="+mn-cs"/>
        </a:defRPr>
      </a:lvl9pPr>
    </p:bodyStyle>
    <p:otherStyle>
      <a:defPPr>
        <a:defRPr lang="en-US"/>
      </a:defPPr>
      <a:lvl1pPr marL="0" algn="l" defTabSz="999714" rtl="0" eaLnBrk="1" latinLnBrk="0" hangingPunct="1">
        <a:defRPr sz="1968" kern="1200">
          <a:solidFill>
            <a:schemeClr val="tx1"/>
          </a:solidFill>
          <a:latin typeface="+mn-lt"/>
          <a:ea typeface="+mn-ea"/>
          <a:cs typeface="+mn-cs"/>
        </a:defRPr>
      </a:lvl1pPr>
      <a:lvl2pPr marL="499857" algn="l" defTabSz="999714" rtl="0" eaLnBrk="1" latinLnBrk="0" hangingPunct="1">
        <a:defRPr sz="1968" kern="1200">
          <a:solidFill>
            <a:schemeClr val="tx1"/>
          </a:solidFill>
          <a:latin typeface="+mn-lt"/>
          <a:ea typeface="+mn-ea"/>
          <a:cs typeface="+mn-cs"/>
        </a:defRPr>
      </a:lvl2pPr>
      <a:lvl3pPr marL="999714" algn="l" defTabSz="999714" rtl="0" eaLnBrk="1" latinLnBrk="0" hangingPunct="1">
        <a:defRPr sz="1968" kern="1200">
          <a:solidFill>
            <a:schemeClr val="tx1"/>
          </a:solidFill>
          <a:latin typeface="+mn-lt"/>
          <a:ea typeface="+mn-ea"/>
          <a:cs typeface="+mn-cs"/>
        </a:defRPr>
      </a:lvl3pPr>
      <a:lvl4pPr marL="1499570" algn="l" defTabSz="999714" rtl="0" eaLnBrk="1" latinLnBrk="0" hangingPunct="1">
        <a:defRPr sz="1968" kern="1200">
          <a:solidFill>
            <a:schemeClr val="tx1"/>
          </a:solidFill>
          <a:latin typeface="+mn-lt"/>
          <a:ea typeface="+mn-ea"/>
          <a:cs typeface="+mn-cs"/>
        </a:defRPr>
      </a:lvl4pPr>
      <a:lvl5pPr marL="1999427" algn="l" defTabSz="999714" rtl="0" eaLnBrk="1" latinLnBrk="0" hangingPunct="1">
        <a:defRPr sz="1968" kern="1200">
          <a:solidFill>
            <a:schemeClr val="tx1"/>
          </a:solidFill>
          <a:latin typeface="+mn-lt"/>
          <a:ea typeface="+mn-ea"/>
          <a:cs typeface="+mn-cs"/>
        </a:defRPr>
      </a:lvl5pPr>
      <a:lvl6pPr marL="2499284" algn="l" defTabSz="999714" rtl="0" eaLnBrk="1" latinLnBrk="0" hangingPunct="1">
        <a:defRPr sz="1968" kern="1200">
          <a:solidFill>
            <a:schemeClr val="tx1"/>
          </a:solidFill>
          <a:latin typeface="+mn-lt"/>
          <a:ea typeface="+mn-ea"/>
          <a:cs typeface="+mn-cs"/>
        </a:defRPr>
      </a:lvl6pPr>
      <a:lvl7pPr marL="2999141" algn="l" defTabSz="999714" rtl="0" eaLnBrk="1" latinLnBrk="0" hangingPunct="1">
        <a:defRPr sz="1968" kern="1200">
          <a:solidFill>
            <a:schemeClr val="tx1"/>
          </a:solidFill>
          <a:latin typeface="+mn-lt"/>
          <a:ea typeface="+mn-ea"/>
          <a:cs typeface="+mn-cs"/>
        </a:defRPr>
      </a:lvl7pPr>
      <a:lvl8pPr marL="3498997" algn="l" defTabSz="999714" rtl="0" eaLnBrk="1" latinLnBrk="0" hangingPunct="1">
        <a:defRPr sz="1968" kern="1200">
          <a:solidFill>
            <a:schemeClr val="tx1"/>
          </a:solidFill>
          <a:latin typeface="+mn-lt"/>
          <a:ea typeface="+mn-ea"/>
          <a:cs typeface="+mn-cs"/>
        </a:defRPr>
      </a:lvl8pPr>
      <a:lvl9pPr marL="3998854" algn="l" defTabSz="999714" rtl="0" eaLnBrk="1" latinLnBrk="0" hangingPunct="1">
        <a:defRPr sz="1968"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25DABE8-125D-4D30-8208-1F3B64AD3965}"/>
              </a:ext>
            </a:extLst>
          </p:cNvPr>
          <p:cNvSpPr>
            <a:spLocks noGrp="1"/>
          </p:cNvSpPr>
          <p:nvPr>
            <p:ph type="body" idx="1"/>
          </p:nvPr>
        </p:nvSpPr>
        <p:spPr>
          <a:xfrm>
            <a:off x="729278" y="2041372"/>
            <a:ext cx="9149120" cy="4757262"/>
          </a:xfrm>
          <a:prstGeom prst="rect">
            <a:avLst/>
          </a:prstGeom>
        </p:spPr>
        <p:txBody>
          <a:bodyPr vert="horz" lIns="91440" tIns="45720" rIns="91440" bIns="45720" rtlCol="0">
            <a:normAutofit/>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Date Placeholder 3">
            <a:extLst>
              <a:ext uri="{FF2B5EF4-FFF2-40B4-BE49-F238E27FC236}">
                <a16:creationId xmlns:a16="http://schemas.microsoft.com/office/drawing/2014/main" id="{F23BE686-85B6-43C8-B15C-230416B008F7}"/>
              </a:ext>
            </a:extLst>
          </p:cNvPr>
          <p:cNvSpPr>
            <a:spLocks noGrp="1"/>
          </p:cNvSpPr>
          <p:nvPr>
            <p:ph type="dt" sz="half" idx="2"/>
          </p:nvPr>
        </p:nvSpPr>
        <p:spPr>
          <a:xfrm>
            <a:off x="729279" y="6949316"/>
            <a:ext cx="2386727" cy="399186"/>
          </a:xfrm>
          <a:prstGeom prst="rect">
            <a:avLst/>
          </a:prstGeom>
        </p:spPr>
        <p:txBody>
          <a:bodyPr vert="horz" lIns="91440" tIns="45720" rIns="91440" bIns="45720" rtlCol="0" anchor="ctr"/>
          <a:lstStyle>
            <a:lvl1pPr algn="l">
              <a:defRPr sz="1044">
                <a:solidFill>
                  <a:schemeClr val="tx1">
                    <a:tint val="75000"/>
                  </a:schemeClr>
                </a:solidFill>
              </a:defRPr>
            </a:lvl1pPr>
          </a:lstStyle>
          <a:p>
            <a:fld id="{D986F44D-5A00-4A36-A23B-7057737FD334}" type="datetimeFigureOut">
              <a:rPr lang="en-US" smtClean="0"/>
              <a:t>5/19/2023</a:t>
            </a:fld>
            <a:endParaRPr lang="en-US"/>
          </a:p>
        </p:txBody>
      </p:sp>
      <p:sp>
        <p:nvSpPr>
          <p:cNvPr id="5" name="Footer Placeholder 4">
            <a:extLst>
              <a:ext uri="{FF2B5EF4-FFF2-40B4-BE49-F238E27FC236}">
                <a16:creationId xmlns:a16="http://schemas.microsoft.com/office/drawing/2014/main" id="{78C396C2-E8F1-42FA-9765-C3687D8366F9}"/>
              </a:ext>
            </a:extLst>
          </p:cNvPr>
          <p:cNvSpPr>
            <a:spLocks noGrp="1"/>
          </p:cNvSpPr>
          <p:nvPr>
            <p:ph type="ftr" sz="quarter" idx="3"/>
          </p:nvPr>
        </p:nvSpPr>
        <p:spPr>
          <a:xfrm>
            <a:off x="3513793" y="6949316"/>
            <a:ext cx="3580090" cy="399186"/>
          </a:xfrm>
          <a:prstGeom prst="rect">
            <a:avLst/>
          </a:prstGeom>
        </p:spPr>
        <p:txBody>
          <a:bodyPr vert="horz" lIns="91440" tIns="45720" rIns="91440" bIns="45720" rtlCol="0" anchor="ctr"/>
          <a:lstStyle>
            <a:lvl1pPr algn="ctr">
              <a:defRPr sz="1044">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724043A-662C-4D5A-B8EC-1F1F91454029}"/>
              </a:ext>
            </a:extLst>
          </p:cNvPr>
          <p:cNvSpPr>
            <a:spLocks noGrp="1"/>
          </p:cNvSpPr>
          <p:nvPr>
            <p:ph type="sldNum" sz="quarter" idx="4"/>
          </p:nvPr>
        </p:nvSpPr>
        <p:spPr>
          <a:xfrm>
            <a:off x="7491670" y="6949316"/>
            <a:ext cx="2386727" cy="399186"/>
          </a:xfrm>
          <a:prstGeom prst="rect">
            <a:avLst/>
          </a:prstGeom>
        </p:spPr>
        <p:txBody>
          <a:bodyPr vert="horz" lIns="91440" tIns="45720" rIns="91440" bIns="45720" rtlCol="0" anchor="ctr"/>
          <a:lstStyle>
            <a:lvl1pPr algn="r">
              <a:defRPr sz="1044">
                <a:solidFill>
                  <a:schemeClr val="tx1">
                    <a:tint val="75000"/>
                  </a:schemeClr>
                </a:solidFill>
              </a:defRPr>
            </a:lvl1pPr>
          </a:lstStyle>
          <a:p>
            <a:fld id="{2CD5F62D-3CA7-41B5-8C7F-06712F182552}" type="slidenum">
              <a:rPr lang="en-US" smtClean="0"/>
              <a:t>‹#›</a:t>
            </a:fld>
            <a:endParaRPr lang="en-US"/>
          </a:p>
        </p:txBody>
      </p:sp>
    </p:spTree>
    <p:extLst>
      <p:ext uri="{BB962C8B-B14F-4D97-AF65-F5344CB8AC3E}">
        <p14:creationId xmlns:p14="http://schemas.microsoft.com/office/powerpoint/2010/main" val="224947285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txStyles>
    <p:titleStyle>
      <a:lvl1pPr algn="l" defTabSz="795619" rtl="0" eaLnBrk="1" latinLnBrk="0" hangingPunct="1">
        <a:lnSpc>
          <a:spcPct val="90000"/>
        </a:lnSpc>
        <a:spcBef>
          <a:spcPct val="0"/>
        </a:spcBef>
        <a:buNone/>
        <a:defRPr sz="3828" kern="1200">
          <a:solidFill>
            <a:schemeClr val="bg1"/>
          </a:solidFill>
          <a:latin typeface="Arial Nova Light" panose="020B0304020202020204" pitchFamily="34" charset="0"/>
          <a:ea typeface="+mj-ea"/>
          <a:cs typeface="+mj-cs"/>
        </a:defRPr>
      </a:lvl1pPr>
    </p:titleStyle>
    <p:bodyStyle>
      <a:lvl1pPr marL="198905" indent="-198905" algn="l" defTabSz="795619" rtl="0" eaLnBrk="1" latinLnBrk="0" hangingPunct="1">
        <a:lnSpc>
          <a:spcPct val="90000"/>
        </a:lnSpc>
        <a:spcBef>
          <a:spcPts val="870"/>
        </a:spcBef>
        <a:buFont typeface="Arial" panose="020B0604020202020204" pitchFamily="34" charset="0"/>
        <a:buChar char="•"/>
        <a:defRPr sz="2436" kern="1200">
          <a:solidFill>
            <a:schemeClr val="tx1"/>
          </a:solidFill>
          <a:latin typeface="Arial Nova" panose="020B0504020202020204" pitchFamily="34" charset="0"/>
          <a:ea typeface="+mn-ea"/>
          <a:cs typeface="+mn-cs"/>
        </a:defRPr>
      </a:lvl1pPr>
      <a:lvl2pPr marL="596715" indent="-198905" algn="l" defTabSz="795619" rtl="0" eaLnBrk="1" latinLnBrk="0" hangingPunct="1">
        <a:lnSpc>
          <a:spcPct val="90000"/>
        </a:lnSpc>
        <a:spcBef>
          <a:spcPts val="435"/>
        </a:spcBef>
        <a:buFont typeface="Arial" panose="020B0604020202020204" pitchFamily="34" charset="0"/>
        <a:buChar char="•"/>
        <a:defRPr sz="2088" kern="1200">
          <a:solidFill>
            <a:schemeClr val="tx1"/>
          </a:solidFill>
          <a:latin typeface="Arial Nova" panose="020B0504020202020204" pitchFamily="34" charset="0"/>
          <a:ea typeface="+mn-ea"/>
          <a:cs typeface="+mn-cs"/>
        </a:defRPr>
      </a:lvl2pPr>
      <a:lvl3pPr marL="994524" indent="-198905" algn="l" defTabSz="795619" rtl="0" eaLnBrk="1" latinLnBrk="0" hangingPunct="1">
        <a:lnSpc>
          <a:spcPct val="90000"/>
        </a:lnSpc>
        <a:spcBef>
          <a:spcPts val="435"/>
        </a:spcBef>
        <a:buFont typeface="Arial" panose="020B0604020202020204" pitchFamily="34" charset="0"/>
        <a:buChar char="•"/>
        <a:defRPr sz="1740" kern="1200">
          <a:solidFill>
            <a:schemeClr val="tx1"/>
          </a:solidFill>
          <a:latin typeface="Arial Nova" panose="020B0504020202020204" pitchFamily="34" charset="0"/>
          <a:ea typeface="+mn-ea"/>
          <a:cs typeface="+mn-cs"/>
        </a:defRPr>
      </a:lvl3pPr>
      <a:lvl4pPr marL="1392334" indent="-198905" algn="l" defTabSz="795619" rtl="0" eaLnBrk="1" latinLnBrk="0" hangingPunct="1">
        <a:lnSpc>
          <a:spcPct val="90000"/>
        </a:lnSpc>
        <a:spcBef>
          <a:spcPts val="435"/>
        </a:spcBef>
        <a:buFont typeface="Arial" panose="020B0604020202020204" pitchFamily="34" charset="0"/>
        <a:buChar char="•"/>
        <a:defRPr sz="1566" kern="1200">
          <a:solidFill>
            <a:schemeClr val="tx1"/>
          </a:solidFill>
          <a:latin typeface="Arial Nova" panose="020B0504020202020204" pitchFamily="34" charset="0"/>
          <a:ea typeface="+mn-ea"/>
          <a:cs typeface="+mn-cs"/>
        </a:defRPr>
      </a:lvl4pPr>
      <a:lvl5pPr marL="1790144" indent="-198905" algn="l" defTabSz="795619" rtl="0" eaLnBrk="1" latinLnBrk="0" hangingPunct="1">
        <a:lnSpc>
          <a:spcPct val="90000"/>
        </a:lnSpc>
        <a:spcBef>
          <a:spcPts val="435"/>
        </a:spcBef>
        <a:buFont typeface="Arial" panose="020B0604020202020204" pitchFamily="34" charset="0"/>
        <a:buChar char="•"/>
        <a:defRPr sz="1566" kern="1200">
          <a:solidFill>
            <a:schemeClr val="tx1"/>
          </a:solidFill>
          <a:latin typeface="Arial Nova" panose="020B0504020202020204" pitchFamily="34" charset="0"/>
          <a:ea typeface="+mn-ea"/>
          <a:cs typeface="+mn-cs"/>
        </a:defRPr>
      </a:lvl5pPr>
      <a:lvl6pPr marL="2187953" indent="-198905" algn="l" defTabSz="795619" rtl="0" eaLnBrk="1" latinLnBrk="0" hangingPunct="1">
        <a:lnSpc>
          <a:spcPct val="90000"/>
        </a:lnSpc>
        <a:spcBef>
          <a:spcPts val="435"/>
        </a:spcBef>
        <a:buFont typeface="Arial" panose="020B0604020202020204" pitchFamily="34" charset="0"/>
        <a:buChar char="•"/>
        <a:defRPr sz="1566" kern="1200">
          <a:solidFill>
            <a:schemeClr val="tx1"/>
          </a:solidFill>
          <a:latin typeface="+mn-lt"/>
          <a:ea typeface="+mn-ea"/>
          <a:cs typeface="+mn-cs"/>
        </a:defRPr>
      </a:lvl6pPr>
      <a:lvl7pPr marL="2585763" indent="-198905" algn="l" defTabSz="795619" rtl="0" eaLnBrk="1" latinLnBrk="0" hangingPunct="1">
        <a:lnSpc>
          <a:spcPct val="90000"/>
        </a:lnSpc>
        <a:spcBef>
          <a:spcPts val="435"/>
        </a:spcBef>
        <a:buFont typeface="Arial" panose="020B0604020202020204" pitchFamily="34" charset="0"/>
        <a:buChar char="•"/>
        <a:defRPr sz="1566" kern="1200">
          <a:solidFill>
            <a:schemeClr val="tx1"/>
          </a:solidFill>
          <a:latin typeface="+mn-lt"/>
          <a:ea typeface="+mn-ea"/>
          <a:cs typeface="+mn-cs"/>
        </a:defRPr>
      </a:lvl7pPr>
      <a:lvl8pPr marL="2983573" indent="-198905" algn="l" defTabSz="795619" rtl="0" eaLnBrk="1" latinLnBrk="0" hangingPunct="1">
        <a:lnSpc>
          <a:spcPct val="90000"/>
        </a:lnSpc>
        <a:spcBef>
          <a:spcPts val="435"/>
        </a:spcBef>
        <a:buFont typeface="Arial" panose="020B0604020202020204" pitchFamily="34" charset="0"/>
        <a:buChar char="•"/>
        <a:defRPr sz="1566" kern="1200">
          <a:solidFill>
            <a:schemeClr val="tx1"/>
          </a:solidFill>
          <a:latin typeface="+mn-lt"/>
          <a:ea typeface="+mn-ea"/>
          <a:cs typeface="+mn-cs"/>
        </a:defRPr>
      </a:lvl8pPr>
      <a:lvl9pPr marL="3381383" indent="-198905" algn="l" defTabSz="795619" rtl="0" eaLnBrk="1" latinLnBrk="0" hangingPunct="1">
        <a:lnSpc>
          <a:spcPct val="90000"/>
        </a:lnSpc>
        <a:spcBef>
          <a:spcPts val="435"/>
        </a:spcBef>
        <a:buFont typeface="Arial" panose="020B0604020202020204" pitchFamily="34" charset="0"/>
        <a:buChar char="•"/>
        <a:defRPr sz="1566" kern="1200">
          <a:solidFill>
            <a:schemeClr val="tx1"/>
          </a:solidFill>
          <a:latin typeface="+mn-lt"/>
          <a:ea typeface="+mn-ea"/>
          <a:cs typeface="+mn-cs"/>
        </a:defRPr>
      </a:lvl9pPr>
    </p:bodyStyle>
    <p:otherStyle>
      <a:defPPr>
        <a:defRPr lang="en-US"/>
      </a:defPPr>
      <a:lvl1pPr marL="0" algn="l" defTabSz="795619" rtl="0" eaLnBrk="1" latinLnBrk="0" hangingPunct="1">
        <a:defRPr sz="1566" kern="1200">
          <a:solidFill>
            <a:schemeClr val="tx1"/>
          </a:solidFill>
          <a:latin typeface="+mn-lt"/>
          <a:ea typeface="+mn-ea"/>
          <a:cs typeface="+mn-cs"/>
        </a:defRPr>
      </a:lvl1pPr>
      <a:lvl2pPr marL="397810" algn="l" defTabSz="795619" rtl="0" eaLnBrk="1" latinLnBrk="0" hangingPunct="1">
        <a:defRPr sz="1566" kern="1200">
          <a:solidFill>
            <a:schemeClr val="tx1"/>
          </a:solidFill>
          <a:latin typeface="+mn-lt"/>
          <a:ea typeface="+mn-ea"/>
          <a:cs typeface="+mn-cs"/>
        </a:defRPr>
      </a:lvl2pPr>
      <a:lvl3pPr marL="795619" algn="l" defTabSz="795619" rtl="0" eaLnBrk="1" latinLnBrk="0" hangingPunct="1">
        <a:defRPr sz="1566" kern="1200">
          <a:solidFill>
            <a:schemeClr val="tx1"/>
          </a:solidFill>
          <a:latin typeface="+mn-lt"/>
          <a:ea typeface="+mn-ea"/>
          <a:cs typeface="+mn-cs"/>
        </a:defRPr>
      </a:lvl3pPr>
      <a:lvl4pPr marL="1193429" algn="l" defTabSz="795619" rtl="0" eaLnBrk="1" latinLnBrk="0" hangingPunct="1">
        <a:defRPr sz="1566" kern="1200">
          <a:solidFill>
            <a:schemeClr val="tx1"/>
          </a:solidFill>
          <a:latin typeface="+mn-lt"/>
          <a:ea typeface="+mn-ea"/>
          <a:cs typeface="+mn-cs"/>
        </a:defRPr>
      </a:lvl4pPr>
      <a:lvl5pPr marL="1591239" algn="l" defTabSz="795619" rtl="0" eaLnBrk="1" latinLnBrk="0" hangingPunct="1">
        <a:defRPr sz="1566" kern="1200">
          <a:solidFill>
            <a:schemeClr val="tx1"/>
          </a:solidFill>
          <a:latin typeface="+mn-lt"/>
          <a:ea typeface="+mn-ea"/>
          <a:cs typeface="+mn-cs"/>
        </a:defRPr>
      </a:lvl5pPr>
      <a:lvl6pPr marL="1989049" algn="l" defTabSz="795619" rtl="0" eaLnBrk="1" latinLnBrk="0" hangingPunct="1">
        <a:defRPr sz="1566" kern="1200">
          <a:solidFill>
            <a:schemeClr val="tx1"/>
          </a:solidFill>
          <a:latin typeface="+mn-lt"/>
          <a:ea typeface="+mn-ea"/>
          <a:cs typeface="+mn-cs"/>
        </a:defRPr>
      </a:lvl6pPr>
      <a:lvl7pPr marL="2386858" algn="l" defTabSz="795619" rtl="0" eaLnBrk="1" latinLnBrk="0" hangingPunct="1">
        <a:defRPr sz="1566" kern="1200">
          <a:solidFill>
            <a:schemeClr val="tx1"/>
          </a:solidFill>
          <a:latin typeface="+mn-lt"/>
          <a:ea typeface="+mn-ea"/>
          <a:cs typeface="+mn-cs"/>
        </a:defRPr>
      </a:lvl7pPr>
      <a:lvl8pPr marL="2784668" algn="l" defTabSz="795619" rtl="0" eaLnBrk="1" latinLnBrk="0" hangingPunct="1">
        <a:defRPr sz="1566" kern="1200">
          <a:solidFill>
            <a:schemeClr val="tx1"/>
          </a:solidFill>
          <a:latin typeface="+mn-lt"/>
          <a:ea typeface="+mn-ea"/>
          <a:cs typeface="+mn-cs"/>
        </a:defRPr>
      </a:lvl8pPr>
      <a:lvl9pPr marL="3182478" algn="l" defTabSz="795619" rtl="0" eaLnBrk="1" latinLnBrk="0" hangingPunct="1">
        <a:defRPr sz="156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82E1851-8D1F-E56D-7C84-5532E0E10F98}"/>
              </a:ext>
            </a:extLst>
          </p:cNvPr>
          <p:cNvSpPr/>
          <p:nvPr/>
        </p:nvSpPr>
        <p:spPr>
          <a:xfrm>
            <a:off x="-2" y="-1"/>
            <a:ext cx="4757923" cy="7497763"/>
          </a:xfrm>
          <a:prstGeom prst="rect">
            <a:avLst/>
          </a:prstGeom>
          <a:solidFill>
            <a:srgbClr val="4E62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E627C"/>
              </a:solidFill>
            </a:endParaRPr>
          </a:p>
        </p:txBody>
      </p:sp>
      <p:sp>
        <p:nvSpPr>
          <p:cNvPr id="12" name="Rectangle 11">
            <a:extLst>
              <a:ext uri="{FF2B5EF4-FFF2-40B4-BE49-F238E27FC236}">
                <a16:creationId xmlns:a16="http://schemas.microsoft.com/office/drawing/2014/main" id="{ACBE1851-2230-47A9-B000-CE9046EA61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5475"/>
            <a:ext cx="4757922" cy="5966817"/>
          </a:xfrm>
          <a:prstGeom prst="rect">
            <a:avLst/>
          </a:prstGeom>
          <a:solidFill>
            <a:srgbClr val="4E62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95619">
              <a:defRPr/>
            </a:pPr>
            <a:endParaRPr lang="en-US" sz="1566">
              <a:solidFill>
                <a:prstClr val="white"/>
              </a:solidFill>
              <a:latin typeface="Calibri" panose="020F0502020204030204"/>
            </a:endParaRPr>
          </a:p>
        </p:txBody>
      </p:sp>
      <p:sp>
        <p:nvSpPr>
          <p:cNvPr id="4" name="Title 3">
            <a:extLst>
              <a:ext uri="{FF2B5EF4-FFF2-40B4-BE49-F238E27FC236}">
                <a16:creationId xmlns:a16="http://schemas.microsoft.com/office/drawing/2014/main" id="{6D215A66-D381-403C-BC26-ECC624DFB019}"/>
              </a:ext>
            </a:extLst>
          </p:cNvPr>
          <p:cNvSpPr>
            <a:spLocks noGrp="1"/>
          </p:cNvSpPr>
          <p:nvPr>
            <p:ph type="ctrTitle"/>
          </p:nvPr>
        </p:nvSpPr>
        <p:spPr>
          <a:xfrm>
            <a:off x="551855" y="1464739"/>
            <a:ext cx="3661751" cy="2640484"/>
          </a:xfrm>
        </p:spPr>
        <p:txBody>
          <a:bodyPr vert="horz" lIns="79559" tIns="39779" rIns="79559" bIns="39779" rtlCol="0" anchor="b">
            <a:normAutofit fontScale="90000"/>
          </a:bodyPr>
          <a:lstStyle/>
          <a:p>
            <a:pPr algn="r"/>
            <a:br>
              <a:rPr lang="en-US" sz="4351" dirty="0">
                <a:solidFill>
                  <a:srgbClr val="FFFFFF"/>
                </a:solidFill>
                <a:latin typeface="Calibri Light" panose="020F0302020204030204"/>
              </a:rPr>
            </a:br>
            <a:r>
              <a:rPr lang="en-US" sz="2697" dirty="0">
                <a:solidFill>
                  <a:srgbClr val="FFFFFF"/>
                </a:solidFill>
                <a:latin typeface="Calibri Light" panose="020F0302020204030204"/>
              </a:rPr>
              <a:t>Informal Working Group on Functional Requirements for Automated Vehicles </a:t>
            </a:r>
            <a:br>
              <a:rPr lang="en-US" sz="4351" dirty="0">
                <a:solidFill>
                  <a:srgbClr val="FFFFFF"/>
                </a:solidFill>
                <a:latin typeface="Calibri Light" panose="020F0302020204030204"/>
              </a:rPr>
            </a:br>
            <a:br>
              <a:rPr lang="en-US" sz="4351" dirty="0">
                <a:solidFill>
                  <a:srgbClr val="FFFFFF"/>
                </a:solidFill>
                <a:latin typeface="Calibri Light" panose="020F0302020204030204"/>
              </a:rPr>
            </a:br>
            <a:r>
              <a:rPr lang="en-US" sz="4351" dirty="0">
                <a:solidFill>
                  <a:srgbClr val="FFFFFF"/>
                </a:solidFill>
                <a:latin typeface="Calibri Light" panose="020F0302020204030204"/>
              </a:rPr>
              <a:t>Status Report</a:t>
            </a:r>
            <a:endParaRPr lang="en-US" sz="4351" dirty="0">
              <a:solidFill>
                <a:srgbClr val="FFFFFF"/>
              </a:solidFill>
            </a:endParaRPr>
          </a:p>
        </p:txBody>
      </p:sp>
      <p:sp>
        <p:nvSpPr>
          <p:cNvPr id="5" name="Subtitle 4">
            <a:extLst>
              <a:ext uri="{FF2B5EF4-FFF2-40B4-BE49-F238E27FC236}">
                <a16:creationId xmlns:a16="http://schemas.microsoft.com/office/drawing/2014/main" id="{4B0149ED-7E21-4BE8-82A2-F1670C87A7D1}"/>
              </a:ext>
            </a:extLst>
          </p:cNvPr>
          <p:cNvSpPr>
            <a:spLocks noGrp="1"/>
          </p:cNvSpPr>
          <p:nvPr>
            <p:ph type="subTitle" idx="1"/>
          </p:nvPr>
        </p:nvSpPr>
        <p:spPr>
          <a:xfrm>
            <a:off x="555897" y="4257136"/>
            <a:ext cx="3657709" cy="1919103"/>
          </a:xfrm>
        </p:spPr>
        <p:txBody>
          <a:bodyPr vert="horz" lIns="79559" tIns="39779" rIns="79559" bIns="39779" rtlCol="0" anchor="t">
            <a:normAutofit/>
          </a:bodyPr>
          <a:lstStyle/>
          <a:p>
            <a:pPr algn="r"/>
            <a:r>
              <a:rPr lang="en-US" sz="1567" dirty="0">
                <a:solidFill>
                  <a:srgbClr val="FFFFFF"/>
                </a:solidFill>
              </a:rPr>
              <a:t>16</a:t>
            </a:r>
            <a:r>
              <a:rPr lang="en-US" sz="1567" baseline="30000" dirty="0">
                <a:solidFill>
                  <a:srgbClr val="FFFFFF"/>
                </a:solidFill>
              </a:rPr>
              <a:t>th</a:t>
            </a:r>
            <a:r>
              <a:rPr lang="en-US" sz="1567" dirty="0">
                <a:solidFill>
                  <a:srgbClr val="FFFFFF"/>
                </a:solidFill>
              </a:rPr>
              <a:t> GRVA Session</a:t>
            </a:r>
          </a:p>
          <a:p>
            <a:pPr algn="r"/>
            <a:r>
              <a:rPr lang="en-US" sz="1567" dirty="0">
                <a:solidFill>
                  <a:srgbClr val="FFFFFF"/>
                </a:solidFill>
              </a:rPr>
              <a:t>22-26 May 2023</a:t>
            </a:r>
          </a:p>
        </p:txBody>
      </p:sp>
      <p:cxnSp>
        <p:nvCxnSpPr>
          <p:cNvPr id="14" name="Straight Connector 13">
            <a:extLst>
              <a:ext uri="{FF2B5EF4-FFF2-40B4-BE49-F238E27FC236}">
                <a16:creationId xmlns:a16="http://schemas.microsoft.com/office/drawing/2014/main" id="{23B93832-6514-44F4-849B-5EE2C8A2337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4453" y="4183854"/>
            <a:ext cx="3420975"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pic>
        <p:nvPicPr>
          <p:cNvPr id="6" name="Picture 5" descr="A close up of a logo&#10;&#10;Description automatically generated">
            <a:extLst>
              <a:ext uri="{FF2B5EF4-FFF2-40B4-BE49-F238E27FC236}">
                <a16:creationId xmlns:a16="http://schemas.microsoft.com/office/drawing/2014/main" id="{6C24D241-15D9-42AB-A53C-5D5C1B50D6AB}"/>
              </a:ext>
            </a:extLst>
          </p:cNvPr>
          <p:cNvPicPr>
            <a:picLocks noChangeAspect="1"/>
          </p:cNvPicPr>
          <p:nvPr/>
        </p:nvPicPr>
        <p:blipFill>
          <a:blip r:embed="rId3">
            <a:extLst>
              <a:ext uri="{28A0092B-C50C-407E-A947-70E740481C1C}">
                <a14:useLocalDpi xmlns:a14="http://schemas.microsoft.com/office/drawing/2010/main" val="0"/>
              </a:ext>
            </a:extLst>
          </a:blip>
          <a:stretch/>
        </p:blipFill>
        <p:spPr>
          <a:xfrm>
            <a:off x="5303840" y="3214930"/>
            <a:ext cx="4750023" cy="1068757"/>
          </a:xfrm>
          <a:prstGeom prst="rect">
            <a:avLst/>
          </a:prstGeom>
        </p:spPr>
      </p:pic>
      <p:sp>
        <p:nvSpPr>
          <p:cNvPr id="7" name="TextBox 6">
            <a:extLst>
              <a:ext uri="{FF2B5EF4-FFF2-40B4-BE49-F238E27FC236}">
                <a16:creationId xmlns:a16="http://schemas.microsoft.com/office/drawing/2014/main" id="{F71201BF-1F8E-4C5B-8D90-3F5EF7E58311}"/>
              </a:ext>
            </a:extLst>
          </p:cNvPr>
          <p:cNvSpPr txBox="1"/>
          <p:nvPr/>
        </p:nvSpPr>
        <p:spPr>
          <a:xfrm>
            <a:off x="8147133" y="126967"/>
            <a:ext cx="2379177" cy="638508"/>
          </a:xfrm>
          <a:prstGeom prst="rect">
            <a:avLst/>
          </a:prstGeom>
          <a:noFill/>
        </p:spPr>
        <p:txBody>
          <a:bodyPr wrap="none" rtlCol="0">
            <a:spAutoFit/>
          </a:bodyPr>
          <a:lstStyle/>
          <a:p>
            <a:pPr defTabSz="795599">
              <a:spcAft>
                <a:spcPts val="523"/>
              </a:spcAft>
              <a:defRPr/>
            </a:pPr>
            <a:r>
              <a:rPr lang="en-US" sz="1044" u="sng" dirty="0">
                <a:solidFill>
                  <a:prstClr val="black"/>
                </a:solidFill>
                <a:latin typeface="Roboto" panose="02000000000000000000" pitchFamily="2" charset="0"/>
                <a:ea typeface="Roboto" panose="02000000000000000000" pitchFamily="2" charset="0"/>
                <a:cs typeface="Roboto" panose="02000000000000000000" pitchFamily="2" charset="0"/>
              </a:rPr>
              <a:t>Informal document </a:t>
            </a:r>
            <a:r>
              <a:rPr lang="en-US" sz="1044" b="1" dirty="0">
                <a:solidFill>
                  <a:prstClr val="black"/>
                </a:solidFill>
                <a:latin typeface="Roboto" panose="02000000000000000000" pitchFamily="2" charset="0"/>
                <a:ea typeface="Roboto" panose="02000000000000000000" pitchFamily="2" charset="0"/>
                <a:cs typeface="Roboto" panose="02000000000000000000" pitchFamily="2" charset="0"/>
              </a:rPr>
              <a:t>GRVA-16-30</a:t>
            </a:r>
            <a:r>
              <a:rPr lang="en-US" sz="1044" dirty="0">
                <a:solidFill>
                  <a:prstClr val="black"/>
                </a:solidFill>
                <a:latin typeface="Roboto" panose="02000000000000000000" pitchFamily="2" charset="0"/>
                <a:ea typeface="Roboto" panose="02000000000000000000" pitchFamily="2" charset="0"/>
                <a:cs typeface="Roboto" panose="02000000000000000000" pitchFamily="2" charset="0"/>
              </a:rPr>
              <a:t> </a:t>
            </a:r>
          </a:p>
          <a:p>
            <a:pPr defTabSz="795599">
              <a:spcAft>
                <a:spcPts val="523"/>
              </a:spcAft>
              <a:defRPr/>
            </a:pPr>
            <a:r>
              <a:rPr lang="en-US" sz="1044" dirty="0">
                <a:solidFill>
                  <a:prstClr val="black"/>
                </a:solidFill>
                <a:latin typeface="Roboto" panose="02000000000000000000" pitchFamily="2" charset="0"/>
                <a:ea typeface="Roboto" panose="02000000000000000000" pitchFamily="2" charset="0"/>
                <a:cs typeface="Roboto" panose="02000000000000000000" pitchFamily="2" charset="0"/>
              </a:rPr>
              <a:t>16</a:t>
            </a:r>
            <a:r>
              <a:rPr lang="en-US" sz="1044" baseline="30000" dirty="0">
                <a:solidFill>
                  <a:prstClr val="black"/>
                </a:solidFill>
                <a:latin typeface="Roboto" panose="02000000000000000000" pitchFamily="2" charset="0"/>
                <a:ea typeface="Roboto" panose="02000000000000000000" pitchFamily="2" charset="0"/>
                <a:cs typeface="Roboto" panose="02000000000000000000" pitchFamily="2" charset="0"/>
              </a:rPr>
              <a:t>th</a:t>
            </a:r>
            <a:r>
              <a:rPr lang="en-US" sz="1044" dirty="0">
                <a:solidFill>
                  <a:prstClr val="black"/>
                </a:solidFill>
                <a:latin typeface="Roboto" panose="02000000000000000000" pitchFamily="2" charset="0"/>
                <a:ea typeface="Roboto" panose="02000000000000000000" pitchFamily="2" charset="0"/>
                <a:cs typeface="Roboto" panose="02000000000000000000" pitchFamily="2" charset="0"/>
              </a:rPr>
              <a:t> GRVA session, 22-26 May 2023 </a:t>
            </a:r>
            <a:br>
              <a:rPr lang="en-US" sz="1044" dirty="0">
                <a:solidFill>
                  <a:prstClr val="black"/>
                </a:solidFill>
                <a:latin typeface="Roboto" panose="02000000000000000000" pitchFamily="2" charset="0"/>
                <a:ea typeface="Roboto" panose="02000000000000000000" pitchFamily="2" charset="0"/>
                <a:cs typeface="Roboto" panose="02000000000000000000" pitchFamily="2" charset="0"/>
              </a:rPr>
            </a:br>
            <a:r>
              <a:rPr lang="en-US" sz="1044" dirty="0">
                <a:solidFill>
                  <a:prstClr val="black"/>
                </a:solidFill>
                <a:latin typeface="Roboto" panose="02000000000000000000" pitchFamily="2" charset="0"/>
                <a:ea typeface="Roboto" panose="02000000000000000000" pitchFamily="2" charset="0"/>
                <a:cs typeface="Roboto" panose="02000000000000000000" pitchFamily="2" charset="0"/>
              </a:rPr>
              <a:t>Provisional agenda item 4(a)</a:t>
            </a:r>
          </a:p>
        </p:txBody>
      </p:sp>
    </p:spTree>
    <p:extLst>
      <p:ext uri="{BB962C8B-B14F-4D97-AF65-F5344CB8AC3E}">
        <p14:creationId xmlns:p14="http://schemas.microsoft.com/office/powerpoint/2010/main" val="3158771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E8BF74C-BC86-F547-95DC-C26E31E5FA19}"/>
              </a:ext>
            </a:extLst>
          </p:cNvPr>
          <p:cNvPicPr>
            <a:picLocks noChangeAspect="1"/>
          </p:cNvPicPr>
          <p:nvPr/>
        </p:nvPicPr>
        <p:blipFill>
          <a:blip r:embed="rId2"/>
          <a:stretch>
            <a:fillRect/>
          </a:stretch>
        </p:blipFill>
        <p:spPr>
          <a:xfrm>
            <a:off x="306392" y="226984"/>
            <a:ext cx="1479687" cy="326599"/>
          </a:xfrm>
          <a:prstGeom prst="rect">
            <a:avLst/>
          </a:prstGeom>
        </p:spPr>
      </p:pic>
      <p:sp>
        <p:nvSpPr>
          <p:cNvPr id="5" name="Rectangle 2">
            <a:extLst>
              <a:ext uri="{FF2B5EF4-FFF2-40B4-BE49-F238E27FC236}">
                <a16:creationId xmlns:a16="http://schemas.microsoft.com/office/drawing/2014/main" id="{2D17FCE3-35CA-7451-5289-757C1440859E}"/>
              </a:ext>
            </a:extLst>
          </p:cNvPr>
          <p:cNvSpPr>
            <a:spLocks noChangeArrowheads="1"/>
          </p:cNvSpPr>
          <p:nvPr/>
        </p:nvSpPr>
        <p:spPr bwMode="auto">
          <a:xfrm>
            <a:off x="1786079" y="205616"/>
            <a:ext cx="773845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377" eaLnBrk="0" fontAlgn="base" hangingPunct="0">
              <a:spcBef>
                <a:spcPct val="0"/>
              </a:spcBef>
              <a:spcAft>
                <a:spcPct val="0"/>
              </a:spcAft>
            </a:pPr>
            <a:r>
              <a:rPr lang="en-US" altLang="en-US" dirty="0">
                <a:solidFill>
                  <a:srgbClr val="0070C0"/>
                </a:solidFill>
                <a:latin typeface="Roboto" panose="02000000000000000000" pitchFamily="2" charset="0"/>
                <a:ea typeface="Calibri" panose="020F0502020204030204" pitchFamily="34" charset="0"/>
                <a:cs typeface="Times New Roman" panose="02020603050405020304" pitchFamily="18" charset="0"/>
              </a:rPr>
              <a:t>Guidelines on ADS Safety Requirements: Rationale and General Elements</a:t>
            </a:r>
            <a:endParaRPr lang="en-US" altLang="en-US" dirty="0">
              <a:latin typeface="Arial" panose="020B0604020202020204" pitchFamily="34" charset="0"/>
            </a:endParaRPr>
          </a:p>
        </p:txBody>
      </p:sp>
      <p:sp>
        <p:nvSpPr>
          <p:cNvPr id="6" name="Rectangle 3">
            <a:extLst>
              <a:ext uri="{FF2B5EF4-FFF2-40B4-BE49-F238E27FC236}">
                <a16:creationId xmlns:a16="http://schemas.microsoft.com/office/drawing/2014/main" id="{FECB7041-10F5-9EFA-9DAD-79573622B6FC}"/>
              </a:ext>
            </a:extLst>
          </p:cNvPr>
          <p:cNvSpPr>
            <a:spLocks noChangeArrowheads="1"/>
          </p:cNvSpPr>
          <p:nvPr/>
        </p:nvSpPr>
        <p:spPr bwMode="auto">
          <a:xfrm>
            <a:off x="3" y="31063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TextBox 6">
            <a:extLst>
              <a:ext uri="{FF2B5EF4-FFF2-40B4-BE49-F238E27FC236}">
                <a16:creationId xmlns:a16="http://schemas.microsoft.com/office/drawing/2014/main" id="{59E6D781-6A6C-CBEE-76F2-FB6B3D0F9BB3}"/>
              </a:ext>
            </a:extLst>
          </p:cNvPr>
          <p:cNvSpPr txBox="1"/>
          <p:nvPr/>
        </p:nvSpPr>
        <p:spPr>
          <a:xfrm>
            <a:off x="306394" y="751096"/>
            <a:ext cx="10035985" cy="307777"/>
          </a:xfrm>
          <a:prstGeom prst="rect">
            <a:avLst/>
          </a:prstGeom>
          <a:solidFill>
            <a:srgbClr val="5B92E5"/>
          </a:solidFill>
        </p:spPr>
        <p:txBody>
          <a:bodyPr wrap="square" rtlCol="0">
            <a:spAutoFit/>
          </a:bodyPr>
          <a:lstStyle/>
          <a:p>
            <a:r>
              <a:rPr lang="en-GB" sz="1400" dirty="0">
                <a:solidFill>
                  <a:schemeClr val="bg1"/>
                </a:solidFill>
                <a:latin typeface="Roboto" panose="02000000000000000000" pitchFamily="2" charset="0"/>
                <a:ea typeface="Roboto" panose="02000000000000000000" pitchFamily="2" charset="0"/>
                <a:cs typeface="Roboto" panose="02000000000000000000" pitchFamily="2" charset="0"/>
              </a:rPr>
              <a:t>Background</a:t>
            </a:r>
          </a:p>
        </p:txBody>
      </p:sp>
      <p:sp>
        <p:nvSpPr>
          <p:cNvPr id="8" name="TextBox 7">
            <a:extLst>
              <a:ext uri="{FF2B5EF4-FFF2-40B4-BE49-F238E27FC236}">
                <a16:creationId xmlns:a16="http://schemas.microsoft.com/office/drawing/2014/main" id="{ABB7D46A-F344-508C-B3F8-037E6AC72D43}"/>
              </a:ext>
            </a:extLst>
          </p:cNvPr>
          <p:cNvSpPr txBox="1"/>
          <p:nvPr/>
        </p:nvSpPr>
        <p:spPr>
          <a:xfrm>
            <a:off x="306389" y="1235016"/>
            <a:ext cx="4114800" cy="2154436"/>
          </a:xfrm>
          <a:prstGeom prst="rect">
            <a:avLst/>
          </a:prstGeom>
          <a:noFill/>
        </p:spPr>
        <p:txBody>
          <a:bodyPr wrap="square" rIns="91440" rtlCol="0">
            <a:spAutoFit/>
          </a:bodyPr>
          <a:lstStyle/>
          <a:p>
            <a:r>
              <a:rPr lang="en-GB" sz="1400" dirty="0">
                <a:solidFill>
                  <a:srgbClr val="5B92E5"/>
                </a:solidFill>
                <a:latin typeface="Roboto" panose="02000000000000000000" pitchFamily="2" charset="0"/>
                <a:ea typeface="Roboto" panose="02000000000000000000" pitchFamily="2" charset="0"/>
                <a:cs typeface="Roboto" panose="02000000000000000000" pitchFamily="2" charset="0"/>
              </a:rPr>
              <a:t>Mandate</a:t>
            </a:r>
          </a:p>
          <a:p>
            <a:r>
              <a:rPr lang="en-GB" sz="1200" dirty="0">
                <a:latin typeface="Roboto" panose="02000000000000000000" pitchFamily="2" charset="0"/>
                <a:ea typeface="Roboto" panose="02000000000000000000" pitchFamily="2" charset="0"/>
                <a:cs typeface="Roboto" panose="02000000000000000000" pitchFamily="2" charset="0"/>
              </a:rPr>
              <a:t>WP.29 established an Informal Working Group on Functional Requirements  for Automated Vehicles (FRAV) in 2019 (WP.29/1147/Annex V). WP.29 provided a Framework document on automated/autonomous vehicles (WP.29/2019/34) to guide this work. FRAV was mandated to develop common functional (performance) requirements for automated/autonomous vehicles addressing system safety, failsafe response, HMI/operator information, and object and event detection and response (OEDR).</a:t>
            </a:r>
          </a:p>
        </p:txBody>
      </p:sp>
      <p:sp>
        <p:nvSpPr>
          <p:cNvPr id="9" name="TextBox 8">
            <a:extLst>
              <a:ext uri="{FF2B5EF4-FFF2-40B4-BE49-F238E27FC236}">
                <a16:creationId xmlns:a16="http://schemas.microsoft.com/office/drawing/2014/main" id="{5AC4CAAD-6CCC-30B8-2298-B532EE24ED82}"/>
              </a:ext>
            </a:extLst>
          </p:cNvPr>
          <p:cNvSpPr txBox="1"/>
          <p:nvPr/>
        </p:nvSpPr>
        <p:spPr>
          <a:xfrm>
            <a:off x="4572000" y="1228503"/>
            <a:ext cx="5486400" cy="2339102"/>
          </a:xfrm>
          <a:prstGeom prst="rect">
            <a:avLst/>
          </a:prstGeom>
          <a:noFill/>
        </p:spPr>
        <p:txBody>
          <a:bodyPr wrap="square" rtlCol="0">
            <a:spAutoFit/>
          </a:bodyPr>
          <a:lstStyle/>
          <a:p>
            <a:r>
              <a:rPr lang="en-GB" sz="1400" dirty="0">
                <a:solidFill>
                  <a:srgbClr val="5B92E5"/>
                </a:solidFill>
                <a:latin typeface="Roboto" panose="02000000000000000000" pitchFamily="2" charset="0"/>
                <a:ea typeface="Roboto" panose="02000000000000000000" pitchFamily="2" charset="0"/>
                <a:cs typeface="Roboto" panose="02000000000000000000" pitchFamily="2" charset="0"/>
              </a:rPr>
              <a:t>2019</a:t>
            </a:r>
          </a:p>
          <a:p>
            <a:r>
              <a:rPr lang="en-GB" sz="1200" dirty="0">
                <a:latin typeface="Roboto" panose="02000000000000000000" pitchFamily="2" charset="0"/>
                <a:ea typeface="Roboto" panose="02000000000000000000" pitchFamily="2" charset="0"/>
                <a:cs typeface="Roboto" panose="02000000000000000000" pitchFamily="2" charset="0"/>
              </a:rPr>
              <a:t>FRAV considered the technologies enabling automated vehicles with particular reference to the voluntary standard SAE J3016 taxonomy. FRAV agreed that its mandate covered automated driving systems (ADS) described under the SAE standard as Level 3-5 driving automation systems. Given the diversity of potential ADS applications, FRAV decided to develop performance requirements applicable across these levels of automation but without reference to the levels to ensure technology-neutral and future-proof outcomes. FRAV concurred with the Informal Working Group on Validation Methods for Automated Driving (VMAD) that the assessment of ADS safety required new methods based on a multi-pillar approach including the development of traffic scenarios under which to evaluate ADS performance.</a:t>
            </a:r>
          </a:p>
        </p:txBody>
      </p:sp>
      <p:sp>
        <p:nvSpPr>
          <p:cNvPr id="10" name="TextBox 9">
            <a:extLst>
              <a:ext uri="{FF2B5EF4-FFF2-40B4-BE49-F238E27FC236}">
                <a16:creationId xmlns:a16="http://schemas.microsoft.com/office/drawing/2014/main" id="{BC4B3D0B-9D5E-0295-CDC1-33C18F5B9ADF}"/>
              </a:ext>
            </a:extLst>
          </p:cNvPr>
          <p:cNvSpPr txBox="1"/>
          <p:nvPr/>
        </p:nvSpPr>
        <p:spPr>
          <a:xfrm>
            <a:off x="4572000" y="3567606"/>
            <a:ext cx="5486400" cy="3447098"/>
          </a:xfrm>
          <a:prstGeom prst="rect">
            <a:avLst/>
          </a:prstGeom>
          <a:noFill/>
        </p:spPr>
        <p:txBody>
          <a:bodyPr wrap="square" rtlCol="0">
            <a:spAutoFit/>
          </a:bodyPr>
          <a:lstStyle/>
          <a:p>
            <a:r>
              <a:rPr lang="en-GB" sz="1400" dirty="0">
                <a:solidFill>
                  <a:srgbClr val="5B92E5"/>
                </a:solidFill>
                <a:latin typeface="Roboto" panose="02000000000000000000" pitchFamily="2" charset="0"/>
                <a:ea typeface="Roboto" panose="02000000000000000000" pitchFamily="2" charset="0"/>
                <a:cs typeface="Roboto" panose="02000000000000000000" pitchFamily="2" charset="0"/>
              </a:rPr>
              <a:t>2020</a:t>
            </a:r>
          </a:p>
          <a:p>
            <a:r>
              <a:rPr lang="en-GB" sz="1200" dirty="0">
                <a:latin typeface="Roboto" panose="02000000000000000000" pitchFamily="2" charset="0"/>
                <a:ea typeface="Roboto" panose="02000000000000000000" pitchFamily="2" charset="0"/>
                <a:cs typeface="Roboto" panose="02000000000000000000" pitchFamily="2" charset="0"/>
              </a:rPr>
              <a:t>FRAV analysed ADS technologies and safety elements relevant to its mandate. ADS replace the driver in performance of the entire Dynamic Driving Task (DDT). Therefore, an ADS is a system composed of functional capabilities that enable performance of the DDT. However, ADS may be designed to operate under specific conditions collectively known as an Operational Design Domain (ODD). Safety concerns would not preclude an ADS from performing the DDT in more than one ODD. FRAV defined the term “feature” to describe the application of DDT functional capabilities within an ODD, allowing for ADS that may offer more than one feature. FRAV consolidated input on safety elements to establish five principles under which to structure its work: 1) the ADS must drive safely, 2) the ADS must manage safety-critical situations, 3) the ADS must safely manage system failures, 4) the ADS must interact safely with users, and 5) the ADS must maintain a safe operational state throughout the useful life of the vehicle. Given the diversity of traffic conditions, </a:t>
            </a:r>
            <a:r>
              <a:rPr lang="en-GB" sz="1200" dirty="0">
                <a:solidFill>
                  <a:srgbClr val="C00000"/>
                </a:solidFill>
                <a:latin typeface="Roboto" panose="02000000000000000000" pitchFamily="2" charset="0"/>
                <a:ea typeface="Roboto" panose="02000000000000000000" pitchFamily="2" charset="0"/>
                <a:cs typeface="Roboto" panose="02000000000000000000" pitchFamily="2" charset="0"/>
              </a:rPr>
              <a:t>FRAV determined that common requirements for DDT performance would be at a high-level backed by procedures to derive pass/fail criteria under specific scenarios.</a:t>
            </a:r>
          </a:p>
        </p:txBody>
      </p:sp>
      <p:pic>
        <p:nvPicPr>
          <p:cNvPr id="11" name="Picture 10">
            <a:extLst>
              <a:ext uri="{FF2B5EF4-FFF2-40B4-BE49-F238E27FC236}">
                <a16:creationId xmlns:a16="http://schemas.microsoft.com/office/drawing/2014/main" id="{CAF14EED-4319-5A4C-3726-73C8007DCF65}"/>
              </a:ext>
            </a:extLst>
          </p:cNvPr>
          <p:cNvPicPr>
            <a:picLocks noChangeAspect="1"/>
          </p:cNvPicPr>
          <p:nvPr/>
        </p:nvPicPr>
        <p:blipFill>
          <a:blip r:embed="rId3"/>
          <a:stretch>
            <a:fillRect/>
          </a:stretch>
        </p:blipFill>
        <p:spPr>
          <a:xfrm>
            <a:off x="306389" y="3939287"/>
            <a:ext cx="4023360" cy="2888401"/>
          </a:xfrm>
          <a:prstGeom prst="rect">
            <a:avLst/>
          </a:prstGeom>
        </p:spPr>
      </p:pic>
    </p:spTree>
    <p:extLst>
      <p:ext uri="{BB962C8B-B14F-4D97-AF65-F5344CB8AC3E}">
        <p14:creationId xmlns:p14="http://schemas.microsoft.com/office/powerpoint/2010/main" val="6443016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E8BF74C-BC86-F547-95DC-C26E31E5FA19}"/>
              </a:ext>
            </a:extLst>
          </p:cNvPr>
          <p:cNvPicPr>
            <a:picLocks noChangeAspect="1"/>
          </p:cNvPicPr>
          <p:nvPr/>
        </p:nvPicPr>
        <p:blipFill>
          <a:blip r:embed="rId2"/>
          <a:stretch>
            <a:fillRect/>
          </a:stretch>
        </p:blipFill>
        <p:spPr>
          <a:xfrm>
            <a:off x="306392" y="226984"/>
            <a:ext cx="1479687" cy="326599"/>
          </a:xfrm>
          <a:prstGeom prst="rect">
            <a:avLst/>
          </a:prstGeom>
        </p:spPr>
      </p:pic>
      <p:sp>
        <p:nvSpPr>
          <p:cNvPr id="5" name="Rectangle 2">
            <a:extLst>
              <a:ext uri="{FF2B5EF4-FFF2-40B4-BE49-F238E27FC236}">
                <a16:creationId xmlns:a16="http://schemas.microsoft.com/office/drawing/2014/main" id="{2D17FCE3-35CA-7451-5289-757C1440859E}"/>
              </a:ext>
            </a:extLst>
          </p:cNvPr>
          <p:cNvSpPr>
            <a:spLocks noChangeArrowheads="1"/>
          </p:cNvSpPr>
          <p:nvPr/>
        </p:nvSpPr>
        <p:spPr bwMode="auto">
          <a:xfrm>
            <a:off x="1786079" y="205616"/>
            <a:ext cx="773845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377" eaLnBrk="0" fontAlgn="base" hangingPunct="0">
              <a:spcBef>
                <a:spcPct val="0"/>
              </a:spcBef>
              <a:spcAft>
                <a:spcPct val="0"/>
              </a:spcAft>
            </a:pPr>
            <a:r>
              <a:rPr lang="en-US" altLang="en-US" dirty="0">
                <a:solidFill>
                  <a:srgbClr val="0070C0"/>
                </a:solidFill>
                <a:latin typeface="Roboto" panose="02000000000000000000" pitchFamily="2" charset="0"/>
                <a:ea typeface="Calibri" panose="020F0502020204030204" pitchFamily="34" charset="0"/>
                <a:cs typeface="Times New Roman" panose="02020603050405020304" pitchFamily="18" charset="0"/>
              </a:rPr>
              <a:t>Guidelines on ADS Safety Requirements: Rationale and General Elements</a:t>
            </a:r>
            <a:endParaRPr lang="en-US" altLang="en-US" dirty="0">
              <a:latin typeface="Arial" panose="020B0604020202020204" pitchFamily="34" charset="0"/>
            </a:endParaRPr>
          </a:p>
        </p:txBody>
      </p:sp>
      <p:sp>
        <p:nvSpPr>
          <p:cNvPr id="6" name="Rectangle 3">
            <a:extLst>
              <a:ext uri="{FF2B5EF4-FFF2-40B4-BE49-F238E27FC236}">
                <a16:creationId xmlns:a16="http://schemas.microsoft.com/office/drawing/2014/main" id="{FECB7041-10F5-9EFA-9DAD-79573622B6FC}"/>
              </a:ext>
            </a:extLst>
          </p:cNvPr>
          <p:cNvSpPr>
            <a:spLocks noChangeArrowheads="1"/>
          </p:cNvSpPr>
          <p:nvPr/>
        </p:nvSpPr>
        <p:spPr bwMode="auto">
          <a:xfrm>
            <a:off x="3" y="31063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TextBox 6">
            <a:extLst>
              <a:ext uri="{FF2B5EF4-FFF2-40B4-BE49-F238E27FC236}">
                <a16:creationId xmlns:a16="http://schemas.microsoft.com/office/drawing/2014/main" id="{59E6D781-6A6C-CBEE-76F2-FB6B3D0F9BB3}"/>
              </a:ext>
            </a:extLst>
          </p:cNvPr>
          <p:cNvSpPr txBox="1"/>
          <p:nvPr/>
        </p:nvSpPr>
        <p:spPr>
          <a:xfrm>
            <a:off x="306394" y="751096"/>
            <a:ext cx="10035985" cy="307777"/>
          </a:xfrm>
          <a:prstGeom prst="rect">
            <a:avLst/>
          </a:prstGeom>
          <a:solidFill>
            <a:srgbClr val="5B92E5"/>
          </a:solidFill>
        </p:spPr>
        <p:txBody>
          <a:bodyPr wrap="square" rtlCol="0">
            <a:spAutoFit/>
          </a:bodyPr>
          <a:lstStyle/>
          <a:p>
            <a:r>
              <a:rPr lang="en-GB" sz="1400" dirty="0">
                <a:solidFill>
                  <a:schemeClr val="bg1"/>
                </a:solidFill>
                <a:latin typeface="Roboto" panose="02000000000000000000" pitchFamily="2" charset="0"/>
                <a:ea typeface="Roboto" panose="02000000000000000000" pitchFamily="2" charset="0"/>
                <a:cs typeface="Roboto" panose="02000000000000000000" pitchFamily="2" charset="0"/>
              </a:rPr>
              <a:t>Background</a:t>
            </a:r>
          </a:p>
        </p:txBody>
      </p:sp>
      <p:sp>
        <p:nvSpPr>
          <p:cNvPr id="9" name="TextBox 8">
            <a:extLst>
              <a:ext uri="{FF2B5EF4-FFF2-40B4-BE49-F238E27FC236}">
                <a16:creationId xmlns:a16="http://schemas.microsoft.com/office/drawing/2014/main" id="{5AC4CAAD-6CCC-30B8-2298-B532EE24ED82}"/>
              </a:ext>
            </a:extLst>
          </p:cNvPr>
          <p:cNvSpPr txBox="1"/>
          <p:nvPr/>
        </p:nvSpPr>
        <p:spPr>
          <a:xfrm>
            <a:off x="4572000" y="1228503"/>
            <a:ext cx="5486400" cy="2708434"/>
          </a:xfrm>
          <a:prstGeom prst="rect">
            <a:avLst/>
          </a:prstGeom>
          <a:noFill/>
        </p:spPr>
        <p:txBody>
          <a:bodyPr wrap="square" rtlCol="0">
            <a:spAutoFit/>
          </a:bodyPr>
          <a:lstStyle/>
          <a:p>
            <a:r>
              <a:rPr lang="en-GB" sz="1400" dirty="0">
                <a:solidFill>
                  <a:srgbClr val="5B92E5"/>
                </a:solidFill>
                <a:latin typeface="Roboto" panose="02000000000000000000" pitchFamily="2" charset="0"/>
                <a:ea typeface="Roboto" panose="02000000000000000000" pitchFamily="2" charset="0"/>
                <a:cs typeface="Roboto" panose="02000000000000000000" pitchFamily="2" charset="0"/>
              </a:rPr>
              <a:t>2021</a:t>
            </a:r>
          </a:p>
          <a:p>
            <a:r>
              <a:rPr lang="en-GB" sz="1200" dirty="0">
                <a:latin typeface="Roboto" panose="02000000000000000000" pitchFamily="2" charset="0"/>
                <a:ea typeface="Roboto" panose="02000000000000000000" pitchFamily="2" charset="0"/>
                <a:cs typeface="Roboto" panose="02000000000000000000" pitchFamily="2" charset="0"/>
              </a:rPr>
              <a:t>Based on the five principles for ADS safety, FRAV developed statements on safety requirements covering key performance and functional aspects. In parallel, FRAV considered various methodologies for deriving pass/fail criteria from these high-level requirements applicable to scenario-based assessments as developed by VMAD. FRAV recognised the validity of these various methods while perceiving differences in how they might apply depending on the aims of the requirements and the nature of the assessment scenarios. FRAV determined a need for scenarios covering nominal ADS performance of the DDT, performance of the DDT in managing potential conflicts, and ADS responses to system faults that compromise the capability to perform the DDT. FRAV further recognised that HMI requirements would apply in different ways depending on the roles users would be expected to perform (or be prohibited from performing) in the operation of ADS vehicles.</a:t>
            </a:r>
          </a:p>
        </p:txBody>
      </p:sp>
      <p:sp>
        <p:nvSpPr>
          <p:cNvPr id="10" name="TextBox 9">
            <a:extLst>
              <a:ext uri="{FF2B5EF4-FFF2-40B4-BE49-F238E27FC236}">
                <a16:creationId xmlns:a16="http://schemas.microsoft.com/office/drawing/2014/main" id="{BC4B3D0B-9D5E-0295-CDC1-33C18F5B9ADF}"/>
              </a:ext>
            </a:extLst>
          </p:cNvPr>
          <p:cNvSpPr txBox="1"/>
          <p:nvPr/>
        </p:nvSpPr>
        <p:spPr>
          <a:xfrm>
            <a:off x="4557038" y="4206240"/>
            <a:ext cx="5486400" cy="2708434"/>
          </a:xfrm>
          <a:prstGeom prst="rect">
            <a:avLst/>
          </a:prstGeom>
          <a:noFill/>
        </p:spPr>
        <p:txBody>
          <a:bodyPr wrap="square" rtlCol="0">
            <a:spAutoFit/>
          </a:bodyPr>
          <a:lstStyle/>
          <a:p>
            <a:r>
              <a:rPr lang="en-GB" sz="1400" dirty="0">
                <a:solidFill>
                  <a:srgbClr val="5B92E5"/>
                </a:solidFill>
                <a:latin typeface="Roboto" panose="02000000000000000000" pitchFamily="2" charset="0"/>
                <a:ea typeface="Roboto" panose="02000000000000000000" pitchFamily="2" charset="0"/>
                <a:cs typeface="Roboto" panose="02000000000000000000" pitchFamily="2" charset="0"/>
              </a:rPr>
              <a:t>2022</a:t>
            </a:r>
          </a:p>
          <a:p>
            <a:r>
              <a:rPr lang="en-GB" sz="1200" dirty="0">
                <a:latin typeface="Roboto" panose="02000000000000000000" pitchFamily="2" charset="0"/>
                <a:ea typeface="Roboto" panose="02000000000000000000" pitchFamily="2" charset="0"/>
                <a:cs typeface="Roboto" panose="02000000000000000000" pitchFamily="2" charset="0"/>
              </a:rPr>
              <a:t>FRAV developed a framework to enable the assessment of ADS performance against verifiable criteria under specific scenarios. The framework yields scenarios sufficient to assess ADS performance across traffic situations foreseeable within the ODD of its feature(s). The framework enables application of high-level requirements (including compliance with traffic rules) and methodologies for safety models to determine pass/fail criteria under each scenario. These criteria, known as “behavioural competencies”, establish expected and acceptable ADS responses to traffic conditions represented in the scenarios. The framework recognises that exceptions to the high-level  requirements (including traffic rules) may be justified and provides means to evaluate such exceptions. The framework enables comprehensive safety requirements while addressing the complexity of driving and the diversity of traffic rules, road conditions, and driving and road-user behaviours.</a:t>
            </a:r>
          </a:p>
        </p:txBody>
      </p:sp>
      <p:pic>
        <p:nvPicPr>
          <p:cNvPr id="11" name="Picture 10">
            <a:extLst>
              <a:ext uri="{FF2B5EF4-FFF2-40B4-BE49-F238E27FC236}">
                <a16:creationId xmlns:a16="http://schemas.microsoft.com/office/drawing/2014/main" id="{CAF14EED-4319-5A4C-3726-73C8007DCF6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06390" y="4352681"/>
            <a:ext cx="4023360" cy="2393991"/>
          </a:xfrm>
          <a:prstGeom prst="rect">
            <a:avLst/>
          </a:prstGeom>
        </p:spPr>
      </p:pic>
      <p:pic>
        <p:nvPicPr>
          <p:cNvPr id="2" name="Content Placeholder 7">
            <a:extLst>
              <a:ext uri="{FF2B5EF4-FFF2-40B4-BE49-F238E27FC236}">
                <a16:creationId xmlns:a16="http://schemas.microsoft.com/office/drawing/2014/main" id="{DD47743E-6F02-8DF5-B154-AFA6261B2A9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46470" y="1235016"/>
            <a:ext cx="2743200" cy="2743200"/>
          </a:xfrm>
          <a:prstGeom prst="rect">
            <a:avLst/>
          </a:prstGeom>
        </p:spPr>
      </p:pic>
    </p:spTree>
    <p:extLst>
      <p:ext uri="{BB962C8B-B14F-4D97-AF65-F5344CB8AC3E}">
        <p14:creationId xmlns:p14="http://schemas.microsoft.com/office/powerpoint/2010/main" val="32372305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E8BF74C-BC86-F547-95DC-C26E31E5FA19}"/>
              </a:ext>
            </a:extLst>
          </p:cNvPr>
          <p:cNvPicPr>
            <a:picLocks noChangeAspect="1"/>
          </p:cNvPicPr>
          <p:nvPr/>
        </p:nvPicPr>
        <p:blipFill>
          <a:blip r:embed="rId2"/>
          <a:stretch>
            <a:fillRect/>
          </a:stretch>
        </p:blipFill>
        <p:spPr>
          <a:xfrm>
            <a:off x="306392" y="226984"/>
            <a:ext cx="1479687" cy="326599"/>
          </a:xfrm>
          <a:prstGeom prst="rect">
            <a:avLst/>
          </a:prstGeom>
        </p:spPr>
      </p:pic>
      <p:sp>
        <p:nvSpPr>
          <p:cNvPr id="5" name="Rectangle 2">
            <a:extLst>
              <a:ext uri="{FF2B5EF4-FFF2-40B4-BE49-F238E27FC236}">
                <a16:creationId xmlns:a16="http://schemas.microsoft.com/office/drawing/2014/main" id="{2D17FCE3-35CA-7451-5289-757C1440859E}"/>
              </a:ext>
            </a:extLst>
          </p:cNvPr>
          <p:cNvSpPr>
            <a:spLocks noChangeArrowheads="1"/>
          </p:cNvSpPr>
          <p:nvPr/>
        </p:nvSpPr>
        <p:spPr bwMode="auto">
          <a:xfrm>
            <a:off x="1786079" y="205616"/>
            <a:ext cx="773845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377" eaLnBrk="0" fontAlgn="base" hangingPunct="0">
              <a:spcBef>
                <a:spcPct val="0"/>
              </a:spcBef>
              <a:spcAft>
                <a:spcPct val="0"/>
              </a:spcAft>
            </a:pPr>
            <a:r>
              <a:rPr lang="en-US" altLang="en-US" dirty="0">
                <a:solidFill>
                  <a:srgbClr val="0070C0"/>
                </a:solidFill>
                <a:latin typeface="Roboto" panose="02000000000000000000" pitchFamily="2" charset="0"/>
                <a:ea typeface="Calibri" panose="020F0502020204030204" pitchFamily="34" charset="0"/>
                <a:cs typeface="Times New Roman" panose="02020603050405020304" pitchFamily="18" charset="0"/>
              </a:rPr>
              <a:t>Guidelines on ADS Safety Requirements: Rationale and General Elements</a:t>
            </a:r>
            <a:endParaRPr lang="en-US" altLang="en-US" dirty="0">
              <a:latin typeface="Arial" panose="020B0604020202020204" pitchFamily="34" charset="0"/>
            </a:endParaRPr>
          </a:p>
        </p:txBody>
      </p:sp>
      <p:sp>
        <p:nvSpPr>
          <p:cNvPr id="6" name="Rectangle 3">
            <a:extLst>
              <a:ext uri="{FF2B5EF4-FFF2-40B4-BE49-F238E27FC236}">
                <a16:creationId xmlns:a16="http://schemas.microsoft.com/office/drawing/2014/main" id="{FECB7041-10F5-9EFA-9DAD-79573622B6FC}"/>
              </a:ext>
            </a:extLst>
          </p:cNvPr>
          <p:cNvSpPr>
            <a:spLocks noChangeArrowheads="1"/>
          </p:cNvSpPr>
          <p:nvPr/>
        </p:nvSpPr>
        <p:spPr bwMode="auto">
          <a:xfrm>
            <a:off x="3" y="31063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TextBox 6">
            <a:extLst>
              <a:ext uri="{FF2B5EF4-FFF2-40B4-BE49-F238E27FC236}">
                <a16:creationId xmlns:a16="http://schemas.microsoft.com/office/drawing/2014/main" id="{59E6D781-6A6C-CBEE-76F2-FB6B3D0F9BB3}"/>
              </a:ext>
            </a:extLst>
          </p:cNvPr>
          <p:cNvSpPr txBox="1"/>
          <p:nvPr/>
        </p:nvSpPr>
        <p:spPr>
          <a:xfrm>
            <a:off x="306394" y="751096"/>
            <a:ext cx="10035985" cy="307777"/>
          </a:xfrm>
          <a:prstGeom prst="rect">
            <a:avLst/>
          </a:prstGeom>
          <a:solidFill>
            <a:srgbClr val="5B92E5"/>
          </a:solidFill>
        </p:spPr>
        <p:txBody>
          <a:bodyPr wrap="square" rtlCol="0">
            <a:spAutoFit/>
          </a:bodyPr>
          <a:lstStyle/>
          <a:p>
            <a:r>
              <a:rPr lang="en-GB" sz="1400" dirty="0">
                <a:solidFill>
                  <a:schemeClr val="bg1"/>
                </a:solidFill>
                <a:latin typeface="Roboto" panose="02000000000000000000" pitchFamily="2" charset="0"/>
                <a:ea typeface="Roboto" panose="02000000000000000000" pitchFamily="2" charset="0"/>
                <a:cs typeface="Roboto" panose="02000000000000000000" pitchFamily="2" charset="0"/>
              </a:rPr>
              <a:t>Background</a:t>
            </a:r>
          </a:p>
        </p:txBody>
      </p:sp>
      <p:sp>
        <p:nvSpPr>
          <p:cNvPr id="9" name="TextBox 8">
            <a:extLst>
              <a:ext uri="{FF2B5EF4-FFF2-40B4-BE49-F238E27FC236}">
                <a16:creationId xmlns:a16="http://schemas.microsoft.com/office/drawing/2014/main" id="{5AC4CAAD-6CCC-30B8-2298-B532EE24ED82}"/>
              </a:ext>
            </a:extLst>
          </p:cNvPr>
          <p:cNvSpPr txBox="1"/>
          <p:nvPr/>
        </p:nvSpPr>
        <p:spPr>
          <a:xfrm>
            <a:off x="310896" y="1234441"/>
            <a:ext cx="4572000" cy="4555093"/>
          </a:xfrm>
          <a:prstGeom prst="rect">
            <a:avLst/>
          </a:prstGeom>
          <a:noFill/>
        </p:spPr>
        <p:txBody>
          <a:bodyPr wrap="square" rtlCol="0">
            <a:spAutoFit/>
          </a:bodyPr>
          <a:lstStyle/>
          <a:p>
            <a:r>
              <a:rPr lang="en-GB" sz="1400" dirty="0">
                <a:solidFill>
                  <a:srgbClr val="5B92E5"/>
                </a:solidFill>
                <a:latin typeface="Roboto" panose="02000000000000000000" pitchFamily="2" charset="0"/>
                <a:ea typeface="Roboto" panose="02000000000000000000" pitchFamily="2" charset="0"/>
                <a:cs typeface="Roboto" panose="02000000000000000000" pitchFamily="2" charset="0"/>
              </a:rPr>
              <a:t>2023</a:t>
            </a:r>
          </a:p>
          <a:p>
            <a:r>
              <a:rPr lang="en-GB" sz="1200" dirty="0">
                <a:latin typeface="Roboto" panose="02000000000000000000" pitchFamily="2" charset="0"/>
                <a:ea typeface="Roboto" panose="02000000000000000000" pitchFamily="2" charset="0"/>
                <a:cs typeface="Roboto" panose="02000000000000000000" pitchFamily="2" charset="0"/>
              </a:rPr>
              <a:t>FRAV turned most of its attention to the safety of interactions between an ADS and ADS vehicle users. The SAE J3016 levels of automation highlight the diversity of ADS applications and their relationships with users. From an HMI perspective, users might be located inside or outside the vehicle, might be permitted to intervene or prohibited from intervening in DDT performance, and might interact with many ADS (e.g., fleet management) or only one. Safety involves attention to user understanding of the ADS, misuse prevention, real-time information on ADS and vehicle operational status, and information on anticipated or probable conditions and interactions. Transitions of control from the ADS to the user whether initiated by the user or by the ADS (fallbacks to the user) require attention to the user’s situational awareness and control over the vehicle prior to ADS release of control over the DDT. Time can be a factor as the ADS and user relationship and traffic conditions can change during a trip. The relevance of these considerations varies depending on the ADS design and use cases. FRAV is developing requirements with attention to providing a technology-neutral framework for balanced application across ADS configurations, initially focused on in-vehicle interactions involving drivers, fallback users, and passengers but extendable to further user relationships with ADS.</a:t>
            </a:r>
          </a:p>
        </p:txBody>
      </p:sp>
      <p:sp>
        <p:nvSpPr>
          <p:cNvPr id="2" name="TextBox 1">
            <a:extLst>
              <a:ext uri="{FF2B5EF4-FFF2-40B4-BE49-F238E27FC236}">
                <a16:creationId xmlns:a16="http://schemas.microsoft.com/office/drawing/2014/main" id="{14B6B8B4-FA48-D237-FB13-73A1435134EA}"/>
              </a:ext>
            </a:extLst>
          </p:cNvPr>
          <p:cNvSpPr txBox="1"/>
          <p:nvPr/>
        </p:nvSpPr>
        <p:spPr>
          <a:xfrm>
            <a:off x="5303520" y="1314663"/>
            <a:ext cx="4572000" cy="3077766"/>
          </a:xfrm>
          <a:prstGeom prst="rect">
            <a:avLst/>
          </a:prstGeom>
          <a:noFill/>
        </p:spPr>
        <p:txBody>
          <a:bodyPr wrap="square" rtlCol="0">
            <a:spAutoFit/>
          </a:bodyPr>
          <a:lstStyle/>
          <a:p>
            <a:r>
              <a:rPr lang="en-GB" sz="1400" dirty="0">
                <a:solidFill>
                  <a:srgbClr val="5B92E5"/>
                </a:solidFill>
                <a:latin typeface="Roboto" panose="02000000000000000000" pitchFamily="2" charset="0"/>
                <a:ea typeface="Roboto" panose="02000000000000000000" pitchFamily="2" charset="0"/>
                <a:cs typeface="Roboto" panose="02000000000000000000" pitchFamily="2" charset="0"/>
              </a:rPr>
              <a:t>Ongoing Work and Expectations</a:t>
            </a:r>
          </a:p>
          <a:p>
            <a:r>
              <a:rPr lang="en-GB" sz="1200" dirty="0">
                <a:latin typeface="Roboto" panose="02000000000000000000" pitchFamily="2" charset="0"/>
                <a:ea typeface="Roboto" panose="02000000000000000000" pitchFamily="2" charset="0"/>
                <a:cs typeface="Roboto" panose="02000000000000000000" pitchFamily="2" charset="0"/>
              </a:rPr>
              <a:t>FRAV expects to submit its </a:t>
            </a:r>
            <a:r>
              <a:rPr lang="en-GB" sz="1200" dirty="0">
                <a:solidFill>
                  <a:srgbClr val="C00000"/>
                </a:solidFill>
                <a:latin typeface="Roboto" panose="02000000000000000000" pitchFamily="2" charset="0"/>
                <a:ea typeface="Roboto" panose="02000000000000000000" pitchFamily="2" charset="0"/>
                <a:cs typeface="Roboto" panose="02000000000000000000" pitchFamily="2" charset="0"/>
              </a:rPr>
              <a:t>complete recommendation to the September GRVA sessio</a:t>
            </a:r>
            <a:r>
              <a:rPr lang="en-GB" sz="1200" dirty="0">
                <a:latin typeface="Roboto" panose="02000000000000000000" pitchFamily="2" charset="0"/>
                <a:ea typeface="Roboto" panose="02000000000000000000" pitchFamily="2" charset="0"/>
                <a:cs typeface="Roboto" panose="02000000000000000000" pitchFamily="2" charset="0"/>
              </a:rPr>
              <a:t>n pursuant to the outcome of deliberations on the safety of interactions between ADS and ADS vehicle users.</a:t>
            </a:r>
          </a:p>
          <a:p>
            <a:endParaRPr lang="en-GB" sz="1200" dirty="0">
              <a:latin typeface="Roboto" panose="02000000000000000000" pitchFamily="2" charset="0"/>
              <a:ea typeface="Roboto" panose="02000000000000000000" pitchFamily="2" charset="0"/>
              <a:cs typeface="Roboto" panose="02000000000000000000" pitchFamily="2" charset="0"/>
            </a:endParaRPr>
          </a:p>
          <a:p>
            <a:r>
              <a:rPr lang="en-GB" sz="1200" dirty="0">
                <a:latin typeface="Roboto" panose="02000000000000000000" pitchFamily="2" charset="0"/>
                <a:ea typeface="Roboto" panose="02000000000000000000" pitchFamily="2" charset="0"/>
                <a:cs typeface="Roboto" panose="02000000000000000000" pitchFamily="2" charset="0"/>
              </a:rPr>
              <a:t>FRAV anticipates additional discussions on the framework for establishing scenarios and behavioural competencies, including on methodologies for safety models relevant to ADS performance under critical scenarios.</a:t>
            </a:r>
          </a:p>
          <a:p>
            <a:endParaRPr lang="en-GB" sz="1200" dirty="0">
              <a:latin typeface="Roboto" panose="02000000000000000000" pitchFamily="2" charset="0"/>
              <a:ea typeface="Roboto" panose="02000000000000000000" pitchFamily="2" charset="0"/>
              <a:cs typeface="Roboto" panose="02000000000000000000" pitchFamily="2" charset="0"/>
            </a:endParaRPr>
          </a:p>
          <a:p>
            <a:r>
              <a:rPr lang="en-GB" sz="1200" dirty="0">
                <a:solidFill>
                  <a:srgbClr val="C00000"/>
                </a:solidFill>
                <a:latin typeface="Roboto" panose="02000000000000000000" pitchFamily="2" charset="0"/>
                <a:ea typeface="Roboto" panose="02000000000000000000" pitchFamily="2" charset="0"/>
                <a:cs typeface="Roboto" panose="02000000000000000000" pitchFamily="2" charset="0"/>
              </a:rPr>
              <a:t>FRAV and VMAD have established an Integration Group to guide work on a formal joint submission to the January GRVA session</a:t>
            </a:r>
            <a:r>
              <a:rPr lang="en-GB" sz="1200" dirty="0">
                <a:latin typeface="Roboto" panose="02000000000000000000" pitchFamily="2" charset="0"/>
                <a:ea typeface="Roboto" panose="02000000000000000000" pitchFamily="2" charset="0"/>
                <a:cs typeface="Roboto" panose="02000000000000000000" pitchFamily="2" charset="0"/>
              </a:rPr>
              <a:t>. In accordance with WP.29 procedures, FRAV anticipates submission of the formal document 12 weeks prior to the January session.</a:t>
            </a:r>
          </a:p>
        </p:txBody>
      </p:sp>
    </p:spTree>
    <p:extLst>
      <p:ext uri="{BB962C8B-B14F-4D97-AF65-F5344CB8AC3E}">
        <p14:creationId xmlns:p14="http://schemas.microsoft.com/office/powerpoint/2010/main" val="16194938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3CA05C9-2AE9-4A40-3D27-A1EA612BE7EC}"/>
              </a:ext>
            </a:extLst>
          </p:cNvPr>
          <p:cNvPicPr>
            <a:picLocks noChangeAspect="1"/>
          </p:cNvPicPr>
          <p:nvPr/>
        </p:nvPicPr>
        <p:blipFill>
          <a:blip r:embed="rId2"/>
          <a:stretch>
            <a:fillRect/>
          </a:stretch>
        </p:blipFill>
        <p:spPr>
          <a:xfrm>
            <a:off x="306392" y="226984"/>
            <a:ext cx="1479687" cy="326599"/>
          </a:xfrm>
          <a:prstGeom prst="rect">
            <a:avLst/>
          </a:prstGeom>
        </p:spPr>
      </p:pic>
      <p:sp>
        <p:nvSpPr>
          <p:cNvPr id="3" name="Rectangle 2">
            <a:extLst>
              <a:ext uri="{FF2B5EF4-FFF2-40B4-BE49-F238E27FC236}">
                <a16:creationId xmlns:a16="http://schemas.microsoft.com/office/drawing/2014/main" id="{D1E0B8E2-20BF-970F-7DEE-4F6FD3F34269}"/>
              </a:ext>
            </a:extLst>
          </p:cNvPr>
          <p:cNvSpPr>
            <a:spLocks noChangeArrowheads="1"/>
          </p:cNvSpPr>
          <p:nvPr/>
        </p:nvSpPr>
        <p:spPr bwMode="auto">
          <a:xfrm>
            <a:off x="1786079" y="205616"/>
            <a:ext cx="773845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377" eaLnBrk="0" fontAlgn="base" hangingPunct="0">
              <a:spcBef>
                <a:spcPct val="0"/>
              </a:spcBef>
              <a:spcAft>
                <a:spcPct val="0"/>
              </a:spcAft>
            </a:pPr>
            <a:r>
              <a:rPr lang="en-US" altLang="en-US" dirty="0">
                <a:solidFill>
                  <a:srgbClr val="0070C0"/>
                </a:solidFill>
                <a:latin typeface="Roboto" panose="02000000000000000000" pitchFamily="2" charset="0"/>
                <a:ea typeface="Calibri" panose="020F0502020204030204" pitchFamily="34" charset="0"/>
                <a:cs typeface="Times New Roman" panose="02020603050405020304" pitchFamily="18" charset="0"/>
              </a:rPr>
              <a:t>Guidelines on ADS Safety Requirements</a:t>
            </a:r>
            <a:endParaRPr lang="en-US" altLang="en-US" dirty="0">
              <a:latin typeface="Arial" panose="020B0604020202020204" pitchFamily="34" charset="0"/>
            </a:endParaRPr>
          </a:p>
        </p:txBody>
      </p:sp>
      <p:sp>
        <p:nvSpPr>
          <p:cNvPr id="4" name="TextBox 3">
            <a:extLst>
              <a:ext uri="{FF2B5EF4-FFF2-40B4-BE49-F238E27FC236}">
                <a16:creationId xmlns:a16="http://schemas.microsoft.com/office/drawing/2014/main" id="{FA7CD195-EC74-4BBC-08CB-208ADD1E46BF}"/>
              </a:ext>
            </a:extLst>
          </p:cNvPr>
          <p:cNvSpPr txBox="1"/>
          <p:nvPr/>
        </p:nvSpPr>
        <p:spPr>
          <a:xfrm>
            <a:off x="306394" y="751096"/>
            <a:ext cx="10035985" cy="307777"/>
          </a:xfrm>
          <a:prstGeom prst="rect">
            <a:avLst/>
          </a:prstGeom>
          <a:solidFill>
            <a:srgbClr val="5B92E5"/>
          </a:solidFill>
        </p:spPr>
        <p:txBody>
          <a:bodyPr wrap="square" rtlCol="0">
            <a:spAutoFit/>
          </a:bodyPr>
          <a:lstStyle/>
          <a:p>
            <a:r>
              <a:rPr lang="en-GB" sz="1400" dirty="0">
                <a:solidFill>
                  <a:schemeClr val="bg1"/>
                </a:solidFill>
                <a:latin typeface="Roboto" panose="02000000000000000000" pitchFamily="2" charset="0"/>
                <a:ea typeface="Roboto" panose="02000000000000000000" pitchFamily="2" charset="0"/>
                <a:cs typeface="Roboto" panose="02000000000000000000" pitchFamily="2" charset="0"/>
              </a:rPr>
              <a:t>Summary of contents</a:t>
            </a:r>
          </a:p>
        </p:txBody>
      </p:sp>
      <p:sp>
        <p:nvSpPr>
          <p:cNvPr id="6" name="TextBox 5">
            <a:extLst>
              <a:ext uri="{FF2B5EF4-FFF2-40B4-BE49-F238E27FC236}">
                <a16:creationId xmlns:a16="http://schemas.microsoft.com/office/drawing/2014/main" id="{23D0E75E-D8EC-0D08-F3BE-1A5B3EA5D1DC}"/>
              </a:ext>
            </a:extLst>
          </p:cNvPr>
          <p:cNvSpPr txBox="1"/>
          <p:nvPr/>
        </p:nvSpPr>
        <p:spPr>
          <a:xfrm>
            <a:off x="306389" y="1280161"/>
            <a:ext cx="4572000" cy="1600438"/>
          </a:xfrm>
          <a:prstGeom prst="rect">
            <a:avLst/>
          </a:prstGeom>
          <a:noFill/>
        </p:spPr>
        <p:txBody>
          <a:bodyPr wrap="square" rtlCol="0">
            <a:spAutoFit/>
          </a:bodyPr>
          <a:lstStyle/>
          <a:p>
            <a:r>
              <a:rPr lang="en-GB" sz="1400" dirty="0">
                <a:solidFill>
                  <a:srgbClr val="5B92E5"/>
                </a:solidFill>
                <a:latin typeface="Roboto" panose="02000000000000000000" pitchFamily="2" charset="0"/>
                <a:ea typeface="Roboto" panose="02000000000000000000" pitchFamily="2" charset="0"/>
                <a:cs typeface="Roboto" panose="02000000000000000000" pitchFamily="2" charset="0"/>
              </a:rPr>
              <a:t>Section 1: Introduction and background</a:t>
            </a:r>
          </a:p>
          <a:p>
            <a:r>
              <a:rPr lang="en-GB" sz="1200" dirty="0">
                <a:latin typeface="Roboto" panose="02000000000000000000" pitchFamily="2" charset="0"/>
                <a:ea typeface="Roboto" panose="02000000000000000000" pitchFamily="2" charset="0"/>
                <a:cs typeface="Roboto" panose="02000000000000000000" pitchFamily="2" charset="0"/>
              </a:rPr>
              <a:t>Section 1 provides the rationale behind FRAV’s strategy for addressing the diversity of ADS applications and the conditions under which ADS will operate. The section covers research on driving, application of this research to automated driving, the functions comprising the DDT, performance of the DDT in ODD (i.e., ADS features), and interactions between ADS and users of ADS vehicles.</a:t>
            </a:r>
          </a:p>
        </p:txBody>
      </p:sp>
      <p:sp>
        <p:nvSpPr>
          <p:cNvPr id="7" name="TextBox 6">
            <a:extLst>
              <a:ext uri="{FF2B5EF4-FFF2-40B4-BE49-F238E27FC236}">
                <a16:creationId xmlns:a16="http://schemas.microsoft.com/office/drawing/2014/main" id="{72725050-ED13-4902-9406-0FD61E5DACBF}"/>
              </a:ext>
            </a:extLst>
          </p:cNvPr>
          <p:cNvSpPr txBox="1"/>
          <p:nvPr/>
        </p:nvSpPr>
        <p:spPr>
          <a:xfrm>
            <a:off x="306389" y="2880598"/>
            <a:ext cx="4572000" cy="1969770"/>
          </a:xfrm>
          <a:prstGeom prst="rect">
            <a:avLst/>
          </a:prstGeom>
          <a:noFill/>
        </p:spPr>
        <p:txBody>
          <a:bodyPr wrap="square" rtlCol="0">
            <a:spAutoFit/>
          </a:bodyPr>
          <a:lstStyle/>
          <a:p>
            <a:r>
              <a:rPr lang="en-GB" sz="1400" dirty="0">
                <a:solidFill>
                  <a:srgbClr val="5B92E5"/>
                </a:solidFill>
                <a:latin typeface="Roboto" panose="02000000000000000000" pitchFamily="2" charset="0"/>
                <a:ea typeface="Roboto" panose="02000000000000000000" pitchFamily="2" charset="0"/>
                <a:cs typeface="Roboto" panose="02000000000000000000" pitchFamily="2" charset="0"/>
              </a:rPr>
              <a:t>Section 2. Purpose</a:t>
            </a:r>
          </a:p>
          <a:p>
            <a:r>
              <a:rPr lang="en-GB" sz="1200" dirty="0">
                <a:latin typeface="Roboto" panose="02000000000000000000" pitchFamily="2" charset="0"/>
                <a:ea typeface="Roboto" panose="02000000000000000000" pitchFamily="2" charset="0"/>
                <a:cs typeface="Roboto" panose="02000000000000000000" pitchFamily="2" charset="0"/>
              </a:rPr>
              <a:t>The document proposes strategies and structures for establishing ADS safety requirements applicable across the diversity of ADS applications and the road environments in which they might operate. FRAV determined that technical requirements depend on the ADS configuration, intended uses, and limitations on use. Therefore, the document proposes high-level requirements for application to specific ADS use cases and the traffic scenarios and user interactions relevant to those cases.</a:t>
            </a:r>
          </a:p>
        </p:txBody>
      </p:sp>
      <p:sp>
        <p:nvSpPr>
          <p:cNvPr id="8" name="TextBox 7">
            <a:extLst>
              <a:ext uri="{FF2B5EF4-FFF2-40B4-BE49-F238E27FC236}">
                <a16:creationId xmlns:a16="http://schemas.microsoft.com/office/drawing/2014/main" id="{16467262-073A-058A-10CE-1E1F87410619}"/>
              </a:ext>
            </a:extLst>
          </p:cNvPr>
          <p:cNvSpPr txBox="1"/>
          <p:nvPr/>
        </p:nvSpPr>
        <p:spPr>
          <a:xfrm>
            <a:off x="306389" y="4850369"/>
            <a:ext cx="4572000" cy="1415772"/>
          </a:xfrm>
          <a:prstGeom prst="rect">
            <a:avLst/>
          </a:prstGeom>
          <a:noFill/>
        </p:spPr>
        <p:txBody>
          <a:bodyPr wrap="square" rtlCol="0">
            <a:spAutoFit/>
          </a:bodyPr>
          <a:lstStyle/>
          <a:p>
            <a:r>
              <a:rPr lang="en-GB" sz="1400" dirty="0">
                <a:solidFill>
                  <a:srgbClr val="5B92E5"/>
                </a:solidFill>
                <a:latin typeface="Roboto" panose="02000000000000000000" pitchFamily="2" charset="0"/>
                <a:ea typeface="Roboto" panose="02000000000000000000" pitchFamily="2" charset="0"/>
                <a:cs typeface="Roboto" panose="02000000000000000000" pitchFamily="2" charset="0"/>
              </a:rPr>
              <a:t>Section 3. Definitions</a:t>
            </a:r>
          </a:p>
          <a:p>
            <a:r>
              <a:rPr lang="en-GB" sz="1200" dirty="0">
                <a:latin typeface="Roboto" panose="02000000000000000000" pitchFamily="2" charset="0"/>
                <a:ea typeface="Roboto" panose="02000000000000000000" pitchFamily="2" charset="0"/>
                <a:cs typeface="Roboto" panose="02000000000000000000" pitchFamily="2" charset="0"/>
              </a:rPr>
              <a:t>The document proposes definitions for terms to enable the establishment of requirements applicable as warranted to specific ADS use cases. The terms address the diversity of ADS applications, the environments in which they will operate, and the interactions they will have with users while enabling differentiation among specific applications.</a:t>
            </a:r>
          </a:p>
        </p:txBody>
      </p:sp>
      <p:sp>
        <p:nvSpPr>
          <p:cNvPr id="9" name="TextBox 8">
            <a:extLst>
              <a:ext uri="{FF2B5EF4-FFF2-40B4-BE49-F238E27FC236}">
                <a16:creationId xmlns:a16="http://schemas.microsoft.com/office/drawing/2014/main" id="{5C0A8547-1690-53FD-D3A0-33AFA0E261AC}"/>
              </a:ext>
            </a:extLst>
          </p:cNvPr>
          <p:cNvSpPr txBox="1"/>
          <p:nvPr/>
        </p:nvSpPr>
        <p:spPr>
          <a:xfrm>
            <a:off x="5324382" y="1235016"/>
            <a:ext cx="4572000" cy="1231106"/>
          </a:xfrm>
          <a:prstGeom prst="rect">
            <a:avLst/>
          </a:prstGeom>
          <a:noFill/>
        </p:spPr>
        <p:txBody>
          <a:bodyPr wrap="square" rtlCol="0">
            <a:spAutoFit/>
          </a:bodyPr>
          <a:lstStyle/>
          <a:p>
            <a:r>
              <a:rPr lang="en-GB" sz="1400" dirty="0">
                <a:solidFill>
                  <a:srgbClr val="5B92E5"/>
                </a:solidFill>
                <a:latin typeface="Roboto" panose="02000000000000000000" pitchFamily="2" charset="0"/>
                <a:ea typeface="Roboto" panose="02000000000000000000" pitchFamily="2" charset="0"/>
                <a:cs typeface="Roboto" panose="02000000000000000000" pitchFamily="2" charset="0"/>
              </a:rPr>
              <a:t>Section 4. Documentation</a:t>
            </a:r>
          </a:p>
          <a:p>
            <a:r>
              <a:rPr lang="en-GB" sz="1200" dirty="0">
                <a:latin typeface="Roboto" panose="02000000000000000000" pitchFamily="2" charset="0"/>
                <a:ea typeface="Roboto" panose="02000000000000000000" pitchFamily="2" charset="0"/>
                <a:cs typeface="Roboto" panose="02000000000000000000" pitchFamily="2" charset="0"/>
              </a:rPr>
              <a:t>The documentation provisions require descriptions of each ADS and its features for the purposes of the assessment and to promote correct user understanding of the ADS. The term “documentation” refers to any means used to meet these purposes.</a:t>
            </a:r>
          </a:p>
        </p:txBody>
      </p:sp>
      <p:sp>
        <p:nvSpPr>
          <p:cNvPr id="10" name="TextBox 9">
            <a:extLst>
              <a:ext uri="{FF2B5EF4-FFF2-40B4-BE49-F238E27FC236}">
                <a16:creationId xmlns:a16="http://schemas.microsoft.com/office/drawing/2014/main" id="{65642D9B-B874-CF35-05C5-23FE4ABD4D5A}"/>
              </a:ext>
            </a:extLst>
          </p:cNvPr>
          <p:cNvSpPr txBox="1"/>
          <p:nvPr/>
        </p:nvSpPr>
        <p:spPr>
          <a:xfrm>
            <a:off x="5303837" y="2466123"/>
            <a:ext cx="4572000" cy="1231106"/>
          </a:xfrm>
          <a:prstGeom prst="rect">
            <a:avLst/>
          </a:prstGeom>
          <a:noFill/>
        </p:spPr>
        <p:txBody>
          <a:bodyPr wrap="square" rtlCol="0">
            <a:spAutoFit/>
          </a:bodyPr>
          <a:lstStyle/>
          <a:p>
            <a:r>
              <a:rPr lang="en-GB" sz="1400" dirty="0">
                <a:solidFill>
                  <a:srgbClr val="5B92E5"/>
                </a:solidFill>
                <a:latin typeface="Roboto" panose="02000000000000000000" pitchFamily="2" charset="0"/>
                <a:ea typeface="Roboto" panose="02000000000000000000" pitchFamily="2" charset="0"/>
                <a:cs typeface="Roboto" panose="02000000000000000000" pitchFamily="2" charset="0"/>
              </a:rPr>
              <a:t>Section 5. Safety requirements</a:t>
            </a:r>
          </a:p>
          <a:p>
            <a:r>
              <a:rPr lang="en-GB" sz="1200" dirty="0">
                <a:latin typeface="Roboto" panose="02000000000000000000" pitchFamily="2" charset="0"/>
                <a:ea typeface="Roboto" panose="02000000000000000000" pitchFamily="2" charset="0"/>
                <a:cs typeface="Roboto" panose="02000000000000000000" pitchFamily="2" charset="0"/>
              </a:rPr>
              <a:t>The safety requirements align with the five core aspects of ADS safety derived from the initial discussions on ADS safety elements. The requirements address ADS performance of the DDT, ADS interactions with users, and ADS operational safety throughout the useful life of the vehicle.</a:t>
            </a:r>
          </a:p>
        </p:txBody>
      </p:sp>
      <p:sp>
        <p:nvSpPr>
          <p:cNvPr id="11" name="TextBox 10">
            <a:extLst>
              <a:ext uri="{FF2B5EF4-FFF2-40B4-BE49-F238E27FC236}">
                <a16:creationId xmlns:a16="http://schemas.microsoft.com/office/drawing/2014/main" id="{E5CDE04C-F95B-288B-A676-B1C087C1416F}"/>
              </a:ext>
            </a:extLst>
          </p:cNvPr>
          <p:cNvSpPr txBox="1"/>
          <p:nvPr/>
        </p:nvSpPr>
        <p:spPr>
          <a:xfrm>
            <a:off x="5303520" y="3694112"/>
            <a:ext cx="4572000" cy="1046440"/>
          </a:xfrm>
          <a:prstGeom prst="rect">
            <a:avLst/>
          </a:prstGeom>
          <a:noFill/>
        </p:spPr>
        <p:txBody>
          <a:bodyPr wrap="square" rtlCol="0">
            <a:spAutoFit/>
          </a:bodyPr>
          <a:lstStyle/>
          <a:p>
            <a:r>
              <a:rPr lang="en-GB" sz="1400" dirty="0">
                <a:solidFill>
                  <a:srgbClr val="5B92E5"/>
                </a:solidFill>
                <a:latin typeface="Roboto" panose="02000000000000000000" pitchFamily="2" charset="0"/>
                <a:ea typeface="Roboto" panose="02000000000000000000" pitchFamily="2" charset="0"/>
                <a:cs typeface="Roboto" panose="02000000000000000000" pitchFamily="2" charset="0"/>
              </a:rPr>
              <a:t>Section 5.10. Nominal DDT performance</a:t>
            </a:r>
          </a:p>
          <a:p>
            <a:r>
              <a:rPr lang="en-GB" sz="1200" dirty="0">
                <a:latin typeface="Roboto" panose="02000000000000000000" pitchFamily="2" charset="0"/>
                <a:ea typeface="Roboto" panose="02000000000000000000" pitchFamily="2" charset="0"/>
                <a:cs typeface="Roboto" panose="02000000000000000000" pitchFamily="2" charset="0"/>
              </a:rPr>
              <a:t>This section addresses the principle that an ADS must drive safely. The section proposes high-level requirements for safe driving in the absence of any reasons for exceptional behaviours or outcomes.</a:t>
            </a:r>
          </a:p>
        </p:txBody>
      </p:sp>
      <p:sp>
        <p:nvSpPr>
          <p:cNvPr id="12" name="TextBox 11">
            <a:extLst>
              <a:ext uri="{FF2B5EF4-FFF2-40B4-BE49-F238E27FC236}">
                <a16:creationId xmlns:a16="http://schemas.microsoft.com/office/drawing/2014/main" id="{ABFE4BD1-1869-7FE7-49C6-00FC7C59C340}"/>
              </a:ext>
            </a:extLst>
          </p:cNvPr>
          <p:cNvSpPr txBox="1"/>
          <p:nvPr/>
        </p:nvSpPr>
        <p:spPr>
          <a:xfrm>
            <a:off x="5303520" y="4740553"/>
            <a:ext cx="4572000" cy="1415772"/>
          </a:xfrm>
          <a:prstGeom prst="rect">
            <a:avLst/>
          </a:prstGeom>
          <a:noFill/>
        </p:spPr>
        <p:txBody>
          <a:bodyPr wrap="square" rtlCol="0">
            <a:spAutoFit/>
          </a:bodyPr>
          <a:lstStyle/>
          <a:p>
            <a:r>
              <a:rPr lang="en-GB" sz="1400" dirty="0">
                <a:solidFill>
                  <a:srgbClr val="5B92E5"/>
                </a:solidFill>
                <a:latin typeface="Roboto" panose="02000000000000000000" pitchFamily="2" charset="0"/>
                <a:ea typeface="Roboto" panose="02000000000000000000" pitchFamily="2" charset="0"/>
                <a:cs typeface="Roboto" panose="02000000000000000000" pitchFamily="2" charset="0"/>
              </a:rPr>
              <a:t>Section 5.11. DDT performance in critical scenarios</a:t>
            </a:r>
          </a:p>
          <a:p>
            <a:r>
              <a:rPr lang="en-GB" sz="1200" dirty="0">
                <a:latin typeface="Roboto" panose="02000000000000000000" pitchFamily="2" charset="0"/>
                <a:ea typeface="Roboto" panose="02000000000000000000" pitchFamily="2" charset="0"/>
                <a:cs typeface="Roboto" panose="02000000000000000000" pitchFamily="2" charset="0"/>
              </a:rPr>
              <a:t>ADS are required to drive safely and avoid collisions; however, conditions may arise that require exceptional responses or where a collision might not be avoidable. An ADS cannot control external traffic conditions but should respond as feasible to mitigate risks generated by the actions of other road users and other conditions.</a:t>
            </a:r>
          </a:p>
        </p:txBody>
      </p:sp>
      <p:sp>
        <p:nvSpPr>
          <p:cNvPr id="13" name="TextBox 12">
            <a:extLst>
              <a:ext uri="{FF2B5EF4-FFF2-40B4-BE49-F238E27FC236}">
                <a16:creationId xmlns:a16="http://schemas.microsoft.com/office/drawing/2014/main" id="{3A4BA4A1-4195-2D03-8271-1CAE1B7AEDC4}"/>
              </a:ext>
            </a:extLst>
          </p:cNvPr>
          <p:cNvSpPr txBox="1"/>
          <p:nvPr/>
        </p:nvSpPr>
        <p:spPr>
          <a:xfrm>
            <a:off x="5303520" y="6153209"/>
            <a:ext cx="4572000" cy="861774"/>
          </a:xfrm>
          <a:prstGeom prst="rect">
            <a:avLst/>
          </a:prstGeom>
          <a:noFill/>
        </p:spPr>
        <p:txBody>
          <a:bodyPr wrap="square" rtlCol="0">
            <a:spAutoFit/>
          </a:bodyPr>
          <a:lstStyle/>
          <a:p>
            <a:r>
              <a:rPr lang="en-GB" sz="1400" dirty="0">
                <a:solidFill>
                  <a:srgbClr val="5B92E5"/>
                </a:solidFill>
                <a:latin typeface="Roboto" panose="02000000000000000000" pitchFamily="2" charset="0"/>
                <a:ea typeface="Roboto" panose="02000000000000000000" pitchFamily="2" charset="0"/>
                <a:cs typeface="Roboto" panose="02000000000000000000" pitchFamily="2" charset="0"/>
              </a:rPr>
              <a:t>Section 5.12. DDT performance in failure scenarios</a:t>
            </a:r>
          </a:p>
          <a:p>
            <a:r>
              <a:rPr lang="en-GB" sz="1200" dirty="0">
                <a:latin typeface="Roboto" panose="02000000000000000000" pitchFamily="2" charset="0"/>
                <a:ea typeface="Roboto" panose="02000000000000000000" pitchFamily="2" charset="0"/>
                <a:cs typeface="Roboto" panose="02000000000000000000" pitchFamily="2" charset="0"/>
              </a:rPr>
              <a:t>This section addresses ADS failsafe responses to system failures, including fallbacks to a minimal risk condition or to a limited performance of the DDT.</a:t>
            </a:r>
          </a:p>
        </p:txBody>
      </p:sp>
    </p:spTree>
    <p:extLst>
      <p:ext uri="{BB962C8B-B14F-4D97-AF65-F5344CB8AC3E}">
        <p14:creationId xmlns:p14="http://schemas.microsoft.com/office/powerpoint/2010/main" val="9111840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3CA05C9-2AE9-4A40-3D27-A1EA612BE7EC}"/>
              </a:ext>
            </a:extLst>
          </p:cNvPr>
          <p:cNvPicPr>
            <a:picLocks noChangeAspect="1"/>
          </p:cNvPicPr>
          <p:nvPr/>
        </p:nvPicPr>
        <p:blipFill>
          <a:blip r:embed="rId2"/>
          <a:stretch>
            <a:fillRect/>
          </a:stretch>
        </p:blipFill>
        <p:spPr>
          <a:xfrm>
            <a:off x="306392" y="226984"/>
            <a:ext cx="1479687" cy="326599"/>
          </a:xfrm>
          <a:prstGeom prst="rect">
            <a:avLst/>
          </a:prstGeom>
        </p:spPr>
      </p:pic>
      <p:sp>
        <p:nvSpPr>
          <p:cNvPr id="3" name="Rectangle 2">
            <a:extLst>
              <a:ext uri="{FF2B5EF4-FFF2-40B4-BE49-F238E27FC236}">
                <a16:creationId xmlns:a16="http://schemas.microsoft.com/office/drawing/2014/main" id="{D1E0B8E2-20BF-970F-7DEE-4F6FD3F34269}"/>
              </a:ext>
            </a:extLst>
          </p:cNvPr>
          <p:cNvSpPr>
            <a:spLocks noChangeArrowheads="1"/>
          </p:cNvSpPr>
          <p:nvPr/>
        </p:nvSpPr>
        <p:spPr bwMode="auto">
          <a:xfrm>
            <a:off x="1786079" y="205616"/>
            <a:ext cx="773845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377" eaLnBrk="0" fontAlgn="base" hangingPunct="0">
              <a:spcBef>
                <a:spcPct val="0"/>
              </a:spcBef>
              <a:spcAft>
                <a:spcPct val="0"/>
              </a:spcAft>
            </a:pPr>
            <a:r>
              <a:rPr lang="en-US" altLang="en-US" dirty="0">
                <a:solidFill>
                  <a:srgbClr val="0070C0"/>
                </a:solidFill>
                <a:latin typeface="Roboto" panose="02000000000000000000" pitchFamily="2" charset="0"/>
                <a:ea typeface="Calibri" panose="020F0502020204030204" pitchFamily="34" charset="0"/>
                <a:cs typeface="Times New Roman" panose="02020603050405020304" pitchFamily="18" charset="0"/>
              </a:rPr>
              <a:t>Guidelines on ADS Safety Requirements</a:t>
            </a:r>
            <a:endParaRPr lang="en-US" altLang="en-US" dirty="0">
              <a:latin typeface="Arial" panose="020B0604020202020204" pitchFamily="34" charset="0"/>
            </a:endParaRPr>
          </a:p>
        </p:txBody>
      </p:sp>
      <p:sp>
        <p:nvSpPr>
          <p:cNvPr id="4" name="TextBox 3">
            <a:extLst>
              <a:ext uri="{FF2B5EF4-FFF2-40B4-BE49-F238E27FC236}">
                <a16:creationId xmlns:a16="http://schemas.microsoft.com/office/drawing/2014/main" id="{FA7CD195-EC74-4BBC-08CB-208ADD1E46BF}"/>
              </a:ext>
            </a:extLst>
          </p:cNvPr>
          <p:cNvSpPr txBox="1"/>
          <p:nvPr/>
        </p:nvSpPr>
        <p:spPr>
          <a:xfrm>
            <a:off x="306394" y="751096"/>
            <a:ext cx="10035985" cy="307777"/>
          </a:xfrm>
          <a:prstGeom prst="rect">
            <a:avLst/>
          </a:prstGeom>
          <a:solidFill>
            <a:srgbClr val="5B92E5"/>
          </a:solidFill>
        </p:spPr>
        <p:txBody>
          <a:bodyPr wrap="square" rtlCol="0">
            <a:spAutoFit/>
          </a:bodyPr>
          <a:lstStyle/>
          <a:p>
            <a:r>
              <a:rPr lang="en-GB" sz="1400" dirty="0">
                <a:solidFill>
                  <a:schemeClr val="bg1"/>
                </a:solidFill>
                <a:latin typeface="Roboto" panose="02000000000000000000" pitchFamily="2" charset="0"/>
                <a:ea typeface="Roboto" panose="02000000000000000000" pitchFamily="2" charset="0"/>
                <a:cs typeface="Roboto" panose="02000000000000000000" pitchFamily="2" charset="0"/>
              </a:rPr>
              <a:t>Summary of contents</a:t>
            </a:r>
          </a:p>
        </p:txBody>
      </p:sp>
      <p:sp>
        <p:nvSpPr>
          <p:cNvPr id="6" name="TextBox 5">
            <a:extLst>
              <a:ext uri="{FF2B5EF4-FFF2-40B4-BE49-F238E27FC236}">
                <a16:creationId xmlns:a16="http://schemas.microsoft.com/office/drawing/2014/main" id="{23D0E75E-D8EC-0D08-F3BE-1A5B3EA5D1DC}"/>
              </a:ext>
            </a:extLst>
          </p:cNvPr>
          <p:cNvSpPr txBox="1"/>
          <p:nvPr/>
        </p:nvSpPr>
        <p:spPr>
          <a:xfrm>
            <a:off x="306389" y="1280160"/>
            <a:ext cx="4572000" cy="2893100"/>
          </a:xfrm>
          <a:prstGeom prst="rect">
            <a:avLst/>
          </a:prstGeom>
          <a:noFill/>
        </p:spPr>
        <p:txBody>
          <a:bodyPr wrap="square" rtlCol="0">
            <a:spAutoFit/>
          </a:bodyPr>
          <a:lstStyle/>
          <a:p>
            <a:r>
              <a:rPr lang="en-GB" sz="1400" dirty="0">
                <a:solidFill>
                  <a:srgbClr val="5B92E5"/>
                </a:solidFill>
                <a:latin typeface="Roboto" panose="02000000000000000000" pitchFamily="2" charset="0"/>
                <a:ea typeface="Roboto" panose="02000000000000000000" pitchFamily="2" charset="0"/>
                <a:cs typeface="Roboto" panose="02000000000000000000" pitchFamily="2" charset="0"/>
              </a:rPr>
              <a:t>Section 5.13: ADS interactions with users</a:t>
            </a:r>
          </a:p>
          <a:p>
            <a:r>
              <a:rPr lang="en-GB" sz="1200" dirty="0">
                <a:latin typeface="Roboto" panose="02000000000000000000" pitchFamily="2" charset="0"/>
                <a:ea typeface="Roboto" panose="02000000000000000000" pitchFamily="2" charset="0"/>
                <a:cs typeface="Roboto" panose="02000000000000000000" pitchFamily="2" charset="0"/>
              </a:rPr>
              <a:t>This section addresses HMI and operator information. ADS and user interactions vary depending on the intended uses of the ADS, the degree to which a user may intervene in performance of the DDT (if any), and the reliance (if any) of the ADS on the user as a fallback. ADS may involve in-vehicle interactions and/or remote interactions from outside the vehicle. User capabilities, including capacity to operate a vehicle, require attention. HMI and user information needs to be aligned with the role(s) a user may play in ADS operation to ensure appropriate understanding of the ADS, real-time information on the operational status of the ADS, and information on anticipated conditions and interactions while addressing risks of misuse. This diversity presents challenges where FRAV has prioritised its focus on interactions with a driver, a fallback user, and a passenger.</a:t>
            </a:r>
          </a:p>
        </p:txBody>
      </p:sp>
      <p:sp>
        <p:nvSpPr>
          <p:cNvPr id="8" name="TextBox 7">
            <a:extLst>
              <a:ext uri="{FF2B5EF4-FFF2-40B4-BE49-F238E27FC236}">
                <a16:creationId xmlns:a16="http://schemas.microsoft.com/office/drawing/2014/main" id="{16467262-073A-058A-10CE-1E1F87410619}"/>
              </a:ext>
            </a:extLst>
          </p:cNvPr>
          <p:cNvSpPr txBox="1"/>
          <p:nvPr/>
        </p:nvSpPr>
        <p:spPr>
          <a:xfrm>
            <a:off x="306389" y="4217333"/>
            <a:ext cx="4572000" cy="861774"/>
          </a:xfrm>
          <a:prstGeom prst="rect">
            <a:avLst/>
          </a:prstGeom>
          <a:noFill/>
        </p:spPr>
        <p:txBody>
          <a:bodyPr wrap="square" rtlCol="0">
            <a:spAutoFit/>
          </a:bodyPr>
          <a:lstStyle/>
          <a:p>
            <a:r>
              <a:rPr lang="en-GB" sz="1400" dirty="0">
                <a:solidFill>
                  <a:srgbClr val="5B92E5"/>
                </a:solidFill>
                <a:latin typeface="Roboto" panose="02000000000000000000" pitchFamily="2" charset="0"/>
                <a:ea typeface="Roboto" panose="02000000000000000000" pitchFamily="2" charset="0"/>
                <a:cs typeface="Roboto" panose="02000000000000000000" pitchFamily="2" charset="0"/>
              </a:rPr>
              <a:t>Section 5.14. Useful life safety</a:t>
            </a:r>
          </a:p>
          <a:p>
            <a:r>
              <a:rPr lang="en-GB" sz="1200" dirty="0">
                <a:latin typeface="Roboto" panose="02000000000000000000" pitchFamily="2" charset="0"/>
                <a:ea typeface="Roboto" panose="02000000000000000000" pitchFamily="2" charset="0"/>
                <a:cs typeface="Roboto" panose="02000000000000000000" pitchFamily="2" charset="0"/>
              </a:rPr>
              <a:t>This section addresses ADS maintenance and the possibility that an ADS may no longer be fit for continued use during the life of the vehicle. </a:t>
            </a:r>
          </a:p>
        </p:txBody>
      </p:sp>
      <p:sp>
        <p:nvSpPr>
          <p:cNvPr id="5" name="TextBox 4">
            <a:extLst>
              <a:ext uri="{FF2B5EF4-FFF2-40B4-BE49-F238E27FC236}">
                <a16:creationId xmlns:a16="http://schemas.microsoft.com/office/drawing/2014/main" id="{5374CE97-7320-154F-00E7-EEB13600EDBC}"/>
              </a:ext>
            </a:extLst>
          </p:cNvPr>
          <p:cNvSpPr txBox="1"/>
          <p:nvPr/>
        </p:nvSpPr>
        <p:spPr>
          <a:xfrm>
            <a:off x="306389" y="5123179"/>
            <a:ext cx="4572000" cy="861774"/>
          </a:xfrm>
          <a:prstGeom prst="rect">
            <a:avLst/>
          </a:prstGeom>
          <a:noFill/>
        </p:spPr>
        <p:txBody>
          <a:bodyPr wrap="square" rtlCol="0">
            <a:spAutoFit/>
          </a:bodyPr>
          <a:lstStyle/>
          <a:p>
            <a:r>
              <a:rPr lang="en-GB" sz="1400" dirty="0">
                <a:solidFill>
                  <a:srgbClr val="5B92E5"/>
                </a:solidFill>
                <a:latin typeface="Roboto" panose="02000000000000000000" pitchFamily="2" charset="0"/>
                <a:ea typeface="Roboto" panose="02000000000000000000" pitchFamily="2" charset="0"/>
                <a:cs typeface="Roboto" panose="02000000000000000000" pitchFamily="2" charset="0"/>
              </a:rPr>
              <a:t>Appendix</a:t>
            </a:r>
          </a:p>
          <a:p>
            <a:r>
              <a:rPr lang="en-GB" sz="1200" dirty="0">
                <a:latin typeface="Roboto" panose="02000000000000000000" pitchFamily="2" charset="0"/>
                <a:ea typeface="Roboto" panose="02000000000000000000" pitchFamily="2" charset="0"/>
                <a:cs typeface="Roboto" panose="02000000000000000000" pitchFamily="2" charset="0"/>
              </a:rPr>
              <a:t>This section provides a placeholder for guidelines to promote consistency across ODD descriptions and other documentation relevant to ADS assessments.</a:t>
            </a:r>
          </a:p>
        </p:txBody>
      </p:sp>
      <p:sp>
        <p:nvSpPr>
          <p:cNvPr id="14" name="TextBox 13">
            <a:extLst>
              <a:ext uri="{FF2B5EF4-FFF2-40B4-BE49-F238E27FC236}">
                <a16:creationId xmlns:a16="http://schemas.microsoft.com/office/drawing/2014/main" id="{17C0C7DF-DF8D-8AE3-6C7F-B65F59973D29}"/>
              </a:ext>
            </a:extLst>
          </p:cNvPr>
          <p:cNvSpPr txBox="1"/>
          <p:nvPr/>
        </p:nvSpPr>
        <p:spPr>
          <a:xfrm>
            <a:off x="5303520" y="1280163"/>
            <a:ext cx="4572000" cy="6032421"/>
          </a:xfrm>
          <a:prstGeom prst="rect">
            <a:avLst/>
          </a:prstGeom>
          <a:noFill/>
        </p:spPr>
        <p:txBody>
          <a:bodyPr wrap="square" rtlCol="0">
            <a:spAutoFit/>
          </a:bodyPr>
          <a:lstStyle/>
          <a:p>
            <a:r>
              <a:rPr lang="en-GB" sz="1400" dirty="0">
                <a:solidFill>
                  <a:srgbClr val="5B92E5"/>
                </a:solidFill>
                <a:latin typeface="Roboto" panose="02000000000000000000" pitchFamily="2" charset="0"/>
                <a:ea typeface="Roboto" panose="02000000000000000000" pitchFamily="2" charset="0"/>
                <a:cs typeface="Roboto" panose="02000000000000000000" pitchFamily="2" charset="0"/>
              </a:rPr>
              <a:t>Annex</a:t>
            </a:r>
          </a:p>
          <a:p>
            <a:r>
              <a:rPr lang="en-GB" sz="1200" dirty="0">
                <a:latin typeface="Roboto" panose="02000000000000000000" pitchFamily="2" charset="0"/>
                <a:ea typeface="Roboto" panose="02000000000000000000" pitchFamily="2" charset="0"/>
                <a:cs typeface="Roboto" panose="02000000000000000000" pitchFamily="2" charset="0"/>
              </a:rPr>
              <a:t>This annex describes a framework for deriving objective performance criteria from the high-level requirements for ADS performance of the DDT.</a:t>
            </a:r>
          </a:p>
          <a:p>
            <a:endParaRPr lang="en-GB" sz="1200" dirty="0">
              <a:latin typeface="Roboto" panose="02000000000000000000" pitchFamily="2" charset="0"/>
              <a:ea typeface="Roboto" panose="02000000000000000000" pitchFamily="2" charset="0"/>
              <a:cs typeface="Roboto" panose="02000000000000000000" pitchFamily="2" charset="0"/>
            </a:endParaRPr>
          </a:p>
          <a:p>
            <a:r>
              <a:rPr lang="en-GB" sz="1200" dirty="0">
                <a:latin typeface="Roboto" panose="02000000000000000000" pitchFamily="2" charset="0"/>
                <a:ea typeface="Roboto" panose="02000000000000000000" pitchFamily="2" charset="0"/>
                <a:cs typeface="Roboto" panose="02000000000000000000" pitchFamily="2" charset="0"/>
              </a:rPr>
              <a:t>Assessment of DDT performance requires </a:t>
            </a:r>
            <a:r>
              <a:rPr lang="en-GB" sz="1200" dirty="0">
                <a:solidFill>
                  <a:srgbClr val="C00000"/>
                </a:solidFill>
                <a:latin typeface="Roboto" panose="02000000000000000000" pitchFamily="2" charset="0"/>
                <a:ea typeface="Roboto" panose="02000000000000000000" pitchFamily="2" charset="0"/>
                <a:cs typeface="Roboto" panose="02000000000000000000" pitchFamily="2" charset="0"/>
              </a:rPr>
              <a:t>traffic scenarios </a:t>
            </a:r>
            <a:r>
              <a:rPr lang="en-GB" sz="1200" dirty="0">
                <a:latin typeface="Roboto" panose="02000000000000000000" pitchFamily="2" charset="0"/>
                <a:ea typeface="Roboto" panose="02000000000000000000" pitchFamily="2" charset="0"/>
                <a:cs typeface="Roboto" panose="02000000000000000000" pitchFamily="2" charset="0"/>
              </a:rPr>
              <a:t>sufficient to evaluate the ADS capability to perform the entire DDT necessary to operate the vehicle in the ODD of the ADS feature(s). The annex provides guidance on the establishment of nominal, critical, and failure scenarios.</a:t>
            </a:r>
          </a:p>
          <a:p>
            <a:endParaRPr lang="en-GB" sz="1200" dirty="0">
              <a:latin typeface="Roboto" panose="02000000000000000000" pitchFamily="2" charset="0"/>
              <a:ea typeface="Roboto" panose="02000000000000000000" pitchFamily="2" charset="0"/>
              <a:cs typeface="Roboto" panose="02000000000000000000" pitchFamily="2" charset="0"/>
            </a:endParaRPr>
          </a:p>
          <a:p>
            <a:r>
              <a:rPr lang="en-GB" sz="1200" dirty="0">
                <a:latin typeface="Roboto" panose="02000000000000000000" pitchFamily="2" charset="0"/>
                <a:ea typeface="Roboto" panose="02000000000000000000" pitchFamily="2" charset="0"/>
                <a:cs typeface="Roboto" panose="02000000000000000000" pitchFamily="2" charset="0"/>
              </a:rPr>
              <a:t>DDT performance inherently involves adaptation to dynamic traffic conditions (</a:t>
            </a:r>
            <a:r>
              <a:rPr lang="en-GB" sz="1200" dirty="0">
                <a:solidFill>
                  <a:srgbClr val="C00000"/>
                </a:solidFill>
                <a:latin typeface="Roboto" panose="02000000000000000000" pitchFamily="2" charset="0"/>
                <a:ea typeface="Roboto" panose="02000000000000000000" pitchFamily="2" charset="0"/>
                <a:cs typeface="Roboto" panose="02000000000000000000" pitchFamily="2" charset="0"/>
              </a:rPr>
              <a:t>behavioural competencies</a:t>
            </a:r>
            <a:r>
              <a:rPr lang="en-GB" sz="1200" dirty="0">
                <a:latin typeface="Roboto" panose="02000000000000000000" pitchFamily="2" charset="0"/>
                <a:ea typeface="Roboto" panose="02000000000000000000" pitchFamily="2" charset="0"/>
                <a:cs typeface="Roboto" panose="02000000000000000000" pitchFamily="2" charset="0"/>
              </a:rPr>
              <a:t>). The annex provides guidance on the establishment of valid behavioural competencies based on the high-level requirements.</a:t>
            </a:r>
          </a:p>
          <a:p>
            <a:endParaRPr lang="en-GB" sz="1200" dirty="0">
              <a:latin typeface="Roboto" panose="02000000000000000000" pitchFamily="2" charset="0"/>
              <a:ea typeface="Roboto" panose="02000000000000000000" pitchFamily="2" charset="0"/>
              <a:cs typeface="Roboto" panose="02000000000000000000" pitchFamily="2" charset="0"/>
            </a:endParaRPr>
          </a:p>
          <a:p>
            <a:r>
              <a:rPr lang="en-GB" sz="1200" dirty="0">
                <a:solidFill>
                  <a:srgbClr val="C00000"/>
                </a:solidFill>
                <a:latin typeface="Roboto" panose="02000000000000000000" pitchFamily="2" charset="0"/>
                <a:ea typeface="Roboto" panose="02000000000000000000" pitchFamily="2" charset="0"/>
                <a:cs typeface="Roboto" panose="02000000000000000000" pitchFamily="2" charset="0"/>
              </a:rPr>
              <a:t>Traffic rules </a:t>
            </a:r>
            <a:r>
              <a:rPr lang="en-GB" sz="1200" dirty="0">
                <a:latin typeface="Roboto" panose="02000000000000000000" pitchFamily="2" charset="0"/>
                <a:ea typeface="Roboto" panose="02000000000000000000" pitchFamily="2" charset="0"/>
                <a:cs typeface="Roboto" panose="02000000000000000000" pitchFamily="2" charset="0"/>
              </a:rPr>
              <a:t>govern driving behaviours and interactions; however, these rules and related infrastructure vary across the world. The annex provides guidance on how traffic rules can be deconstructed to derive scenarios and behavioural competencies applicable to these scenarios.</a:t>
            </a:r>
          </a:p>
          <a:p>
            <a:endParaRPr lang="en-GB" sz="1200" dirty="0">
              <a:latin typeface="Roboto" panose="02000000000000000000" pitchFamily="2" charset="0"/>
              <a:ea typeface="Roboto" panose="02000000000000000000" pitchFamily="2" charset="0"/>
              <a:cs typeface="Roboto" panose="02000000000000000000" pitchFamily="2" charset="0"/>
            </a:endParaRPr>
          </a:p>
          <a:p>
            <a:r>
              <a:rPr lang="en-GB" sz="1200" dirty="0">
                <a:latin typeface="Roboto" panose="02000000000000000000" pitchFamily="2" charset="0"/>
                <a:ea typeface="Roboto" panose="02000000000000000000" pitchFamily="2" charset="0"/>
                <a:cs typeface="Roboto" panose="02000000000000000000" pitchFamily="2" charset="0"/>
              </a:rPr>
              <a:t>Under scenario assessments, ADS demonstrate behavioural competencies that produce outcomes. In principle, ADS competencies and scenario outcomes shall be consistent with the high-level DDT requirements. However, conditions outside the control of an ADS can produce scenarios that require exceptional driving responses (exception to traffic rules, evasive manoeuvre) or result in unavoidable outcomes (collision). The annex provides guidance on </a:t>
            </a:r>
            <a:r>
              <a:rPr lang="en-GB" sz="1200" dirty="0">
                <a:solidFill>
                  <a:srgbClr val="C00000"/>
                </a:solidFill>
                <a:latin typeface="Roboto" panose="02000000000000000000" pitchFamily="2" charset="0"/>
                <a:ea typeface="Roboto" panose="02000000000000000000" pitchFamily="2" charset="0"/>
                <a:cs typeface="Roboto" panose="02000000000000000000" pitchFamily="2" charset="0"/>
              </a:rPr>
              <a:t>methodologies for safety models </a:t>
            </a:r>
            <a:r>
              <a:rPr lang="en-GB" sz="1200" dirty="0">
                <a:latin typeface="Roboto" panose="02000000000000000000" pitchFamily="2" charset="0"/>
                <a:ea typeface="Roboto" panose="02000000000000000000" pitchFamily="2" charset="0"/>
                <a:cs typeface="Roboto" panose="02000000000000000000" pitchFamily="2" charset="0"/>
              </a:rPr>
              <a:t>that enable evaluation of exceptional ADS behaviours and/or scenario outcomes.</a:t>
            </a:r>
          </a:p>
        </p:txBody>
      </p:sp>
    </p:spTree>
    <p:extLst>
      <p:ext uri="{BB962C8B-B14F-4D97-AF65-F5344CB8AC3E}">
        <p14:creationId xmlns:p14="http://schemas.microsoft.com/office/powerpoint/2010/main" val="586688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F397FFB-1373-DC56-24FC-B9AA1E8820F7}"/>
              </a:ext>
            </a:extLst>
          </p:cNvPr>
          <p:cNvSpPr/>
          <p:nvPr/>
        </p:nvSpPr>
        <p:spPr>
          <a:xfrm>
            <a:off x="-2" y="-1"/>
            <a:ext cx="4757923" cy="7497763"/>
          </a:xfrm>
          <a:prstGeom prst="rect">
            <a:avLst/>
          </a:prstGeom>
          <a:solidFill>
            <a:srgbClr val="4E62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E627C"/>
              </a:solidFill>
            </a:endParaRPr>
          </a:p>
        </p:txBody>
      </p:sp>
      <p:sp>
        <p:nvSpPr>
          <p:cNvPr id="12" name="Rectangle 11">
            <a:extLst>
              <a:ext uri="{FF2B5EF4-FFF2-40B4-BE49-F238E27FC236}">
                <a16:creationId xmlns:a16="http://schemas.microsoft.com/office/drawing/2014/main" id="{ACBE1851-2230-47A9-B000-CE9046EA61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5475"/>
            <a:ext cx="4757922" cy="5966817"/>
          </a:xfrm>
          <a:prstGeom prst="rect">
            <a:avLst/>
          </a:prstGeom>
          <a:solidFill>
            <a:srgbClr val="4E62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95619">
              <a:defRPr/>
            </a:pPr>
            <a:endParaRPr lang="en-US" sz="1566">
              <a:solidFill>
                <a:prstClr val="white"/>
              </a:solidFill>
              <a:latin typeface="Calibri" panose="020F0502020204030204"/>
            </a:endParaRPr>
          </a:p>
        </p:txBody>
      </p:sp>
      <p:sp>
        <p:nvSpPr>
          <p:cNvPr id="4" name="Title 3">
            <a:extLst>
              <a:ext uri="{FF2B5EF4-FFF2-40B4-BE49-F238E27FC236}">
                <a16:creationId xmlns:a16="http://schemas.microsoft.com/office/drawing/2014/main" id="{6D215A66-D381-403C-BC26-ECC624DFB019}"/>
              </a:ext>
            </a:extLst>
          </p:cNvPr>
          <p:cNvSpPr>
            <a:spLocks noGrp="1"/>
          </p:cNvSpPr>
          <p:nvPr>
            <p:ph type="ctrTitle"/>
          </p:nvPr>
        </p:nvSpPr>
        <p:spPr>
          <a:xfrm>
            <a:off x="551855" y="1464739"/>
            <a:ext cx="3661751" cy="2640484"/>
          </a:xfrm>
        </p:spPr>
        <p:txBody>
          <a:bodyPr vert="horz" lIns="79559" tIns="39779" rIns="79559" bIns="39779" rtlCol="0" anchor="b">
            <a:normAutofit fontScale="90000"/>
          </a:bodyPr>
          <a:lstStyle/>
          <a:p>
            <a:pPr algn="r"/>
            <a:br>
              <a:rPr lang="en-US" sz="4351" dirty="0">
                <a:solidFill>
                  <a:srgbClr val="FFFFFF"/>
                </a:solidFill>
                <a:latin typeface="Calibri Light" panose="020F0302020204030204"/>
              </a:rPr>
            </a:br>
            <a:r>
              <a:rPr lang="en-US" sz="2697" dirty="0">
                <a:solidFill>
                  <a:srgbClr val="FFFFFF"/>
                </a:solidFill>
                <a:latin typeface="Calibri Light" panose="020F0302020204030204"/>
              </a:rPr>
              <a:t>Informal Working Group on Functional Requirements for Automated Vehicles </a:t>
            </a:r>
            <a:br>
              <a:rPr lang="en-US" sz="4351" dirty="0">
                <a:solidFill>
                  <a:srgbClr val="FFFFFF"/>
                </a:solidFill>
                <a:latin typeface="Calibri Light" panose="020F0302020204030204"/>
              </a:rPr>
            </a:br>
            <a:br>
              <a:rPr lang="en-US" sz="4351" dirty="0">
                <a:solidFill>
                  <a:srgbClr val="FFFFFF"/>
                </a:solidFill>
                <a:latin typeface="Calibri Light" panose="020F0302020204030204"/>
              </a:rPr>
            </a:br>
            <a:r>
              <a:rPr lang="en-US" sz="4351" dirty="0">
                <a:solidFill>
                  <a:srgbClr val="FFFFFF"/>
                </a:solidFill>
                <a:latin typeface="Calibri Light" panose="020F0302020204030204"/>
              </a:rPr>
              <a:t>Status Report</a:t>
            </a:r>
            <a:endParaRPr lang="en-US" sz="4351" dirty="0">
              <a:solidFill>
                <a:srgbClr val="FFFFFF"/>
              </a:solidFill>
            </a:endParaRPr>
          </a:p>
        </p:txBody>
      </p:sp>
      <p:sp>
        <p:nvSpPr>
          <p:cNvPr id="5" name="Subtitle 4">
            <a:extLst>
              <a:ext uri="{FF2B5EF4-FFF2-40B4-BE49-F238E27FC236}">
                <a16:creationId xmlns:a16="http://schemas.microsoft.com/office/drawing/2014/main" id="{4B0149ED-7E21-4BE8-82A2-F1670C87A7D1}"/>
              </a:ext>
            </a:extLst>
          </p:cNvPr>
          <p:cNvSpPr>
            <a:spLocks noGrp="1"/>
          </p:cNvSpPr>
          <p:nvPr>
            <p:ph type="subTitle" idx="1"/>
          </p:nvPr>
        </p:nvSpPr>
        <p:spPr>
          <a:xfrm>
            <a:off x="555897" y="4257136"/>
            <a:ext cx="3657709" cy="1919103"/>
          </a:xfrm>
        </p:spPr>
        <p:txBody>
          <a:bodyPr vert="horz" lIns="79559" tIns="39779" rIns="79559" bIns="39779" rtlCol="0" anchor="t">
            <a:normAutofit/>
          </a:bodyPr>
          <a:lstStyle/>
          <a:p>
            <a:pPr algn="r"/>
            <a:r>
              <a:rPr lang="en-US" sz="1567" dirty="0">
                <a:solidFill>
                  <a:srgbClr val="FFFFFF"/>
                </a:solidFill>
              </a:rPr>
              <a:t>16</a:t>
            </a:r>
            <a:r>
              <a:rPr lang="en-US" sz="1567" baseline="30000" dirty="0">
                <a:solidFill>
                  <a:srgbClr val="FFFFFF"/>
                </a:solidFill>
              </a:rPr>
              <a:t>th</a:t>
            </a:r>
            <a:r>
              <a:rPr lang="en-US" sz="1567" dirty="0">
                <a:solidFill>
                  <a:srgbClr val="FFFFFF"/>
                </a:solidFill>
              </a:rPr>
              <a:t> GRVA Session</a:t>
            </a:r>
          </a:p>
          <a:p>
            <a:pPr algn="r"/>
            <a:r>
              <a:rPr lang="en-US" sz="1567" dirty="0">
                <a:solidFill>
                  <a:srgbClr val="FFFFFF"/>
                </a:solidFill>
              </a:rPr>
              <a:t>22-26 May 2023</a:t>
            </a:r>
          </a:p>
        </p:txBody>
      </p:sp>
      <p:cxnSp>
        <p:nvCxnSpPr>
          <p:cNvPr id="14" name="Straight Connector 13">
            <a:extLst>
              <a:ext uri="{FF2B5EF4-FFF2-40B4-BE49-F238E27FC236}">
                <a16:creationId xmlns:a16="http://schemas.microsoft.com/office/drawing/2014/main" id="{23B93832-6514-44F4-849B-5EE2C8A2337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4453" y="4183854"/>
            <a:ext cx="3420975"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pic>
        <p:nvPicPr>
          <p:cNvPr id="6" name="Picture 5" descr="A close up of a logo&#10;&#10;Description automatically generated">
            <a:extLst>
              <a:ext uri="{FF2B5EF4-FFF2-40B4-BE49-F238E27FC236}">
                <a16:creationId xmlns:a16="http://schemas.microsoft.com/office/drawing/2014/main" id="{6C24D241-15D9-42AB-A53C-5D5C1B50D6AB}"/>
              </a:ext>
            </a:extLst>
          </p:cNvPr>
          <p:cNvPicPr>
            <a:picLocks noChangeAspect="1"/>
          </p:cNvPicPr>
          <p:nvPr/>
        </p:nvPicPr>
        <p:blipFill>
          <a:blip r:embed="rId3">
            <a:extLst>
              <a:ext uri="{28A0092B-C50C-407E-A947-70E740481C1C}">
                <a14:useLocalDpi xmlns:a14="http://schemas.microsoft.com/office/drawing/2010/main" val="0"/>
              </a:ext>
            </a:extLst>
          </a:blip>
          <a:stretch/>
        </p:blipFill>
        <p:spPr>
          <a:xfrm>
            <a:off x="5303840" y="3214930"/>
            <a:ext cx="4750023" cy="1068757"/>
          </a:xfrm>
          <a:prstGeom prst="rect">
            <a:avLst/>
          </a:prstGeom>
        </p:spPr>
      </p:pic>
      <p:sp>
        <p:nvSpPr>
          <p:cNvPr id="7" name="TextBox 6">
            <a:extLst>
              <a:ext uri="{FF2B5EF4-FFF2-40B4-BE49-F238E27FC236}">
                <a16:creationId xmlns:a16="http://schemas.microsoft.com/office/drawing/2014/main" id="{F71201BF-1F8E-4C5B-8D90-3F5EF7E58311}"/>
              </a:ext>
            </a:extLst>
          </p:cNvPr>
          <p:cNvSpPr txBox="1"/>
          <p:nvPr/>
        </p:nvSpPr>
        <p:spPr>
          <a:xfrm>
            <a:off x="8039477" y="174242"/>
            <a:ext cx="2379177" cy="638508"/>
          </a:xfrm>
          <a:prstGeom prst="rect">
            <a:avLst/>
          </a:prstGeom>
          <a:noFill/>
        </p:spPr>
        <p:txBody>
          <a:bodyPr wrap="none" rtlCol="0">
            <a:spAutoFit/>
          </a:bodyPr>
          <a:lstStyle/>
          <a:p>
            <a:pPr algn="r" defTabSz="795599">
              <a:spcAft>
                <a:spcPts val="523"/>
              </a:spcAft>
              <a:defRPr/>
            </a:pPr>
            <a:r>
              <a:rPr lang="en-US" sz="1044" u="sng" dirty="0">
                <a:solidFill>
                  <a:prstClr val="black"/>
                </a:solidFill>
                <a:latin typeface="Roboto" panose="02000000000000000000" pitchFamily="2" charset="0"/>
                <a:ea typeface="Roboto" panose="02000000000000000000" pitchFamily="2" charset="0"/>
                <a:cs typeface="Roboto" panose="02000000000000000000" pitchFamily="2" charset="0"/>
              </a:rPr>
              <a:t>Informal document </a:t>
            </a:r>
            <a:r>
              <a:rPr lang="en-US" sz="1044" b="1" dirty="0">
                <a:solidFill>
                  <a:prstClr val="black"/>
                </a:solidFill>
                <a:latin typeface="Roboto" panose="02000000000000000000" pitchFamily="2" charset="0"/>
                <a:ea typeface="Roboto" panose="02000000000000000000" pitchFamily="2" charset="0"/>
                <a:cs typeface="Roboto" panose="02000000000000000000" pitchFamily="2" charset="0"/>
              </a:rPr>
              <a:t>GRVA-16-30</a:t>
            </a:r>
            <a:r>
              <a:rPr lang="en-US" sz="1044" dirty="0">
                <a:solidFill>
                  <a:prstClr val="black"/>
                </a:solidFill>
                <a:latin typeface="Roboto" panose="02000000000000000000" pitchFamily="2" charset="0"/>
                <a:ea typeface="Roboto" panose="02000000000000000000" pitchFamily="2" charset="0"/>
                <a:cs typeface="Roboto" panose="02000000000000000000" pitchFamily="2" charset="0"/>
              </a:rPr>
              <a:t> </a:t>
            </a:r>
          </a:p>
          <a:p>
            <a:pPr algn="r" defTabSz="795599">
              <a:spcAft>
                <a:spcPts val="523"/>
              </a:spcAft>
              <a:defRPr/>
            </a:pPr>
            <a:r>
              <a:rPr lang="en-US" sz="1044" dirty="0">
                <a:solidFill>
                  <a:prstClr val="black"/>
                </a:solidFill>
                <a:latin typeface="Roboto" panose="02000000000000000000" pitchFamily="2" charset="0"/>
                <a:ea typeface="Roboto" panose="02000000000000000000" pitchFamily="2" charset="0"/>
                <a:cs typeface="Roboto" panose="02000000000000000000" pitchFamily="2" charset="0"/>
              </a:rPr>
              <a:t>16</a:t>
            </a:r>
            <a:r>
              <a:rPr lang="en-US" sz="1044" baseline="30000" dirty="0">
                <a:solidFill>
                  <a:prstClr val="black"/>
                </a:solidFill>
                <a:latin typeface="Roboto" panose="02000000000000000000" pitchFamily="2" charset="0"/>
                <a:ea typeface="Roboto" panose="02000000000000000000" pitchFamily="2" charset="0"/>
                <a:cs typeface="Roboto" panose="02000000000000000000" pitchFamily="2" charset="0"/>
              </a:rPr>
              <a:t>th</a:t>
            </a:r>
            <a:r>
              <a:rPr lang="en-US" sz="1044" dirty="0">
                <a:solidFill>
                  <a:prstClr val="black"/>
                </a:solidFill>
                <a:latin typeface="Roboto" panose="02000000000000000000" pitchFamily="2" charset="0"/>
                <a:ea typeface="Roboto" panose="02000000000000000000" pitchFamily="2" charset="0"/>
                <a:cs typeface="Roboto" panose="02000000000000000000" pitchFamily="2" charset="0"/>
              </a:rPr>
              <a:t> GRVA session, 22-26 May 2023 </a:t>
            </a:r>
            <a:br>
              <a:rPr lang="en-US" sz="1044" dirty="0">
                <a:solidFill>
                  <a:prstClr val="black"/>
                </a:solidFill>
                <a:latin typeface="Roboto" panose="02000000000000000000" pitchFamily="2" charset="0"/>
                <a:ea typeface="Roboto" panose="02000000000000000000" pitchFamily="2" charset="0"/>
                <a:cs typeface="Roboto" panose="02000000000000000000" pitchFamily="2" charset="0"/>
              </a:rPr>
            </a:br>
            <a:r>
              <a:rPr lang="en-US" sz="1044" dirty="0">
                <a:solidFill>
                  <a:prstClr val="black"/>
                </a:solidFill>
                <a:latin typeface="Roboto" panose="02000000000000000000" pitchFamily="2" charset="0"/>
                <a:ea typeface="Roboto" panose="02000000000000000000" pitchFamily="2" charset="0"/>
                <a:cs typeface="Roboto" panose="02000000000000000000" pitchFamily="2" charset="0"/>
              </a:rPr>
              <a:t>Provisional agenda item 4(a)</a:t>
            </a:r>
          </a:p>
        </p:txBody>
      </p:sp>
      <p:sp>
        <p:nvSpPr>
          <p:cNvPr id="3" name="TextBox 2">
            <a:extLst>
              <a:ext uri="{FF2B5EF4-FFF2-40B4-BE49-F238E27FC236}">
                <a16:creationId xmlns:a16="http://schemas.microsoft.com/office/drawing/2014/main" id="{6D6C7A31-5BB1-48E3-19E0-0383B4365385}"/>
              </a:ext>
            </a:extLst>
          </p:cNvPr>
          <p:cNvSpPr txBox="1"/>
          <p:nvPr/>
        </p:nvSpPr>
        <p:spPr>
          <a:xfrm>
            <a:off x="5361451" y="4809364"/>
            <a:ext cx="4690328" cy="1384995"/>
          </a:xfrm>
          <a:prstGeom prst="rect">
            <a:avLst/>
          </a:prstGeom>
          <a:noFill/>
        </p:spPr>
        <p:txBody>
          <a:bodyPr wrap="square" rtlCol="0">
            <a:spAutoFit/>
          </a:bodyPr>
          <a:lstStyle/>
          <a:p>
            <a:pPr algn="ctr">
              <a:defRPr/>
            </a:pPr>
            <a:r>
              <a:rPr lang="en-GB" sz="2800" b="1" dirty="0">
                <a:solidFill>
                  <a:prstClr val="black"/>
                </a:solidFill>
                <a:latin typeface="Calibri" panose="020F0502020204030204"/>
              </a:rPr>
              <a:t>FRAV welcomes questions, feedback, and guidance </a:t>
            </a:r>
            <a:br>
              <a:rPr lang="en-GB" sz="2800" b="1" dirty="0">
                <a:solidFill>
                  <a:prstClr val="black"/>
                </a:solidFill>
                <a:latin typeface="Calibri" panose="020F0502020204030204"/>
              </a:rPr>
            </a:br>
            <a:r>
              <a:rPr lang="en-GB" sz="2800" b="1" dirty="0">
                <a:solidFill>
                  <a:prstClr val="black"/>
                </a:solidFill>
                <a:latin typeface="Calibri" panose="020F0502020204030204"/>
              </a:rPr>
              <a:t>from GRVA.</a:t>
            </a:r>
          </a:p>
        </p:txBody>
      </p:sp>
    </p:spTree>
    <p:extLst>
      <p:ext uri="{BB962C8B-B14F-4D97-AF65-F5344CB8AC3E}">
        <p14:creationId xmlns:p14="http://schemas.microsoft.com/office/powerpoint/2010/main" val="1966392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B8422D08C252547BB1CFA7F78E2CB83" ma:contentTypeVersion="17" ma:contentTypeDescription="Create a new document." ma:contentTypeScope="" ma:versionID="3dda9090b5883dd13a17919601bc9337">
  <xsd:schema xmlns:xsd="http://www.w3.org/2001/XMLSchema" xmlns:xs="http://www.w3.org/2001/XMLSchema" xmlns:p="http://schemas.microsoft.com/office/2006/metadata/properties" xmlns:ns2="4b4a1c0d-4a69-4996-a84a-fc699b9f49de" xmlns:ns3="acccb6d4-dbe5-46d2-b4d3-5733603d8cc6" xmlns:ns4="985ec44e-1bab-4c0b-9df0-6ba128686fc9" targetNamespace="http://schemas.microsoft.com/office/2006/metadata/properties" ma:root="true" ma:fieldsID="ded5af2ee258f7c0b7926b0cd9be3d49" ns2:_="" ns3:_="" ns4:_="">
    <xsd:import namespace="4b4a1c0d-4a69-4996-a84a-fc699b9f49de"/>
    <xsd:import namespace="acccb6d4-dbe5-46d2-b4d3-5733603d8cc6"/>
    <xsd:import namespace="985ec44e-1bab-4c0b-9df0-6ba128686fc9"/>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element ref="ns3: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4a1c0d-4a69-4996-a84a-fc699b9f49d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cccb6d4-dbe5-46d2-b4d3-5733603d8cc6"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8175662-8596-484a-92c7-351d01561e2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85ec44e-1bab-4c0b-9df0-6ba128686fc9"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02cb41a6-c265-4598-b948-df01c7e084ec}" ma:internalName="TaxCatchAll" ma:showField="CatchAllData" ma:web="4b4a1c0d-4a69-4996-a84a-fc699b9f49d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173E042-3053-4CA9-9B83-31F3D817CAB6}">
  <ds:schemaRefs>
    <ds:schemaRef ds:uri="http://schemas.microsoft.com/sharepoint/v3/contenttype/forms"/>
  </ds:schemaRefs>
</ds:datastoreItem>
</file>

<file path=customXml/itemProps2.xml><?xml version="1.0" encoding="utf-8"?>
<ds:datastoreItem xmlns:ds="http://schemas.openxmlformats.org/officeDocument/2006/customXml" ds:itemID="{3BD1CD03-EBC1-47E8-BADB-A886CEF8CF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b4a1c0d-4a69-4996-a84a-fc699b9f49de"/>
    <ds:schemaRef ds:uri="acccb6d4-dbe5-46d2-b4d3-5733603d8cc6"/>
    <ds:schemaRef ds:uri="985ec44e-1bab-4c0b-9df0-6ba128686fc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1184</TotalTime>
  <Words>2101</Words>
  <Application>Microsoft Office PowerPoint</Application>
  <PresentationFormat>Custom</PresentationFormat>
  <Paragraphs>73</Paragraphs>
  <Slides>7</Slides>
  <Notes>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7</vt:i4>
      </vt:variant>
    </vt:vector>
  </HeadingPairs>
  <TitlesOfParts>
    <vt:vector size="15" baseType="lpstr">
      <vt:lpstr>Calibri</vt:lpstr>
      <vt:lpstr>Roboto</vt:lpstr>
      <vt:lpstr>Arial</vt:lpstr>
      <vt:lpstr>Calibri Light</vt:lpstr>
      <vt:lpstr>Arial Nova</vt:lpstr>
      <vt:lpstr>Arial Nova Light</vt:lpstr>
      <vt:lpstr>Office Theme</vt:lpstr>
      <vt:lpstr>1_Office Theme</vt:lpstr>
      <vt:lpstr> Informal Working Group on Functional Requirements for Automated Vehicles   Status Report</vt:lpstr>
      <vt:lpstr>PowerPoint Presentation</vt:lpstr>
      <vt:lpstr>PowerPoint Presentation</vt:lpstr>
      <vt:lpstr>PowerPoint Presentation</vt:lpstr>
      <vt:lpstr>PowerPoint Presentation</vt:lpstr>
      <vt:lpstr>PowerPoint Presentation</vt:lpstr>
      <vt:lpstr> Informal Working Group on Functional Requirements for Automated Vehicles   Status Report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GRVA-16-30</dc:title>
  <dc:creator>John Creamer</dc:creator>
  <cp:lastModifiedBy>Laura Mueller</cp:lastModifiedBy>
  <cp:revision>8</cp:revision>
  <cp:lastPrinted>2023-05-06T10:01:10Z</cp:lastPrinted>
  <dcterms:created xsi:type="dcterms:W3CDTF">2023-05-06T09:57:53Z</dcterms:created>
  <dcterms:modified xsi:type="dcterms:W3CDTF">2023-05-19T16:10:40Z</dcterms:modified>
</cp:coreProperties>
</file>