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6" r:id="rId5"/>
    <p:sldId id="265" r:id="rId6"/>
    <p:sldId id="261" r:id="rId7"/>
    <p:sldId id="258" r:id="rId8"/>
    <p:sldId id="257" r:id="rId9"/>
    <p:sldId id="259" r:id="rId10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C3901-8AD4-D158-4A96-B1F206CB6B36}" v="354" dt="2023-05-10T07:25:20.086"/>
    <p1510:client id="{E2562E05-083C-4B46-8F18-6D9F759D37F6}" v="1" dt="2023-05-10T08:55:43.58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S::francois.guichard@un.org::b25862a6-b641-4ece-b9f9-9230f3cdb908" providerId="AD" clId="Web-{108C3901-8AD4-D158-4A96-B1F206CB6B36}"/>
    <pc:docChg chg="delSld modSld">
      <pc:chgData name="Francois Guichard" userId="S::francois.guichard@un.org::b25862a6-b641-4ece-b9f9-9230f3cdb908" providerId="AD" clId="Web-{108C3901-8AD4-D158-4A96-B1F206CB6B36}" dt="2023-05-10T07:25:20.086" v="178" actId="20577"/>
      <pc:docMkLst>
        <pc:docMk/>
      </pc:docMkLst>
      <pc:sldChg chg="modSp">
        <pc:chgData name="Francois Guichard" userId="S::francois.guichard@un.org::b25862a6-b641-4ece-b9f9-9230f3cdb908" providerId="AD" clId="Web-{108C3901-8AD4-D158-4A96-B1F206CB6B36}" dt="2023-05-10T07:23:41.459" v="137" actId="20577"/>
        <pc:sldMkLst>
          <pc:docMk/>
          <pc:sldMk cId="0" sldId="256"/>
        </pc:sldMkLst>
        <pc:spChg chg="mod">
          <ac:chgData name="Francois Guichard" userId="S::francois.guichard@un.org::b25862a6-b641-4ece-b9f9-9230f3cdb908" providerId="AD" clId="Web-{108C3901-8AD4-D158-4A96-B1F206CB6B36}" dt="2023-05-10T07:23:41.459" v="137" actId="20577"/>
          <ac:spMkLst>
            <pc:docMk/>
            <pc:sldMk cId="0" sldId="256"/>
            <ac:spMk id="79" creationId="{00000000-0000-0000-0000-000000000000}"/>
          </ac:spMkLst>
        </pc:spChg>
      </pc:sldChg>
      <pc:sldChg chg="modSp">
        <pc:chgData name="Francois Guichard" userId="S::francois.guichard@un.org::b25862a6-b641-4ece-b9f9-9230f3cdb908" providerId="AD" clId="Web-{108C3901-8AD4-D158-4A96-B1F206CB6B36}" dt="2023-05-10T06:36:23.685" v="63" actId="20577"/>
        <pc:sldMkLst>
          <pc:docMk/>
          <pc:sldMk cId="2953752412" sldId="257"/>
        </pc:sldMkLst>
        <pc:spChg chg="mod">
          <ac:chgData name="Francois Guichard" userId="S::francois.guichard@un.org::b25862a6-b641-4ece-b9f9-9230f3cdb908" providerId="AD" clId="Web-{108C3901-8AD4-D158-4A96-B1F206CB6B36}" dt="2023-05-10T06:36:23.685" v="63" actId="20577"/>
          <ac:spMkLst>
            <pc:docMk/>
            <pc:sldMk cId="2953752412" sldId="257"/>
            <ac:spMk id="3" creationId="{DC5548BB-C77E-497A-8936-23624118A931}"/>
          </ac:spMkLst>
        </pc:spChg>
      </pc:sldChg>
      <pc:sldChg chg="modSp">
        <pc:chgData name="Francois Guichard" userId="S::francois.guichard@un.org::b25862a6-b641-4ece-b9f9-9230f3cdb908" providerId="AD" clId="Web-{108C3901-8AD4-D158-4A96-B1F206CB6B36}" dt="2023-05-10T07:22:08.222" v="119" actId="20577"/>
        <pc:sldMkLst>
          <pc:docMk/>
          <pc:sldMk cId="1951840559" sldId="259"/>
        </pc:sldMkLst>
        <pc:spChg chg="mod">
          <ac:chgData name="Francois Guichard" userId="S::francois.guichard@un.org::b25862a6-b641-4ece-b9f9-9230f3cdb908" providerId="AD" clId="Web-{108C3901-8AD4-D158-4A96-B1F206CB6B36}" dt="2023-05-10T07:22:08.222" v="119" actId="20577"/>
          <ac:spMkLst>
            <pc:docMk/>
            <pc:sldMk cId="1951840559" sldId="259"/>
            <ac:spMk id="3" creationId="{DC5548BB-C77E-497A-8936-23624118A931}"/>
          </ac:spMkLst>
        </pc:spChg>
      </pc:sldChg>
      <pc:sldChg chg="del">
        <pc:chgData name="Francois Guichard" userId="S::francois.guichard@un.org::b25862a6-b641-4ece-b9f9-9230f3cdb908" providerId="AD" clId="Web-{108C3901-8AD4-D158-4A96-B1F206CB6B36}" dt="2023-05-10T06:44:36.803" v="76"/>
        <pc:sldMkLst>
          <pc:docMk/>
          <pc:sldMk cId="4155364740" sldId="263"/>
        </pc:sldMkLst>
      </pc:sldChg>
      <pc:sldChg chg="modSp">
        <pc:chgData name="Francois Guichard" userId="S::francois.guichard@un.org::b25862a6-b641-4ece-b9f9-9230f3cdb908" providerId="AD" clId="Web-{108C3901-8AD4-D158-4A96-B1F206CB6B36}" dt="2023-05-10T07:25:20.086" v="178" actId="20577"/>
        <pc:sldMkLst>
          <pc:docMk/>
          <pc:sldMk cId="3576172361" sldId="265"/>
        </pc:sldMkLst>
        <pc:spChg chg="mod">
          <ac:chgData name="Francois Guichard" userId="S::francois.guichard@un.org::b25862a6-b641-4ece-b9f9-9230f3cdb908" providerId="AD" clId="Web-{108C3901-8AD4-D158-4A96-B1F206CB6B36}" dt="2023-05-10T07:25:20.086" v="178" actId="20577"/>
          <ac:spMkLst>
            <pc:docMk/>
            <pc:sldMk cId="3576172361" sldId="265"/>
            <ac:spMk id="3" creationId="{DC5548BB-C77E-497A-8936-23624118A931}"/>
          </ac:spMkLst>
        </pc:spChg>
      </pc:sldChg>
    </pc:docChg>
  </pc:docChgLst>
  <pc:docChgLst>
    <pc:chgData name="Laura Mueller" userId="b8b87b2b-eda4-44e0-9f77-97a24730064b" providerId="ADAL" clId="{E2562E05-083C-4B46-8F18-6D9F759D37F6}"/>
    <pc:docChg chg="undo redo custSel modSld">
      <pc:chgData name="Laura Mueller" userId="b8b87b2b-eda4-44e0-9f77-97a24730064b" providerId="ADAL" clId="{E2562E05-083C-4B46-8F18-6D9F759D37F6}" dt="2023-05-10T09:38:13.315" v="787" actId="20577"/>
      <pc:docMkLst>
        <pc:docMk/>
      </pc:docMkLst>
      <pc:sldChg chg="modSp mod">
        <pc:chgData name="Laura Mueller" userId="b8b87b2b-eda4-44e0-9f77-97a24730064b" providerId="ADAL" clId="{E2562E05-083C-4B46-8F18-6D9F759D37F6}" dt="2023-04-26T15:12:04.180" v="23" actId="20577"/>
        <pc:sldMkLst>
          <pc:docMk/>
          <pc:sldMk cId="0" sldId="256"/>
        </pc:sldMkLst>
        <pc:spChg chg="mod">
          <ac:chgData name="Laura Mueller" userId="b8b87b2b-eda4-44e0-9f77-97a24730064b" providerId="ADAL" clId="{E2562E05-083C-4B46-8F18-6D9F759D37F6}" dt="2023-04-26T15:12:04.180" v="23" actId="20577"/>
          <ac:spMkLst>
            <pc:docMk/>
            <pc:sldMk cId="0" sldId="256"/>
            <ac:spMk id="79" creationId="{00000000-0000-0000-0000-000000000000}"/>
          </ac:spMkLst>
        </pc:spChg>
        <pc:spChg chg="mod">
          <ac:chgData name="Laura Mueller" userId="b8b87b2b-eda4-44e0-9f77-97a24730064b" providerId="ADAL" clId="{E2562E05-083C-4B46-8F18-6D9F759D37F6}" dt="2023-04-26T15:11:57.894" v="17" actId="20577"/>
          <ac:spMkLst>
            <pc:docMk/>
            <pc:sldMk cId="0" sldId="256"/>
            <ac:spMk id="80" creationId="{00000000-0000-0000-0000-000000000000}"/>
          </ac:spMkLst>
        </pc:spChg>
      </pc:sldChg>
      <pc:sldChg chg="modSp mod">
        <pc:chgData name="Laura Mueller" userId="b8b87b2b-eda4-44e0-9f77-97a24730064b" providerId="ADAL" clId="{E2562E05-083C-4B46-8F18-6D9F759D37F6}" dt="2023-05-10T09:38:13.315" v="787" actId="20577"/>
        <pc:sldMkLst>
          <pc:docMk/>
          <pc:sldMk cId="2953752412" sldId="257"/>
        </pc:sldMkLst>
        <pc:spChg chg="mod">
          <ac:chgData name="Laura Mueller" userId="b8b87b2b-eda4-44e0-9f77-97a24730064b" providerId="ADAL" clId="{E2562E05-083C-4B46-8F18-6D9F759D37F6}" dt="2023-05-10T09:38:13.315" v="787" actId="20577"/>
          <ac:spMkLst>
            <pc:docMk/>
            <pc:sldMk cId="2953752412" sldId="257"/>
            <ac:spMk id="3" creationId="{DC5548BB-C77E-497A-8936-23624118A931}"/>
          </ac:spMkLst>
        </pc:spChg>
        <pc:spChg chg="mod">
          <ac:chgData name="Laura Mueller" userId="b8b87b2b-eda4-44e0-9f77-97a24730064b" providerId="ADAL" clId="{E2562E05-083C-4B46-8F18-6D9F759D37F6}" dt="2023-04-26T15:14:57.993" v="110" actId="20577"/>
          <ac:spMkLst>
            <pc:docMk/>
            <pc:sldMk cId="2953752412" sldId="257"/>
            <ac:spMk id="4" creationId="{1936758F-F319-4B65-8BA2-F9BC9E6F305B}"/>
          </ac:spMkLst>
        </pc:spChg>
      </pc:sldChg>
      <pc:sldChg chg="modSp mod">
        <pc:chgData name="Laura Mueller" userId="b8b87b2b-eda4-44e0-9f77-97a24730064b" providerId="ADAL" clId="{E2562E05-083C-4B46-8F18-6D9F759D37F6}" dt="2023-04-27T07:53:26.719" v="463" actId="20577"/>
        <pc:sldMkLst>
          <pc:docMk/>
          <pc:sldMk cId="2892792189" sldId="258"/>
        </pc:sldMkLst>
        <pc:spChg chg="mod">
          <ac:chgData name="Laura Mueller" userId="b8b87b2b-eda4-44e0-9f77-97a24730064b" providerId="ADAL" clId="{E2562E05-083C-4B46-8F18-6D9F759D37F6}" dt="2023-04-27T07:53:26.719" v="463" actId="20577"/>
          <ac:spMkLst>
            <pc:docMk/>
            <pc:sldMk cId="2892792189" sldId="258"/>
            <ac:spMk id="3" creationId="{DC5548BB-C77E-497A-8936-23624118A931}"/>
          </ac:spMkLst>
        </pc:spChg>
        <pc:spChg chg="mod">
          <ac:chgData name="Laura Mueller" userId="b8b87b2b-eda4-44e0-9f77-97a24730064b" providerId="ADAL" clId="{E2562E05-083C-4B46-8F18-6D9F759D37F6}" dt="2023-04-26T15:14:34.233" v="98" actId="20577"/>
          <ac:spMkLst>
            <pc:docMk/>
            <pc:sldMk cId="2892792189" sldId="258"/>
            <ac:spMk id="84" creationId="{00000000-0000-0000-0000-000000000000}"/>
          </ac:spMkLst>
        </pc:spChg>
      </pc:sldChg>
      <pc:sldChg chg="modSp mod">
        <pc:chgData name="Laura Mueller" userId="b8b87b2b-eda4-44e0-9f77-97a24730064b" providerId="ADAL" clId="{E2562E05-083C-4B46-8F18-6D9F759D37F6}" dt="2023-04-27T08:08:05.065" v="734" actId="13926"/>
        <pc:sldMkLst>
          <pc:docMk/>
          <pc:sldMk cId="1951840559" sldId="259"/>
        </pc:sldMkLst>
        <pc:spChg chg="mod">
          <ac:chgData name="Laura Mueller" userId="b8b87b2b-eda4-44e0-9f77-97a24730064b" providerId="ADAL" clId="{E2562E05-083C-4B46-8F18-6D9F759D37F6}" dt="2023-04-27T08:08:05.065" v="734" actId="13926"/>
          <ac:spMkLst>
            <pc:docMk/>
            <pc:sldMk cId="1951840559" sldId="259"/>
            <ac:spMk id="3" creationId="{DC5548BB-C77E-497A-8936-23624118A931}"/>
          </ac:spMkLst>
        </pc:spChg>
        <pc:spChg chg="mod">
          <ac:chgData name="Laura Mueller" userId="b8b87b2b-eda4-44e0-9f77-97a24730064b" providerId="ADAL" clId="{E2562E05-083C-4B46-8F18-6D9F759D37F6}" dt="2023-04-26T15:15:18.532" v="111"/>
          <ac:spMkLst>
            <pc:docMk/>
            <pc:sldMk cId="1951840559" sldId="259"/>
            <ac:spMk id="4" creationId="{84D495F0-7143-45E7-AB41-B677307B610E}"/>
          </ac:spMkLst>
        </pc:spChg>
      </pc:sldChg>
      <pc:sldChg chg="modSp mod">
        <pc:chgData name="Laura Mueller" userId="b8b87b2b-eda4-44e0-9f77-97a24730064b" providerId="ADAL" clId="{E2562E05-083C-4B46-8F18-6D9F759D37F6}" dt="2023-04-27T08:08:13.193" v="735" actId="13926"/>
        <pc:sldMkLst>
          <pc:docMk/>
          <pc:sldMk cId="4155364740" sldId="263"/>
        </pc:sldMkLst>
        <pc:spChg chg="mod">
          <ac:chgData name="Laura Mueller" userId="b8b87b2b-eda4-44e0-9f77-97a24730064b" providerId="ADAL" clId="{E2562E05-083C-4B46-8F18-6D9F759D37F6}" dt="2023-04-27T08:08:13.193" v="735" actId="13926"/>
          <ac:spMkLst>
            <pc:docMk/>
            <pc:sldMk cId="4155364740" sldId="263"/>
            <ac:spMk id="4" creationId="{84D495F0-7143-45E7-AB41-B677307B610E}"/>
          </ac:spMkLst>
        </pc:spChg>
      </pc:sldChg>
      <pc:sldChg chg="modSp mod">
        <pc:chgData name="Laura Mueller" userId="b8b87b2b-eda4-44e0-9f77-97a24730064b" providerId="ADAL" clId="{E2562E05-083C-4B46-8F18-6D9F759D37F6}" dt="2023-04-26T15:14:04.603" v="88" actId="20577"/>
        <pc:sldMkLst>
          <pc:docMk/>
          <pc:sldMk cId="3576172361" sldId="265"/>
        </pc:sldMkLst>
        <pc:spChg chg="mod">
          <ac:chgData name="Laura Mueller" userId="b8b87b2b-eda4-44e0-9f77-97a24730064b" providerId="ADAL" clId="{E2562E05-083C-4B46-8F18-6D9F759D37F6}" dt="2023-04-26T15:14:04.603" v="88" actId="20577"/>
          <ac:spMkLst>
            <pc:docMk/>
            <pc:sldMk cId="3576172361" sldId="265"/>
            <ac:spMk id="3" creationId="{DC5548BB-C77E-497A-8936-23624118A931}"/>
          </ac:spMkLst>
        </pc:spChg>
      </pc:sldChg>
    </pc:docChg>
  </pc:docChgLst>
  <pc:docChgLst>
    <pc:chgData name="Francois Guichard" userId="b25862a6-b641-4ece-b9f9-9230f3cdb908" providerId="ADAL" clId="{8227955B-5AA0-4172-ACF6-88AF5AA74B55}"/>
    <pc:docChg chg="custSel modSld">
      <pc:chgData name="Francois Guichard" userId="b25862a6-b641-4ece-b9f9-9230f3cdb908" providerId="ADAL" clId="{8227955B-5AA0-4172-ACF6-88AF5AA74B55}" dt="2023-01-20T17:59:12.309" v="85" actId="20577"/>
      <pc:docMkLst>
        <pc:docMk/>
      </pc:docMkLst>
      <pc:sldChg chg="modSp mod">
        <pc:chgData name="Francois Guichard" userId="b25862a6-b641-4ece-b9f9-9230f3cdb908" providerId="ADAL" clId="{8227955B-5AA0-4172-ACF6-88AF5AA74B55}" dt="2023-01-20T17:59:12.309" v="85" actId="20577"/>
        <pc:sldMkLst>
          <pc:docMk/>
          <pc:sldMk cId="2953752412" sldId="257"/>
        </pc:sldMkLst>
        <pc:spChg chg="mod">
          <ac:chgData name="Francois Guichard" userId="b25862a6-b641-4ece-b9f9-9230f3cdb908" providerId="ADAL" clId="{8227955B-5AA0-4172-ACF6-88AF5AA74B55}" dt="2023-01-20T17:59:12.309" v="85" actId="20577"/>
          <ac:spMkLst>
            <pc:docMk/>
            <pc:sldMk cId="2953752412" sldId="257"/>
            <ac:spMk id="3" creationId="{DC5548BB-C77E-497A-8936-23624118A9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3577" y="2276872"/>
            <a:ext cx="9906001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0" y="3573017"/>
            <a:ext cx="9906000" cy="2664297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702128" indent="-244928">
              <a:spcBef>
                <a:spcPts val="500"/>
              </a:spcBef>
              <a:defRPr sz="2400"/>
            </a:lvl2pPr>
            <a:lvl3pPr marL="1143000" indent="-228600">
              <a:spcBef>
                <a:spcPts val="500"/>
              </a:spcBef>
              <a:defRPr sz="2400"/>
            </a:lvl3pPr>
            <a:lvl4pPr marL="1645920" indent="-274320">
              <a:spcBef>
                <a:spcPts val="500"/>
              </a:spcBef>
              <a:defRPr sz="2400"/>
            </a:lvl4pPr>
            <a:lvl5pPr marL="2103120" indent="-274320">
              <a:spcBef>
                <a:spcPts val="500"/>
              </a:spcBef>
              <a:defRPr sz="2400"/>
            </a:lvl5pPr>
          </a:lstStyle>
          <a:p>
            <a:r>
              <a:t>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152799" y="332656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463" y="1504380"/>
            <a:ext cx="9777538" cy="5323799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/>
          <a:p>
            <a:r>
              <a:rPr lang="en-US" dirty="0"/>
              <a:t> </a:t>
            </a:r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r>
              <a:rPr lang="en-US" dirty="0"/>
              <a:t>General information </a:t>
            </a:r>
          </a:p>
          <a:p>
            <a:pPr algn="ctr">
              <a:defRPr i="1"/>
            </a:pPr>
            <a:br>
              <a:rPr lang="en-US" dirty="0"/>
            </a:br>
            <a:r>
              <a:rPr lang="en-US" dirty="0"/>
              <a:t>and </a:t>
            </a:r>
          </a:p>
          <a:p>
            <a:pPr algn="ctr">
              <a:defRPr i="1"/>
            </a:pPr>
            <a:br>
              <a:rPr lang="en-US" dirty="0"/>
            </a:br>
            <a:r>
              <a:rPr lang="en-US" dirty="0"/>
              <a:t>highlights from </a:t>
            </a:r>
          </a:p>
          <a:p>
            <a:pPr algn="ctr">
              <a:defRPr i="1"/>
            </a:pPr>
            <a:r>
              <a:rPr lang="en-US" dirty="0"/>
              <a:t>WP.29 / AC.1 / AC.2 / AC.3 / AC.4 (March 2023)</a:t>
            </a:r>
          </a:p>
        </p:txBody>
      </p:sp>
      <p:sp>
        <p:nvSpPr>
          <p:cNvPr id="80" name="Textfeld 12"/>
          <p:cNvSpPr txBox="1"/>
          <p:nvPr/>
        </p:nvSpPr>
        <p:spPr>
          <a:xfrm>
            <a:off x="6438880" y="385671"/>
            <a:ext cx="32708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Informal document</a:t>
            </a:r>
            <a:r>
              <a:rPr lang="en-US" u="none" dirty="0"/>
              <a:t> </a:t>
            </a:r>
            <a:r>
              <a:rPr lang="en-US" b="1" u="none" dirty="0"/>
              <a:t>GRVA-16-03</a:t>
            </a:r>
            <a:endParaRPr lang="en-US"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16th GRVA, 22-26 May 2023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Provisional agenda item 2</a:t>
            </a:r>
          </a:p>
        </p:txBody>
      </p:sp>
      <p:sp>
        <p:nvSpPr>
          <p:cNvPr id="81" name="Textfeld 39"/>
          <p:cNvSpPr txBox="1"/>
          <p:nvPr/>
        </p:nvSpPr>
        <p:spPr>
          <a:xfrm>
            <a:off x="1470327" y="631893"/>
            <a:ext cx="272796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Note by the secretariat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04200" y="1718412"/>
            <a:ext cx="9697600" cy="4247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16</a:t>
            </a:r>
            <a:r>
              <a:rPr kumimoji="0" lang="en-US" sz="1800" b="1" i="0" u="none" strike="noStrike" cap="none" spc="0" normalizeH="0" baseline="3000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th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session of GRVA:</a:t>
            </a:r>
          </a:p>
          <a:p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session is organized as an in-person session. </a:t>
            </a:r>
            <a:br>
              <a:rPr lang="en-US" dirty="0"/>
            </a:br>
            <a:r>
              <a:rPr lang="en-US" dirty="0"/>
              <a:t>The Special Regime for COVID-19 (list of decisions approved via silence procedure) is lifted since May 2023. </a:t>
            </a:r>
            <a:br>
              <a:rPr lang="en-US" dirty="0"/>
            </a:b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Next GRVA session (17</a:t>
            </a:r>
            <a:r>
              <a:rPr kumimoji="0" lang="en-US" sz="1800" b="1" i="0" u="none" strike="noStrike" cap="none" spc="0" normalizeH="0" baseline="3000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th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session):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Date:  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25-29 September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DengXian"/>
                <a:cs typeface="Arial"/>
              </a:rPr>
              <a:t>Format: scheduled as in person session </a:t>
            </a:r>
            <a:br>
              <a:rPr lang="en-US" dirty="0">
                <a:latin typeface="Calibri"/>
                <a:ea typeface="DengXian"/>
                <a:cs typeface="Arial"/>
              </a:rPr>
            </a:br>
            <a:r>
              <a:rPr lang="en-US" dirty="0">
                <a:latin typeface="Calibri"/>
                <a:ea typeface="DengXian"/>
                <a:cs typeface="Arial"/>
              </a:rPr>
              <a:t>(unless a sponsor is identified and approval is granted by EXCOM)</a:t>
            </a:r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DengXian"/>
                <a:cs typeface="Arial"/>
              </a:rPr>
              <a:t>Official document submission deadline: </a:t>
            </a:r>
            <a:r>
              <a:rPr lang="en-US" dirty="0"/>
              <a:t>30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US" dirty="0"/>
              <a:t>June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2023</a:t>
            </a:r>
            <a:endParaRPr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7236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04200" y="1718412"/>
            <a:ext cx="9697600" cy="45243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Request from the secretariat for documents:</a:t>
            </a:r>
          </a:p>
          <a:p>
            <a:endParaRPr lang="en-US" dirty="0"/>
          </a:p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-Official documents shall be prepared according to the instructions in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dirty="0"/>
              <a:t>WP.29-157-24</a:t>
            </a:r>
            <a:br>
              <a:rPr lang="en-GB" dirty="0"/>
            </a:br>
            <a:r>
              <a:rPr lang="en-GB" dirty="0"/>
              <a:t>(see 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ECE/TRANS/WP.29/1097, para. 12)</a:t>
            </a:r>
          </a:p>
          <a:p>
            <a:endParaRPr kumimoji="0" lang="en-GB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uFillTx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  <a:sym typeface="Calibri"/>
            </a:endParaRPr>
          </a:p>
          <a:p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-For facilitating the translation of documents, please provide to the secretariat the drawings and pictures that include text in an editable format so that the text can be translated.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addition, for IPR related reasons:</a:t>
            </a:r>
          </a:p>
          <a:p>
            <a:endParaRPr lang="en-GB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dirty="0"/>
              <a:t>-The submitter of any document (including a presentation) may be invited to confirm that publication of this document on the UNECE website and further use does not violate any copyright/intellectual property rights and that the submitter agrees to hold UNECE harmless of any copyright/intellectual property claims concerning this document. </a:t>
            </a:r>
          </a:p>
          <a:p>
            <a:r>
              <a:rPr lang="en-US" dirty="0"/>
              <a:t>-If a document contains materials of third parties, permission of these parties may be required.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5699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March </a:t>
            </a:r>
            <a:r>
              <a:rPr lang="en-US" sz="2000" dirty="0">
                <a:sym typeface="Calibri"/>
              </a:rPr>
              <a:t>2023 sessions: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ECE/TRANS/WP.29/1171 for more details)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1" y="1690703"/>
            <a:ext cx="9697600" cy="45243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98525"/>
            <a:r>
              <a:rPr lang="en-US" b="1" dirty="0"/>
              <a:t>AC.2 	</a:t>
            </a:r>
            <a:br>
              <a:rPr lang="en-US" dirty="0"/>
            </a:br>
            <a:r>
              <a:rPr lang="en-US" dirty="0"/>
              <a:t>	- </a:t>
            </a:r>
            <a:r>
              <a:rPr lang="en-US" i="1" dirty="0"/>
              <a:t>recalled discussions </a:t>
            </a:r>
            <a:r>
              <a:rPr lang="en-US" dirty="0"/>
              <a:t>of a proposal for an IPR policy applicable to WP.29 and invited CPs to 	provide feedback before the 190th WP.29 session. AC.2 also recalled the established process related to Copy-Right issues and reminded WP.29 and its subsidiary bodies to continue following them.</a:t>
            </a:r>
          </a:p>
          <a:p>
            <a:pPr marL="898525"/>
            <a:endParaRPr lang="en-US" dirty="0"/>
          </a:p>
          <a:p>
            <a:pPr marL="898525"/>
            <a:r>
              <a:rPr lang="en-US" dirty="0"/>
              <a:t>- </a:t>
            </a:r>
            <a:r>
              <a:rPr lang="en-US" i="1" dirty="0"/>
              <a:t>noted</a:t>
            </a:r>
            <a:r>
              <a:rPr lang="en-US" dirty="0"/>
              <a:t> the outcome of the special session of the Informal Working Group on Intelligent Transport System in January 2023 on the potential role of WP.29 regarding vehicular communication.</a:t>
            </a:r>
          </a:p>
          <a:p>
            <a:pPr marL="898525"/>
            <a:endParaRPr lang="en-US" dirty="0"/>
          </a:p>
          <a:p>
            <a:pPr marL="898525"/>
            <a:r>
              <a:rPr lang="en-US" dirty="0"/>
              <a:t>- </a:t>
            </a:r>
            <a:r>
              <a:rPr lang="en-US" i="1" dirty="0"/>
              <a:t>supported</a:t>
            </a:r>
            <a:r>
              <a:rPr lang="en-US" dirty="0"/>
              <a:t> that communication between WP.1 and WP.29 continues at the operational level while WP.29 and WP.1 are exploring the needs of the Working Parties.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9218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41978" y="1598343"/>
            <a:ext cx="9510349" cy="53245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/>
            <a:r>
              <a:rPr lang="en-US" b="1" dirty="0"/>
              <a:t>WP.29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agreed </a:t>
            </a:r>
            <a:r>
              <a:rPr lang="en-US" sz="1600" dirty="0"/>
              <a:t>to establish a Task Force under the IWG on ITS to address </a:t>
            </a:r>
            <a:r>
              <a:rPr lang="en-GB" sz="1600" dirty="0"/>
              <a:t>vehicular communication,</a:t>
            </a:r>
            <a:endParaRPr lang="en-US" sz="1600" i="1" dirty="0"/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endorsed </a:t>
            </a:r>
            <a:r>
              <a:rPr lang="en-US" sz="1600" dirty="0"/>
              <a:t>the establishment of the IWG on Acceleration Control for Pedal Error (ACPE),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agreed </a:t>
            </a:r>
            <a:r>
              <a:rPr lang="en-US" sz="1600" dirty="0"/>
              <a:t>that GRVA would collaborate with the Working Party on General Safety Provisions (GRSG) in order to define vehicle (sub-) categories related to ADS,</a:t>
            </a:r>
            <a:endParaRPr lang="en-US" sz="1600" i="1" dirty="0"/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noted</a:t>
            </a:r>
            <a:r>
              <a:rPr lang="en-US" sz="1600" dirty="0"/>
              <a:t> that GRVA would organize further workshops on the implementation of cyber security provisions developed by the IWG on CS/OTA,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supported </a:t>
            </a:r>
            <a:r>
              <a:rPr lang="en-US" sz="1600" dirty="0"/>
              <a:t>that GRVA host a workshop on Electro-Mechanical Braking systems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assigned</a:t>
            </a:r>
            <a:r>
              <a:rPr lang="en-US" sz="1600" dirty="0"/>
              <a:t> UN Regulations Nos. 102 and 147 to GRSG,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noted</a:t>
            </a:r>
            <a:r>
              <a:rPr lang="en-US" sz="1600" dirty="0"/>
              <a:t> the work done and the coordination provided by the GRVA task force on the fitness of UN Regulations and UN GTRs with regards to ADS and expected a report at its June 2023 session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invited</a:t>
            </a:r>
            <a:r>
              <a:rPr lang="en-US" sz="1600" dirty="0"/>
              <a:t> the GRVA Chair to inform WP.1, on behalf of WP.29, at its next session in March 2023 about the discussion at WP.29 regarding the collaboration between the two working parties. 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agreed</a:t>
            </a:r>
            <a:r>
              <a:rPr lang="en-US" sz="1600" dirty="0"/>
              <a:t> that a basis document to organize collaboration with WP.1 would be prepared for the WP.29 June 2023 session by the GRVA Chair, the WP.29 Chair, the secretariat and interested parties.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agreed</a:t>
            </a:r>
            <a:r>
              <a:rPr lang="en-US" sz="1600" dirty="0"/>
              <a:t> that, while this a subject of common interest, WP.1 is the appropriate venue for a discussion on such </a:t>
            </a:r>
            <a:r>
              <a:rPr lang="en-US" sz="1600"/>
              <a:t>database [serving </a:t>
            </a:r>
            <a:r>
              <a:rPr lang="en-US" sz="1600" dirty="0"/>
              <a:t>as electronic repository with traffic rules]. WP.29 invited ITU to make this presentation at WP.1.</a:t>
            </a: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1936758F-F319-4B65-8BA2-F9BC9E6F305B}"/>
              </a:ext>
            </a:extLst>
          </p:cNvPr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March </a:t>
            </a:r>
            <a:r>
              <a:rPr lang="en-US" sz="2000" dirty="0">
                <a:sym typeface="Calibri"/>
              </a:rPr>
              <a:t>2023 sessions: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ECE/TRANS/WP.29/1171 for more details)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37524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14271" y="1690703"/>
            <a:ext cx="9697600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/>
              <a:t>AC.1	</a:t>
            </a:r>
            <a:r>
              <a:rPr lang="en-US" i="1" dirty="0"/>
              <a:t>-adopted </a:t>
            </a:r>
            <a:r>
              <a:rPr lang="en-US" dirty="0"/>
              <a:t>all proposals submitted by GRVA</a:t>
            </a:r>
            <a:endParaRPr lang="en-US" b="1" dirty="0"/>
          </a:p>
          <a:p>
            <a:endParaRPr lang="en-US" b="1" dirty="0"/>
          </a:p>
          <a:p>
            <a:pPr marL="895350" indent="-895350"/>
            <a:r>
              <a:rPr lang="en-US" b="1" dirty="0"/>
              <a:t>AC.3 	</a:t>
            </a:r>
            <a:r>
              <a:rPr lang="en-US" dirty="0"/>
              <a:t>-</a:t>
            </a:r>
            <a:r>
              <a:rPr lang="en-US" i="1" dirty="0"/>
              <a:t>elected (for the sessions in 2023 and 2024):</a:t>
            </a:r>
            <a:r>
              <a:rPr lang="en-US" dirty="0"/>
              <a:t> </a:t>
            </a:r>
          </a:p>
          <a:p>
            <a:pPr marL="895350" indent="-895350"/>
            <a:endParaRPr lang="en-US" dirty="0"/>
          </a:p>
          <a:p>
            <a:pPr marL="895350" lvl="1"/>
            <a:r>
              <a:rPr lang="en-US" dirty="0"/>
              <a:t>Mr. T. </a:t>
            </a:r>
            <a:r>
              <a:rPr lang="en-US" err="1"/>
              <a:t>Naono</a:t>
            </a:r>
            <a:r>
              <a:rPr lang="en-US" dirty="0"/>
              <a:t>, Japan, as Chair, </a:t>
            </a:r>
            <a:endParaRPr lang="en-US"/>
          </a:p>
          <a:p>
            <a:pPr marL="895350" lvl="1"/>
            <a:r>
              <a:rPr lang="en-US" dirty="0"/>
              <a:t>Mr. D. Kay, UK, and Mr. J. Sanchez, USA, as Vice-Chairs </a:t>
            </a:r>
          </a:p>
          <a:p>
            <a:endParaRPr lang="en-US" b="1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AC.4	</a:t>
            </a: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did not convene</a:t>
            </a:r>
            <a:endParaRPr lang="en-US" dirty="0"/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84D495F0-7143-45E7-AB41-B677307B610E}"/>
              </a:ext>
            </a:extLst>
          </p:cNvPr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March </a:t>
            </a:r>
            <a:r>
              <a:rPr lang="en-US" sz="2000" dirty="0">
                <a:sym typeface="Calibri"/>
              </a:rPr>
              <a:t>2023 sessions: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ECE/TRANS/WP.29/1171 for more details)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18405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2276A0-C1C7-4BCA-A253-274F7A1026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3E29B1-9F67-43C7-9EB0-0EFA4441D11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ccb6d4-dbe5-46d2-b4d3-5733603d8cc6"/>
    <ds:schemaRef ds:uri="http://purl.org/dc/elements/1.1/"/>
    <ds:schemaRef ds:uri="http://schemas.microsoft.com/office/2006/metadata/properties"/>
    <ds:schemaRef ds:uri="4b4a1c0d-4a69-4996-a84a-fc699b9f49de"/>
    <ds:schemaRef ds:uri="985ec44e-1bab-4c0b-9df0-6ba128686fc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807</Words>
  <Application>Microsoft Office PowerPoint</Application>
  <PresentationFormat>A4 Paper (210x297 mm)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GRVA-16-03</dc:title>
  <dc:creator>Francois Guichard</dc:creator>
  <cp:lastModifiedBy>Laura Mueller</cp:lastModifiedBy>
  <cp:revision>69</cp:revision>
  <dcterms:modified xsi:type="dcterms:W3CDTF">2023-05-10T09:38:15Z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