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79" r:id="rId11"/>
  </p:sldIdLst>
  <p:sldSz cx="12938125" cy="7315200"/>
  <p:notesSz cx="6858000" cy="9144000"/>
  <p:defaultTextStyle>
    <a:defPPr>
      <a:defRPr lang="de-DE"/>
    </a:defPPr>
    <a:lvl1pPr marL="0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pos="40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620" y="32"/>
      </p:cViewPr>
      <p:guideLst>
        <p:guide orient="horz" pos="1620"/>
        <p:guide pos="2880"/>
        <p:guide orient="horz" pos="2304"/>
        <p:guide pos="407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29.27.213.85\vsi-p\010_RD\IND_CoHerent\TEC\010_Workpackage\WP8_Postprocessing\2023-03-30\figures\Reference_Values_1_FC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[Reference_Values_1_FCR.xlsx]Reference_Values!$P$1</c:f>
          <c:strCache>
            <c:ptCount val="1"/>
            <c:pt idx="0">
              <c:v>Loadcase 1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815075579056267"/>
          <c:y val="0.26126828221297815"/>
          <c:w val="0.64794097361917347"/>
          <c:h val="0.41335943009576764"/>
        </c:manualLayout>
      </c:layout>
      <c:scatterChart>
        <c:scatterStyle val="smoothMarker"/>
        <c:varyColors val="0"/>
        <c:ser>
          <c:idx val="9"/>
          <c:order val="4"/>
          <c:tx>
            <c:strRef>
              <c:f>[Reference_Values_1_FCR.xlsx]Reference_Values!$M$1</c:f>
              <c:strCache>
                <c:ptCount val="1"/>
                <c:pt idx="0">
                  <c:v>VPS Simulation F [kN]</c:v>
                </c:pt>
              </c:strCache>
            </c:strRef>
          </c:tx>
          <c:spPr>
            <a:ln w="6350" cap="rnd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6350" cap="rnd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4B-4F3C-AB13-0871969ED078}"/>
              </c:ext>
            </c:extLst>
          </c:dPt>
          <c:xVal>
            <c:numRef>
              <c:f>[Reference_Values_1_FCR.xlsx]Reference_Values!$L$2:$L$2000</c:f>
              <c:numCache>
                <c:formatCode>General</c:formatCode>
                <c:ptCount val="1999"/>
                <c:pt idx="0">
                  <c:v>0</c:v>
                </c:pt>
                <c:pt idx="1">
                  <c:v>0.56699999999999995</c:v>
                </c:pt>
                <c:pt idx="2">
                  <c:v>1.1200000000000001</c:v>
                </c:pt>
                <c:pt idx="3">
                  <c:v>1.68</c:v>
                </c:pt>
                <c:pt idx="4">
                  <c:v>2.23</c:v>
                </c:pt>
                <c:pt idx="5">
                  <c:v>2.79</c:v>
                </c:pt>
                <c:pt idx="6">
                  <c:v>3.34</c:v>
                </c:pt>
                <c:pt idx="7">
                  <c:v>3.89</c:v>
                </c:pt>
                <c:pt idx="8">
                  <c:v>4.45</c:v>
                </c:pt>
                <c:pt idx="9">
                  <c:v>5</c:v>
                </c:pt>
                <c:pt idx="10">
                  <c:v>5.55</c:v>
                </c:pt>
                <c:pt idx="11">
                  <c:v>6.1</c:v>
                </c:pt>
                <c:pt idx="12">
                  <c:v>6.66</c:v>
                </c:pt>
                <c:pt idx="13">
                  <c:v>7.21</c:v>
                </c:pt>
                <c:pt idx="14">
                  <c:v>7.76</c:v>
                </c:pt>
                <c:pt idx="15">
                  <c:v>8.31</c:v>
                </c:pt>
                <c:pt idx="16">
                  <c:v>8.85</c:v>
                </c:pt>
                <c:pt idx="17">
                  <c:v>9.4</c:v>
                </c:pt>
                <c:pt idx="18">
                  <c:v>9.9499999999999993</c:v>
                </c:pt>
                <c:pt idx="19">
                  <c:v>10.5</c:v>
                </c:pt>
                <c:pt idx="20">
                  <c:v>11</c:v>
                </c:pt>
                <c:pt idx="21">
                  <c:v>11.6</c:v>
                </c:pt>
                <c:pt idx="22">
                  <c:v>12.1</c:v>
                </c:pt>
                <c:pt idx="23">
                  <c:v>12.7</c:v>
                </c:pt>
                <c:pt idx="24">
                  <c:v>13.2</c:v>
                </c:pt>
                <c:pt idx="25">
                  <c:v>13.8</c:v>
                </c:pt>
                <c:pt idx="26">
                  <c:v>14.3</c:v>
                </c:pt>
                <c:pt idx="27">
                  <c:v>14.9</c:v>
                </c:pt>
                <c:pt idx="28">
                  <c:v>15.4</c:v>
                </c:pt>
                <c:pt idx="29">
                  <c:v>15.9</c:v>
                </c:pt>
                <c:pt idx="30">
                  <c:v>16.5</c:v>
                </c:pt>
                <c:pt idx="31">
                  <c:v>17</c:v>
                </c:pt>
                <c:pt idx="32">
                  <c:v>17.600000000000001</c:v>
                </c:pt>
                <c:pt idx="33">
                  <c:v>18.100000000000001</c:v>
                </c:pt>
                <c:pt idx="34">
                  <c:v>18.600000000000001</c:v>
                </c:pt>
                <c:pt idx="35">
                  <c:v>19.2</c:v>
                </c:pt>
                <c:pt idx="36">
                  <c:v>19.7</c:v>
                </c:pt>
                <c:pt idx="37">
                  <c:v>20.2</c:v>
                </c:pt>
                <c:pt idx="38">
                  <c:v>20.8</c:v>
                </c:pt>
                <c:pt idx="39">
                  <c:v>21.3</c:v>
                </c:pt>
                <c:pt idx="40">
                  <c:v>21.8</c:v>
                </c:pt>
                <c:pt idx="41">
                  <c:v>22.4</c:v>
                </c:pt>
                <c:pt idx="42">
                  <c:v>22.9</c:v>
                </c:pt>
                <c:pt idx="43">
                  <c:v>23.4</c:v>
                </c:pt>
                <c:pt idx="44">
                  <c:v>24</c:v>
                </c:pt>
                <c:pt idx="45">
                  <c:v>24.5</c:v>
                </c:pt>
                <c:pt idx="46">
                  <c:v>25</c:v>
                </c:pt>
                <c:pt idx="47">
                  <c:v>25.6</c:v>
                </c:pt>
                <c:pt idx="48">
                  <c:v>26.1</c:v>
                </c:pt>
                <c:pt idx="49">
                  <c:v>26.6</c:v>
                </c:pt>
                <c:pt idx="50">
                  <c:v>27.1</c:v>
                </c:pt>
                <c:pt idx="51">
                  <c:v>27.7</c:v>
                </c:pt>
                <c:pt idx="52">
                  <c:v>28.2</c:v>
                </c:pt>
                <c:pt idx="53">
                  <c:v>28.7</c:v>
                </c:pt>
                <c:pt idx="54">
                  <c:v>29.2</c:v>
                </c:pt>
                <c:pt idx="55">
                  <c:v>29.8</c:v>
                </c:pt>
                <c:pt idx="56">
                  <c:v>30.3</c:v>
                </c:pt>
                <c:pt idx="57">
                  <c:v>30.8</c:v>
                </c:pt>
                <c:pt idx="58">
                  <c:v>31.3</c:v>
                </c:pt>
                <c:pt idx="59">
                  <c:v>31.9</c:v>
                </c:pt>
                <c:pt idx="60">
                  <c:v>32.4</c:v>
                </c:pt>
                <c:pt idx="61">
                  <c:v>32.9</c:v>
                </c:pt>
                <c:pt idx="62">
                  <c:v>33.4</c:v>
                </c:pt>
                <c:pt idx="63">
                  <c:v>33.9</c:v>
                </c:pt>
                <c:pt idx="64">
                  <c:v>34.4</c:v>
                </c:pt>
                <c:pt idx="65">
                  <c:v>35</c:v>
                </c:pt>
                <c:pt idx="66">
                  <c:v>35.5</c:v>
                </c:pt>
                <c:pt idx="67">
                  <c:v>36</c:v>
                </c:pt>
                <c:pt idx="68">
                  <c:v>36.5</c:v>
                </c:pt>
                <c:pt idx="69">
                  <c:v>37</c:v>
                </c:pt>
                <c:pt idx="70">
                  <c:v>37.5</c:v>
                </c:pt>
                <c:pt idx="71">
                  <c:v>38</c:v>
                </c:pt>
                <c:pt idx="72">
                  <c:v>38.5</c:v>
                </c:pt>
                <c:pt idx="73">
                  <c:v>39</c:v>
                </c:pt>
                <c:pt idx="74">
                  <c:v>39.5</c:v>
                </c:pt>
                <c:pt idx="75">
                  <c:v>40.1</c:v>
                </c:pt>
                <c:pt idx="76">
                  <c:v>40.6</c:v>
                </c:pt>
                <c:pt idx="77">
                  <c:v>41.1</c:v>
                </c:pt>
                <c:pt idx="78">
                  <c:v>41.6</c:v>
                </c:pt>
                <c:pt idx="79">
                  <c:v>42.1</c:v>
                </c:pt>
                <c:pt idx="80">
                  <c:v>42.6</c:v>
                </c:pt>
                <c:pt idx="81">
                  <c:v>43.1</c:v>
                </c:pt>
                <c:pt idx="82">
                  <c:v>43.6</c:v>
                </c:pt>
                <c:pt idx="83">
                  <c:v>44.1</c:v>
                </c:pt>
                <c:pt idx="84">
                  <c:v>44.6</c:v>
                </c:pt>
                <c:pt idx="85">
                  <c:v>45.1</c:v>
                </c:pt>
                <c:pt idx="86">
                  <c:v>45.6</c:v>
                </c:pt>
                <c:pt idx="87">
                  <c:v>46.1</c:v>
                </c:pt>
                <c:pt idx="88">
                  <c:v>46.5</c:v>
                </c:pt>
                <c:pt idx="89">
                  <c:v>47</c:v>
                </c:pt>
                <c:pt idx="90">
                  <c:v>47.5</c:v>
                </c:pt>
                <c:pt idx="91">
                  <c:v>48</c:v>
                </c:pt>
                <c:pt idx="92">
                  <c:v>48.5</c:v>
                </c:pt>
                <c:pt idx="93">
                  <c:v>49</c:v>
                </c:pt>
                <c:pt idx="94">
                  <c:v>49.5</c:v>
                </c:pt>
                <c:pt idx="95">
                  <c:v>50</c:v>
                </c:pt>
                <c:pt idx="96">
                  <c:v>50.5</c:v>
                </c:pt>
                <c:pt idx="97">
                  <c:v>50.9</c:v>
                </c:pt>
                <c:pt idx="98">
                  <c:v>51.4</c:v>
                </c:pt>
                <c:pt idx="99">
                  <c:v>51.9</c:v>
                </c:pt>
                <c:pt idx="100">
                  <c:v>52.4</c:v>
                </c:pt>
                <c:pt idx="101">
                  <c:v>52.9</c:v>
                </c:pt>
                <c:pt idx="102">
                  <c:v>53.3</c:v>
                </c:pt>
                <c:pt idx="103">
                  <c:v>53.8</c:v>
                </c:pt>
                <c:pt idx="104">
                  <c:v>54.3</c:v>
                </c:pt>
                <c:pt idx="105">
                  <c:v>54.8</c:v>
                </c:pt>
                <c:pt idx="106">
                  <c:v>55.2</c:v>
                </c:pt>
                <c:pt idx="107">
                  <c:v>55.7</c:v>
                </c:pt>
                <c:pt idx="108">
                  <c:v>56.2</c:v>
                </c:pt>
                <c:pt idx="109">
                  <c:v>56.7</c:v>
                </c:pt>
                <c:pt idx="110">
                  <c:v>57.1</c:v>
                </c:pt>
                <c:pt idx="111">
                  <c:v>57.6</c:v>
                </c:pt>
                <c:pt idx="112">
                  <c:v>58.1</c:v>
                </c:pt>
                <c:pt idx="113">
                  <c:v>58.5</c:v>
                </c:pt>
                <c:pt idx="114">
                  <c:v>59</c:v>
                </c:pt>
                <c:pt idx="115">
                  <c:v>59.5</c:v>
                </c:pt>
                <c:pt idx="116">
                  <c:v>59.9</c:v>
                </c:pt>
                <c:pt idx="117">
                  <c:v>60.4</c:v>
                </c:pt>
                <c:pt idx="118">
                  <c:v>60.8</c:v>
                </c:pt>
                <c:pt idx="119">
                  <c:v>61.3</c:v>
                </c:pt>
                <c:pt idx="120">
                  <c:v>61.8</c:v>
                </c:pt>
                <c:pt idx="121">
                  <c:v>62.2</c:v>
                </c:pt>
                <c:pt idx="122">
                  <c:v>62.7</c:v>
                </c:pt>
                <c:pt idx="123">
                  <c:v>63.1</c:v>
                </c:pt>
                <c:pt idx="124">
                  <c:v>63.6</c:v>
                </c:pt>
                <c:pt idx="125">
                  <c:v>64</c:v>
                </c:pt>
                <c:pt idx="126">
                  <c:v>64.5</c:v>
                </c:pt>
                <c:pt idx="127">
                  <c:v>64.900000000000006</c:v>
                </c:pt>
                <c:pt idx="128">
                  <c:v>65.400000000000006</c:v>
                </c:pt>
                <c:pt idx="129">
                  <c:v>65.8</c:v>
                </c:pt>
                <c:pt idx="130">
                  <c:v>66.3</c:v>
                </c:pt>
                <c:pt idx="131">
                  <c:v>66.7</c:v>
                </c:pt>
                <c:pt idx="132">
                  <c:v>67.2</c:v>
                </c:pt>
                <c:pt idx="133">
                  <c:v>67.599999999999994</c:v>
                </c:pt>
                <c:pt idx="134">
                  <c:v>68</c:v>
                </c:pt>
                <c:pt idx="135">
                  <c:v>68.5</c:v>
                </c:pt>
                <c:pt idx="136">
                  <c:v>68.900000000000006</c:v>
                </c:pt>
                <c:pt idx="137">
                  <c:v>69.3</c:v>
                </c:pt>
                <c:pt idx="138">
                  <c:v>69.8</c:v>
                </c:pt>
                <c:pt idx="139">
                  <c:v>70.2</c:v>
                </c:pt>
                <c:pt idx="140">
                  <c:v>70.599999999999994</c:v>
                </c:pt>
                <c:pt idx="141">
                  <c:v>71.099999999999994</c:v>
                </c:pt>
                <c:pt idx="142">
                  <c:v>71.5</c:v>
                </c:pt>
                <c:pt idx="143">
                  <c:v>71.900000000000006</c:v>
                </c:pt>
                <c:pt idx="144">
                  <c:v>72.400000000000006</c:v>
                </c:pt>
                <c:pt idx="145">
                  <c:v>72.8</c:v>
                </c:pt>
                <c:pt idx="146">
                  <c:v>73.2</c:v>
                </c:pt>
                <c:pt idx="147">
                  <c:v>73.599999999999994</c:v>
                </c:pt>
                <c:pt idx="148">
                  <c:v>74</c:v>
                </c:pt>
                <c:pt idx="149">
                  <c:v>74.5</c:v>
                </c:pt>
                <c:pt idx="150">
                  <c:v>74.900000000000006</c:v>
                </c:pt>
                <c:pt idx="151">
                  <c:v>75.3</c:v>
                </c:pt>
                <c:pt idx="152">
                  <c:v>75.7</c:v>
                </c:pt>
                <c:pt idx="153">
                  <c:v>76.099999999999994</c:v>
                </c:pt>
                <c:pt idx="154">
                  <c:v>76.5</c:v>
                </c:pt>
                <c:pt idx="155">
                  <c:v>77</c:v>
                </c:pt>
                <c:pt idx="156">
                  <c:v>77.400000000000006</c:v>
                </c:pt>
                <c:pt idx="157">
                  <c:v>77.8</c:v>
                </c:pt>
                <c:pt idx="158">
                  <c:v>78.2</c:v>
                </c:pt>
                <c:pt idx="159">
                  <c:v>78.599999999999994</c:v>
                </c:pt>
                <c:pt idx="160">
                  <c:v>79</c:v>
                </c:pt>
                <c:pt idx="161">
                  <c:v>79.400000000000006</c:v>
                </c:pt>
                <c:pt idx="162">
                  <c:v>79.8</c:v>
                </c:pt>
                <c:pt idx="163">
                  <c:v>80.2</c:v>
                </c:pt>
                <c:pt idx="164">
                  <c:v>80.599999999999994</c:v>
                </c:pt>
                <c:pt idx="165">
                  <c:v>81</c:v>
                </c:pt>
                <c:pt idx="166">
                  <c:v>81.400000000000006</c:v>
                </c:pt>
                <c:pt idx="167">
                  <c:v>81.8</c:v>
                </c:pt>
                <c:pt idx="168">
                  <c:v>82.2</c:v>
                </c:pt>
                <c:pt idx="169">
                  <c:v>82.5</c:v>
                </c:pt>
                <c:pt idx="170">
                  <c:v>82.9</c:v>
                </c:pt>
                <c:pt idx="171">
                  <c:v>83.3</c:v>
                </c:pt>
                <c:pt idx="172">
                  <c:v>83.7</c:v>
                </c:pt>
                <c:pt idx="173">
                  <c:v>84.1</c:v>
                </c:pt>
                <c:pt idx="174">
                  <c:v>84.5</c:v>
                </c:pt>
                <c:pt idx="175">
                  <c:v>84.8</c:v>
                </c:pt>
                <c:pt idx="176">
                  <c:v>85.2</c:v>
                </c:pt>
                <c:pt idx="177">
                  <c:v>85.6</c:v>
                </c:pt>
                <c:pt idx="178">
                  <c:v>86</c:v>
                </c:pt>
                <c:pt idx="179">
                  <c:v>86.3</c:v>
                </c:pt>
                <c:pt idx="180">
                  <c:v>86.7</c:v>
                </c:pt>
                <c:pt idx="181">
                  <c:v>87.1</c:v>
                </c:pt>
                <c:pt idx="182">
                  <c:v>87.5</c:v>
                </c:pt>
                <c:pt idx="183">
                  <c:v>87.8</c:v>
                </c:pt>
                <c:pt idx="184">
                  <c:v>88.2</c:v>
                </c:pt>
                <c:pt idx="185">
                  <c:v>88.5</c:v>
                </c:pt>
                <c:pt idx="186">
                  <c:v>88.9</c:v>
                </c:pt>
                <c:pt idx="187">
                  <c:v>89.3</c:v>
                </c:pt>
                <c:pt idx="188">
                  <c:v>89.6</c:v>
                </c:pt>
                <c:pt idx="189">
                  <c:v>90</c:v>
                </c:pt>
                <c:pt idx="190">
                  <c:v>90.3</c:v>
                </c:pt>
                <c:pt idx="191">
                  <c:v>90.7</c:v>
                </c:pt>
                <c:pt idx="192">
                  <c:v>91</c:v>
                </c:pt>
                <c:pt idx="193">
                  <c:v>91.4</c:v>
                </c:pt>
                <c:pt idx="194">
                  <c:v>91.7</c:v>
                </c:pt>
                <c:pt idx="195">
                  <c:v>92.1</c:v>
                </c:pt>
                <c:pt idx="196">
                  <c:v>92.4</c:v>
                </c:pt>
                <c:pt idx="197">
                  <c:v>92.8</c:v>
                </c:pt>
                <c:pt idx="198">
                  <c:v>93.1</c:v>
                </c:pt>
                <c:pt idx="199">
                  <c:v>93.4</c:v>
                </c:pt>
                <c:pt idx="200">
                  <c:v>93.8</c:v>
                </c:pt>
                <c:pt idx="201">
                  <c:v>94.1</c:v>
                </c:pt>
                <c:pt idx="202">
                  <c:v>94.5</c:v>
                </c:pt>
                <c:pt idx="203">
                  <c:v>94.8</c:v>
                </c:pt>
                <c:pt idx="204">
                  <c:v>95.1</c:v>
                </c:pt>
                <c:pt idx="205">
                  <c:v>95.4</c:v>
                </c:pt>
                <c:pt idx="206">
                  <c:v>95.8</c:v>
                </c:pt>
                <c:pt idx="207">
                  <c:v>96.1</c:v>
                </c:pt>
                <c:pt idx="208">
                  <c:v>96.4</c:v>
                </c:pt>
                <c:pt idx="209">
                  <c:v>96.7</c:v>
                </c:pt>
                <c:pt idx="210">
                  <c:v>97</c:v>
                </c:pt>
                <c:pt idx="211">
                  <c:v>97.4</c:v>
                </c:pt>
                <c:pt idx="212">
                  <c:v>97.7</c:v>
                </c:pt>
                <c:pt idx="213">
                  <c:v>98</c:v>
                </c:pt>
                <c:pt idx="214">
                  <c:v>98.3</c:v>
                </c:pt>
                <c:pt idx="215">
                  <c:v>98.6</c:v>
                </c:pt>
                <c:pt idx="216">
                  <c:v>98.9</c:v>
                </c:pt>
                <c:pt idx="217">
                  <c:v>99.2</c:v>
                </c:pt>
                <c:pt idx="218">
                  <c:v>99.5</c:v>
                </c:pt>
                <c:pt idx="219">
                  <c:v>99.8</c:v>
                </c:pt>
                <c:pt idx="220">
                  <c:v>100</c:v>
                </c:pt>
                <c:pt idx="221">
                  <c:v>100</c:v>
                </c:pt>
                <c:pt idx="222">
                  <c:v>101</c:v>
                </c:pt>
                <c:pt idx="223">
                  <c:v>101</c:v>
                </c:pt>
                <c:pt idx="224">
                  <c:v>101</c:v>
                </c:pt>
                <c:pt idx="225">
                  <c:v>102</c:v>
                </c:pt>
                <c:pt idx="226">
                  <c:v>102</c:v>
                </c:pt>
                <c:pt idx="227">
                  <c:v>102</c:v>
                </c:pt>
                <c:pt idx="228">
                  <c:v>102</c:v>
                </c:pt>
                <c:pt idx="229">
                  <c:v>103</c:v>
                </c:pt>
                <c:pt idx="230">
                  <c:v>103</c:v>
                </c:pt>
                <c:pt idx="231">
                  <c:v>103</c:v>
                </c:pt>
                <c:pt idx="232">
                  <c:v>104</c:v>
                </c:pt>
                <c:pt idx="233">
                  <c:v>104</c:v>
                </c:pt>
                <c:pt idx="234">
                  <c:v>104</c:v>
                </c:pt>
                <c:pt idx="235">
                  <c:v>104</c:v>
                </c:pt>
                <c:pt idx="236">
                  <c:v>105</c:v>
                </c:pt>
                <c:pt idx="237">
                  <c:v>105</c:v>
                </c:pt>
                <c:pt idx="238">
                  <c:v>105</c:v>
                </c:pt>
                <c:pt idx="239">
                  <c:v>105</c:v>
                </c:pt>
                <c:pt idx="240">
                  <c:v>106</c:v>
                </c:pt>
                <c:pt idx="241">
                  <c:v>106</c:v>
                </c:pt>
                <c:pt idx="242">
                  <c:v>106</c:v>
                </c:pt>
                <c:pt idx="243">
                  <c:v>106</c:v>
                </c:pt>
                <c:pt idx="244">
                  <c:v>107</c:v>
                </c:pt>
                <c:pt idx="245">
                  <c:v>107</c:v>
                </c:pt>
                <c:pt idx="246">
                  <c:v>107</c:v>
                </c:pt>
                <c:pt idx="247">
                  <c:v>107</c:v>
                </c:pt>
                <c:pt idx="248">
                  <c:v>108</c:v>
                </c:pt>
                <c:pt idx="249">
                  <c:v>108</c:v>
                </c:pt>
                <c:pt idx="250">
                  <c:v>108</c:v>
                </c:pt>
                <c:pt idx="251">
                  <c:v>108</c:v>
                </c:pt>
                <c:pt idx="252">
                  <c:v>109</c:v>
                </c:pt>
                <c:pt idx="253">
                  <c:v>109</c:v>
                </c:pt>
                <c:pt idx="254">
                  <c:v>109</c:v>
                </c:pt>
                <c:pt idx="255">
                  <c:v>109</c:v>
                </c:pt>
                <c:pt idx="256">
                  <c:v>110</c:v>
                </c:pt>
                <c:pt idx="257">
                  <c:v>110</c:v>
                </c:pt>
                <c:pt idx="258">
                  <c:v>110</c:v>
                </c:pt>
                <c:pt idx="259">
                  <c:v>110</c:v>
                </c:pt>
                <c:pt idx="260">
                  <c:v>110</c:v>
                </c:pt>
                <c:pt idx="261">
                  <c:v>111</c:v>
                </c:pt>
                <c:pt idx="262">
                  <c:v>111</c:v>
                </c:pt>
                <c:pt idx="263">
                  <c:v>111</c:v>
                </c:pt>
                <c:pt idx="264">
                  <c:v>111</c:v>
                </c:pt>
                <c:pt idx="265">
                  <c:v>112</c:v>
                </c:pt>
                <c:pt idx="266">
                  <c:v>112</c:v>
                </c:pt>
                <c:pt idx="267">
                  <c:v>112</c:v>
                </c:pt>
                <c:pt idx="268">
                  <c:v>112</c:v>
                </c:pt>
                <c:pt idx="269">
                  <c:v>112</c:v>
                </c:pt>
                <c:pt idx="270">
                  <c:v>113</c:v>
                </c:pt>
                <c:pt idx="271">
                  <c:v>113</c:v>
                </c:pt>
                <c:pt idx="272">
                  <c:v>113</c:v>
                </c:pt>
                <c:pt idx="273">
                  <c:v>113</c:v>
                </c:pt>
                <c:pt idx="274">
                  <c:v>113</c:v>
                </c:pt>
                <c:pt idx="275">
                  <c:v>113</c:v>
                </c:pt>
                <c:pt idx="276">
                  <c:v>114</c:v>
                </c:pt>
                <c:pt idx="277">
                  <c:v>114</c:v>
                </c:pt>
                <c:pt idx="278">
                  <c:v>114</c:v>
                </c:pt>
                <c:pt idx="279">
                  <c:v>114</c:v>
                </c:pt>
                <c:pt idx="280">
                  <c:v>114</c:v>
                </c:pt>
                <c:pt idx="281">
                  <c:v>115</c:v>
                </c:pt>
                <c:pt idx="282">
                  <c:v>115</c:v>
                </c:pt>
                <c:pt idx="283">
                  <c:v>115</c:v>
                </c:pt>
                <c:pt idx="284">
                  <c:v>115</c:v>
                </c:pt>
                <c:pt idx="285">
                  <c:v>115</c:v>
                </c:pt>
                <c:pt idx="286">
                  <c:v>115</c:v>
                </c:pt>
                <c:pt idx="287">
                  <c:v>116</c:v>
                </c:pt>
                <c:pt idx="288">
                  <c:v>116</c:v>
                </c:pt>
                <c:pt idx="289">
                  <c:v>116</c:v>
                </c:pt>
                <c:pt idx="290">
                  <c:v>116</c:v>
                </c:pt>
                <c:pt idx="291">
                  <c:v>116</c:v>
                </c:pt>
                <c:pt idx="292">
                  <c:v>116</c:v>
                </c:pt>
                <c:pt idx="293">
                  <c:v>116</c:v>
                </c:pt>
                <c:pt idx="294">
                  <c:v>117</c:v>
                </c:pt>
                <c:pt idx="295">
                  <c:v>117</c:v>
                </c:pt>
                <c:pt idx="296">
                  <c:v>117</c:v>
                </c:pt>
                <c:pt idx="297">
                  <c:v>117</c:v>
                </c:pt>
                <c:pt idx="298">
                  <c:v>117</c:v>
                </c:pt>
                <c:pt idx="299">
                  <c:v>117</c:v>
                </c:pt>
                <c:pt idx="300">
                  <c:v>117</c:v>
                </c:pt>
                <c:pt idx="301">
                  <c:v>118</c:v>
                </c:pt>
                <c:pt idx="302">
                  <c:v>118</c:v>
                </c:pt>
                <c:pt idx="303">
                  <c:v>118</c:v>
                </c:pt>
                <c:pt idx="304">
                  <c:v>118</c:v>
                </c:pt>
                <c:pt idx="305">
                  <c:v>118</c:v>
                </c:pt>
                <c:pt idx="306">
                  <c:v>118</c:v>
                </c:pt>
                <c:pt idx="307">
                  <c:v>118</c:v>
                </c:pt>
                <c:pt idx="308">
                  <c:v>118</c:v>
                </c:pt>
                <c:pt idx="309">
                  <c:v>118</c:v>
                </c:pt>
                <c:pt idx="310">
                  <c:v>119</c:v>
                </c:pt>
                <c:pt idx="311">
                  <c:v>119</c:v>
                </c:pt>
                <c:pt idx="312">
                  <c:v>119</c:v>
                </c:pt>
                <c:pt idx="313">
                  <c:v>119</c:v>
                </c:pt>
                <c:pt idx="314">
                  <c:v>119</c:v>
                </c:pt>
                <c:pt idx="315">
                  <c:v>119</c:v>
                </c:pt>
                <c:pt idx="316">
                  <c:v>119</c:v>
                </c:pt>
                <c:pt idx="317">
                  <c:v>119</c:v>
                </c:pt>
                <c:pt idx="318">
                  <c:v>119</c:v>
                </c:pt>
                <c:pt idx="319">
                  <c:v>119</c:v>
                </c:pt>
                <c:pt idx="320">
                  <c:v>120</c:v>
                </c:pt>
                <c:pt idx="321">
                  <c:v>120</c:v>
                </c:pt>
                <c:pt idx="322">
                  <c:v>120</c:v>
                </c:pt>
                <c:pt idx="323">
                  <c:v>120</c:v>
                </c:pt>
                <c:pt idx="324">
                  <c:v>120</c:v>
                </c:pt>
                <c:pt idx="325">
                  <c:v>120</c:v>
                </c:pt>
                <c:pt idx="326">
                  <c:v>120</c:v>
                </c:pt>
                <c:pt idx="327">
                  <c:v>120</c:v>
                </c:pt>
                <c:pt idx="328">
                  <c:v>120</c:v>
                </c:pt>
                <c:pt idx="329">
                  <c:v>120</c:v>
                </c:pt>
                <c:pt idx="330">
                  <c:v>120</c:v>
                </c:pt>
                <c:pt idx="331">
                  <c:v>120</c:v>
                </c:pt>
                <c:pt idx="332">
                  <c:v>120</c:v>
                </c:pt>
                <c:pt idx="333">
                  <c:v>120</c:v>
                </c:pt>
                <c:pt idx="334">
                  <c:v>120</c:v>
                </c:pt>
                <c:pt idx="335">
                  <c:v>120</c:v>
                </c:pt>
                <c:pt idx="336">
                  <c:v>121</c:v>
                </c:pt>
                <c:pt idx="337">
                  <c:v>121</c:v>
                </c:pt>
                <c:pt idx="338">
                  <c:v>121</c:v>
                </c:pt>
                <c:pt idx="339">
                  <c:v>121</c:v>
                </c:pt>
                <c:pt idx="340">
                  <c:v>121</c:v>
                </c:pt>
                <c:pt idx="341">
                  <c:v>121</c:v>
                </c:pt>
                <c:pt idx="342">
                  <c:v>121</c:v>
                </c:pt>
                <c:pt idx="343">
                  <c:v>121</c:v>
                </c:pt>
                <c:pt idx="344">
                  <c:v>121</c:v>
                </c:pt>
                <c:pt idx="345">
                  <c:v>121</c:v>
                </c:pt>
                <c:pt idx="346">
                  <c:v>121</c:v>
                </c:pt>
                <c:pt idx="347">
                  <c:v>121</c:v>
                </c:pt>
                <c:pt idx="348">
                  <c:v>121</c:v>
                </c:pt>
                <c:pt idx="349">
                  <c:v>121</c:v>
                </c:pt>
                <c:pt idx="350">
                  <c:v>121</c:v>
                </c:pt>
                <c:pt idx="351">
                  <c:v>121</c:v>
                </c:pt>
                <c:pt idx="352">
                  <c:v>121</c:v>
                </c:pt>
                <c:pt idx="353">
                  <c:v>121</c:v>
                </c:pt>
                <c:pt idx="354">
                  <c:v>121</c:v>
                </c:pt>
                <c:pt idx="355">
                  <c:v>121</c:v>
                </c:pt>
                <c:pt idx="356">
                  <c:v>121</c:v>
                </c:pt>
                <c:pt idx="357">
                  <c:v>121</c:v>
                </c:pt>
                <c:pt idx="358">
                  <c:v>121</c:v>
                </c:pt>
                <c:pt idx="359">
                  <c:v>121</c:v>
                </c:pt>
                <c:pt idx="360">
                  <c:v>121</c:v>
                </c:pt>
                <c:pt idx="361">
                  <c:v>121</c:v>
                </c:pt>
                <c:pt idx="362">
                  <c:v>121</c:v>
                </c:pt>
                <c:pt idx="363">
                  <c:v>121</c:v>
                </c:pt>
                <c:pt idx="364">
                  <c:v>121</c:v>
                </c:pt>
                <c:pt idx="365">
                  <c:v>121</c:v>
                </c:pt>
                <c:pt idx="366">
                  <c:v>121</c:v>
                </c:pt>
                <c:pt idx="367">
                  <c:v>121</c:v>
                </c:pt>
                <c:pt idx="368">
                  <c:v>121</c:v>
                </c:pt>
                <c:pt idx="369">
                  <c:v>121</c:v>
                </c:pt>
                <c:pt idx="370">
                  <c:v>121</c:v>
                </c:pt>
                <c:pt idx="371">
                  <c:v>121</c:v>
                </c:pt>
                <c:pt idx="372">
                  <c:v>121</c:v>
                </c:pt>
                <c:pt idx="373">
                  <c:v>120</c:v>
                </c:pt>
                <c:pt idx="374">
                  <c:v>120</c:v>
                </c:pt>
                <c:pt idx="375">
                  <c:v>120</c:v>
                </c:pt>
                <c:pt idx="376">
                  <c:v>120</c:v>
                </c:pt>
                <c:pt idx="377">
                  <c:v>120</c:v>
                </c:pt>
                <c:pt idx="378">
                  <c:v>120</c:v>
                </c:pt>
                <c:pt idx="379">
                  <c:v>120</c:v>
                </c:pt>
                <c:pt idx="380">
                  <c:v>120</c:v>
                </c:pt>
                <c:pt idx="381">
                  <c:v>120</c:v>
                </c:pt>
                <c:pt idx="382">
                  <c:v>120</c:v>
                </c:pt>
                <c:pt idx="383">
                  <c:v>120</c:v>
                </c:pt>
                <c:pt idx="384">
                  <c:v>120</c:v>
                </c:pt>
                <c:pt idx="385">
                  <c:v>120</c:v>
                </c:pt>
                <c:pt idx="386">
                  <c:v>120</c:v>
                </c:pt>
                <c:pt idx="387">
                  <c:v>120</c:v>
                </c:pt>
                <c:pt idx="388">
                  <c:v>120</c:v>
                </c:pt>
                <c:pt idx="389">
                  <c:v>119</c:v>
                </c:pt>
                <c:pt idx="390">
                  <c:v>119</c:v>
                </c:pt>
                <c:pt idx="391">
                  <c:v>119</c:v>
                </c:pt>
                <c:pt idx="392">
                  <c:v>119</c:v>
                </c:pt>
                <c:pt idx="393">
                  <c:v>119</c:v>
                </c:pt>
                <c:pt idx="394">
                  <c:v>119</c:v>
                </c:pt>
                <c:pt idx="395">
                  <c:v>119</c:v>
                </c:pt>
                <c:pt idx="396">
                  <c:v>119</c:v>
                </c:pt>
                <c:pt idx="397">
                  <c:v>119</c:v>
                </c:pt>
                <c:pt idx="398">
                  <c:v>119</c:v>
                </c:pt>
                <c:pt idx="399">
                  <c:v>119</c:v>
                </c:pt>
                <c:pt idx="400">
                  <c:v>118</c:v>
                </c:pt>
                <c:pt idx="401">
                  <c:v>118</c:v>
                </c:pt>
                <c:pt idx="402">
                  <c:v>118</c:v>
                </c:pt>
                <c:pt idx="403">
                  <c:v>118</c:v>
                </c:pt>
                <c:pt idx="404">
                  <c:v>118</c:v>
                </c:pt>
                <c:pt idx="405">
                  <c:v>118</c:v>
                </c:pt>
                <c:pt idx="406">
                  <c:v>118</c:v>
                </c:pt>
                <c:pt idx="407">
                  <c:v>118</c:v>
                </c:pt>
                <c:pt idx="408">
                  <c:v>118</c:v>
                </c:pt>
                <c:pt idx="409">
                  <c:v>117</c:v>
                </c:pt>
                <c:pt idx="410">
                  <c:v>117</c:v>
                </c:pt>
                <c:pt idx="411">
                  <c:v>117</c:v>
                </c:pt>
                <c:pt idx="412">
                  <c:v>117</c:v>
                </c:pt>
                <c:pt idx="413">
                  <c:v>117</c:v>
                </c:pt>
                <c:pt idx="414">
                  <c:v>117</c:v>
                </c:pt>
                <c:pt idx="415">
                  <c:v>117</c:v>
                </c:pt>
                <c:pt idx="416">
                  <c:v>117</c:v>
                </c:pt>
                <c:pt idx="417">
                  <c:v>116</c:v>
                </c:pt>
                <c:pt idx="418">
                  <c:v>116</c:v>
                </c:pt>
                <c:pt idx="419">
                  <c:v>116</c:v>
                </c:pt>
                <c:pt idx="420">
                  <c:v>116</c:v>
                </c:pt>
                <c:pt idx="421">
                  <c:v>116</c:v>
                </c:pt>
                <c:pt idx="422">
                  <c:v>116</c:v>
                </c:pt>
                <c:pt idx="423">
                  <c:v>116</c:v>
                </c:pt>
                <c:pt idx="424">
                  <c:v>115</c:v>
                </c:pt>
                <c:pt idx="425">
                  <c:v>115</c:v>
                </c:pt>
                <c:pt idx="426">
                  <c:v>115</c:v>
                </c:pt>
                <c:pt idx="427">
                  <c:v>115</c:v>
                </c:pt>
                <c:pt idx="428">
                  <c:v>115</c:v>
                </c:pt>
                <c:pt idx="429">
                  <c:v>115</c:v>
                </c:pt>
                <c:pt idx="430">
                  <c:v>115</c:v>
                </c:pt>
                <c:pt idx="431">
                  <c:v>114</c:v>
                </c:pt>
                <c:pt idx="432">
                  <c:v>114</c:v>
                </c:pt>
                <c:pt idx="433">
                  <c:v>114</c:v>
                </c:pt>
                <c:pt idx="434">
                  <c:v>114</c:v>
                </c:pt>
                <c:pt idx="435">
                  <c:v>114</c:v>
                </c:pt>
                <c:pt idx="436">
                  <c:v>114</c:v>
                </c:pt>
                <c:pt idx="437">
                  <c:v>113</c:v>
                </c:pt>
                <c:pt idx="438">
                  <c:v>113</c:v>
                </c:pt>
                <c:pt idx="439">
                  <c:v>113</c:v>
                </c:pt>
                <c:pt idx="440">
                  <c:v>113</c:v>
                </c:pt>
                <c:pt idx="441">
                  <c:v>113</c:v>
                </c:pt>
                <c:pt idx="442">
                  <c:v>113</c:v>
                </c:pt>
                <c:pt idx="443">
                  <c:v>112</c:v>
                </c:pt>
                <c:pt idx="444">
                  <c:v>112</c:v>
                </c:pt>
                <c:pt idx="445">
                  <c:v>112</c:v>
                </c:pt>
                <c:pt idx="446">
                  <c:v>112</c:v>
                </c:pt>
                <c:pt idx="447">
                  <c:v>112</c:v>
                </c:pt>
                <c:pt idx="448">
                  <c:v>112</c:v>
                </c:pt>
                <c:pt idx="449">
                  <c:v>111</c:v>
                </c:pt>
                <c:pt idx="450">
                  <c:v>111</c:v>
                </c:pt>
                <c:pt idx="451">
                  <c:v>111</c:v>
                </c:pt>
                <c:pt idx="452">
                  <c:v>111</c:v>
                </c:pt>
                <c:pt idx="453">
                  <c:v>111</c:v>
                </c:pt>
                <c:pt idx="454">
                  <c:v>111</c:v>
                </c:pt>
                <c:pt idx="455">
                  <c:v>110</c:v>
                </c:pt>
                <c:pt idx="456">
                  <c:v>110</c:v>
                </c:pt>
                <c:pt idx="457">
                  <c:v>110</c:v>
                </c:pt>
                <c:pt idx="458">
                  <c:v>110</c:v>
                </c:pt>
                <c:pt idx="459">
                  <c:v>110</c:v>
                </c:pt>
                <c:pt idx="460">
                  <c:v>109</c:v>
                </c:pt>
                <c:pt idx="461">
                  <c:v>109</c:v>
                </c:pt>
                <c:pt idx="462">
                  <c:v>109</c:v>
                </c:pt>
                <c:pt idx="463">
                  <c:v>109</c:v>
                </c:pt>
                <c:pt idx="464">
                  <c:v>109</c:v>
                </c:pt>
                <c:pt idx="465">
                  <c:v>108</c:v>
                </c:pt>
                <c:pt idx="466">
                  <c:v>108</c:v>
                </c:pt>
                <c:pt idx="467">
                  <c:v>108</c:v>
                </c:pt>
                <c:pt idx="468">
                  <c:v>108</c:v>
                </c:pt>
                <c:pt idx="469">
                  <c:v>108</c:v>
                </c:pt>
                <c:pt idx="470">
                  <c:v>107</c:v>
                </c:pt>
                <c:pt idx="471">
                  <c:v>107</c:v>
                </c:pt>
                <c:pt idx="472">
                  <c:v>107</c:v>
                </c:pt>
                <c:pt idx="473">
                  <c:v>107</c:v>
                </c:pt>
                <c:pt idx="474">
                  <c:v>107</c:v>
                </c:pt>
                <c:pt idx="475">
                  <c:v>106</c:v>
                </c:pt>
                <c:pt idx="476">
                  <c:v>106</c:v>
                </c:pt>
                <c:pt idx="477">
                  <c:v>106</c:v>
                </c:pt>
                <c:pt idx="478">
                  <c:v>106</c:v>
                </c:pt>
                <c:pt idx="479">
                  <c:v>106</c:v>
                </c:pt>
                <c:pt idx="480">
                  <c:v>105</c:v>
                </c:pt>
                <c:pt idx="481">
                  <c:v>105</c:v>
                </c:pt>
                <c:pt idx="482">
                  <c:v>105</c:v>
                </c:pt>
                <c:pt idx="483">
                  <c:v>105</c:v>
                </c:pt>
                <c:pt idx="484">
                  <c:v>105</c:v>
                </c:pt>
                <c:pt idx="485">
                  <c:v>104</c:v>
                </c:pt>
                <c:pt idx="486">
                  <c:v>104</c:v>
                </c:pt>
                <c:pt idx="487">
                  <c:v>104</c:v>
                </c:pt>
                <c:pt idx="488">
                  <c:v>104</c:v>
                </c:pt>
                <c:pt idx="489">
                  <c:v>103</c:v>
                </c:pt>
                <c:pt idx="490">
                  <c:v>103</c:v>
                </c:pt>
                <c:pt idx="491">
                  <c:v>103</c:v>
                </c:pt>
                <c:pt idx="492">
                  <c:v>103</c:v>
                </c:pt>
                <c:pt idx="493">
                  <c:v>103</c:v>
                </c:pt>
                <c:pt idx="494">
                  <c:v>102</c:v>
                </c:pt>
                <c:pt idx="495">
                  <c:v>102</c:v>
                </c:pt>
                <c:pt idx="496">
                  <c:v>102</c:v>
                </c:pt>
                <c:pt idx="497">
                  <c:v>102</c:v>
                </c:pt>
                <c:pt idx="498">
                  <c:v>101</c:v>
                </c:pt>
                <c:pt idx="499">
                  <c:v>101</c:v>
                </c:pt>
                <c:pt idx="500">
                  <c:v>101</c:v>
                </c:pt>
                <c:pt idx="501">
                  <c:v>101</c:v>
                </c:pt>
                <c:pt idx="502">
                  <c:v>101</c:v>
                </c:pt>
                <c:pt idx="503">
                  <c:v>100</c:v>
                </c:pt>
                <c:pt idx="504">
                  <c:v>100</c:v>
                </c:pt>
                <c:pt idx="505">
                  <c:v>99.8</c:v>
                </c:pt>
                <c:pt idx="506">
                  <c:v>99.6</c:v>
                </c:pt>
                <c:pt idx="507">
                  <c:v>99.3</c:v>
                </c:pt>
                <c:pt idx="508">
                  <c:v>99.1</c:v>
                </c:pt>
                <c:pt idx="509">
                  <c:v>98.9</c:v>
                </c:pt>
                <c:pt idx="510">
                  <c:v>98.6</c:v>
                </c:pt>
                <c:pt idx="511">
                  <c:v>98.4</c:v>
                </c:pt>
                <c:pt idx="512">
                  <c:v>98.1</c:v>
                </c:pt>
                <c:pt idx="513">
                  <c:v>97.9</c:v>
                </c:pt>
                <c:pt idx="514">
                  <c:v>97.7</c:v>
                </c:pt>
                <c:pt idx="515">
                  <c:v>97.4</c:v>
                </c:pt>
                <c:pt idx="516">
                  <c:v>97.2</c:v>
                </c:pt>
                <c:pt idx="517">
                  <c:v>96.9</c:v>
                </c:pt>
                <c:pt idx="518">
                  <c:v>96.7</c:v>
                </c:pt>
                <c:pt idx="519">
                  <c:v>96.4</c:v>
                </c:pt>
                <c:pt idx="520">
                  <c:v>96.2</c:v>
                </c:pt>
                <c:pt idx="521">
                  <c:v>95.9</c:v>
                </c:pt>
                <c:pt idx="522">
                  <c:v>95.7</c:v>
                </c:pt>
                <c:pt idx="523">
                  <c:v>95.4</c:v>
                </c:pt>
                <c:pt idx="524">
                  <c:v>95.2</c:v>
                </c:pt>
                <c:pt idx="525">
                  <c:v>94.9</c:v>
                </c:pt>
                <c:pt idx="526">
                  <c:v>94.7</c:v>
                </c:pt>
                <c:pt idx="527">
                  <c:v>94.4</c:v>
                </c:pt>
                <c:pt idx="528">
                  <c:v>94.2</c:v>
                </c:pt>
                <c:pt idx="529">
                  <c:v>93.9</c:v>
                </c:pt>
                <c:pt idx="530">
                  <c:v>93.7</c:v>
                </c:pt>
                <c:pt idx="531">
                  <c:v>93.4</c:v>
                </c:pt>
                <c:pt idx="532">
                  <c:v>93.2</c:v>
                </c:pt>
                <c:pt idx="533">
                  <c:v>92.9</c:v>
                </c:pt>
                <c:pt idx="534">
                  <c:v>92.6</c:v>
                </c:pt>
                <c:pt idx="535">
                  <c:v>92.4</c:v>
                </c:pt>
                <c:pt idx="536">
                  <c:v>92.1</c:v>
                </c:pt>
                <c:pt idx="537">
                  <c:v>91.9</c:v>
                </c:pt>
                <c:pt idx="538">
                  <c:v>91.6</c:v>
                </c:pt>
                <c:pt idx="539">
                  <c:v>91.3</c:v>
                </c:pt>
                <c:pt idx="540">
                  <c:v>91.1</c:v>
                </c:pt>
                <c:pt idx="541">
                  <c:v>90.8</c:v>
                </c:pt>
                <c:pt idx="542">
                  <c:v>90.5</c:v>
                </c:pt>
                <c:pt idx="543">
                  <c:v>90.3</c:v>
                </c:pt>
                <c:pt idx="544">
                  <c:v>90</c:v>
                </c:pt>
                <c:pt idx="545">
                  <c:v>89.7</c:v>
                </c:pt>
                <c:pt idx="546">
                  <c:v>89.5</c:v>
                </c:pt>
                <c:pt idx="547">
                  <c:v>89.2</c:v>
                </c:pt>
                <c:pt idx="548">
                  <c:v>88.9</c:v>
                </c:pt>
                <c:pt idx="549">
                  <c:v>88.7</c:v>
                </c:pt>
                <c:pt idx="550">
                  <c:v>88.4</c:v>
                </c:pt>
                <c:pt idx="551">
                  <c:v>88.1</c:v>
                </c:pt>
                <c:pt idx="552">
                  <c:v>87.9</c:v>
                </c:pt>
                <c:pt idx="553">
                  <c:v>87.6</c:v>
                </c:pt>
                <c:pt idx="554">
                  <c:v>87.3</c:v>
                </c:pt>
                <c:pt idx="555">
                  <c:v>87</c:v>
                </c:pt>
                <c:pt idx="556">
                  <c:v>86.8</c:v>
                </c:pt>
                <c:pt idx="557">
                  <c:v>86.5</c:v>
                </c:pt>
                <c:pt idx="558">
                  <c:v>86.2</c:v>
                </c:pt>
                <c:pt idx="559">
                  <c:v>85.9</c:v>
                </c:pt>
                <c:pt idx="560">
                  <c:v>85.7</c:v>
                </c:pt>
                <c:pt idx="561">
                  <c:v>85.4</c:v>
                </c:pt>
                <c:pt idx="562">
                  <c:v>85.1</c:v>
                </c:pt>
                <c:pt idx="563">
                  <c:v>84.8</c:v>
                </c:pt>
                <c:pt idx="564">
                  <c:v>84.6</c:v>
                </c:pt>
                <c:pt idx="565">
                  <c:v>84.3</c:v>
                </c:pt>
                <c:pt idx="566">
                  <c:v>84</c:v>
                </c:pt>
                <c:pt idx="567">
                  <c:v>83.7</c:v>
                </c:pt>
                <c:pt idx="568">
                  <c:v>83.4</c:v>
                </c:pt>
                <c:pt idx="569">
                  <c:v>83.2</c:v>
                </c:pt>
                <c:pt idx="570">
                  <c:v>82.9</c:v>
                </c:pt>
                <c:pt idx="571">
                  <c:v>82.6</c:v>
                </c:pt>
                <c:pt idx="572">
                  <c:v>82.3</c:v>
                </c:pt>
                <c:pt idx="573">
                  <c:v>82</c:v>
                </c:pt>
                <c:pt idx="574">
                  <c:v>81.7</c:v>
                </c:pt>
                <c:pt idx="575">
                  <c:v>81.5</c:v>
                </c:pt>
                <c:pt idx="576">
                  <c:v>81.2</c:v>
                </c:pt>
                <c:pt idx="577">
                  <c:v>80.900000000000006</c:v>
                </c:pt>
                <c:pt idx="578">
                  <c:v>80.599999999999994</c:v>
                </c:pt>
                <c:pt idx="579">
                  <c:v>80.3</c:v>
                </c:pt>
                <c:pt idx="580">
                  <c:v>80</c:v>
                </c:pt>
                <c:pt idx="581">
                  <c:v>79.7</c:v>
                </c:pt>
                <c:pt idx="582">
                  <c:v>79.5</c:v>
                </c:pt>
                <c:pt idx="583">
                  <c:v>79.2</c:v>
                </c:pt>
                <c:pt idx="584">
                  <c:v>78.900000000000006</c:v>
                </c:pt>
                <c:pt idx="585">
                  <c:v>78.599999999999994</c:v>
                </c:pt>
                <c:pt idx="586">
                  <c:v>78.3</c:v>
                </c:pt>
                <c:pt idx="587">
                  <c:v>78</c:v>
                </c:pt>
                <c:pt idx="588">
                  <c:v>77.7</c:v>
                </c:pt>
                <c:pt idx="589">
                  <c:v>77.400000000000006</c:v>
                </c:pt>
                <c:pt idx="590">
                  <c:v>77.099999999999994</c:v>
                </c:pt>
                <c:pt idx="591">
                  <c:v>76.8</c:v>
                </c:pt>
                <c:pt idx="592">
                  <c:v>76.599999999999994</c:v>
                </c:pt>
                <c:pt idx="593">
                  <c:v>76.3</c:v>
                </c:pt>
                <c:pt idx="594">
                  <c:v>76</c:v>
                </c:pt>
                <c:pt idx="595">
                  <c:v>75.7</c:v>
                </c:pt>
                <c:pt idx="596">
                  <c:v>75.400000000000006</c:v>
                </c:pt>
                <c:pt idx="597">
                  <c:v>75.099999999999994</c:v>
                </c:pt>
                <c:pt idx="598">
                  <c:v>74.8</c:v>
                </c:pt>
                <c:pt idx="599">
                  <c:v>74.5</c:v>
                </c:pt>
                <c:pt idx="600">
                  <c:v>74.2</c:v>
                </c:pt>
                <c:pt idx="601">
                  <c:v>73.900000000000006</c:v>
                </c:pt>
                <c:pt idx="602">
                  <c:v>73.599999999999994</c:v>
                </c:pt>
                <c:pt idx="603">
                  <c:v>73.3</c:v>
                </c:pt>
                <c:pt idx="604">
                  <c:v>73</c:v>
                </c:pt>
                <c:pt idx="605">
                  <c:v>72.7</c:v>
                </c:pt>
                <c:pt idx="606">
                  <c:v>72.400000000000006</c:v>
                </c:pt>
                <c:pt idx="607">
                  <c:v>72.099999999999994</c:v>
                </c:pt>
                <c:pt idx="608">
                  <c:v>71.8</c:v>
                </c:pt>
                <c:pt idx="609">
                  <c:v>71.5</c:v>
                </c:pt>
                <c:pt idx="610">
                  <c:v>71.2</c:v>
                </c:pt>
                <c:pt idx="611">
                  <c:v>70.900000000000006</c:v>
                </c:pt>
                <c:pt idx="612">
                  <c:v>70.599999999999994</c:v>
                </c:pt>
                <c:pt idx="613">
                  <c:v>70.3</c:v>
                </c:pt>
                <c:pt idx="614">
                  <c:v>70</c:v>
                </c:pt>
                <c:pt idx="615">
                  <c:v>69.7</c:v>
                </c:pt>
                <c:pt idx="616">
                  <c:v>69.400000000000006</c:v>
                </c:pt>
                <c:pt idx="617">
                  <c:v>69.099999999999994</c:v>
                </c:pt>
                <c:pt idx="618">
                  <c:v>68.8</c:v>
                </c:pt>
                <c:pt idx="619">
                  <c:v>68.5</c:v>
                </c:pt>
                <c:pt idx="620">
                  <c:v>68.2</c:v>
                </c:pt>
                <c:pt idx="621">
                  <c:v>67.900000000000006</c:v>
                </c:pt>
                <c:pt idx="622">
                  <c:v>67.599999999999994</c:v>
                </c:pt>
                <c:pt idx="623">
                  <c:v>67.3</c:v>
                </c:pt>
                <c:pt idx="624">
                  <c:v>67</c:v>
                </c:pt>
                <c:pt idx="625">
                  <c:v>66.7</c:v>
                </c:pt>
                <c:pt idx="626">
                  <c:v>66.400000000000006</c:v>
                </c:pt>
                <c:pt idx="627">
                  <c:v>66.099999999999994</c:v>
                </c:pt>
                <c:pt idx="628">
                  <c:v>65.8</c:v>
                </c:pt>
                <c:pt idx="629">
                  <c:v>65.5</c:v>
                </c:pt>
                <c:pt idx="630">
                  <c:v>65.099999999999994</c:v>
                </c:pt>
                <c:pt idx="631">
                  <c:v>64.8</c:v>
                </c:pt>
                <c:pt idx="632">
                  <c:v>64.5</c:v>
                </c:pt>
                <c:pt idx="633">
                  <c:v>64.2</c:v>
                </c:pt>
                <c:pt idx="634">
                  <c:v>63.9</c:v>
                </c:pt>
                <c:pt idx="635">
                  <c:v>63.6</c:v>
                </c:pt>
                <c:pt idx="636">
                  <c:v>63.3</c:v>
                </c:pt>
                <c:pt idx="637">
                  <c:v>63</c:v>
                </c:pt>
                <c:pt idx="638">
                  <c:v>62.7</c:v>
                </c:pt>
                <c:pt idx="639">
                  <c:v>62.4</c:v>
                </c:pt>
                <c:pt idx="640">
                  <c:v>62.1</c:v>
                </c:pt>
                <c:pt idx="641">
                  <c:v>61.8</c:v>
                </c:pt>
                <c:pt idx="642">
                  <c:v>61.5</c:v>
                </c:pt>
                <c:pt idx="643">
                  <c:v>61.1</c:v>
                </c:pt>
                <c:pt idx="644">
                  <c:v>60.8</c:v>
                </c:pt>
                <c:pt idx="645">
                  <c:v>60.5</c:v>
                </c:pt>
                <c:pt idx="646">
                  <c:v>60.2</c:v>
                </c:pt>
                <c:pt idx="647">
                  <c:v>59.9</c:v>
                </c:pt>
                <c:pt idx="648">
                  <c:v>59.6</c:v>
                </c:pt>
                <c:pt idx="649">
                  <c:v>59.3</c:v>
                </c:pt>
                <c:pt idx="650">
                  <c:v>59</c:v>
                </c:pt>
                <c:pt idx="651">
                  <c:v>58.7</c:v>
                </c:pt>
                <c:pt idx="652">
                  <c:v>58.4</c:v>
                </c:pt>
                <c:pt idx="653">
                  <c:v>58</c:v>
                </c:pt>
                <c:pt idx="654">
                  <c:v>57.7</c:v>
                </c:pt>
                <c:pt idx="655">
                  <c:v>57.4</c:v>
                </c:pt>
                <c:pt idx="656">
                  <c:v>57.1</c:v>
                </c:pt>
                <c:pt idx="657">
                  <c:v>56.8</c:v>
                </c:pt>
                <c:pt idx="658">
                  <c:v>56.5</c:v>
                </c:pt>
                <c:pt idx="659">
                  <c:v>56.2</c:v>
                </c:pt>
                <c:pt idx="660">
                  <c:v>55.9</c:v>
                </c:pt>
                <c:pt idx="661">
                  <c:v>55.6</c:v>
                </c:pt>
                <c:pt idx="662">
                  <c:v>55.2</c:v>
                </c:pt>
                <c:pt idx="663">
                  <c:v>54.9</c:v>
                </c:pt>
                <c:pt idx="664">
                  <c:v>54.6</c:v>
                </c:pt>
                <c:pt idx="665">
                  <c:v>54.3</c:v>
                </c:pt>
                <c:pt idx="666">
                  <c:v>54</c:v>
                </c:pt>
                <c:pt idx="667">
                  <c:v>53.7</c:v>
                </c:pt>
                <c:pt idx="668">
                  <c:v>53.4</c:v>
                </c:pt>
                <c:pt idx="669">
                  <c:v>53.1</c:v>
                </c:pt>
                <c:pt idx="670">
                  <c:v>52.7</c:v>
                </c:pt>
                <c:pt idx="671">
                  <c:v>52.4</c:v>
                </c:pt>
                <c:pt idx="672">
                  <c:v>52.1</c:v>
                </c:pt>
                <c:pt idx="673">
                  <c:v>51.8</c:v>
                </c:pt>
                <c:pt idx="674">
                  <c:v>51.5</c:v>
                </c:pt>
                <c:pt idx="675">
                  <c:v>51.2</c:v>
                </c:pt>
                <c:pt idx="676">
                  <c:v>50.9</c:v>
                </c:pt>
                <c:pt idx="677">
                  <c:v>50.5</c:v>
                </c:pt>
                <c:pt idx="678">
                  <c:v>50.2</c:v>
                </c:pt>
                <c:pt idx="679">
                  <c:v>49.9</c:v>
                </c:pt>
                <c:pt idx="680">
                  <c:v>49.6</c:v>
                </c:pt>
                <c:pt idx="681">
                  <c:v>49.3</c:v>
                </c:pt>
                <c:pt idx="682">
                  <c:v>49</c:v>
                </c:pt>
                <c:pt idx="683">
                  <c:v>48.7</c:v>
                </c:pt>
                <c:pt idx="684">
                  <c:v>48.4</c:v>
                </c:pt>
                <c:pt idx="685">
                  <c:v>48</c:v>
                </c:pt>
                <c:pt idx="686">
                  <c:v>47.7</c:v>
                </c:pt>
                <c:pt idx="687">
                  <c:v>47.4</c:v>
                </c:pt>
                <c:pt idx="688">
                  <c:v>47.1</c:v>
                </c:pt>
                <c:pt idx="689">
                  <c:v>46.8</c:v>
                </c:pt>
                <c:pt idx="690">
                  <c:v>46.5</c:v>
                </c:pt>
                <c:pt idx="691">
                  <c:v>46.2</c:v>
                </c:pt>
                <c:pt idx="692">
                  <c:v>45.8</c:v>
                </c:pt>
                <c:pt idx="693">
                  <c:v>45.5</c:v>
                </c:pt>
                <c:pt idx="694">
                  <c:v>45.2</c:v>
                </c:pt>
                <c:pt idx="695">
                  <c:v>44.9</c:v>
                </c:pt>
                <c:pt idx="696">
                  <c:v>44.6</c:v>
                </c:pt>
                <c:pt idx="697">
                  <c:v>44.3</c:v>
                </c:pt>
                <c:pt idx="698">
                  <c:v>43.9</c:v>
                </c:pt>
                <c:pt idx="699">
                  <c:v>43.6</c:v>
                </c:pt>
                <c:pt idx="700">
                  <c:v>43.3</c:v>
                </c:pt>
              </c:numCache>
            </c:numRef>
          </c:xVal>
          <c:yVal>
            <c:numRef>
              <c:f>[Reference_Values_1_FCR.xlsx]Reference_Values!$M$2:$M$2000</c:f>
              <c:numCache>
                <c:formatCode>General</c:formatCode>
                <c:ptCount val="1999"/>
                <c:pt idx="0">
                  <c:v>0</c:v>
                </c:pt>
                <c:pt idx="1">
                  <c:v>0</c:v>
                </c:pt>
                <c:pt idx="2">
                  <c:v>1.58E-3</c:v>
                </c:pt>
                <c:pt idx="3">
                  <c:v>7.45E-3</c:v>
                </c:pt>
                <c:pt idx="4">
                  <c:v>1.9900000000000001E-2</c:v>
                </c:pt>
                <c:pt idx="5">
                  <c:v>0.42799999999999999</c:v>
                </c:pt>
                <c:pt idx="6">
                  <c:v>0.55400000000000005</c:v>
                </c:pt>
                <c:pt idx="7">
                  <c:v>0.64600000000000002</c:v>
                </c:pt>
                <c:pt idx="8">
                  <c:v>0.86399999999999999</c:v>
                </c:pt>
                <c:pt idx="9">
                  <c:v>0.94199999999999995</c:v>
                </c:pt>
                <c:pt idx="10">
                  <c:v>1.1399999999999999</c:v>
                </c:pt>
                <c:pt idx="11">
                  <c:v>1.1299999999999999</c:v>
                </c:pt>
                <c:pt idx="12">
                  <c:v>1.2</c:v>
                </c:pt>
                <c:pt idx="13">
                  <c:v>1.29</c:v>
                </c:pt>
                <c:pt idx="14">
                  <c:v>1.21</c:v>
                </c:pt>
                <c:pt idx="15">
                  <c:v>1.22</c:v>
                </c:pt>
                <c:pt idx="16">
                  <c:v>1.45</c:v>
                </c:pt>
                <c:pt idx="17">
                  <c:v>1.56</c:v>
                </c:pt>
                <c:pt idx="18">
                  <c:v>1.5</c:v>
                </c:pt>
                <c:pt idx="19">
                  <c:v>1.31</c:v>
                </c:pt>
                <c:pt idx="20">
                  <c:v>1.1100000000000001</c:v>
                </c:pt>
                <c:pt idx="21">
                  <c:v>1.19</c:v>
                </c:pt>
                <c:pt idx="22">
                  <c:v>1.4</c:v>
                </c:pt>
                <c:pt idx="23">
                  <c:v>1.39</c:v>
                </c:pt>
                <c:pt idx="24">
                  <c:v>1.65</c:v>
                </c:pt>
                <c:pt idx="25">
                  <c:v>1.64</c:v>
                </c:pt>
                <c:pt idx="26">
                  <c:v>1.52</c:v>
                </c:pt>
                <c:pt idx="27">
                  <c:v>1.57</c:v>
                </c:pt>
                <c:pt idx="28">
                  <c:v>1.54</c:v>
                </c:pt>
                <c:pt idx="29">
                  <c:v>1.57</c:v>
                </c:pt>
                <c:pt idx="30">
                  <c:v>1.55</c:v>
                </c:pt>
                <c:pt idx="31">
                  <c:v>1.56</c:v>
                </c:pt>
                <c:pt idx="32">
                  <c:v>1.63</c:v>
                </c:pt>
                <c:pt idx="33">
                  <c:v>1.63</c:v>
                </c:pt>
                <c:pt idx="34">
                  <c:v>1.6</c:v>
                </c:pt>
                <c:pt idx="35">
                  <c:v>1.62</c:v>
                </c:pt>
                <c:pt idx="36">
                  <c:v>1.6</c:v>
                </c:pt>
                <c:pt idx="37">
                  <c:v>1.62</c:v>
                </c:pt>
                <c:pt idx="38">
                  <c:v>1.66</c:v>
                </c:pt>
                <c:pt idx="39">
                  <c:v>1.64</c:v>
                </c:pt>
                <c:pt idx="40">
                  <c:v>1.66</c:v>
                </c:pt>
                <c:pt idx="41">
                  <c:v>1.69</c:v>
                </c:pt>
                <c:pt idx="42">
                  <c:v>1.65</c:v>
                </c:pt>
                <c:pt idx="43">
                  <c:v>1.63</c:v>
                </c:pt>
                <c:pt idx="44">
                  <c:v>1.62</c:v>
                </c:pt>
                <c:pt idx="45">
                  <c:v>1.61</c:v>
                </c:pt>
                <c:pt idx="46">
                  <c:v>1.62</c:v>
                </c:pt>
                <c:pt idx="47">
                  <c:v>1.61</c:v>
                </c:pt>
                <c:pt idx="48">
                  <c:v>1.6</c:v>
                </c:pt>
                <c:pt idx="49">
                  <c:v>1.62</c:v>
                </c:pt>
                <c:pt idx="50">
                  <c:v>1.65</c:v>
                </c:pt>
                <c:pt idx="51">
                  <c:v>1.65</c:v>
                </c:pt>
                <c:pt idx="52">
                  <c:v>1.68</c:v>
                </c:pt>
                <c:pt idx="53">
                  <c:v>1.7</c:v>
                </c:pt>
                <c:pt idx="54">
                  <c:v>1.67</c:v>
                </c:pt>
                <c:pt idx="55">
                  <c:v>1.72</c:v>
                </c:pt>
                <c:pt idx="56">
                  <c:v>1.75</c:v>
                </c:pt>
                <c:pt idx="57">
                  <c:v>1.71</c:v>
                </c:pt>
                <c:pt idx="58">
                  <c:v>1.78</c:v>
                </c:pt>
                <c:pt idx="59">
                  <c:v>1.78</c:v>
                </c:pt>
                <c:pt idx="60">
                  <c:v>1.74</c:v>
                </c:pt>
                <c:pt idx="61">
                  <c:v>1.88</c:v>
                </c:pt>
                <c:pt idx="62">
                  <c:v>1.95</c:v>
                </c:pt>
                <c:pt idx="63">
                  <c:v>2.16</c:v>
                </c:pt>
                <c:pt idx="64">
                  <c:v>2.12</c:v>
                </c:pt>
                <c:pt idx="65">
                  <c:v>2.11</c:v>
                </c:pt>
                <c:pt idx="66">
                  <c:v>2.12</c:v>
                </c:pt>
                <c:pt idx="67">
                  <c:v>2.15</c:v>
                </c:pt>
                <c:pt idx="68">
                  <c:v>2.2000000000000002</c:v>
                </c:pt>
                <c:pt idx="69">
                  <c:v>2.2000000000000002</c:v>
                </c:pt>
                <c:pt idx="70">
                  <c:v>2.2000000000000002</c:v>
                </c:pt>
                <c:pt idx="71">
                  <c:v>2.19</c:v>
                </c:pt>
                <c:pt idx="72">
                  <c:v>2.19</c:v>
                </c:pt>
                <c:pt idx="73">
                  <c:v>2.17</c:v>
                </c:pt>
                <c:pt idx="74">
                  <c:v>2.19</c:v>
                </c:pt>
                <c:pt idx="75">
                  <c:v>2.2000000000000002</c:v>
                </c:pt>
                <c:pt idx="76">
                  <c:v>2.1800000000000002</c:v>
                </c:pt>
                <c:pt idx="77">
                  <c:v>2.2200000000000002</c:v>
                </c:pt>
                <c:pt idx="78">
                  <c:v>2.21</c:v>
                </c:pt>
                <c:pt idx="79">
                  <c:v>2.2200000000000002</c:v>
                </c:pt>
                <c:pt idx="80">
                  <c:v>2.23</c:v>
                </c:pt>
                <c:pt idx="81">
                  <c:v>2.23</c:v>
                </c:pt>
                <c:pt idx="82">
                  <c:v>2.2400000000000002</c:v>
                </c:pt>
                <c:pt idx="83">
                  <c:v>2.2599999999999998</c:v>
                </c:pt>
                <c:pt idx="84">
                  <c:v>2.2599999999999998</c:v>
                </c:pt>
                <c:pt idx="85">
                  <c:v>2.25</c:v>
                </c:pt>
                <c:pt idx="86">
                  <c:v>2.31</c:v>
                </c:pt>
                <c:pt idx="87">
                  <c:v>2.38</c:v>
                </c:pt>
                <c:pt idx="88">
                  <c:v>2.33</c:v>
                </c:pt>
                <c:pt idx="89">
                  <c:v>2.35</c:v>
                </c:pt>
                <c:pt idx="90">
                  <c:v>2.39</c:v>
                </c:pt>
                <c:pt idx="91">
                  <c:v>2.39</c:v>
                </c:pt>
                <c:pt idx="92">
                  <c:v>2.4</c:v>
                </c:pt>
                <c:pt idx="93">
                  <c:v>2.42</c:v>
                </c:pt>
                <c:pt idx="94">
                  <c:v>2.42</c:v>
                </c:pt>
                <c:pt idx="95">
                  <c:v>2.41</c:v>
                </c:pt>
                <c:pt idx="96">
                  <c:v>2.44</c:v>
                </c:pt>
                <c:pt idx="97">
                  <c:v>2.44</c:v>
                </c:pt>
                <c:pt idx="98">
                  <c:v>2.4300000000000002</c:v>
                </c:pt>
                <c:pt idx="99">
                  <c:v>2.48</c:v>
                </c:pt>
                <c:pt idx="100">
                  <c:v>2.58</c:v>
                </c:pt>
                <c:pt idx="101">
                  <c:v>2.59</c:v>
                </c:pt>
                <c:pt idx="102">
                  <c:v>2.61</c:v>
                </c:pt>
                <c:pt idx="103">
                  <c:v>2.67</c:v>
                </c:pt>
                <c:pt idx="104">
                  <c:v>2.7</c:v>
                </c:pt>
                <c:pt idx="105">
                  <c:v>2.69</c:v>
                </c:pt>
                <c:pt idx="106">
                  <c:v>2.68</c:v>
                </c:pt>
                <c:pt idx="107">
                  <c:v>2.7</c:v>
                </c:pt>
                <c:pt idx="108">
                  <c:v>2.71</c:v>
                </c:pt>
                <c:pt idx="109">
                  <c:v>2.71</c:v>
                </c:pt>
                <c:pt idx="110">
                  <c:v>2.74</c:v>
                </c:pt>
                <c:pt idx="111">
                  <c:v>2.79</c:v>
                </c:pt>
                <c:pt idx="112">
                  <c:v>2.82</c:v>
                </c:pt>
                <c:pt idx="113">
                  <c:v>2.83</c:v>
                </c:pt>
                <c:pt idx="114">
                  <c:v>2.84</c:v>
                </c:pt>
                <c:pt idx="115">
                  <c:v>2.86</c:v>
                </c:pt>
                <c:pt idx="116">
                  <c:v>2.85</c:v>
                </c:pt>
                <c:pt idx="117">
                  <c:v>2.85</c:v>
                </c:pt>
                <c:pt idx="118">
                  <c:v>2.85</c:v>
                </c:pt>
                <c:pt idx="119">
                  <c:v>2.86</c:v>
                </c:pt>
                <c:pt idx="120">
                  <c:v>2.92</c:v>
                </c:pt>
                <c:pt idx="121">
                  <c:v>2.96</c:v>
                </c:pt>
                <c:pt idx="122">
                  <c:v>2.95</c:v>
                </c:pt>
                <c:pt idx="123">
                  <c:v>2.95</c:v>
                </c:pt>
                <c:pt idx="124">
                  <c:v>2.96</c:v>
                </c:pt>
                <c:pt idx="125">
                  <c:v>2.95</c:v>
                </c:pt>
                <c:pt idx="126">
                  <c:v>2.95</c:v>
                </c:pt>
                <c:pt idx="127">
                  <c:v>2.97</c:v>
                </c:pt>
                <c:pt idx="128">
                  <c:v>2.98</c:v>
                </c:pt>
                <c:pt idx="129">
                  <c:v>3</c:v>
                </c:pt>
                <c:pt idx="130">
                  <c:v>3.01</c:v>
                </c:pt>
                <c:pt idx="131">
                  <c:v>3.02</c:v>
                </c:pt>
                <c:pt idx="132">
                  <c:v>3.02</c:v>
                </c:pt>
                <c:pt idx="133">
                  <c:v>3.05</c:v>
                </c:pt>
                <c:pt idx="134">
                  <c:v>3.09</c:v>
                </c:pt>
                <c:pt idx="135">
                  <c:v>3.11</c:v>
                </c:pt>
                <c:pt idx="136">
                  <c:v>3.12</c:v>
                </c:pt>
                <c:pt idx="137">
                  <c:v>3.12</c:v>
                </c:pt>
                <c:pt idx="138">
                  <c:v>3.14</c:v>
                </c:pt>
                <c:pt idx="139">
                  <c:v>3.16</c:v>
                </c:pt>
                <c:pt idx="140">
                  <c:v>3.18</c:v>
                </c:pt>
                <c:pt idx="141">
                  <c:v>3.2</c:v>
                </c:pt>
                <c:pt idx="142">
                  <c:v>3.21</c:v>
                </c:pt>
                <c:pt idx="143">
                  <c:v>3.23</c:v>
                </c:pt>
                <c:pt idx="144">
                  <c:v>3.24</c:v>
                </c:pt>
                <c:pt idx="145">
                  <c:v>3.27</c:v>
                </c:pt>
                <c:pt idx="146">
                  <c:v>3.3</c:v>
                </c:pt>
                <c:pt idx="147">
                  <c:v>3.32</c:v>
                </c:pt>
                <c:pt idx="148">
                  <c:v>3.35</c:v>
                </c:pt>
                <c:pt idx="149">
                  <c:v>3.36</c:v>
                </c:pt>
                <c:pt idx="150">
                  <c:v>3.37</c:v>
                </c:pt>
                <c:pt idx="151">
                  <c:v>3.39</c:v>
                </c:pt>
                <c:pt idx="152">
                  <c:v>3.41</c:v>
                </c:pt>
                <c:pt idx="153">
                  <c:v>3.43</c:v>
                </c:pt>
                <c:pt idx="154">
                  <c:v>3.45</c:v>
                </c:pt>
                <c:pt idx="155">
                  <c:v>3.46</c:v>
                </c:pt>
                <c:pt idx="156">
                  <c:v>3.47</c:v>
                </c:pt>
                <c:pt idx="157">
                  <c:v>3.49</c:v>
                </c:pt>
                <c:pt idx="158">
                  <c:v>3.5</c:v>
                </c:pt>
                <c:pt idx="159">
                  <c:v>3.52</c:v>
                </c:pt>
                <c:pt idx="160">
                  <c:v>3.54</c:v>
                </c:pt>
                <c:pt idx="161">
                  <c:v>3.57</c:v>
                </c:pt>
                <c:pt idx="162">
                  <c:v>3.57</c:v>
                </c:pt>
                <c:pt idx="163">
                  <c:v>3.58</c:v>
                </c:pt>
                <c:pt idx="164">
                  <c:v>3.6</c:v>
                </c:pt>
                <c:pt idx="165">
                  <c:v>3.62</c:v>
                </c:pt>
                <c:pt idx="166">
                  <c:v>3.63</c:v>
                </c:pt>
                <c:pt idx="167">
                  <c:v>3.65</c:v>
                </c:pt>
                <c:pt idx="168">
                  <c:v>3.66</c:v>
                </c:pt>
                <c:pt idx="169">
                  <c:v>3.67</c:v>
                </c:pt>
                <c:pt idx="170">
                  <c:v>3.69</c:v>
                </c:pt>
                <c:pt idx="171">
                  <c:v>3.7</c:v>
                </c:pt>
                <c:pt idx="172">
                  <c:v>3.72</c:v>
                </c:pt>
                <c:pt idx="173">
                  <c:v>3.74</c:v>
                </c:pt>
                <c:pt idx="174">
                  <c:v>3.75</c:v>
                </c:pt>
                <c:pt idx="175">
                  <c:v>3.77</c:v>
                </c:pt>
                <c:pt idx="176">
                  <c:v>3.79</c:v>
                </c:pt>
                <c:pt idx="177">
                  <c:v>3.8</c:v>
                </c:pt>
                <c:pt idx="178">
                  <c:v>3.81</c:v>
                </c:pt>
                <c:pt idx="179">
                  <c:v>3.82</c:v>
                </c:pt>
                <c:pt idx="180">
                  <c:v>3.84</c:v>
                </c:pt>
                <c:pt idx="181">
                  <c:v>3.84</c:v>
                </c:pt>
                <c:pt idx="182">
                  <c:v>3.96</c:v>
                </c:pt>
                <c:pt idx="183">
                  <c:v>3.97</c:v>
                </c:pt>
                <c:pt idx="184">
                  <c:v>3.97</c:v>
                </c:pt>
                <c:pt idx="185">
                  <c:v>4.03</c:v>
                </c:pt>
                <c:pt idx="186">
                  <c:v>4.0599999999999996</c:v>
                </c:pt>
                <c:pt idx="187">
                  <c:v>4.07</c:v>
                </c:pt>
                <c:pt idx="188">
                  <c:v>4.08</c:v>
                </c:pt>
                <c:pt idx="189">
                  <c:v>4.0999999999999996</c:v>
                </c:pt>
                <c:pt idx="190">
                  <c:v>4.12</c:v>
                </c:pt>
                <c:pt idx="191">
                  <c:v>4.1399999999999997</c:v>
                </c:pt>
                <c:pt idx="192">
                  <c:v>4.16</c:v>
                </c:pt>
                <c:pt idx="193">
                  <c:v>4.24</c:v>
                </c:pt>
                <c:pt idx="194">
                  <c:v>4.2699999999999996</c:v>
                </c:pt>
                <c:pt idx="195">
                  <c:v>4.25</c:v>
                </c:pt>
                <c:pt idx="196">
                  <c:v>4.26</c:v>
                </c:pt>
                <c:pt idx="197">
                  <c:v>4.3</c:v>
                </c:pt>
                <c:pt idx="198">
                  <c:v>4.29</c:v>
                </c:pt>
                <c:pt idx="199">
                  <c:v>4.29</c:v>
                </c:pt>
                <c:pt idx="200">
                  <c:v>4.32</c:v>
                </c:pt>
                <c:pt idx="201">
                  <c:v>4.32</c:v>
                </c:pt>
                <c:pt idx="202">
                  <c:v>4.34</c:v>
                </c:pt>
                <c:pt idx="203">
                  <c:v>4.3600000000000003</c:v>
                </c:pt>
                <c:pt idx="204">
                  <c:v>4.3499999999999996</c:v>
                </c:pt>
                <c:pt idx="205">
                  <c:v>4.38</c:v>
                </c:pt>
                <c:pt idx="206">
                  <c:v>4.42</c:v>
                </c:pt>
                <c:pt idx="207">
                  <c:v>4.42</c:v>
                </c:pt>
                <c:pt idx="208">
                  <c:v>4.43</c:v>
                </c:pt>
                <c:pt idx="209">
                  <c:v>4.4400000000000004</c:v>
                </c:pt>
                <c:pt idx="210">
                  <c:v>4.4800000000000004</c:v>
                </c:pt>
                <c:pt idx="211">
                  <c:v>4.4800000000000004</c:v>
                </c:pt>
                <c:pt idx="212">
                  <c:v>4.4800000000000004</c:v>
                </c:pt>
                <c:pt idx="213">
                  <c:v>4.5</c:v>
                </c:pt>
                <c:pt idx="214">
                  <c:v>4.49</c:v>
                </c:pt>
                <c:pt idx="215">
                  <c:v>4.49</c:v>
                </c:pt>
                <c:pt idx="216">
                  <c:v>4.5</c:v>
                </c:pt>
                <c:pt idx="217">
                  <c:v>4.51</c:v>
                </c:pt>
                <c:pt idx="218">
                  <c:v>4.51</c:v>
                </c:pt>
                <c:pt idx="219">
                  <c:v>4.53</c:v>
                </c:pt>
                <c:pt idx="220">
                  <c:v>4.53</c:v>
                </c:pt>
                <c:pt idx="221">
                  <c:v>4.55</c:v>
                </c:pt>
                <c:pt idx="222">
                  <c:v>4.55</c:v>
                </c:pt>
                <c:pt idx="223">
                  <c:v>4.57</c:v>
                </c:pt>
                <c:pt idx="224">
                  <c:v>4.57</c:v>
                </c:pt>
                <c:pt idx="225">
                  <c:v>4.59</c:v>
                </c:pt>
                <c:pt idx="226">
                  <c:v>4.5999999999999996</c:v>
                </c:pt>
                <c:pt idx="227">
                  <c:v>4.5999999999999996</c:v>
                </c:pt>
                <c:pt idx="228">
                  <c:v>4.6100000000000003</c:v>
                </c:pt>
                <c:pt idx="229">
                  <c:v>4.62</c:v>
                </c:pt>
                <c:pt idx="230">
                  <c:v>4.62</c:v>
                </c:pt>
                <c:pt idx="231">
                  <c:v>4.63</c:v>
                </c:pt>
                <c:pt idx="232">
                  <c:v>4.63</c:v>
                </c:pt>
                <c:pt idx="233">
                  <c:v>4.6399999999999997</c:v>
                </c:pt>
                <c:pt idx="234">
                  <c:v>4.66</c:v>
                </c:pt>
                <c:pt idx="235">
                  <c:v>4.67</c:v>
                </c:pt>
                <c:pt idx="236">
                  <c:v>4.68</c:v>
                </c:pt>
                <c:pt idx="237">
                  <c:v>4.6900000000000004</c:v>
                </c:pt>
                <c:pt idx="238">
                  <c:v>4.71</c:v>
                </c:pt>
                <c:pt idx="239">
                  <c:v>4.72</c:v>
                </c:pt>
                <c:pt idx="240">
                  <c:v>4.72</c:v>
                </c:pt>
                <c:pt idx="241">
                  <c:v>4.7300000000000004</c:v>
                </c:pt>
                <c:pt idx="242">
                  <c:v>4.74</c:v>
                </c:pt>
                <c:pt idx="243">
                  <c:v>4.75</c:v>
                </c:pt>
                <c:pt idx="244">
                  <c:v>4.76</c:v>
                </c:pt>
                <c:pt idx="245">
                  <c:v>4.7699999999999996</c:v>
                </c:pt>
                <c:pt idx="246">
                  <c:v>4.7699999999999996</c:v>
                </c:pt>
                <c:pt idx="247">
                  <c:v>4.7699999999999996</c:v>
                </c:pt>
                <c:pt idx="248">
                  <c:v>4.7699999999999996</c:v>
                </c:pt>
                <c:pt idx="249">
                  <c:v>4.78</c:v>
                </c:pt>
                <c:pt idx="250">
                  <c:v>4.8</c:v>
                </c:pt>
                <c:pt idx="251">
                  <c:v>4.8</c:v>
                </c:pt>
                <c:pt idx="252">
                  <c:v>4.82</c:v>
                </c:pt>
                <c:pt idx="253">
                  <c:v>4.82</c:v>
                </c:pt>
                <c:pt idx="254">
                  <c:v>4.83</c:v>
                </c:pt>
                <c:pt idx="255">
                  <c:v>4.8499999999999996</c:v>
                </c:pt>
                <c:pt idx="256">
                  <c:v>4.8600000000000003</c:v>
                </c:pt>
                <c:pt idx="257">
                  <c:v>4.87</c:v>
                </c:pt>
                <c:pt idx="258">
                  <c:v>4.8899999999999997</c:v>
                </c:pt>
                <c:pt idx="259">
                  <c:v>4.9000000000000004</c:v>
                </c:pt>
                <c:pt idx="260">
                  <c:v>4.92</c:v>
                </c:pt>
                <c:pt idx="261">
                  <c:v>4.93</c:v>
                </c:pt>
                <c:pt idx="262">
                  <c:v>4.9400000000000004</c:v>
                </c:pt>
                <c:pt idx="263">
                  <c:v>4.95</c:v>
                </c:pt>
                <c:pt idx="264">
                  <c:v>4.96</c:v>
                </c:pt>
                <c:pt idx="265">
                  <c:v>4.9800000000000004</c:v>
                </c:pt>
                <c:pt idx="266">
                  <c:v>4.9800000000000004</c:v>
                </c:pt>
                <c:pt idx="267">
                  <c:v>4.99</c:v>
                </c:pt>
                <c:pt idx="268">
                  <c:v>5</c:v>
                </c:pt>
                <c:pt idx="269">
                  <c:v>5.01</c:v>
                </c:pt>
                <c:pt idx="270">
                  <c:v>5.0199999999999996</c:v>
                </c:pt>
                <c:pt idx="271">
                  <c:v>5.03</c:v>
                </c:pt>
                <c:pt idx="272">
                  <c:v>5.04</c:v>
                </c:pt>
                <c:pt idx="273">
                  <c:v>5.04</c:v>
                </c:pt>
                <c:pt idx="274">
                  <c:v>5.05</c:v>
                </c:pt>
                <c:pt idx="275">
                  <c:v>5.07</c:v>
                </c:pt>
                <c:pt idx="276">
                  <c:v>5.09</c:v>
                </c:pt>
                <c:pt idx="277">
                  <c:v>5.0999999999999996</c:v>
                </c:pt>
                <c:pt idx="278">
                  <c:v>5.12</c:v>
                </c:pt>
                <c:pt idx="279">
                  <c:v>5.14</c:v>
                </c:pt>
                <c:pt idx="280">
                  <c:v>5.15</c:v>
                </c:pt>
                <c:pt idx="281">
                  <c:v>5.16</c:v>
                </c:pt>
                <c:pt idx="282">
                  <c:v>5.17</c:v>
                </c:pt>
                <c:pt idx="283">
                  <c:v>5.18</c:v>
                </c:pt>
                <c:pt idx="284">
                  <c:v>5.2</c:v>
                </c:pt>
                <c:pt idx="285">
                  <c:v>5.21</c:v>
                </c:pt>
                <c:pt idx="286">
                  <c:v>5.22</c:v>
                </c:pt>
                <c:pt idx="287">
                  <c:v>5.22</c:v>
                </c:pt>
                <c:pt idx="288">
                  <c:v>5.23</c:v>
                </c:pt>
                <c:pt idx="289">
                  <c:v>5.24</c:v>
                </c:pt>
                <c:pt idx="290">
                  <c:v>5.25</c:v>
                </c:pt>
                <c:pt idx="291">
                  <c:v>5.25</c:v>
                </c:pt>
                <c:pt idx="292">
                  <c:v>5.26</c:v>
                </c:pt>
                <c:pt idx="293">
                  <c:v>5.27</c:v>
                </c:pt>
                <c:pt idx="294">
                  <c:v>5.28</c:v>
                </c:pt>
                <c:pt idx="295">
                  <c:v>5.29</c:v>
                </c:pt>
                <c:pt idx="296">
                  <c:v>5.29</c:v>
                </c:pt>
                <c:pt idx="297">
                  <c:v>5.3</c:v>
                </c:pt>
                <c:pt idx="298">
                  <c:v>5.29</c:v>
                </c:pt>
                <c:pt idx="299">
                  <c:v>5.36</c:v>
                </c:pt>
                <c:pt idx="300">
                  <c:v>5.45</c:v>
                </c:pt>
                <c:pt idx="301">
                  <c:v>5.49</c:v>
                </c:pt>
                <c:pt idx="302">
                  <c:v>5.52</c:v>
                </c:pt>
                <c:pt idx="303">
                  <c:v>5.54</c:v>
                </c:pt>
                <c:pt idx="304">
                  <c:v>5.55</c:v>
                </c:pt>
                <c:pt idx="305">
                  <c:v>5.55</c:v>
                </c:pt>
                <c:pt idx="306">
                  <c:v>5.56</c:v>
                </c:pt>
                <c:pt idx="307">
                  <c:v>5.58</c:v>
                </c:pt>
                <c:pt idx="308">
                  <c:v>5.61</c:v>
                </c:pt>
                <c:pt idx="309">
                  <c:v>5.64</c:v>
                </c:pt>
                <c:pt idx="310">
                  <c:v>5.65</c:v>
                </c:pt>
                <c:pt idx="311">
                  <c:v>5.67</c:v>
                </c:pt>
                <c:pt idx="312">
                  <c:v>5.69</c:v>
                </c:pt>
                <c:pt idx="313">
                  <c:v>5.69</c:v>
                </c:pt>
                <c:pt idx="314">
                  <c:v>5.7</c:v>
                </c:pt>
                <c:pt idx="315">
                  <c:v>5.71</c:v>
                </c:pt>
                <c:pt idx="316">
                  <c:v>5.72</c:v>
                </c:pt>
                <c:pt idx="317">
                  <c:v>5.73</c:v>
                </c:pt>
                <c:pt idx="318">
                  <c:v>5.74</c:v>
                </c:pt>
                <c:pt idx="319">
                  <c:v>5.74</c:v>
                </c:pt>
                <c:pt idx="320">
                  <c:v>5.75</c:v>
                </c:pt>
                <c:pt idx="321">
                  <c:v>5.75</c:v>
                </c:pt>
                <c:pt idx="322">
                  <c:v>5.75</c:v>
                </c:pt>
                <c:pt idx="323">
                  <c:v>5.76</c:v>
                </c:pt>
                <c:pt idx="324">
                  <c:v>5.77</c:v>
                </c:pt>
                <c:pt idx="325">
                  <c:v>5.77</c:v>
                </c:pt>
                <c:pt idx="326">
                  <c:v>5.78</c:v>
                </c:pt>
                <c:pt idx="327">
                  <c:v>5.78</c:v>
                </c:pt>
                <c:pt idx="328">
                  <c:v>5.79</c:v>
                </c:pt>
                <c:pt idx="329">
                  <c:v>5.8</c:v>
                </c:pt>
                <c:pt idx="330">
                  <c:v>5.81</c:v>
                </c:pt>
                <c:pt idx="331">
                  <c:v>5.81</c:v>
                </c:pt>
                <c:pt idx="332">
                  <c:v>5.81</c:v>
                </c:pt>
                <c:pt idx="333">
                  <c:v>5.81</c:v>
                </c:pt>
                <c:pt idx="334">
                  <c:v>5.81</c:v>
                </c:pt>
                <c:pt idx="335">
                  <c:v>5.81</c:v>
                </c:pt>
                <c:pt idx="336">
                  <c:v>5.81</c:v>
                </c:pt>
                <c:pt idx="337">
                  <c:v>5.8</c:v>
                </c:pt>
                <c:pt idx="338">
                  <c:v>5.8</c:v>
                </c:pt>
                <c:pt idx="339">
                  <c:v>5.79</c:v>
                </c:pt>
                <c:pt idx="340">
                  <c:v>5.79</c:v>
                </c:pt>
                <c:pt idx="341">
                  <c:v>5.79</c:v>
                </c:pt>
                <c:pt idx="342">
                  <c:v>5.78</c:v>
                </c:pt>
                <c:pt idx="343">
                  <c:v>5.78</c:v>
                </c:pt>
                <c:pt idx="344">
                  <c:v>5.77</c:v>
                </c:pt>
                <c:pt idx="345">
                  <c:v>5.77</c:v>
                </c:pt>
                <c:pt idx="346">
                  <c:v>5.76</c:v>
                </c:pt>
                <c:pt idx="347">
                  <c:v>5.75</c:v>
                </c:pt>
                <c:pt idx="348">
                  <c:v>5.74</c:v>
                </c:pt>
                <c:pt idx="349">
                  <c:v>5.73</c:v>
                </c:pt>
                <c:pt idx="350">
                  <c:v>5.73</c:v>
                </c:pt>
                <c:pt idx="351">
                  <c:v>5.72</c:v>
                </c:pt>
                <c:pt idx="352">
                  <c:v>5.71</c:v>
                </c:pt>
                <c:pt idx="353">
                  <c:v>5.7</c:v>
                </c:pt>
                <c:pt idx="354">
                  <c:v>5.69</c:v>
                </c:pt>
                <c:pt idx="355">
                  <c:v>5.68</c:v>
                </c:pt>
                <c:pt idx="356">
                  <c:v>5.67</c:v>
                </c:pt>
                <c:pt idx="357">
                  <c:v>5.66</c:v>
                </c:pt>
                <c:pt idx="358">
                  <c:v>5.65</c:v>
                </c:pt>
                <c:pt idx="359">
                  <c:v>5.64</c:v>
                </c:pt>
                <c:pt idx="360">
                  <c:v>5.64</c:v>
                </c:pt>
                <c:pt idx="361">
                  <c:v>5.63</c:v>
                </c:pt>
                <c:pt idx="362">
                  <c:v>5.62</c:v>
                </c:pt>
                <c:pt idx="363">
                  <c:v>5.61</c:v>
                </c:pt>
                <c:pt idx="364">
                  <c:v>5.6</c:v>
                </c:pt>
                <c:pt idx="365">
                  <c:v>5.58</c:v>
                </c:pt>
                <c:pt idx="366">
                  <c:v>5.57</c:v>
                </c:pt>
                <c:pt idx="367">
                  <c:v>5.56</c:v>
                </c:pt>
                <c:pt idx="368">
                  <c:v>5.54</c:v>
                </c:pt>
                <c:pt idx="369">
                  <c:v>5.53</c:v>
                </c:pt>
                <c:pt idx="370">
                  <c:v>5.51</c:v>
                </c:pt>
                <c:pt idx="371">
                  <c:v>5.5</c:v>
                </c:pt>
                <c:pt idx="372">
                  <c:v>5.49</c:v>
                </c:pt>
                <c:pt idx="373">
                  <c:v>5.47</c:v>
                </c:pt>
                <c:pt idx="374">
                  <c:v>5.45</c:v>
                </c:pt>
                <c:pt idx="375">
                  <c:v>5.43</c:v>
                </c:pt>
                <c:pt idx="376">
                  <c:v>5.41</c:v>
                </c:pt>
                <c:pt idx="377">
                  <c:v>5.38</c:v>
                </c:pt>
                <c:pt idx="378">
                  <c:v>5.36</c:v>
                </c:pt>
                <c:pt idx="379">
                  <c:v>5.33</c:v>
                </c:pt>
                <c:pt idx="380">
                  <c:v>5.31</c:v>
                </c:pt>
                <c:pt idx="381">
                  <c:v>5.28</c:v>
                </c:pt>
                <c:pt idx="382">
                  <c:v>5.25</c:v>
                </c:pt>
                <c:pt idx="383">
                  <c:v>5.23</c:v>
                </c:pt>
                <c:pt idx="384">
                  <c:v>5.2</c:v>
                </c:pt>
                <c:pt idx="385">
                  <c:v>5.16</c:v>
                </c:pt>
                <c:pt idx="386">
                  <c:v>5.13</c:v>
                </c:pt>
                <c:pt idx="387">
                  <c:v>5.09</c:v>
                </c:pt>
                <c:pt idx="388">
                  <c:v>5.0599999999999996</c:v>
                </c:pt>
                <c:pt idx="389">
                  <c:v>5.0199999999999996</c:v>
                </c:pt>
                <c:pt idx="390">
                  <c:v>4.99</c:v>
                </c:pt>
                <c:pt idx="391">
                  <c:v>4.95</c:v>
                </c:pt>
                <c:pt idx="392">
                  <c:v>4.91</c:v>
                </c:pt>
                <c:pt idx="393">
                  <c:v>4.88</c:v>
                </c:pt>
                <c:pt idx="394">
                  <c:v>4.8499999999999996</c:v>
                </c:pt>
                <c:pt idx="395">
                  <c:v>4.82</c:v>
                </c:pt>
                <c:pt idx="396">
                  <c:v>4.79</c:v>
                </c:pt>
                <c:pt idx="397">
                  <c:v>4.76</c:v>
                </c:pt>
                <c:pt idx="398">
                  <c:v>4.7300000000000004</c:v>
                </c:pt>
                <c:pt idx="399">
                  <c:v>4.6900000000000004</c:v>
                </c:pt>
                <c:pt idx="400">
                  <c:v>4.66</c:v>
                </c:pt>
                <c:pt idx="401">
                  <c:v>4.63</c:v>
                </c:pt>
                <c:pt idx="402">
                  <c:v>4.59</c:v>
                </c:pt>
                <c:pt idx="403">
                  <c:v>4.55</c:v>
                </c:pt>
                <c:pt idx="404">
                  <c:v>4.51</c:v>
                </c:pt>
                <c:pt idx="405">
                  <c:v>4.47</c:v>
                </c:pt>
                <c:pt idx="406">
                  <c:v>4.42</c:v>
                </c:pt>
                <c:pt idx="407">
                  <c:v>4.3899999999999997</c:v>
                </c:pt>
                <c:pt idx="408">
                  <c:v>4.3499999999999996</c:v>
                </c:pt>
                <c:pt idx="409">
                  <c:v>4.32</c:v>
                </c:pt>
                <c:pt idx="410">
                  <c:v>4.28</c:v>
                </c:pt>
                <c:pt idx="411">
                  <c:v>4.24</c:v>
                </c:pt>
                <c:pt idx="412">
                  <c:v>4.2</c:v>
                </c:pt>
                <c:pt idx="413">
                  <c:v>4.16</c:v>
                </c:pt>
                <c:pt idx="414">
                  <c:v>4.12</c:v>
                </c:pt>
                <c:pt idx="415">
                  <c:v>4.08</c:v>
                </c:pt>
                <c:pt idx="416">
                  <c:v>4.04</c:v>
                </c:pt>
                <c:pt idx="417">
                  <c:v>4</c:v>
                </c:pt>
                <c:pt idx="418">
                  <c:v>3.95</c:v>
                </c:pt>
                <c:pt idx="419">
                  <c:v>3.91</c:v>
                </c:pt>
                <c:pt idx="420">
                  <c:v>3.87</c:v>
                </c:pt>
                <c:pt idx="421">
                  <c:v>3.83</c:v>
                </c:pt>
                <c:pt idx="422">
                  <c:v>3.79</c:v>
                </c:pt>
                <c:pt idx="423">
                  <c:v>3.75</c:v>
                </c:pt>
                <c:pt idx="424">
                  <c:v>3.71</c:v>
                </c:pt>
                <c:pt idx="425">
                  <c:v>3.67</c:v>
                </c:pt>
                <c:pt idx="426">
                  <c:v>3.63</c:v>
                </c:pt>
                <c:pt idx="427">
                  <c:v>3.58</c:v>
                </c:pt>
                <c:pt idx="428">
                  <c:v>3.55</c:v>
                </c:pt>
                <c:pt idx="429">
                  <c:v>3.51</c:v>
                </c:pt>
                <c:pt idx="430">
                  <c:v>3.47</c:v>
                </c:pt>
                <c:pt idx="431">
                  <c:v>3.43</c:v>
                </c:pt>
                <c:pt idx="432">
                  <c:v>3.39</c:v>
                </c:pt>
                <c:pt idx="433">
                  <c:v>3.36</c:v>
                </c:pt>
                <c:pt idx="434">
                  <c:v>3.33</c:v>
                </c:pt>
                <c:pt idx="435">
                  <c:v>3.3</c:v>
                </c:pt>
                <c:pt idx="436">
                  <c:v>3.26</c:v>
                </c:pt>
                <c:pt idx="437">
                  <c:v>3.23</c:v>
                </c:pt>
                <c:pt idx="438">
                  <c:v>3.21</c:v>
                </c:pt>
                <c:pt idx="439">
                  <c:v>3.18</c:v>
                </c:pt>
                <c:pt idx="440">
                  <c:v>3.14</c:v>
                </c:pt>
                <c:pt idx="441">
                  <c:v>3.12</c:v>
                </c:pt>
                <c:pt idx="442">
                  <c:v>3.09</c:v>
                </c:pt>
                <c:pt idx="443">
                  <c:v>3.06</c:v>
                </c:pt>
                <c:pt idx="444">
                  <c:v>3.04</c:v>
                </c:pt>
                <c:pt idx="445">
                  <c:v>3.02</c:v>
                </c:pt>
                <c:pt idx="446">
                  <c:v>3</c:v>
                </c:pt>
                <c:pt idx="447">
                  <c:v>2.98</c:v>
                </c:pt>
                <c:pt idx="448">
                  <c:v>2.95</c:v>
                </c:pt>
                <c:pt idx="449">
                  <c:v>2.93</c:v>
                </c:pt>
                <c:pt idx="450">
                  <c:v>2.9</c:v>
                </c:pt>
                <c:pt idx="451">
                  <c:v>2.88</c:v>
                </c:pt>
                <c:pt idx="452">
                  <c:v>2.85</c:v>
                </c:pt>
                <c:pt idx="453">
                  <c:v>2.83</c:v>
                </c:pt>
                <c:pt idx="454">
                  <c:v>2.81</c:v>
                </c:pt>
                <c:pt idx="455">
                  <c:v>2.78</c:v>
                </c:pt>
                <c:pt idx="456">
                  <c:v>2.76</c:v>
                </c:pt>
                <c:pt idx="457">
                  <c:v>2.74</c:v>
                </c:pt>
                <c:pt idx="458">
                  <c:v>2.71</c:v>
                </c:pt>
                <c:pt idx="459">
                  <c:v>2.7</c:v>
                </c:pt>
                <c:pt idx="460">
                  <c:v>2.68</c:v>
                </c:pt>
                <c:pt idx="461">
                  <c:v>2.66</c:v>
                </c:pt>
                <c:pt idx="462">
                  <c:v>2.65</c:v>
                </c:pt>
                <c:pt idx="463">
                  <c:v>2.63</c:v>
                </c:pt>
                <c:pt idx="464">
                  <c:v>2.61</c:v>
                </c:pt>
                <c:pt idx="465">
                  <c:v>2.59</c:v>
                </c:pt>
                <c:pt idx="466">
                  <c:v>2.58</c:v>
                </c:pt>
                <c:pt idx="467">
                  <c:v>2.56</c:v>
                </c:pt>
                <c:pt idx="468">
                  <c:v>2.5499999999999998</c:v>
                </c:pt>
                <c:pt idx="469">
                  <c:v>2.5299999999999998</c:v>
                </c:pt>
                <c:pt idx="470">
                  <c:v>2.52</c:v>
                </c:pt>
                <c:pt idx="471">
                  <c:v>2.5099999999999998</c:v>
                </c:pt>
                <c:pt idx="472">
                  <c:v>2.4900000000000002</c:v>
                </c:pt>
                <c:pt idx="473">
                  <c:v>2.48</c:v>
                </c:pt>
                <c:pt idx="474">
                  <c:v>2.4700000000000002</c:v>
                </c:pt>
                <c:pt idx="475">
                  <c:v>2.4700000000000002</c:v>
                </c:pt>
                <c:pt idx="476">
                  <c:v>2.46</c:v>
                </c:pt>
                <c:pt idx="477">
                  <c:v>2.4500000000000002</c:v>
                </c:pt>
                <c:pt idx="478">
                  <c:v>2.44</c:v>
                </c:pt>
                <c:pt idx="479">
                  <c:v>2.4300000000000002</c:v>
                </c:pt>
                <c:pt idx="480">
                  <c:v>2.42</c:v>
                </c:pt>
                <c:pt idx="481">
                  <c:v>2.41</c:v>
                </c:pt>
                <c:pt idx="482">
                  <c:v>2.4</c:v>
                </c:pt>
                <c:pt idx="483">
                  <c:v>2.39</c:v>
                </c:pt>
                <c:pt idx="484">
                  <c:v>2.38</c:v>
                </c:pt>
                <c:pt idx="485">
                  <c:v>2.36</c:v>
                </c:pt>
                <c:pt idx="486">
                  <c:v>2.35</c:v>
                </c:pt>
                <c:pt idx="487">
                  <c:v>2.34</c:v>
                </c:pt>
                <c:pt idx="488">
                  <c:v>2.3199999999999998</c:v>
                </c:pt>
                <c:pt idx="489">
                  <c:v>2.31</c:v>
                </c:pt>
                <c:pt idx="490">
                  <c:v>2.2999999999999998</c:v>
                </c:pt>
                <c:pt idx="491">
                  <c:v>2.2799999999999998</c:v>
                </c:pt>
                <c:pt idx="492">
                  <c:v>2.27</c:v>
                </c:pt>
                <c:pt idx="493">
                  <c:v>2.2599999999999998</c:v>
                </c:pt>
                <c:pt idx="494">
                  <c:v>2.2400000000000002</c:v>
                </c:pt>
                <c:pt idx="495">
                  <c:v>2.23</c:v>
                </c:pt>
                <c:pt idx="496">
                  <c:v>2.2200000000000002</c:v>
                </c:pt>
                <c:pt idx="497">
                  <c:v>2.21</c:v>
                </c:pt>
                <c:pt idx="498">
                  <c:v>2.2000000000000002</c:v>
                </c:pt>
                <c:pt idx="499">
                  <c:v>2.19</c:v>
                </c:pt>
                <c:pt idx="500">
                  <c:v>2.1800000000000002</c:v>
                </c:pt>
                <c:pt idx="501">
                  <c:v>2.17</c:v>
                </c:pt>
                <c:pt idx="502">
                  <c:v>2.16</c:v>
                </c:pt>
                <c:pt idx="503">
                  <c:v>2.15</c:v>
                </c:pt>
                <c:pt idx="504">
                  <c:v>2.13</c:v>
                </c:pt>
                <c:pt idx="505">
                  <c:v>2.12</c:v>
                </c:pt>
                <c:pt idx="506">
                  <c:v>2.11</c:v>
                </c:pt>
                <c:pt idx="507">
                  <c:v>2.1</c:v>
                </c:pt>
                <c:pt idx="508">
                  <c:v>2.09</c:v>
                </c:pt>
                <c:pt idx="509">
                  <c:v>2.08</c:v>
                </c:pt>
                <c:pt idx="510">
                  <c:v>2.06</c:v>
                </c:pt>
                <c:pt idx="511">
                  <c:v>2.0499999999999998</c:v>
                </c:pt>
                <c:pt idx="512">
                  <c:v>2.04</c:v>
                </c:pt>
                <c:pt idx="513">
                  <c:v>2.0299999999999998</c:v>
                </c:pt>
                <c:pt idx="514">
                  <c:v>2.02</c:v>
                </c:pt>
                <c:pt idx="515">
                  <c:v>2.0099999999999998</c:v>
                </c:pt>
                <c:pt idx="516">
                  <c:v>1.99</c:v>
                </c:pt>
                <c:pt idx="517">
                  <c:v>1.98</c:v>
                </c:pt>
                <c:pt idx="518">
                  <c:v>1.97</c:v>
                </c:pt>
                <c:pt idx="519">
                  <c:v>1.96</c:v>
                </c:pt>
                <c:pt idx="520">
                  <c:v>1.95</c:v>
                </c:pt>
                <c:pt idx="521">
                  <c:v>1.94</c:v>
                </c:pt>
                <c:pt idx="522">
                  <c:v>1.93</c:v>
                </c:pt>
                <c:pt idx="523">
                  <c:v>1.92</c:v>
                </c:pt>
                <c:pt idx="524">
                  <c:v>1.91</c:v>
                </c:pt>
                <c:pt idx="525">
                  <c:v>1.89</c:v>
                </c:pt>
                <c:pt idx="526">
                  <c:v>1.88</c:v>
                </c:pt>
                <c:pt idx="527">
                  <c:v>1.87</c:v>
                </c:pt>
                <c:pt idx="528">
                  <c:v>1.85</c:v>
                </c:pt>
                <c:pt idx="529">
                  <c:v>1.84</c:v>
                </c:pt>
                <c:pt idx="530">
                  <c:v>1.83</c:v>
                </c:pt>
                <c:pt idx="531">
                  <c:v>1.82</c:v>
                </c:pt>
                <c:pt idx="532">
                  <c:v>1.8</c:v>
                </c:pt>
                <c:pt idx="533">
                  <c:v>1.79</c:v>
                </c:pt>
                <c:pt idx="534">
                  <c:v>1.78</c:v>
                </c:pt>
                <c:pt idx="535">
                  <c:v>1.76</c:v>
                </c:pt>
                <c:pt idx="536">
                  <c:v>1.75</c:v>
                </c:pt>
                <c:pt idx="537">
                  <c:v>1.74</c:v>
                </c:pt>
                <c:pt idx="538">
                  <c:v>1.73</c:v>
                </c:pt>
                <c:pt idx="539">
                  <c:v>1.72</c:v>
                </c:pt>
                <c:pt idx="540">
                  <c:v>1.71</c:v>
                </c:pt>
                <c:pt idx="541">
                  <c:v>1.7</c:v>
                </c:pt>
                <c:pt idx="542">
                  <c:v>1.69</c:v>
                </c:pt>
                <c:pt idx="543">
                  <c:v>1.67</c:v>
                </c:pt>
                <c:pt idx="544">
                  <c:v>1.66</c:v>
                </c:pt>
                <c:pt idx="545">
                  <c:v>1.65</c:v>
                </c:pt>
                <c:pt idx="546">
                  <c:v>1.64</c:v>
                </c:pt>
                <c:pt idx="547">
                  <c:v>1.63</c:v>
                </c:pt>
                <c:pt idx="548">
                  <c:v>1.61</c:v>
                </c:pt>
                <c:pt idx="549">
                  <c:v>1.6</c:v>
                </c:pt>
                <c:pt idx="550">
                  <c:v>1.59</c:v>
                </c:pt>
                <c:pt idx="551">
                  <c:v>1.57</c:v>
                </c:pt>
                <c:pt idx="552">
                  <c:v>1.56</c:v>
                </c:pt>
                <c:pt idx="553">
                  <c:v>1.54</c:v>
                </c:pt>
                <c:pt idx="554">
                  <c:v>1.53</c:v>
                </c:pt>
                <c:pt idx="555">
                  <c:v>1.52</c:v>
                </c:pt>
                <c:pt idx="556">
                  <c:v>1.5</c:v>
                </c:pt>
                <c:pt idx="557">
                  <c:v>1.49</c:v>
                </c:pt>
                <c:pt idx="558">
                  <c:v>1.48</c:v>
                </c:pt>
                <c:pt idx="559">
                  <c:v>1.46</c:v>
                </c:pt>
                <c:pt idx="560">
                  <c:v>1.45</c:v>
                </c:pt>
                <c:pt idx="561">
                  <c:v>1.44</c:v>
                </c:pt>
                <c:pt idx="562">
                  <c:v>1.43</c:v>
                </c:pt>
                <c:pt idx="563">
                  <c:v>1.41</c:v>
                </c:pt>
                <c:pt idx="564">
                  <c:v>1.4</c:v>
                </c:pt>
                <c:pt idx="565">
                  <c:v>1.39</c:v>
                </c:pt>
                <c:pt idx="566">
                  <c:v>1.37</c:v>
                </c:pt>
                <c:pt idx="567">
                  <c:v>1.36</c:v>
                </c:pt>
                <c:pt idx="568">
                  <c:v>1.35</c:v>
                </c:pt>
                <c:pt idx="569">
                  <c:v>1.33</c:v>
                </c:pt>
                <c:pt idx="570">
                  <c:v>1.32</c:v>
                </c:pt>
                <c:pt idx="571">
                  <c:v>1.31</c:v>
                </c:pt>
                <c:pt idx="572">
                  <c:v>1.29</c:v>
                </c:pt>
                <c:pt idx="573">
                  <c:v>1.28</c:v>
                </c:pt>
                <c:pt idx="574">
                  <c:v>1.27</c:v>
                </c:pt>
                <c:pt idx="575">
                  <c:v>1.25</c:v>
                </c:pt>
                <c:pt idx="576">
                  <c:v>1.24</c:v>
                </c:pt>
                <c:pt idx="577">
                  <c:v>1.22</c:v>
                </c:pt>
                <c:pt idx="578">
                  <c:v>1.21</c:v>
                </c:pt>
                <c:pt idx="579">
                  <c:v>1.2</c:v>
                </c:pt>
                <c:pt idx="580">
                  <c:v>1.18</c:v>
                </c:pt>
                <c:pt idx="581">
                  <c:v>1.18</c:v>
                </c:pt>
                <c:pt idx="582">
                  <c:v>1.17</c:v>
                </c:pt>
                <c:pt idx="583">
                  <c:v>1.1599999999999999</c:v>
                </c:pt>
                <c:pt idx="584">
                  <c:v>1.1499999999999999</c:v>
                </c:pt>
                <c:pt idx="585">
                  <c:v>1.1399999999999999</c:v>
                </c:pt>
                <c:pt idx="586">
                  <c:v>1.1299999999999999</c:v>
                </c:pt>
                <c:pt idx="587">
                  <c:v>1.1200000000000001</c:v>
                </c:pt>
                <c:pt idx="588">
                  <c:v>1.1200000000000001</c:v>
                </c:pt>
                <c:pt idx="589">
                  <c:v>1.1100000000000001</c:v>
                </c:pt>
                <c:pt idx="590">
                  <c:v>1.1000000000000001</c:v>
                </c:pt>
                <c:pt idx="591">
                  <c:v>1.0900000000000001</c:v>
                </c:pt>
                <c:pt idx="592">
                  <c:v>1.08</c:v>
                </c:pt>
                <c:pt idx="593">
                  <c:v>1.07</c:v>
                </c:pt>
                <c:pt idx="594">
                  <c:v>1.05</c:v>
                </c:pt>
                <c:pt idx="595">
                  <c:v>1.04</c:v>
                </c:pt>
                <c:pt idx="596">
                  <c:v>1.03</c:v>
                </c:pt>
                <c:pt idx="597">
                  <c:v>1.02</c:v>
                </c:pt>
                <c:pt idx="598">
                  <c:v>1.01</c:v>
                </c:pt>
                <c:pt idx="599">
                  <c:v>1</c:v>
                </c:pt>
                <c:pt idx="600">
                  <c:v>0.99099999999999999</c:v>
                </c:pt>
                <c:pt idx="601">
                  <c:v>0.98</c:v>
                </c:pt>
                <c:pt idx="602">
                  <c:v>0.96899999999999997</c:v>
                </c:pt>
                <c:pt idx="603">
                  <c:v>0.95899999999999996</c:v>
                </c:pt>
                <c:pt idx="604">
                  <c:v>0.94899999999999995</c:v>
                </c:pt>
                <c:pt idx="605">
                  <c:v>0.93899999999999995</c:v>
                </c:pt>
                <c:pt idx="606">
                  <c:v>0.92900000000000005</c:v>
                </c:pt>
                <c:pt idx="607">
                  <c:v>0.91900000000000004</c:v>
                </c:pt>
                <c:pt idx="608">
                  <c:v>0.90800000000000003</c:v>
                </c:pt>
                <c:pt idx="609">
                  <c:v>0.89800000000000002</c:v>
                </c:pt>
                <c:pt idx="610">
                  <c:v>0.88700000000000001</c:v>
                </c:pt>
                <c:pt idx="611">
                  <c:v>0.876</c:v>
                </c:pt>
                <c:pt idx="612">
                  <c:v>0.86499999999999999</c:v>
                </c:pt>
                <c:pt idx="613">
                  <c:v>0.85499999999999998</c:v>
                </c:pt>
                <c:pt idx="614">
                  <c:v>0.84399999999999997</c:v>
                </c:pt>
                <c:pt idx="615">
                  <c:v>0.83199999999999996</c:v>
                </c:pt>
                <c:pt idx="616">
                  <c:v>0.82</c:v>
                </c:pt>
                <c:pt idx="617">
                  <c:v>0.80900000000000005</c:v>
                </c:pt>
                <c:pt idx="618">
                  <c:v>0.79700000000000004</c:v>
                </c:pt>
                <c:pt idx="619">
                  <c:v>0.78400000000000003</c:v>
                </c:pt>
                <c:pt idx="620">
                  <c:v>0.77200000000000002</c:v>
                </c:pt>
                <c:pt idx="621">
                  <c:v>0.76700000000000002</c:v>
                </c:pt>
                <c:pt idx="622">
                  <c:v>0.72099999999999997</c:v>
                </c:pt>
                <c:pt idx="623">
                  <c:v>0.70299999999999996</c:v>
                </c:pt>
                <c:pt idx="624">
                  <c:v>0.70399999999999996</c:v>
                </c:pt>
                <c:pt idx="625">
                  <c:v>0.68100000000000005</c:v>
                </c:pt>
                <c:pt idx="626">
                  <c:v>0.66300000000000003</c:v>
                </c:pt>
                <c:pt idx="627">
                  <c:v>0.65300000000000002</c:v>
                </c:pt>
                <c:pt idx="628">
                  <c:v>0.63800000000000001</c:v>
                </c:pt>
                <c:pt idx="629">
                  <c:v>0.622</c:v>
                </c:pt>
                <c:pt idx="630">
                  <c:v>0.61599999999999999</c:v>
                </c:pt>
                <c:pt idx="631">
                  <c:v>0.60799999999999998</c:v>
                </c:pt>
                <c:pt idx="632">
                  <c:v>0.59399999999999997</c:v>
                </c:pt>
                <c:pt idx="633">
                  <c:v>0.58099999999999996</c:v>
                </c:pt>
                <c:pt idx="634">
                  <c:v>0.57199999999999995</c:v>
                </c:pt>
                <c:pt idx="635">
                  <c:v>0.56299999999999994</c:v>
                </c:pt>
                <c:pt idx="636">
                  <c:v>0.55300000000000005</c:v>
                </c:pt>
                <c:pt idx="637">
                  <c:v>0.54300000000000004</c:v>
                </c:pt>
                <c:pt idx="638">
                  <c:v>0.53400000000000003</c:v>
                </c:pt>
                <c:pt idx="639">
                  <c:v>0.52200000000000002</c:v>
                </c:pt>
                <c:pt idx="640">
                  <c:v>0.51</c:v>
                </c:pt>
                <c:pt idx="641">
                  <c:v>0.497</c:v>
                </c:pt>
                <c:pt idx="642">
                  <c:v>0.48699999999999999</c:v>
                </c:pt>
                <c:pt idx="643">
                  <c:v>0.47799999999999998</c:v>
                </c:pt>
                <c:pt idx="644">
                  <c:v>0.46899999999999997</c:v>
                </c:pt>
                <c:pt idx="645">
                  <c:v>0.46</c:v>
                </c:pt>
                <c:pt idx="646">
                  <c:v>0.45200000000000001</c:v>
                </c:pt>
                <c:pt idx="647">
                  <c:v>0.443</c:v>
                </c:pt>
                <c:pt idx="648">
                  <c:v>0.433</c:v>
                </c:pt>
                <c:pt idx="649">
                  <c:v>0.42299999999999999</c:v>
                </c:pt>
                <c:pt idx="650">
                  <c:v>0.41299999999999998</c:v>
                </c:pt>
                <c:pt idx="651">
                  <c:v>0.40200000000000002</c:v>
                </c:pt>
                <c:pt idx="652">
                  <c:v>0.39200000000000002</c:v>
                </c:pt>
                <c:pt idx="653">
                  <c:v>0.38300000000000001</c:v>
                </c:pt>
                <c:pt idx="654">
                  <c:v>0.377</c:v>
                </c:pt>
                <c:pt idx="655">
                  <c:v>0.36899999999999999</c:v>
                </c:pt>
                <c:pt idx="656">
                  <c:v>0.36</c:v>
                </c:pt>
                <c:pt idx="657">
                  <c:v>0.35199999999999998</c:v>
                </c:pt>
                <c:pt idx="658">
                  <c:v>0.34300000000000003</c:v>
                </c:pt>
                <c:pt idx="659">
                  <c:v>0.33400000000000002</c:v>
                </c:pt>
                <c:pt idx="660">
                  <c:v>0.32500000000000001</c:v>
                </c:pt>
                <c:pt idx="661">
                  <c:v>0.316</c:v>
                </c:pt>
                <c:pt idx="662">
                  <c:v>0.307</c:v>
                </c:pt>
                <c:pt idx="663">
                  <c:v>0.29699999999999999</c:v>
                </c:pt>
                <c:pt idx="664">
                  <c:v>0.28799999999999998</c:v>
                </c:pt>
                <c:pt idx="665">
                  <c:v>0.28000000000000003</c:v>
                </c:pt>
                <c:pt idx="666">
                  <c:v>0.27200000000000002</c:v>
                </c:pt>
                <c:pt idx="667">
                  <c:v>0.26200000000000001</c:v>
                </c:pt>
                <c:pt idx="668">
                  <c:v>0.253</c:v>
                </c:pt>
                <c:pt idx="669">
                  <c:v>0.24399999999999999</c:v>
                </c:pt>
                <c:pt idx="670">
                  <c:v>0.23499999999999999</c:v>
                </c:pt>
                <c:pt idx="671">
                  <c:v>0.22600000000000001</c:v>
                </c:pt>
                <c:pt idx="672">
                  <c:v>0.216</c:v>
                </c:pt>
                <c:pt idx="673">
                  <c:v>0.20699999999999999</c:v>
                </c:pt>
                <c:pt idx="674">
                  <c:v>0.19800000000000001</c:v>
                </c:pt>
                <c:pt idx="675">
                  <c:v>0.189</c:v>
                </c:pt>
                <c:pt idx="676">
                  <c:v>0.18</c:v>
                </c:pt>
                <c:pt idx="677">
                  <c:v>0.17199999999999999</c:v>
                </c:pt>
                <c:pt idx="678">
                  <c:v>0.16500000000000001</c:v>
                </c:pt>
                <c:pt idx="679">
                  <c:v>0.16</c:v>
                </c:pt>
                <c:pt idx="680">
                  <c:v>0.153</c:v>
                </c:pt>
                <c:pt idx="681">
                  <c:v>0.14599999999999999</c:v>
                </c:pt>
                <c:pt idx="682">
                  <c:v>0.13900000000000001</c:v>
                </c:pt>
                <c:pt idx="683">
                  <c:v>0.13200000000000001</c:v>
                </c:pt>
                <c:pt idx="684">
                  <c:v>0.127</c:v>
                </c:pt>
                <c:pt idx="685">
                  <c:v>0.129</c:v>
                </c:pt>
                <c:pt idx="686">
                  <c:v>0.128</c:v>
                </c:pt>
                <c:pt idx="687">
                  <c:v>0.125</c:v>
                </c:pt>
                <c:pt idx="688">
                  <c:v>0.122</c:v>
                </c:pt>
                <c:pt idx="689">
                  <c:v>0.11799999999999999</c:v>
                </c:pt>
                <c:pt idx="690">
                  <c:v>0.113</c:v>
                </c:pt>
                <c:pt idx="691">
                  <c:v>0.108</c:v>
                </c:pt>
                <c:pt idx="692">
                  <c:v>0.10299999999999999</c:v>
                </c:pt>
                <c:pt idx="693">
                  <c:v>9.64E-2</c:v>
                </c:pt>
                <c:pt idx="694">
                  <c:v>8.9899999999999994E-2</c:v>
                </c:pt>
                <c:pt idx="695">
                  <c:v>8.3099999999999993E-2</c:v>
                </c:pt>
                <c:pt idx="696">
                  <c:v>7.6300000000000007E-2</c:v>
                </c:pt>
                <c:pt idx="697">
                  <c:v>6.9699999999999998E-2</c:v>
                </c:pt>
                <c:pt idx="698">
                  <c:v>6.2799999999999995E-2</c:v>
                </c:pt>
                <c:pt idx="699">
                  <c:v>5.5599999999999997E-2</c:v>
                </c:pt>
                <c:pt idx="700">
                  <c:v>5.5599999999999997E-2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34B-4F3C-AB13-0871969ED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333224"/>
        <c:axId val="539333552"/>
      </c:scatterChart>
      <c:scatterChart>
        <c:scatterStyle val="lineMarker"/>
        <c:varyColors val="0"/>
        <c:ser>
          <c:idx val="3"/>
          <c:order val="0"/>
          <c:tx>
            <c:strRef>
              <c:f>[Reference_Values_1_FCR.xlsx]Reference_Values!$C$1</c:f>
              <c:strCache>
                <c:ptCount val="1"/>
                <c:pt idx="0">
                  <c:v>Force max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[Reference_Values_1_FCR.xlsx]Reference_Values!$A$2:$A$2000</c:f>
              <c:numCache>
                <c:formatCode>General</c:formatCode>
                <c:ptCount val="199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  <c:pt idx="1001">
                  <c:v>100.1</c:v>
                </c:pt>
                <c:pt idx="1002">
                  <c:v>100.2</c:v>
                </c:pt>
                <c:pt idx="1003">
                  <c:v>100.3</c:v>
                </c:pt>
                <c:pt idx="1004">
                  <c:v>100.4</c:v>
                </c:pt>
                <c:pt idx="1005">
                  <c:v>100.5</c:v>
                </c:pt>
                <c:pt idx="1006">
                  <c:v>100.6</c:v>
                </c:pt>
                <c:pt idx="1007">
                  <c:v>100.7</c:v>
                </c:pt>
                <c:pt idx="1008">
                  <c:v>100.8</c:v>
                </c:pt>
                <c:pt idx="1009">
                  <c:v>100.9</c:v>
                </c:pt>
                <c:pt idx="1010">
                  <c:v>101</c:v>
                </c:pt>
                <c:pt idx="1011">
                  <c:v>101.1</c:v>
                </c:pt>
                <c:pt idx="1012">
                  <c:v>101.2</c:v>
                </c:pt>
                <c:pt idx="1013">
                  <c:v>101.3</c:v>
                </c:pt>
                <c:pt idx="1014">
                  <c:v>101.4</c:v>
                </c:pt>
                <c:pt idx="1015">
                  <c:v>101.5</c:v>
                </c:pt>
                <c:pt idx="1016">
                  <c:v>101.6</c:v>
                </c:pt>
                <c:pt idx="1017">
                  <c:v>101.7</c:v>
                </c:pt>
                <c:pt idx="1018">
                  <c:v>101.8</c:v>
                </c:pt>
                <c:pt idx="1019">
                  <c:v>101.9</c:v>
                </c:pt>
                <c:pt idx="1020">
                  <c:v>102</c:v>
                </c:pt>
                <c:pt idx="1021">
                  <c:v>102.1</c:v>
                </c:pt>
                <c:pt idx="1022">
                  <c:v>102.2</c:v>
                </c:pt>
                <c:pt idx="1023">
                  <c:v>102.3</c:v>
                </c:pt>
                <c:pt idx="1024">
                  <c:v>102.4</c:v>
                </c:pt>
                <c:pt idx="1025">
                  <c:v>102.5</c:v>
                </c:pt>
                <c:pt idx="1026">
                  <c:v>102.6</c:v>
                </c:pt>
                <c:pt idx="1027">
                  <c:v>102.7</c:v>
                </c:pt>
                <c:pt idx="1028">
                  <c:v>102.8</c:v>
                </c:pt>
                <c:pt idx="1029">
                  <c:v>102.9</c:v>
                </c:pt>
                <c:pt idx="1030">
                  <c:v>103</c:v>
                </c:pt>
                <c:pt idx="1031">
                  <c:v>103.1</c:v>
                </c:pt>
                <c:pt idx="1032">
                  <c:v>103.2</c:v>
                </c:pt>
                <c:pt idx="1033">
                  <c:v>103.3</c:v>
                </c:pt>
                <c:pt idx="1034">
                  <c:v>103.4</c:v>
                </c:pt>
                <c:pt idx="1035">
                  <c:v>103.5</c:v>
                </c:pt>
                <c:pt idx="1036">
                  <c:v>103.6</c:v>
                </c:pt>
                <c:pt idx="1037">
                  <c:v>103.7</c:v>
                </c:pt>
                <c:pt idx="1038">
                  <c:v>103.8</c:v>
                </c:pt>
                <c:pt idx="1039">
                  <c:v>103.9</c:v>
                </c:pt>
                <c:pt idx="1040">
                  <c:v>104</c:v>
                </c:pt>
                <c:pt idx="1041">
                  <c:v>104.1</c:v>
                </c:pt>
                <c:pt idx="1042">
                  <c:v>104.2</c:v>
                </c:pt>
                <c:pt idx="1043">
                  <c:v>104.3</c:v>
                </c:pt>
                <c:pt idx="1044">
                  <c:v>104.4</c:v>
                </c:pt>
                <c:pt idx="1045">
                  <c:v>104.5</c:v>
                </c:pt>
                <c:pt idx="1046">
                  <c:v>104.6</c:v>
                </c:pt>
                <c:pt idx="1047">
                  <c:v>104.7</c:v>
                </c:pt>
                <c:pt idx="1048">
                  <c:v>104.8</c:v>
                </c:pt>
                <c:pt idx="1049">
                  <c:v>104.9</c:v>
                </c:pt>
                <c:pt idx="1050">
                  <c:v>105</c:v>
                </c:pt>
                <c:pt idx="1051">
                  <c:v>105.1</c:v>
                </c:pt>
                <c:pt idx="1052">
                  <c:v>105.2</c:v>
                </c:pt>
                <c:pt idx="1053">
                  <c:v>105.3</c:v>
                </c:pt>
                <c:pt idx="1054">
                  <c:v>105.4</c:v>
                </c:pt>
                <c:pt idx="1055">
                  <c:v>105.5</c:v>
                </c:pt>
                <c:pt idx="1056">
                  <c:v>105.6</c:v>
                </c:pt>
                <c:pt idx="1057">
                  <c:v>105.7</c:v>
                </c:pt>
                <c:pt idx="1058">
                  <c:v>105.8</c:v>
                </c:pt>
                <c:pt idx="1059">
                  <c:v>105.9</c:v>
                </c:pt>
                <c:pt idx="1060">
                  <c:v>106</c:v>
                </c:pt>
                <c:pt idx="1061">
                  <c:v>106.1</c:v>
                </c:pt>
                <c:pt idx="1062">
                  <c:v>106.2</c:v>
                </c:pt>
                <c:pt idx="1063">
                  <c:v>106.3</c:v>
                </c:pt>
                <c:pt idx="1064">
                  <c:v>106.4</c:v>
                </c:pt>
                <c:pt idx="1065">
                  <c:v>106.5</c:v>
                </c:pt>
                <c:pt idx="1066">
                  <c:v>106.6</c:v>
                </c:pt>
                <c:pt idx="1067">
                  <c:v>106.7</c:v>
                </c:pt>
                <c:pt idx="1068">
                  <c:v>106.8</c:v>
                </c:pt>
                <c:pt idx="1069">
                  <c:v>106.9</c:v>
                </c:pt>
                <c:pt idx="1070">
                  <c:v>107</c:v>
                </c:pt>
                <c:pt idx="1071">
                  <c:v>107.1</c:v>
                </c:pt>
                <c:pt idx="1072">
                  <c:v>107.2</c:v>
                </c:pt>
                <c:pt idx="1073">
                  <c:v>107.3</c:v>
                </c:pt>
              </c:numCache>
            </c:numRef>
          </c:xVal>
          <c:yVal>
            <c:numRef>
              <c:f>[Reference_Values_1_FCR.xlsx]Reference_Values!$C$2:$C$2000</c:f>
              <c:numCache>
                <c:formatCode>General</c:formatCode>
                <c:ptCount val="1999"/>
                <c:pt idx="0">
                  <c:v>0</c:v>
                </c:pt>
                <c:pt idx="1">
                  <c:v>5.8313367877074002E-2</c:v>
                </c:pt>
                <c:pt idx="2">
                  <c:v>0.116626735754148</c:v>
                </c:pt>
                <c:pt idx="3">
                  <c:v>0.174940103631222</c:v>
                </c:pt>
                <c:pt idx="4">
                  <c:v>0.23325347150829601</c:v>
                </c:pt>
                <c:pt idx="5">
                  <c:v>0.29156683938536998</c:v>
                </c:pt>
                <c:pt idx="6">
                  <c:v>0.349780443868691</c:v>
                </c:pt>
                <c:pt idx="7">
                  <c:v>0.40779151021330101</c:v>
                </c:pt>
                <c:pt idx="8">
                  <c:v>0.46580258915158101</c:v>
                </c:pt>
                <c:pt idx="9">
                  <c:v>0.52314141758502197</c:v>
                </c:pt>
                <c:pt idx="10">
                  <c:v>0.58017813246740502</c:v>
                </c:pt>
                <c:pt idx="11">
                  <c:v>0.63721596723180796</c:v>
                </c:pt>
                <c:pt idx="12">
                  <c:v>0.70539155922589802</c:v>
                </c:pt>
                <c:pt idx="13">
                  <c:v>0.77541684583986203</c:v>
                </c:pt>
                <c:pt idx="14">
                  <c:v>0.846030317937427</c:v>
                </c:pt>
                <c:pt idx="15">
                  <c:v>0.91709849114660202</c:v>
                </c:pt>
                <c:pt idx="16">
                  <c:v>0.98852461639160605</c:v>
                </c:pt>
                <c:pt idx="17">
                  <c:v>1.0599743550349501</c:v>
                </c:pt>
                <c:pt idx="18">
                  <c:v>1.13060575083138</c:v>
                </c:pt>
                <c:pt idx="19">
                  <c:v>1.2014294017738401</c:v>
                </c:pt>
                <c:pt idx="20">
                  <c:v>1.27425064393154</c:v>
                </c:pt>
                <c:pt idx="21">
                  <c:v>1.3484545790887501</c:v>
                </c:pt>
                <c:pt idx="22">
                  <c:v>1.4227055974901901</c:v>
                </c:pt>
                <c:pt idx="23">
                  <c:v>1.46490827563257</c:v>
                </c:pt>
                <c:pt idx="24">
                  <c:v>1.5142936240437199</c:v>
                </c:pt>
                <c:pt idx="25">
                  <c:v>1.5636789724548701</c:v>
                </c:pt>
                <c:pt idx="26">
                  <c:v>1.61306432086602</c:v>
                </c:pt>
                <c:pt idx="27">
                  <c:v>1.66244966927718</c:v>
                </c:pt>
                <c:pt idx="28">
                  <c:v>1.7101694873852999</c:v>
                </c:pt>
                <c:pt idx="29">
                  <c:v>1.7428995327661501</c:v>
                </c:pt>
                <c:pt idx="30">
                  <c:v>1.775629578147</c:v>
                </c:pt>
                <c:pt idx="31">
                  <c:v>1.8073746576568399</c:v>
                </c:pt>
                <c:pt idx="32">
                  <c:v>1.83814058922079</c:v>
                </c:pt>
                <c:pt idx="33">
                  <c:v>1.86890652078473</c:v>
                </c:pt>
                <c:pt idx="34">
                  <c:v>1.8916258486275901</c:v>
                </c:pt>
                <c:pt idx="35">
                  <c:v>1.9111405667291499</c:v>
                </c:pt>
                <c:pt idx="36">
                  <c:v>1.9306552848307099</c:v>
                </c:pt>
                <c:pt idx="37">
                  <c:v>1.9501700029322699</c:v>
                </c:pt>
                <c:pt idx="38">
                  <c:v>1.96968472103383</c:v>
                </c:pt>
                <c:pt idx="39">
                  <c:v>1.98993948242543</c:v>
                </c:pt>
                <c:pt idx="40">
                  <c:v>2.0168546334274202</c:v>
                </c:pt>
                <c:pt idx="41">
                  <c:v>2.0437697844294198</c:v>
                </c:pt>
                <c:pt idx="42">
                  <c:v>2.06874131810557</c:v>
                </c:pt>
                <c:pt idx="43">
                  <c:v>2.0920651120554599</c:v>
                </c:pt>
                <c:pt idx="44">
                  <c:v>2.1153889060053399</c:v>
                </c:pt>
                <c:pt idx="45">
                  <c:v>2.1348288095116401</c:v>
                </c:pt>
                <c:pt idx="46">
                  <c:v>2.1502760826644201</c:v>
                </c:pt>
                <c:pt idx="47">
                  <c:v>2.1657233558172</c:v>
                </c:pt>
                <c:pt idx="48">
                  <c:v>2.1811706289699799</c:v>
                </c:pt>
                <c:pt idx="49">
                  <c:v>2.1966179021227701</c:v>
                </c:pt>
                <c:pt idx="50">
                  <c:v>2.21206517527555</c:v>
                </c:pt>
                <c:pt idx="51">
                  <c:v>2.2347851757010599</c:v>
                </c:pt>
                <c:pt idx="52">
                  <c:v>2.2575051761265699</c:v>
                </c:pt>
                <c:pt idx="53">
                  <c:v>2.2784702508661798</c:v>
                </c:pt>
                <c:pt idx="54">
                  <c:v>2.29773406011509</c:v>
                </c:pt>
                <c:pt idx="55">
                  <c:v>2.3169978693640001</c:v>
                </c:pt>
                <c:pt idx="56">
                  <c:v>2.3254738334585601</c:v>
                </c:pt>
                <c:pt idx="57">
                  <c:v>2.32489800976058</c:v>
                </c:pt>
                <c:pt idx="58">
                  <c:v>2.3243221860626</c:v>
                </c:pt>
                <c:pt idx="59">
                  <c:v>2.32374636236462</c:v>
                </c:pt>
                <c:pt idx="60">
                  <c:v>2.3231705386666399</c:v>
                </c:pt>
                <c:pt idx="61">
                  <c:v>2.3225947149686599</c:v>
                </c:pt>
                <c:pt idx="62">
                  <c:v>2.3267916185434099</c:v>
                </c:pt>
                <c:pt idx="63">
                  <c:v>2.3309885221181501</c:v>
                </c:pt>
                <c:pt idx="64">
                  <c:v>2.3339873260985402</c:v>
                </c:pt>
                <c:pt idx="65">
                  <c:v>2.3361758680495899</c:v>
                </c:pt>
                <c:pt idx="66">
                  <c:v>2.33836441000064</c:v>
                </c:pt>
                <c:pt idx="67">
                  <c:v>2.3412875401741502</c:v>
                </c:pt>
                <c:pt idx="68">
                  <c:v>2.34511903649125</c:v>
                </c:pt>
                <c:pt idx="69">
                  <c:v>2.3489505328083502</c:v>
                </c:pt>
                <c:pt idx="70">
                  <c:v>2.35278202912545</c:v>
                </c:pt>
                <c:pt idx="71">
                  <c:v>2.3566135254425502</c:v>
                </c:pt>
                <c:pt idx="72">
                  <c:v>2.36044502175965</c:v>
                </c:pt>
                <c:pt idx="73">
                  <c:v>2.35500379080402</c:v>
                </c:pt>
                <c:pt idx="74">
                  <c:v>2.34853225681809</c:v>
                </c:pt>
                <c:pt idx="75">
                  <c:v>2.34156648670232</c:v>
                </c:pt>
                <c:pt idx="76">
                  <c:v>2.3342883972578798</c:v>
                </c:pt>
                <c:pt idx="77">
                  <c:v>2.3270103078134499</c:v>
                </c:pt>
                <c:pt idx="78">
                  <c:v>2.3206571767789401</c:v>
                </c:pt>
                <c:pt idx="79">
                  <c:v>2.3168728531137202</c:v>
                </c:pt>
                <c:pt idx="80">
                  <c:v>2.31308852944851</c:v>
                </c:pt>
                <c:pt idx="81">
                  <c:v>2.30930420578329</c:v>
                </c:pt>
                <c:pt idx="82">
                  <c:v>2.30551988211807</c:v>
                </c:pt>
                <c:pt idx="83">
                  <c:v>2.3017355584528501</c:v>
                </c:pt>
                <c:pt idx="84">
                  <c:v>2.3101835580199501</c:v>
                </c:pt>
                <c:pt idx="85">
                  <c:v>2.31999070461287</c:v>
                </c:pt>
                <c:pt idx="86">
                  <c:v>2.3293156929035201</c:v>
                </c:pt>
                <c:pt idx="87">
                  <c:v>2.3383833701571501</c:v>
                </c:pt>
                <c:pt idx="88">
                  <c:v>2.3474510474107699</c:v>
                </c:pt>
                <c:pt idx="89">
                  <c:v>2.3532028866085501</c:v>
                </c:pt>
                <c:pt idx="90">
                  <c:v>2.3554389127951501</c:v>
                </c:pt>
                <c:pt idx="91">
                  <c:v>2.3576749389817602</c:v>
                </c:pt>
                <c:pt idx="92">
                  <c:v>2.3599109651683601</c:v>
                </c:pt>
                <c:pt idx="93">
                  <c:v>2.3621469913549702</c:v>
                </c:pt>
                <c:pt idx="94">
                  <c:v>2.3643830175415701</c:v>
                </c:pt>
                <c:pt idx="95">
                  <c:v>2.35631601342515</c:v>
                </c:pt>
                <c:pt idx="96">
                  <c:v>2.34824900930872</c:v>
                </c:pt>
                <c:pt idx="97">
                  <c:v>2.3403000556207698</c:v>
                </c:pt>
                <c:pt idx="98">
                  <c:v>2.33237867011339</c:v>
                </c:pt>
                <c:pt idx="99">
                  <c:v>2.3244572846060199</c:v>
                </c:pt>
                <c:pt idx="100">
                  <c:v>2.31594713528095</c:v>
                </c:pt>
                <c:pt idx="101">
                  <c:v>2.3048728153809699</c:v>
                </c:pt>
                <c:pt idx="102">
                  <c:v>2.29379849548098</c:v>
                </c:pt>
                <c:pt idx="103">
                  <c:v>2.2827241755809999</c:v>
                </c:pt>
                <c:pt idx="104">
                  <c:v>2.2716498556810198</c:v>
                </c:pt>
                <c:pt idx="105">
                  <c:v>2.2605755357810402</c:v>
                </c:pt>
                <c:pt idx="106">
                  <c:v>2.2476830340628702</c:v>
                </c:pt>
                <c:pt idx="107">
                  <c:v>2.2347905323447099</c:v>
                </c:pt>
                <c:pt idx="108">
                  <c:v>2.2234418418092901</c:v>
                </c:pt>
                <c:pt idx="109">
                  <c:v>2.21227120022054</c:v>
                </c:pt>
                <c:pt idx="110">
                  <c:v>2.2011005586318002</c:v>
                </c:pt>
                <c:pt idx="111">
                  <c:v>2.20831301642865</c:v>
                </c:pt>
                <c:pt idx="112">
                  <c:v>2.21567680462746</c:v>
                </c:pt>
                <c:pt idx="113">
                  <c:v>2.22304059282627</c:v>
                </c:pt>
                <c:pt idx="114">
                  <c:v>2.2304043810250702</c:v>
                </c:pt>
                <c:pt idx="115">
                  <c:v>2.2377681692238802</c:v>
                </c:pt>
                <c:pt idx="116">
                  <c:v>2.2451319574226898</c:v>
                </c:pt>
                <c:pt idx="117">
                  <c:v>2.26205130117705</c:v>
                </c:pt>
                <c:pt idx="118">
                  <c:v>2.2792683709922699</c:v>
                </c:pt>
                <c:pt idx="119">
                  <c:v>2.2989939530882699</c:v>
                </c:pt>
                <c:pt idx="120">
                  <c:v>2.3187195351842802</c:v>
                </c:pt>
                <c:pt idx="121">
                  <c:v>2.3384451172802798</c:v>
                </c:pt>
                <c:pt idx="122">
                  <c:v>2.3429143708205</c:v>
                </c:pt>
                <c:pt idx="123">
                  <c:v>2.3473057606940202</c:v>
                </c:pt>
                <c:pt idx="124">
                  <c:v>2.3516971505675501</c:v>
                </c:pt>
                <c:pt idx="125">
                  <c:v>2.3560885404410801</c:v>
                </c:pt>
                <c:pt idx="126">
                  <c:v>2.36047993031461</c:v>
                </c:pt>
                <c:pt idx="127">
                  <c:v>2.3648713201881302</c:v>
                </c:pt>
                <c:pt idx="128">
                  <c:v>2.3871515989505498</c:v>
                </c:pt>
                <c:pt idx="129">
                  <c:v>2.4097792923802102</c:v>
                </c:pt>
                <c:pt idx="130">
                  <c:v>2.43345851538797</c:v>
                </c:pt>
                <c:pt idx="131">
                  <c:v>2.4571377383957298</c:v>
                </c:pt>
                <c:pt idx="132">
                  <c:v>2.4808169614034798</c:v>
                </c:pt>
                <c:pt idx="133">
                  <c:v>2.4906872837820999</c:v>
                </c:pt>
                <c:pt idx="134">
                  <c:v>2.5005988181633398</c:v>
                </c:pt>
                <c:pt idx="135">
                  <c:v>2.51051035254459</c:v>
                </c:pt>
                <c:pt idx="136">
                  <c:v>2.5204218869258299</c:v>
                </c:pt>
                <c:pt idx="137">
                  <c:v>2.5303334213070698</c:v>
                </c:pt>
                <c:pt idx="138">
                  <c:v>2.54024495568832</c:v>
                </c:pt>
                <c:pt idx="139">
                  <c:v>2.5427120456251102</c:v>
                </c:pt>
                <c:pt idx="140">
                  <c:v>2.5447458847892599</c:v>
                </c:pt>
                <c:pt idx="141">
                  <c:v>2.5461814676082701</c:v>
                </c:pt>
                <c:pt idx="142">
                  <c:v>2.5476170504272799</c:v>
                </c:pt>
                <c:pt idx="143">
                  <c:v>2.5486294798698101</c:v>
                </c:pt>
                <c:pt idx="144">
                  <c:v>2.55802181795675</c:v>
                </c:pt>
                <c:pt idx="145">
                  <c:v>2.5674141560436801</c:v>
                </c:pt>
                <c:pt idx="146">
                  <c:v>2.5768064941306101</c:v>
                </c:pt>
                <c:pt idx="147">
                  <c:v>2.5861988322175402</c:v>
                </c:pt>
                <c:pt idx="148">
                  <c:v>2.5955911703044801</c:v>
                </c:pt>
                <c:pt idx="149">
                  <c:v>2.6049835083914101</c:v>
                </c:pt>
                <c:pt idx="150">
                  <c:v>2.60959806870056</c:v>
                </c:pt>
                <c:pt idx="151">
                  <c:v>2.6128960974144699</c:v>
                </c:pt>
                <c:pt idx="152">
                  <c:v>2.6156752892198201</c:v>
                </c:pt>
                <c:pt idx="153">
                  <c:v>2.6184544810251702</c:v>
                </c:pt>
                <c:pt idx="154">
                  <c:v>2.62121747075506</c:v>
                </c:pt>
                <c:pt idx="155">
                  <c:v>2.6279475653620401</c:v>
                </c:pt>
                <c:pt idx="156">
                  <c:v>2.6346776599690198</c:v>
                </c:pt>
                <c:pt idx="157">
                  <c:v>2.641407754576</c:v>
                </c:pt>
                <c:pt idx="158">
                  <c:v>2.6481378491829699</c:v>
                </c:pt>
                <c:pt idx="159">
                  <c:v>2.6548679437899501</c:v>
                </c:pt>
                <c:pt idx="160">
                  <c:v>2.65848692728582</c:v>
                </c:pt>
                <c:pt idx="161">
                  <c:v>2.66210591078169</c:v>
                </c:pt>
                <c:pt idx="162">
                  <c:v>2.6644079196007202</c:v>
                </c:pt>
                <c:pt idx="163">
                  <c:v>2.66663928338185</c:v>
                </c:pt>
                <c:pt idx="164">
                  <c:v>2.66887064716297</c:v>
                </c:pt>
                <c:pt idx="165">
                  <c:v>2.67001914917509</c:v>
                </c:pt>
                <c:pt idx="166">
                  <c:v>2.6720594511539799</c:v>
                </c:pt>
                <c:pt idx="167">
                  <c:v>2.6740997531328801</c:v>
                </c:pt>
                <c:pt idx="168">
                  <c:v>2.6761400551117802</c:v>
                </c:pt>
                <c:pt idx="169">
                  <c:v>2.6781803570906799</c:v>
                </c:pt>
                <c:pt idx="170">
                  <c:v>2.6802206590695699</c:v>
                </c:pt>
                <c:pt idx="171">
                  <c:v>2.6854831832706898</c:v>
                </c:pt>
                <c:pt idx="172">
                  <c:v>2.6906801974591201</c:v>
                </c:pt>
                <c:pt idx="173">
                  <c:v>2.6956328952769999</c:v>
                </c:pt>
                <c:pt idx="174">
                  <c:v>2.7005855930948699</c:v>
                </c:pt>
                <c:pt idx="175">
                  <c:v>2.7055382909127501</c:v>
                </c:pt>
                <c:pt idx="176">
                  <c:v>2.7086152245857198</c:v>
                </c:pt>
                <c:pt idx="177">
                  <c:v>2.7071780146548301</c:v>
                </c:pt>
                <c:pt idx="178">
                  <c:v>2.70574080472394</c:v>
                </c:pt>
                <c:pt idx="179">
                  <c:v>2.7043035947930498</c:v>
                </c:pt>
                <c:pt idx="180">
                  <c:v>2.7028663848621601</c:v>
                </c:pt>
                <c:pt idx="181">
                  <c:v>2.70142917493127</c:v>
                </c:pt>
                <c:pt idx="182">
                  <c:v>2.6979919650003898</c:v>
                </c:pt>
                <c:pt idx="183">
                  <c:v>2.69498563858519</c:v>
                </c:pt>
                <c:pt idx="184">
                  <c:v>2.69226681631346</c:v>
                </c:pt>
                <c:pt idx="185">
                  <c:v>2.68954799404173</c:v>
                </c:pt>
                <c:pt idx="186">
                  <c:v>2.6868570089525998</c:v>
                </c:pt>
                <c:pt idx="187">
                  <c:v>2.68864115692213</c:v>
                </c:pt>
                <c:pt idx="188">
                  <c:v>2.6904253048916602</c:v>
                </c:pt>
                <c:pt idx="189">
                  <c:v>2.69220945286119</c:v>
                </c:pt>
                <c:pt idx="190">
                  <c:v>2.6939936008307099</c:v>
                </c:pt>
                <c:pt idx="191">
                  <c:v>2.6957777488002401</c:v>
                </c:pt>
                <c:pt idx="192">
                  <c:v>2.6975618967697699</c:v>
                </c:pt>
                <c:pt idx="193">
                  <c:v>2.69690160029486</c:v>
                </c:pt>
                <c:pt idx="194">
                  <c:v>2.6977297263716</c:v>
                </c:pt>
                <c:pt idx="195">
                  <c:v>2.6986108188740898</c:v>
                </c:pt>
                <c:pt idx="196">
                  <c:v>2.6994919113765699</c:v>
                </c:pt>
                <c:pt idx="197">
                  <c:v>2.7008729288697899</c:v>
                </c:pt>
                <c:pt idx="198">
                  <c:v>2.7059356122532798</c:v>
                </c:pt>
                <c:pt idx="199">
                  <c:v>2.7109982956367702</c:v>
                </c:pt>
                <c:pt idx="200">
                  <c:v>2.7160609790202601</c:v>
                </c:pt>
                <c:pt idx="201">
                  <c:v>2.7211236624037598</c:v>
                </c:pt>
                <c:pt idx="202">
                  <c:v>2.7261863457872502</c:v>
                </c:pt>
                <c:pt idx="203">
                  <c:v>2.7321379180596299</c:v>
                </c:pt>
                <c:pt idx="204">
                  <c:v>2.7386932061215599</c:v>
                </c:pt>
                <c:pt idx="205">
                  <c:v>2.74636404783192</c:v>
                </c:pt>
                <c:pt idx="206">
                  <c:v>2.7540348895422699</c:v>
                </c:pt>
                <c:pt idx="207">
                  <c:v>2.7617057312526199</c:v>
                </c:pt>
                <c:pt idx="208">
                  <c:v>2.7682687687738001</c:v>
                </c:pt>
                <c:pt idx="209">
                  <c:v>2.7707055637328901</c:v>
                </c:pt>
                <c:pt idx="210">
                  <c:v>2.7731423586919801</c:v>
                </c:pt>
                <c:pt idx="211">
                  <c:v>2.7755791536510599</c:v>
                </c:pt>
                <c:pt idx="212">
                  <c:v>2.7780159486101499</c:v>
                </c:pt>
                <c:pt idx="213">
                  <c:v>2.7804527435692301</c:v>
                </c:pt>
                <c:pt idx="214">
                  <c:v>2.78555620519499</c:v>
                </c:pt>
                <c:pt idx="215">
                  <c:v>2.79154264294259</c:v>
                </c:pt>
                <c:pt idx="216">
                  <c:v>2.7977267156500698</c:v>
                </c:pt>
                <c:pt idx="217">
                  <c:v>2.8039107883575398</c:v>
                </c:pt>
                <c:pt idx="218">
                  <c:v>2.8100948610650098</c:v>
                </c:pt>
                <c:pt idx="219">
                  <c:v>2.8239132192228</c:v>
                </c:pt>
                <c:pt idx="220">
                  <c:v>2.8378053243716601</c:v>
                </c:pt>
                <c:pt idx="221">
                  <c:v>2.85169742952053</c:v>
                </c:pt>
                <c:pt idx="222">
                  <c:v>2.86558953466939</c:v>
                </c:pt>
                <c:pt idx="223">
                  <c:v>2.8794816398182599</c:v>
                </c:pt>
                <c:pt idx="224">
                  <c:v>2.89337374496712</c:v>
                </c:pt>
                <c:pt idx="225">
                  <c:v>2.90286597903751</c:v>
                </c:pt>
                <c:pt idx="226">
                  <c:v>2.9121387852715999</c:v>
                </c:pt>
                <c:pt idx="227">
                  <c:v>2.92141159150568</c:v>
                </c:pt>
                <c:pt idx="228">
                  <c:v>2.9306843977397601</c:v>
                </c:pt>
                <c:pt idx="229">
                  <c:v>2.9384203854947502</c:v>
                </c:pt>
                <c:pt idx="230">
                  <c:v>2.9450859648593601</c:v>
                </c:pt>
                <c:pt idx="231">
                  <c:v>2.9517515442239599</c:v>
                </c:pt>
                <c:pt idx="232">
                  <c:v>2.9584171235885699</c:v>
                </c:pt>
                <c:pt idx="233">
                  <c:v>2.9650827029531799</c:v>
                </c:pt>
                <c:pt idx="234">
                  <c:v>2.9717482823177899</c:v>
                </c:pt>
                <c:pt idx="235">
                  <c:v>2.9791916394601801</c:v>
                </c:pt>
                <c:pt idx="236">
                  <c:v>2.9852129967480701</c:v>
                </c:pt>
                <c:pt idx="237">
                  <c:v>2.9909170772421199</c:v>
                </c:pt>
                <c:pt idx="238">
                  <c:v>2.9966211577361701</c:v>
                </c:pt>
                <c:pt idx="239">
                  <c:v>3.0023252382302199</c:v>
                </c:pt>
                <c:pt idx="240">
                  <c:v>3.0073167030042298</c:v>
                </c:pt>
                <c:pt idx="241">
                  <c:v>3.0211264691123501</c:v>
                </c:pt>
                <c:pt idx="242">
                  <c:v>3.0401949821441199</c:v>
                </c:pt>
                <c:pt idx="243">
                  <c:v>3.0592657392322198</c:v>
                </c:pt>
                <c:pt idx="244">
                  <c:v>3.0783386444097598</c:v>
                </c:pt>
                <c:pt idx="245">
                  <c:v>3.0974136070917502</c:v>
                </c:pt>
                <c:pt idx="246">
                  <c:v>3.1090279995083199</c:v>
                </c:pt>
                <c:pt idx="247">
                  <c:v>3.1136547591435901</c:v>
                </c:pt>
                <c:pt idx="248">
                  <c:v>3.1183436041884298</c:v>
                </c:pt>
                <c:pt idx="249">
                  <c:v>3.1230943091290002</c:v>
                </c:pt>
                <c:pt idx="250">
                  <c:v>3.1263768613868002</c:v>
                </c:pt>
                <c:pt idx="251">
                  <c:v>3.1297789855353702</c:v>
                </c:pt>
                <c:pt idx="252">
                  <c:v>3.13318116466061</c:v>
                </c:pt>
                <c:pt idx="253">
                  <c:v>3.13658339821048</c:v>
                </c:pt>
                <c:pt idx="254">
                  <c:v>3.1399856856403301</c:v>
                </c:pt>
                <c:pt idx="255">
                  <c:v>3.1433880264127101</c:v>
                </c:pt>
                <c:pt idx="256">
                  <c:v>3.1467904199972998</c:v>
                </c:pt>
                <c:pt idx="257">
                  <c:v>3.1449643183791198</c:v>
                </c:pt>
                <c:pt idx="258">
                  <c:v>3.1429623901349601</c:v>
                </c:pt>
                <c:pt idx="259">
                  <c:v>3.1409604618908</c:v>
                </c:pt>
                <c:pt idx="260">
                  <c:v>3.1389585336466399</c:v>
                </c:pt>
                <c:pt idx="261">
                  <c:v>3.1363720583285599</c:v>
                </c:pt>
                <c:pt idx="262">
                  <c:v>3.1356009891976702</c:v>
                </c:pt>
                <c:pt idx="263">
                  <c:v>3.13482992006678</c:v>
                </c:pt>
                <c:pt idx="264">
                  <c:v>3.1340588509358902</c:v>
                </c:pt>
                <c:pt idx="265">
                  <c:v>3.133287781805</c:v>
                </c:pt>
                <c:pt idx="266">
                  <c:v>3.1325167126741098</c:v>
                </c:pt>
                <c:pt idx="267">
                  <c:v>3.1322602839500999</c:v>
                </c:pt>
                <c:pt idx="268">
                  <c:v>3.1318782933629801</c:v>
                </c:pt>
                <c:pt idx="269">
                  <c:v>3.1314963027758602</c:v>
                </c:pt>
                <c:pt idx="270">
                  <c:v>3.1311143121887399</c:v>
                </c:pt>
                <c:pt idx="271">
                  <c:v>3.1308999718039501</c:v>
                </c:pt>
                <c:pt idx="272">
                  <c:v>3.12907681522457</c:v>
                </c:pt>
                <c:pt idx="273">
                  <c:v>3.12725365864519</c:v>
                </c:pt>
                <c:pt idx="274">
                  <c:v>3.1254305020658202</c:v>
                </c:pt>
                <c:pt idx="275">
                  <c:v>3.1236073454864401</c:v>
                </c:pt>
                <c:pt idx="276">
                  <c:v>3.1217841889070699</c:v>
                </c:pt>
                <c:pt idx="277">
                  <c:v>3.1201837713909</c:v>
                </c:pt>
                <c:pt idx="278">
                  <c:v>3.12126464819656</c:v>
                </c:pt>
                <c:pt idx="279">
                  <c:v>3.1223455250022201</c:v>
                </c:pt>
                <c:pt idx="280">
                  <c:v>3.1234264018078801</c:v>
                </c:pt>
                <c:pt idx="281">
                  <c:v>3.1245072786135402</c:v>
                </c:pt>
                <c:pt idx="282">
                  <c:v>3.1292678574112101</c:v>
                </c:pt>
                <c:pt idx="283">
                  <c:v>3.1338165641704299</c:v>
                </c:pt>
                <c:pt idx="284">
                  <c:v>3.1383652709296501</c:v>
                </c:pt>
                <c:pt idx="285">
                  <c:v>3.1429139776888801</c:v>
                </c:pt>
                <c:pt idx="286">
                  <c:v>3.1474626844481</c:v>
                </c:pt>
                <c:pt idx="287">
                  <c:v>3.15201139120733</c:v>
                </c:pt>
                <c:pt idx="288">
                  <c:v>3.1544803666144401</c:v>
                </c:pt>
                <c:pt idx="289">
                  <c:v>3.1569539352771598</c:v>
                </c:pt>
                <c:pt idx="290">
                  <c:v>3.1594275039398698</c:v>
                </c:pt>
                <c:pt idx="291">
                  <c:v>3.16190107260259</c:v>
                </c:pt>
                <c:pt idx="292">
                  <c:v>3.1619121552441798</c:v>
                </c:pt>
                <c:pt idx="293">
                  <c:v>3.16433509772168</c:v>
                </c:pt>
                <c:pt idx="294">
                  <c:v>3.1667580401991802</c:v>
                </c:pt>
                <c:pt idx="295">
                  <c:v>3.1691809826766901</c:v>
                </c:pt>
                <c:pt idx="296">
                  <c:v>3.1716039251541899</c:v>
                </c:pt>
                <c:pt idx="297">
                  <c:v>3.1740268676316901</c:v>
                </c:pt>
                <c:pt idx="298">
                  <c:v>3.1771247178855</c:v>
                </c:pt>
                <c:pt idx="299">
                  <c:v>3.1797642120207601</c:v>
                </c:pt>
                <c:pt idx="300">
                  <c:v>3.18240370615601</c:v>
                </c:pt>
                <c:pt idx="301">
                  <c:v>3.1850432002912599</c:v>
                </c:pt>
                <c:pt idx="302">
                  <c:v>3.1878123027392</c:v>
                </c:pt>
                <c:pt idx="303">
                  <c:v>3.1914487838951402</c:v>
                </c:pt>
                <c:pt idx="304">
                  <c:v>3.1904185983844102</c:v>
                </c:pt>
                <c:pt idx="305">
                  <c:v>3.1893884128736798</c:v>
                </c:pt>
                <c:pt idx="306">
                  <c:v>3.1883582273629498</c:v>
                </c:pt>
                <c:pt idx="307">
                  <c:v>3.1873280418522199</c:v>
                </c:pt>
                <c:pt idx="308">
                  <c:v>3.1862682042788899</c:v>
                </c:pt>
                <c:pt idx="309">
                  <c:v>3.19251644251869</c:v>
                </c:pt>
                <c:pt idx="310">
                  <c:v>3.19876468075848</c:v>
                </c:pt>
                <c:pt idx="311">
                  <c:v>3.2050129189982801</c:v>
                </c:pt>
                <c:pt idx="312">
                  <c:v>3.21126115723807</c:v>
                </c:pt>
                <c:pt idx="313">
                  <c:v>3.2170784274930502</c:v>
                </c:pt>
                <c:pt idx="314">
                  <c:v>3.2181407605302499</c:v>
                </c:pt>
                <c:pt idx="315">
                  <c:v>3.21920309356745</c:v>
                </c:pt>
                <c:pt idx="316">
                  <c:v>3.2202654266046502</c:v>
                </c:pt>
                <c:pt idx="317">
                  <c:v>3.2213277596418499</c:v>
                </c:pt>
                <c:pt idx="318">
                  <c:v>3.2221933184037801</c:v>
                </c:pt>
                <c:pt idx="319">
                  <c:v>3.2226743799309698</c:v>
                </c:pt>
                <c:pt idx="320">
                  <c:v>3.2204887747914999</c:v>
                </c:pt>
                <c:pt idx="321">
                  <c:v>3.2183031696520201</c:v>
                </c:pt>
                <c:pt idx="322">
                  <c:v>3.2161175645125502</c:v>
                </c:pt>
                <c:pt idx="323">
                  <c:v>3.2153758855594101</c:v>
                </c:pt>
                <c:pt idx="324">
                  <c:v>3.2157234842556099</c:v>
                </c:pt>
                <c:pt idx="325">
                  <c:v>3.2280710829518098</c:v>
                </c:pt>
                <c:pt idx="326">
                  <c:v>3.2404186816480101</c:v>
                </c:pt>
                <c:pt idx="327">
                  <c:v>3.2527662803442099</c:v>
                </c:pt>
                <c:pt idx="328">
                  <c:v>3.2654250922951</c:v>
                </c:pt>
                <c:pt idx="329">
                  <c:v>3.2792619152934499</c:v>
                </c:pt>
                <c:pt idx="330">
                  <c:v>3.2884320716251398</c:v>
                </c:pt>
                <c:pt idx="331">
                  <c:v>3.29760222795682</c:v>
                </c:pt>
                <c:pt idx="332">
                  <c:v>3.3067723842885099</c:v>
                </c:pt>
                <c:pt idx="333">
                  <c:v>3.3167059881083101</c:v>
                </c:pt>
                <c:pt idx="334">
                  <c:v>3.3280574229774702</c:v>
                </c:pt>
                <c:pt idx="335">
                  <c:v>3.3487421911799702</c:v>
                </c:pt>
                <c:pt idx="336">
                  <c:v>3.36942695938246</c:v>
                </c:pt>
                <c:pt idx="337">
                  <c:v>3.3901117275849599</c:v>
                </c:pt>
                <c:pt idx="338">
                  <c:v>3.41123886331855</c:v>
                </c:pt>
                <c:pt idx="339">
                  <c:v>3.4345447605752399</c:v>
                </c:pt>
                <c:pt idx="340">
                  <c:v>3.4411839911652602</c:v>
                </c:pt>
                <c:pt idx="341">
                  <c:v>3.4478232217552698</c:v>
                </c:pt>
                <c:pt idx="342">
                  <c:v>3.45446245234529</c:v>
                </c:pt>
                <c:pt idx="343">
                  <c:v>3.4606337450432001</c:v>
                </c:pt>
                <c:pt idx="344">
                  <c:v>3.4636734533861602</c:v>
                </c:pt>
                <c:pt idx="345">
                  <c:v>3.4688242728402399</c:v>
                </c:pt>
                <c:pt idx="346">
                  <c:v>3.47397509229432</c:v>
                </c:pt>
                <c:pt idx="347">
                  <c:v>3.4791259117484001</c:v>
                </c:pt>
                <c:pt idx="348">
                  <c:v>3.4843052206294098</c:v>
                </c:pt>
                <c:pt idx="349">
                  <c:v>3.4896739536164101</c:v>
                </c:pt>
                <c:pt idx="350">
                  <c:v>3.4950426866034201</c:v>
                </c:pt>
                <c:pt idx="351">
                  <c:v>3.5016336418126399</c:v>
                </c:pt>
                <c:pt idx="352">
                  <c:v>3.50822459702187</c:v>
                </c:pt>
                <c:pt idx="353">
                  <c:v>3.5148155522310902</c:v>
                </c:pt>
                <c:pt idx="354">
                  <c:v>3.52117297377462</c:v>
                </c:pt>
                <c:pt idx="355">
                  <c:v>3.5275280363922299</c:v>
                </c:pt>
                <c:pt idx="356">
                  <c:v>3.5352164323431801</c:v>
                </c:pt>
                <c:pt idx="357">
                  <c:v>3.54290482829412</c:v>
                </c:pt>
                <c:pt idx="358">
                  <c:v>3.55034587175646</c:v>
                </c:pt>
                <c:pt idx="359">
                  <c:v>3.5559561325559099</c:v>
                </c:pt>
                <c:pt idx="360">
                  <c:v>3.5615663933553701</c:v>
                </c:pt>
                <c:pt idx="361">
                  <c:v>3.5685099874881501</c:v>
                </c:pt>
                <c:pt idx="362">
                  <c:v>3.5754535816209398</c:v>
                </c:pt>
                <c:pt idx="363">
                  <c:v>3.5823971757537301</c:v>
                </c:pt>
                <c:pt idx="364">
                  <c:v>3.58833087589072</c:v>
                </c:pt>
                <c:pt idx="365">
                  <c:v>3.59415236558374</c:v>
                </c:pt>
                <c:pt idx="366">
                  <c:v>3.5966405219434301</c:v>
                </c:pt>
                <c:pt idx="367">
                  <c:v>3.5991286783031202</c:v>
                </c:pt>
                <c:pt idx="368">
                  <c:v>3.6011665563852899</c:v>
                </c:pt>
                <c:pt idx="369">
                  <c:v>3.6016435740925199</c:v>
                </c:pt>
                <c:pt idx="370">
                  <c:v>3.6021205917997401</c:v>
                </c:pt>
                <c:pt idx="371">
                  <c:v>3.6025976095069598</c:v>
                </c:pt>
                <c:pt idx="372">
                  <c:v>3.6030746272141898</c:v>
                </c:pt>
                <c:pt idx="373">
                  <c:v>3.60355164492141</c:v>
                </c:pt>
                <c:pt idx="374">
                  <c:v>3.6046333798670398</c:v>
                </c:pt>
                <c:pt idx="375">
                  <c:v>3.6058302990485598</c:v>
                </c:pt>
                <c:pt idx="376">
                  <c:v>3.6063605515634101</c:v>
                </c:pt>
                <c:pt idx="377">
                  <c:v>3.6068908040782599</c:v>
                </c:pt>
                <c:pt idx="378">
                  <c:v>3.6070650802992001</c:v>
                </c:pt>
                <c:pt idx="379">
                  <c:v>3.6066108926670202</c:v>
                </c:pt>
                <c:pt idx="380">
                  <c:v>3.6061567050348402</c:v>
                </c:pt>
                <c:pt idx="381">
                  <c:v>3.6063691840693299</c:v>
                </c:pt>
                <c:pt idx="382">
                  <c:v>3.6065816631038099</c:v>
                </c:pt>
                <c:pt idx="383">
                  <c:v>3.6067941421383001</c:v>
                </c:pt>
                <c:pt idx="384">
                  <c:v>3.6071268336360198</c:v>
                </c:pt>
                <c:pt idx="385">
                  <c:v>3.60748957824954</c:v>
                </c:pt>
                <c:pt idx="386">
                  <c:v>3.60651898952973</c:v>
                </c:pt>
                <c:pt idx="387">
                  <c:v>3.6055484008099201</c:v>
                </c:pt>
                <c:pt idx="388">
                  <c:v>3.6044267453292198</c:v>
                </c:pt>
                <c:pt idx="389">
                  <c:v>3.6031719956114898</c:v>
                </c:pt>
                <c:pt idx="390">
                  <c:v>3.60191724589377</c:v>
                </c:pt>
                <c:pt idx="391">
                  <c:v>3.6033291628427202</c:v>
                </c:pt>
                <c:pt idx="392">
                  <c:v>3.6047410797916601</c:v>
                </c:pt>
                <c:pt idx="393">
                  <c:v>3.6061529967406001</c:v>
                </c:pt>
                <c:pt idx="394">
                  <c:v>3.6066717392902601</c:v>
                </c:pt>
                <c:pt idx="395">
                  <c:v>3.60700754250511</c:v>
                </c:pt>
                <c:pt idx="396">
                  <c:v>3.60656556794219</c:v>
                </c:pt>
                <c:pt idx="397">
                  <c:v>3.6061235933792699</c:v>
                </c:pt>
                <c:pt idx="398">
                  <c:v>3.6055597009130902</c:v>
                </c:pt>
                <c:pt idx="399">
                  <c:v>3.6049512695058401</c:v>
                </c:pt>
                <c:pt idx="400">
                  <c:v>3.6043428380985998</c:v>
                </c:pt>
                <c:pt idx="401">
                  <c:v>3.6037344066913599</c:v>
                </c:pt>
                <c:pt idx="402">
                  <c:v>3.6012370863952201</c:v>
                </c:pt>
                <c:pt idx="403">
                  <c:v>3.5987397660990901</c:v>
                </c:pt>
                <c:pt idx="404">
                  <c:v>3.5971326896564602</c:v>
                </c:pt>
                <c:pt idx="405">
                  <c:v>3.5956136593092398</c:v>
                </c:pt>
                <c:pt idx="406">
                  <c:v>3.5940946289620102</c:v>
                </c:pt>
                <c:pt idx="407">
                  <c:v>3.59657559861478</c:v>
                </c:pt>
                <c:pt idx="408">
                  <c:v>3.5988898210958702</c:v>
                </c:pt>
                <c:pt idx="409">
                  <c:v>3.6011978405844198</c:v>
                </c:pt>
                <c:pt idx="410">
                  <c:v>3.6035058600729699</c:v>
                </c:pt>
                <c:pt idx="411">
                  <c:v>3.60581387956152</c:v>
                </c:pt>
                <c:pt idx="412">
                  <c:v>3.60478856571673</c:v>
                </c:pt>
                <c:pt idx="413">
                  <c:v>3.60378833817636</c:v>
                </c:pt>
                <c:pt idx="414">
                  <c:v>3.6040173395522102</c:v>
                </c:pt>
                <c:pt idx="415">
                  <c:v>3.6042463409280598</c:v>
                </c:pt>
                <c:pt idx="416">
                  <c:v>3.60447534230391</c:v>
                </c:pt>
                <c:pt idx="417">
                  <c:v>3.6060353119287201</c:v>
                </c:pt>
                <c:pt idx="418">
                  <c:v>3.6075898761377099</c:v>
                </c:pt>
                <c:pt idx="419">
                  <c:v>3.6091444403466899</c:v>
                </c:pt>
                <c:pt idx="420">
                  <c:v>3.6106990045556802</c:v>
                </c:pt>
                <c:pt idx="421">
                  <c:v>3.6122535687646602</c:v>
                </c:pt>
                <c:pt idx="422">
                  <c:v>3.61380813297365</c:v>
                </c:pt>
                <c:pt idx="423">
                  <c:v>3.6153918852542302</c:v>
                </c:pt>
                <c:pt idx="424">
                  <c:v>3.6171410366071499</c:v>
                </c:pt>
                <c:pt idx="425">
                  <c:v>3.6188901879600599</c:v>
                </c:pt>
                <c:pt idx="426">
                  <c:v>3.6206393393129801</c:v>
                </c:pt>
                <c:pt idx="427">
                  <c:v>3.6218383750713601</c:v>
                </c:pt>
                <c:pt idx="428">
                  <c:v>3.6230929146534701</c:v>
                </c:pt>
                <c:pt idx="429">
                  <c:v>3.62434745423558</c:v>
                </c:pt>
                <c:pt idx="430">
                  <c:v>3.62560199381769</c:v>
                </c:pt>
                <c:pt idx="431">
                  <c:v>3.6268565333998</c:v>
                </c:pt>
                <c:pt idx="432">
                  <c:v>3.6287777396485801</c:v>
                </c:pt>
                <c:pt idx="433">
                  <c:v>3.63056236832873</c:v>
                </c:pt>
                <c:pt idx="434">
                  <c:v>3.6320933529528698</c:v>
                </c:pt>
                <c:pt idx="435">
                  <c:v>3.6336243375770101</c:v>
                </c:pt>
                <c:pt idx="436">
                  <c:v>3.63517575630476</c:v>
                </c:pt>
                <c:pt idx="437">
                  <c:v>3.6376064687587601</c:v>
                </c:pt>
                <c:pt idx="438">
                  <c:v>3.6400371812127501</c:v>
                </c:pt>
                <c:pt idx="439">
                  <c:v>3.6424678936667498</c:v>
                </c:pt>
                <c:pt idx="440">
                  <c:v>3.64489860612075</c:v>
                </c:pt>
                <c:pt idx="441">
                  <c:v>3.64732931857474</c:v>
                </c:pt>
                <c:pt idx="442">
                  <c:v>3.6484266976954101</c:v>
                </c:pt>
                <c:pt idx="443">
                  <c:v>3.6487661383511401</c:v>
                </c:pt>
                <c:pt idx="444">
                  <c:v>3.6486002866969098</c:v>
                </c:pt>
                <c:pt idx="445">
                  <c:v>3.6484344350426801</c:v>
                </c:pt>
                <c:pt idx="446">
                  <c:v>3.6483416051258901</c:v>
                </c:pt>
                <c:pt idx="447">
                  <c:v>3.6476392492532699</c:v>
                </c:pt>
                <c:pt idx="448">
                  <c:v>3.6469368933806501</c:v>
                </c:pt>
                <c:pt idx="449">
                  <c:v>3.6462345375080298</c:v>
                </c:pt>
                <c:pt idx="450">
                  <c:v>3.64553218163541</c:v>
                </c:pt>
                <c:pt idx="451">
                  <c:v>3.6448298257627898</c:v>
                </c:pt>
                <c:pt idx="452">
                  <c:v>3.6487941365568402</c:v>
                </c:pt>
                <c:pt idx="453">
                  <c:v>3.6538736123065898</c:v>
                </c:pt>
                <c:pt idx="454">
                  <c:v>3.6590769952736499</c:v>
                </c:pt>
                <c:pt idx="455">
                  <c:v>3.66428233695546</c:v>
                </c:pt>
                <c:pt idx="456">
                  <c:v>3.66955567432047</c:v>
                </c:pt>
                <c:pt idx="457">
                  <c:v>3.67549567835214</c:v>
                </c:pt>
                <c:pt idx="458">
                  <c:v>3.6814356823838201</c:v>
                </c:pt>
                <c:pt idx="459">
                  <c:v>3.6873756864154901</c:v>
                </c:pt>
                <c:pt idx="460">
                  <c:v>3.6933156904471698</c:v>
                </c:pt>
                <c:pt idx="461">
                  <c:v>3.6992556944788402</c:v>
                </c:pt>
                <c:pt idx="462">
                  <c:v>3.6960563509520301</c:v>
                </c:pt>
                <c:pt idx="463">
                  <c:v>3.6916329505245802</c:v>
                </c:pt>
                <c:pt idx="464">
                  <c:v>3.68720955009714</c:v>
                </c:pt>
                <c:pt idx="465">
                  <c:v>3.68296476872331</c:v>
                </c:pt>
                <c:pt idx="466">
                  <c:v>3.6843577460850798</c:v>
                </c:pt>
                <c:pt idx="467">
                  <c:v>3.6857507234468501</c:v>
                </c:pt>
                <c:pt idx="468">
                  <c:v>3.6871437008086199</c:v>
                </c:pt>
                <c:pt idx="469">
                  <c:v>3.6885366781703799</c:v>
                </c:pt>
                <c:pt idx="470">
                  <c:v>3.6899296555321501</c:v>
                </c:pt>
                <c:pt idx="471">
                  <c:v>3.69265596622725</c:v>
                </c:pt>
                <c:pt idx="472">
                  <c:v>3.6957361552678201</c:v>
                </c:pt>
                <c:pt idx="473">
                  <c:v>3.6990622597687901</c:v>
                </c:pt>
                <c:pt idx="474">
                  <c:v>3.70249177804416</c:v>
                </c:pt>
                <c:pt idx="475">
                  <c:v>3.7064214380899401</c:v>
                </c:pt>
                <c:pt idx="476">
                  <c:v>3.7076844314690498</c:v>
                </c:pt>
                <c:pt idx="477">
                  <c:v>3.70894742484816</c:v>
                </c:pt>
                <c:pt idx="478">
                  <c:v>3.7102104182272799</c:v>
                </c:pt>
                <c:pt idx="479">
                  <c:v>3.7114734116063901</c:v>
                </c:pt>
                <c:pt idx="480">
                  <c:v>3.7127364049855101</c:v>
                </c:pt>
                <c:pt idx="481">
                  <c:v>3.7146682969694398</c:v>
                </c:pt>
                <c:pt idx="482">
                  <c:v>3.7167095539230299</c:v>
                </c:pt>
                <c:pt idx="483">
                  <c:v>3.7187508108766298</c:v>
                </c:pt>
                <c:pt idx="484">
                  <c:v>3.7212972168590701</c:v>
                </c:pt>
                <c:pt idx="485">
                  <c:v>3.7239351403624199</c:v>
                </c:pt>
                <c:pt idx="486">
                  <c:v>3.7272397305324398</c:v>
                </c:pt>
                <c:pt idx="487">
                  <c:v>3.7305443207024598</c:v>
                </c:pt>
                <c:pt idx="488">
                  <c:v>3.73384891087247</c:v>
                </c:pt>
                <c:pt idx="489">
                  <c:v>3.7371535010424899</c:v>
                </c:pt>
                <c:pt idx="490">
                  <c:v>3.7404580912125098</c:v>
                </c:pt>
                <c:pt idx="491">
                  <c:v>3.74262087781704</c:v>
                </c:pt>
                <c:pt idx="492">
                  <c:v>3.7449830117309801</c:v>
                </c:pt>
                <c:pt idx="493">
                  <c:v>3.74752230918503</c:v>
                </c:pt>
                <c:pt idx="494">
                  <c:v>3.7501838162699701</c:v>
                </c:pt>
                <c:pt idx="495">
                  <c:v>3.7528453233549102</c:v>
                </c:pt>
                <c:pt idx="496">
                  <c:v>3.7548401637731801</c:v>
                </c:pt>
                <c:pt idx="497">
                  <c:v>3.7568350041914602</c:v>
                </c:pt>
                <c:pt idx="498">
                  <c:v>3.7588298446097301</c:v>
                </c:pt>
                <c:pt idx="499">
                  <c:v>3.760824685028</c:v>
                </c:pt>
                <c:pt idx="500">
                  <c:v>3.76281952544627</c:v>
                </c:pt>
                <c:pt idx="501">
                  <c:v>3.76774954369075</c:v>
                </c:pt>
                <c:pt idx="502">
                  <c:v>3.77260079203245</c:v>
                </c:pt>
                <c:pt idx="503">
                  <c:v>3.7772842523991099</c:v>
                </c:pt>
                <c:pt idx="504">
                  <c:v>3.7819677127657698</c:v>
                </c:pt>
                <c:pt idx="505">
                  <c:v>3.7866511731324199</c:v>
                </c:pt>
                <c:pt idx="506">
                  <c:v>3.7893346334990801</c:v>
                </c:pt>
                <c:pt idx="507">
                  <c:v>3.7920180938657402</c:v>
                </c:pt>
                <c:pt idx="508">
                  <c:v>3.7947015542323901</c:v>
                </c:pt>
                <c:pt idx="509">
                  <c:v>3.7973850145990502</c:v>
                </c:pt>
                <c:pt idx="510">
                  <c:v>3.80215757249537</c:v>
                </c:pt>
                <c:pt idx="511">
                  <c:v>3.80910129083155</c:v>
                </c:pt>
                <c:pt idx="512">
                  <c:v>3.8155595507473299</c:v>
                </c:pt>
                <c:pt idx="513">
                  <c:v>3.8220178106631102</c:v>
                </c:pt>
                <c:pt idx="514">
                  <c:v>3.8284760705788901</c:v>
                </c:pt>
                <c:pt idx="515">
                  <c:v>3.8389343304946699</c:v>
                </c:pt>
                <c:pt idx="516">
                  <c:v>3.8493925904104498</c:v>
                </c:pt>
                <c:pt idx="517">
                  <c:v>3.8598508503262301</c:v>
                </c:pt>
                <c:pt idx="518">
                  <c:v>3.87030911024201</c:v>
                </c:pt>
                <c:pt idx="519">
                  <c:v>3.8799709556219999</c:v>
                </c:pt>
                <c:pt idx="520">
                  <c:v>3.8887849580223901</c:v>
                </c:pt>
                <c:pt idx="521">
                  <c:v>3.8971554286594801</c:v>
                </c:pt>
                <c:pt idx="522">
                  <c:v>3.9055066754811798</c:v>
                </c:pt>
                <c:pt idx="523">
                  <c:v>3.91385792230288</c:v>
                </c:pt>
                <c:pt idx="524">
                  <c:v>3.9222091691245802</c:v>
                </c:pt>
                <c:pt idx="525">
                  <c:v>3.9245604159462801</c:v>
                </c:pt>
                <c:pt idx="526">
                  <c:v>3.9269116627679801</c:v>
                </c:pt>
                <c:pt idx="527">
                  <c:v>3.9292629095896801</c:v>
                </c:pt>
                <c:pt idx="528">
                  <c:v>3.93161415641138</c:v>
                </c:pt>
                <c:pt idx="529">
                  <c:v>3.93658931480805</c:v>
                </c:pt>
                <c:pt idx="530">
                  <c:v>3.9429199224052001</c:v>
                </c:pt>
                <c:pt idx="531">
                  <c:v>3.9492343339797702</c:v>
                </c:pt>
                <c:pt idx="532">
                  <c:v>3.9555487455543501</c:v>
                </c:pt>
                <c:pt idx="533">
                  <c:v>3.9618631571289198</c:v>
                </c:pt>
                <c:pt idx="534">
                  <c:v>3.9705109020368301</c:v>
                </c:pt>
                <c:pt idx="535">
                  <c:v>3.97915864694474</c:v>
                </c:pt>
                <c:pt idx="536">
                  <c:v>3.9878063918526498</c:v>
                </c:pt>
                <c:pt idx="537">
                  <c:v>3.9964541367605602</c:v>
                </c:pt>
                <c:pt idx="538">
                  <c:v>4.00454563285692</c:v>
                </c:pt>
                <c:pt idx="539">
                  <c:v>4.0100746335659396</c:v>
                </c:pt>
                <c:pt idx="540">
                  <c:v>4.0156002130892396</c:v>
                </c:pt>
                <c:pt idx="541">
                  <c:v>4.0211257926125397</c:v>
                </c:pt>
                <c:pt idx="542">
                  <c:v>4.0266513721358397</c:v>
                </c:pt>
                <c:pt idx="543">
                  <c:v>4.0321769516591397</c:v>
                </c:pt>
                <c:pt idx="544">
                  <c:v>4.0350358645157698</c:v>
                </c:pt>
                <c:pt idx="545">
                  <c:v>4.0378947773724096</c:v>
                </c:pt>
                <c:pt idx="546">
                  <c:v>4.0407536902290397</c:v>
                </c:pt>
                <c:pt idx="547">
                  <c:v>4.0430246266811203</c:v>
                </c:pt>
                <c:pt idx="548">
                  <c:v>4.0437644411561102</c:v>
                </c:pt>
                <c:pt idx="549">
                  <c:v>4.0443348118227602</c:v>
                </c:pt>
                <c:pt idx="550">
                  <c:v>4.0449051824893996</c:v>
                </c:pt>
                <c:pt idx="551">
                  <c:v>4.0454755531560398</c:v>
                </c:pt>
                <c:pt idx="552">
                  <c:v>4.04604592382268</c:v>
                </c:pt>
                <c:pt idx="553">
                  <c:v>4.0487829611559896</c:v>
                </c:pt>
                <c:pt idx="554">
                  <c:v>4.0515199984893</c:v>
                </c:pt>
                <c:pt idx="555">
                  <c:v>4.0542570358226104</c:v>
                </c:pt>
                <c:pt idx="556">
                  <c:v>4.05699957388578</c:v>
                </c:pt>
                <c:pt idx="557">
                  <c:v>4.0597940760928797</c:v>
                </c:pt>
                <c:pt idx="558">
                  <c:v>4.0619220922394099</c:v>
                </c:pt>
                <c:pt idx="559">
                  <c:v>4.0640501083859402</c:v>
                </c:pt>
                <c:pt idx="560">
                  <c:v>4.0661781245324802</c:v>
                </c:pt>
                <c:pt idx="561">
                  <c:v>4.0683061406790104</c:v>
                </c:pt>
                <c:pt idx="562">
                  <c:v>4.0704341568255398</c:v>
                </c:pt>
                <c:pt idx="563">
                  <c:v>4.0718955063054096</c:v>
                </c:pt>
                <c:pt idx="564">
                  <c:v>4.0733568557852697</c:v>
                </c:pt>
                <c:pt idx="565">
                  <c:v>4.0748220240538098</c:v>
                </c:pt>
                <c:pt idx="566">
                  <c:v>4.0753261060426604</c:v>
                </c:pt>
                <c:pt idx="567">
                  <c:v>4.0758094024158096</c:v>
                </c:pt>
                <c:pt idx="568">
                  <c:v>4.07879269878896</c:v>
                </c:pt>
                <c:pt idx="569">
                  <c:v>4.0817759951621202</c:v>
                </c:pt>
                <c:pt idx="570">
                  <c:v>4.0847592915352697</c:v>
                </c:pt>
                <c:pt idx="571">
                  <c:v>4.0877425879084202</c:v>
                </c:pt>
                <c:pt idx="572">
                  <c:v>4.0915592176148996</c:v>
                </c:pt>
                <c:pt idx="573">
                  <c:v>4.0953758473213897</c:v>
                </c:pt>
                <c:pt idx="574">
                  <c:v>4.09924563912179</c:v>
                </c:pt>
                <c:pt idx="575">
                  <c:v>4.1034374276941303</c:v>
                </c:pt>
                <c:pt idx="576">
                  <c:v>4.1076528109756598</c:v>
                </c:pt>
                <c:pt idx="577">
                  <c:v>4.1105348609238499</c:v>
                </c:pt>
                <c:pt idx="578">
                  <c:v>4.11341691087204</c:v>
                </c:pt>
                <c:pt idx="579">
                  <c:v>4.1162989608202301</c:v>
                </c:pt>
                <c:pt idx="580">
                  <c:v>4.1191810107684201</c:v>
                </c:pt>
                <c:pt idx="581">
                  <c:v>4.1220630607166102</c:v>
                </c:pt>
                <c:pt idx="582">
                  <c:v>4.1237784439981304</c:v>
                </c:pt>
                <c:pt idx="583">
                  <c:v>4.1260432276707801</c:v>
                </c:pt>
                <c:pt idx="584">
                  <c:v>4.1285213725170102</c:v>
                </c:pt>
                <c:pt idx="585">
                  <c:v>4.1309315939518498</c:v>
                </c:pt>
                <c:pt idx="586">
                  <c:v>4.1331751487200297</c:v>
                </c:pt>
                <c:pt idx="587">
                  <c:v>4.1354187034882104</c:v>
                </c:pt>
                <c:pt idx="588">
                  <c:v>4.1376622582563902</c:v>
                </c:pt>
                <c:pt idx="589">
                  <c:v>4.1399058130245701</c:v>
                </c:pt>
                <c:pt idx="590">
                  <c:v>4.1421493677927499</c:v>
                </c:pt>
                <c:pt idx="591">
                  <c:v>4.1450595892275901</c:v>
                </c:pt>
                <c:pt idx="592">
                  <c:v>4.1490211447480903</c:v>
                </c:pt>
                <c:pt idx="593">
                  <c:v>4.1542903952301398</c:v>
                </c:pt>
                <c:pt idx="594">
                  <c:v>4.1596521269534996</c:v>
                </c:pt>
                <c:pt idx="595">
                  <c:v>4.1650138586768497</c:v>
                </c:pt>
                <c:pt idx="596">
                  <c:v>4.1682089237335402</c:v>
                </c:pt>
                <c:pt idx="597">
                  <c:v>4.1714039887902299</c:v>
                </c:pt>
                <c:pt idx="598">
                  <c:v>4.1745990538469098</c:v>
                </c:pt>
                <c:pt idx="599">
                  <c:v>4.1777941189036003</c:v>
                </c:pt>
                <c:pt idx="600">
                  <c:v>4.1818363487613599</c:v>
                </c:pt>
                <c:pt idx="601">
                  <c:v>4.1860343372435196</c:v>
                </c:pt>
                <c:pt idx="602">
                  <c:v>4.1890491961303704</c:v>
                </c:pt>
                <c:pt idx="603">
                  <c:v>4.1920640550172203</c:v>
                </c:pt>
                <c:pt idx="604">
                  <c:v>4.1950789139040703</c:v>
                </c:pt>
                <c:pt idx="605">
                  <c:v>4.1980937727909202</c:v>
                </c:pt>
                <c:pt idx="606">
                  <c:v>4.2011086316777702</c:v>
                </c:pt>
                <c:pt idx="607">
                  <c:v>4.2041234905646201</c:v>
                </c:pt>
                <c:pt idx="608">
                  <c:v>4.20713834945147</c:v>
                </c:pt>
                <c:pt idx="609">
                  <c:v>4.2102943524599796</c:v>
                </c:pt>
                <c:pt idx="610">
                  <c:v>4.2129582473038196</c:v>
                </c:pt>
                <c:pt idx="611">
                  <c:v>4.2159585762408902</c:v>
                </c:pt>
                <c:pt idx="612">
                  <c:v>4.2189589051779501</c:v>
                </c:pt>
                <c:pt idx="613">
                  <c:v>4.2219592341150198</c:v>
                </c:pt>
                <c:pt idx="614">
                  <c:v>4.2282928963854198</c:v>
                </c:pt>
                <c:pt idx="615">
                  <c:v>4.2346265586558198</c:v>
                </c:pt>
                <c:pt idx="616">
                  <c:v>4.2409602209262101</c:v>
                </c:pt>
                <c:pt idx="617">
                  <c:v>4.2472938831966101</c:v>
                </c:pt>
                <c:pt idx="618">
                  <c:v>4.2524135741583704</c:v>
                </c:pt>
                <c:pt idx="619">
                  <c:v>4.2570376850540201</c:v>
                </c:pt>
                <c:pt idx="620">
                  <c:v>4.2620925198736304</c:v>
                </c:pt>
                <c:pt idx="621">
                  <c:v>4.2671473546932397</c:v>
                </c:pt>
                <c:pt idx="622">
                  <c:v>4.2722021895128499</c:v>
                </c:pt>
                <c:pt idx="623">
                  <c:v>4.2732570243324597</c:v>
                </c:pt>
                <c:pt idx="624">
                  <c:v>4.2743118591520801</c:v>
                </c:pt>
                <c:pt idx="625">
                  <c:v>4.2753666939716899</c:v>
                </c:pt>
                <c:pt idx="626">
                  <c:v>4.2761581372749697</c:v>
                </c:pt>
                <c:pt idx="627">
                  <c:v>4.27663856104608</c:v>
                </c:pt>
                <c:pt idx="628">
                  <c:v>4.2773390965386202</c:v>
                </c:pt>
                <c:pt idx="629">
                  <c:v>4.2777162646570401</c:v>
                </c:pt>
                <c:pt idx="630">
                  <c:v>4.2780934327754601</c:v>
                </c:pt>
                <c:pt idx="631">
                  <c:v>4.27847060089388</c:v>
                </c:pt>
                <c:pt idx="632">
                  <c:v>4.2795144356789701</c:v>
                </c:pt>
                <c:pt idx="633">
                  <c:v>4.2805582704640504</c:v>
                </c:pt>
                <c:pt idx="634">
                  <c:v>4.2816002361098802</c:v>
                </c:pt>
                <c:pt idx="635">
                  <c:v>4.2826171131692199</c:v>
                </c:pt>
                <c:pt idx="636">
                  <c:v>4.2836339902285498</c:v>
                </c:pt>
                <c:pt idx="637">
                  <c:v>4.2821757245383898</c:v>
                </c:pt>
                <c:pt idx="638">
                  <c:v>4.2806091096538399</c:v>
                </c:pt>
                <c:pt idx="639">
                  <c:v>4.2790424947692998</c:v>
                </c:pt>
                <c:pt idx="640">
                  <c:v>4.2774758798847499</c:v>
                </c:pt>
                <c:pt idx="641">
                  <c:v>4.2767425983335299</c:v>
                </c:pt>
                <c:pt idx="642">
                  <c:v>4.2760093167823197</c:v>
                </c:pt>
                <c:pt idx="643">
                  <c:v>4.2753159441672803</c:v>
                </c:pt>
                <c:pt idx="644">
                  <c:v>4.2746418522613299</c:v>
                </c:pt>
                <c:pt idx="645">
                  <c:v>4.2742214338126097</c:v>
                </c:pt>
                <c:pt idx="646">
                  <c:v>4.2762709813117796</c:v>
                </c:pt>
                <c:pt idx="647">
                  <c:v>4.2783205288109496</c:v>
                </c:pt>
                <c:pt idx="648">
                  <c:v>4.2803700763101196</c:v>
                </c:pt>
                <c:pt idx="649">
                  <c:v>4.2824196238092904</c:v>
                </c:pt>
                <c:pt idx="650">
                  <c:v>4.2834691713084601</c:v>
                </c:pt>
                <c:pt idx="651">
                  <c:v>4.2845148175531396</c:v>
                </c:pt>
                <c:pt idx="652">
                  <c:v>4.2855546013383101</c:v>
                </c:pt>
                <c:pt idx="653">
                  <c:v>4.2865943851234896</c:v>
                </c:pt>
                <c:pt idx="654">
                  <c:v>4.2882020726547196</c:v>
                </c:pt>
                <c:pt idx="655">
                  <c:v>4.2911023166611901</c:v>
                </c:pt>
                <c:pt idx="656">
                  <c:v>4.2940025606676597</c:v>
                </c:pt>
                <c:pt idx="657">
                  <c:v>4.2969028046741302</c:v>
                </c:pt>
                <c:pt idx="658">
                  <c:v>4.2998030486805998</c:v>
                </c:pt>
                <c:pt idx="659">
                  <c:v>4.3017068216413596</c:v>
                </c:pt>
                <c:pt idx="660">
                  <c:v>4.3036368344150402</c:v>
                </c:pt>
                <c:pt idx="661">
                  <c:v>4.3055668471887198</c:v>
                </c:pt>
                <c:pt idx="662">
                  <c:v>4.3074404862242304</c:v>
                </c:pt>
                <c:pt idx="663">
                  <c:v>4.3089678294395499</c:v>
                </c:pt>
                <c:pt idx="664">
                  <c:v>4.3106618393215301</c:v>
                </c:pt>
                <c:pt idx="665">
                  <c:v>4.3123558492035201</c:v>
                </c:pt>
                <c:pt idx="666">
                  <c:v>4.3140498590855003</c:v>
                </c:pt>
                <c:pt idx="667">
                  <c:v>4.3157438689674796</c:v>
                </c:pt>
                <c:pt idx="668">
                  <c:v>4.3166999436192102</c:v>
                </c:pt>
                <c:pt idx="669">
                  <c:v>4.3176603602906098</c:v>
                </c:pt>
                <c:pt idx="670">
                  <c:v>4.3186207769620104</c:v>
                </c:pt>
                <c:pt idx="671">
                  <c:v>4.32090778719515</c:v>
                </c:pt>
                <c:pt idx="672">
                  <c:v>4.3238190767514499</c:v>
                </c:pt>
                <c:pt idx="673">
                  <c:v>4.3292303663077396</c:v>
                </c:pt>
                <c:pt idx="674">
                  <c:v>4.3346416558640497</c:v>
                </c:pt>
                <c:pt idx="675">
                  <c:v>4.34005294542035</c:v>
                </c:pt>
                <c:pt idx="676">
                  <c:v>4.3455471361820504</c:v>
                </c:pt>
                <c:pt idx="677">
                  <c:v>4.3518969358833202</c:v>
                </c:pt>
                <c:pt idx="678">
                  <c:v>4.35824673558459</c:v>
                </c:pt>
                <c:pt idx="679">
                  <c:v>4.3646235985141502</c:v>
                </c:pt>
                <c:pt idx="680">
                  <c:v>4.3710910644253698</c:v>
                </c:pt>
                <c:pt idx="681">
                  <c:v>4.3755585303365896</c:v>
                </c:pt>
                <c:pt idx="682">
                  <c:v>4.3800259962478103</c:v>
                </c:pt>
                <c:pt idx="683">
                  <c:v>4.3844934621590301</c:v>
                </c:pt>
                <c:pt idx="684">
                  <c:v>4.3889636129638099</c:v>
                </c:pt>
                <c:pt idx="685">
                  <c:v>4.3934347166840402</c:v>
                </c:pt>
                <c:pt idx="686">
                  <c:v>4.3974058204042699</c:v>
                </c:pt>
                <c:pt idx="687">
                  <c:v>4.4013769241244898</c:v>
                </c:pt>
                <c:pt idx="688">
                  <c:v>4.4052051751852304</c:v>
                </c:pt>
                <c:pt idx="689">
                  <c:v>4.4090139463378399</c:v>
                </c:pt>
                <c:pt idx="690">
                  <c:v>4.4119893841571303</c:v>
                </c:pt>
                <c:pt idx="691">
                  <c:v>4.4149648219764099</c:v>
                </c:pt>
                <c:pt idx="692">
                  <c:v>4.417891237958</c:v>
                </c:pt>
                <c:pt idx="693">
                  <c:v>4.4207949189834501</c:v>
                </c:pt>
                <c:pt idx="694">
                  <c:v>4.4250319333422397</c:v>
                </c:pt>
                <c:pt idx="695">
                  <c:v>4.4292689477010203</c:v>
                </c:pt>
                <c:pt idx="696">
                  <c:v>4.4325987212449203</c:v>
                </c:pt>
                <c:pt idx="697">
                  <c:v>4.4352715273021701</c:v>
                </c:pt>
                <c:pt idx="698">
                  <c:v>4.43794433335942</c:v>
                </c:pt>
                <c:pt idx="699">
                  <c:v>4.4409504727500098</c:v>
                </c:pt>
                <c:pt idx="700">
                  <c:v>4.4439668573357096</c:v>
                </c:pt>
                <c:pt idx="701">
                  <c:v>4.4469867315960903</c:v>
                </c:pt>
                <c:pt idx="702">
                  <c:v>4.4500066058564602</c:v>
                </c:pt>
                <c:pt idx="703">
                  <c:v>4.45302648011684</c:v>
                </c:pt>
                <c:pt idx="704">
                  <c:v>4.4560550885889896</c:v>
                </c:pt>
                <c:pt idx="705">
                  <c:v>4.4590999177401303</c:v>
                </c:pt>
                <c:pt idx="706">
                  <c:v>4.4621447468912798</c:v>
                </c:pt>
                <c:pt idx="707">
                  <c:v>4.4648562427090903</c:v>
                </c:pt>
                <c:pt idx="708">
                  <c:v>4.4676656248282303</c:v>
                </c:pt>
                <c:pt idx="709">
                  <c:v>4.4704901855526797</c:v>
                </c:pt>
                <c:pt idx="710">
                  <c:v>4.4733147462771203</c:v>
                </c:pt>
                <c:pt idx="711">
                  <c:v>4.47613930700156</c:v>
                </c:pt>
                <c:pt idx="712">
                  <c:v>4.47849484338811</c:v>
                </c:pt>
                <c:pt idx="713">
                  <c:v>4.4810576784364597</c:v>
                </c:pt>
                <c:pt idx="714">
                  <c:v>4.4836205134848104</c:v>
                </c:pt>
                <c:pt idx="715">
                  <c:v>4.4861877141292803</c:v>
                </c:pt>
                <c:pt idx="716">
                  <c:v>4.4896851581573696</c:v>
                </c:pt>
                <c:pt idx="717">
                  <c:v>4.4931826021854597</c:v>
                </c:pt>
                <c:pt idx="718">
                  <c:v>4.4966800462135597</c:v>
                </c:pt>
                <c:pt idx="719">
                  <c:v>4.5001774902416498</c:v>
                </c:pt>
                <c:pt idx="720">
                  <c:v>4.5026720023868396</c:v>
                </c:pt>
                <c:pt idx="721">
                  <c:v>4.5048762581248996</c:v>
                </c:pt>
                <c:pt idx="722">
                  <c:v>4.5070805138629497</c:v>
                </c:pt>
                <c:pt idx="723">
                  <c:v>4.5092752673694596</c:v>
                </c:pt>
                <c:pt idx="724">
                  <c:v>4.5114453499058902</c:v>
                </c:pt>
                <c:pt idx="725">
                  <c:v>4.5154487657756501</c:v>
                </c:pt>
                <c:pt idx="726">
                  <c:v>4.5194521816454101</c:v>
                </c:pt>
                <c:pt idx="727">
                  <c:v>4.52345559751517</c:v>
                </c:pt>
                <c:pt idx="728">
                  <c:v>4.52745901338493</c:v>
                </c:pt>
                <c:pt idx="729">
                  <c:v>4.5307769817912904</c:v>
                </c:pt>
                <c:pt idx="730">
                  <c:v>4.5340588740153702</c:v>
                </c:pt>
                <c:pt idx="731">
                  <c:v>4.5372553356513903</c:v>
                </c:pt>
                <c:pt idx="732">
                  <c:v>4.5403876318990397</c:v>
                </c:pt>
                <c:pt idx="733">
                  <c:v>4.5426865948133601</c:v>
                </c:pt>
                <c:pt idx="734">
                  <c:v>4.5449855577276903</c:v>
                </c:pt>
                <c:pt idx="735">
                  <c:v>4.5472845206420098</c:v>
                </c:pt>
                <c:pt idx="736">
                  <c:v>4.5495834835563302</c:v>
                </c:pt>
                <c:pt idx="737">
                  <c:v>4.5526140808636804</c:v>
                </c:pt>
                <c:pt idx="738">
                  <c:v>4.5556393255952203</c:v>
                </c:pt>
                <c:pt idx="739">
                  <c:v>4.5585418522406096</c:v>
                </c:pt>
                <c:pt idx="740">
                  <c:v>4.5614340517192202</c:v>
                </c:pt>
                <c:pt idx="741">
                  <c:v>4.5624929178644997</c:v>
                </c:pt>
                <c:pt idx="742">
                  <c:v>4.5635517840097801</c:v>
                </c:pt>
                <c:pt idx="743">
                  <c:v>4.5646106501550499</c:v>
                </c:pt>
                <c:pt idx="744">
                  <c:v>4.5656695163003302</c:v>
                </c:pt>
                <c:pt idx="745">
                  <c:v>4.5672388763612801</c:v>
                </c:pt>
                <c:pt idx="746">
                  <c:v>4.5689805835205197</c:v>
                </c:pt>
                <c:pt idx="747">
                  <c:v>4.5707019920133396</c:v>
                </c:pt>
                <c:pt idx="748">
                  <c:v>4.5724234005061604</c:v>
                </c:pt>
                <c:pt idx="749">
                  <c:v>4.5741448089989802</c:v>
                </c:pt>
                <c:pt idx="750">
                  <c:v>4.5766995508251203</c:v>
                </c:pt>
                <c:pt idx="751">
                  <c:v>4.5792542926512798</c:v>
                </c:pt>
                <c:pt idx="752">
                  <c:v>4.5817932762398801</c:v>
                </c:pt>
                <c:pt idx="753">
                  <c:v>4.5841729265377502</c:v>
                </c:pt>
                <c:pt idx="754">
                  <c:v>4.5866427021398701</c:v>
                </c:pt>
                <c:pt idx="755">
                  <c:v>4.5891348048769203</c:v>
                </c:pt>
                <c:pt idx="756">
                  <c:v>4.5916269076139704</c:v>
                </c:pt>
                <c:pt idx="757">
                  <c:v>4.5941190103510303</c:v>
                </c:pt>
                <c:pt idx="758">
                  <c:v>4.5966111130880796</c:v>
                </c:pt>
                <c:pt idx="759">
                  <c:v>4.5991032158251297</c:v>
                </c:pt>
                <c:pt idx="760">
                  <c:v>4.6015326163337296</c:v>
                </c:pt>
                <c:pt idx="761">
                  <c:v>4.6038160733845199</c:v>
                </c:pt>
                <c:pt idx="762">
                  <c:v>4.6061655532627901</c:v>
                </c:pt>
                <c:pt idx="763">
                  <c:v>4.60851503314107</c:v>
                </c:pt>
                <c:pt idx="764">
                  <c:v>4.61086451301935</c:v>
                </c:pt>
                <c:pt idx="765">
                  <c:v>4.6132139928976299</c:v>
                </c:pt>
                <c:pt idx="766">
                  <c:v>4.6145634727758997</c:v>
                </c:pt>
                <c:pt idx="767">
                  <c:v>4.6159129526541802</c:v>
                </c:pt>
                <c:pt idx="768">
                  <c:v>4.6172069399729896</c:v>
                </c:pt>
                <c:pt idx="769">
                  <c:v>4.6183938792994201</c:v>
                </c:pt>
                <c:pt idx="770">
                  <c:v>4.6195795400486803</c:v>
                </c:pt>
                <c:pt idx="771">
                  <c:v>4.6209318674645896</c:v>
                </c:pt>
                <c:pt idx="772">
                  <c:v>4.6222841948805096</c:v>
                </c:pt>
                <c:pt idx="773">
                  <c:v>4.6236365222964304</c:v>
                </c:pt>
                <c:pt idx="774">
                  <c:v>4.6249888497123504</c:v>
                </c:pt>
                <c:pt idx="775">
                  <c:v>4.6271745104616002</c:v>
                </c:pt>
                <c:pt idx="776">
                  <c:v>4.6292887798712803</c:v>
                </c:pt>
                <c:pt idx="777">
                  <c:v>4.6313429704697002</c:v>
                </c:pt>
                <c:pt idx="778">
                  <c:v>4.6333971610681104</c:v>
                </c:pt>
                <c:pt idx="779">
                  <c:v>4.6346180183332004</c:v>
                </c:pt>
                <c:pt idx="780">
                  <c:v>4.6358388755982798</c:v>
                </c:pt>
                <c:pt idx="781">
                  <c:v>4.6370597328633698</c:v>
                </c:pt>
                <c:pt idx="782">
                  <c:v>4.6382805901284598</c:v>
                </c:pt>
                <c:pt idx="783">
                  <c:v>4.6402359960288297</c:v>
                </c:pt>
                <c:pt idx="784">
                  <c:v>4.6420108658128898</c:v>
                </c:pt>
                <c:pt idx="785">
                  <c:v>4.6437857355969498</c:v>
                </c:pt>
                <c:pt idx="786">
                  <c:v>4.6455606053810197</c:v>
                </c:pt>
                <c:pt idx="787">
                  <c:v>4.6473354751650797</c:v>
                </c:pt>
                <c:pt idx="788">
                  <c:v>4.6491103449491504</c:v>
                </c:pt>
                <c:pt idx="789">
                  <c:v>4.6508852147332096</c:v>
                </c:pt>
                <c:pt idx="790">
                  <c:v>4.6526284737855104</c:v>
                </c:pt>
                <c:pt idx="791">
                  <c:v>4.65509036505832</c:v>
                </c:pt>
                <c:pt idx="792">
                  <c:v>4.65760861905936</c:v>
                </c:pt>
                <c:pt idx="793">
                  <c:v>4.6601268730604</c:v>
                </c:pt>
                <c:pt idx="794">
                  <c:v>4.6626451270614302</c:v>
                </c:pt>
                <c:pt idx="795">
                  <c:v>4.6626633810624698</c:v>
                </c:pt>
                <c:pt idx="796">
                  <c:v>4.6626816350635103</c:v>
                </c:pt>
                <c:pt idx="797">
                  <c:v>4.6626950893499597</c:v>
                </c:pt>
                <c:pt idx="798">
                  <c:v>4.6625720976729603</c:v>
                </c:pt>
                <c:pt idx="799">
                  <c:v>4.6629472518960497</c:v>
                </c:pt>
                <c:pt idx="800">
                  <c:v>4.6633190203874797</c:v>
                </c:pt>
                <c:pt idx="801">
                  <c:v>4.6636907888789096</c:v>
                </c:pt>
                <c:pt idx="802">
                  <c:v>4.6640625573703396</c:v>
                </c:pt>
                <c:pt idx="803">
                  <c:v>4.6652676591951101</c:v>
                </c:pt>
                <c:pt idx="804">
                  <c:v>4.66647276101987</c:v>
                </c:pt>
                <c:pt idx="805">
                  <c:v>4.6676165445979496</c:v>
                </c:pt>
                <c:pt idx="806">
                  <c:v>4.66918568573612</c:v>
                </c:pt>
                <c:pt idx="807">
                  <c:v>4.67120306470893</c:v>
                </c:pt>
                <c:pt idx="808">
                  <c:v>4.6732204436817399</c:v>
                </c:pt>
                <c:pt idx="809">
                  <c:v>4.6752378226545499</c:v>
                </c:pt>
                <c:pt idx="810">
                  <c:v>4.6772552016273599</c:v>
                </c:pt>
                <c:pt idx="811">
                  <c:v>4.6784392472668301</c:v>
                </c:pt>
                <c:pt idx="812">
                  <c:v>4.6795288521509999</c:v>
                </c:pt>
                <c:pt idx="813">
                  <c:v>4.6805340368408697</c:v>
                </c:pt>
                <c:pt idx="814">
                  <c:v>4.6806623626780599</c:v>
                </c:pt>
                <c:pt idx="815">
                  <c:v>4.6816240218485898</c:v>
                </c:pt>
                <c:pt idx="816">
                  <c:v>4.6825856810191198</c:v>
                </c:pt>
                <c:pt idx="817">
                  <c:v>4.6835473401896399</c:v>
                </c:pt>
                <c:pt idx="818">
                  <c:v>4.6845089993601698</c:v>
                </c:pt>
                <c:pt idx="819">
                  <c:v>4.6844217154923298</c:v>
                </c:pt>
                <c:pt idx="820">
                  <c:v>4.6843298556216304</c:v>
                </c:pt>
                <c:pt idx="821">
                  <c:v>4.6844387164381001</c:v>
                </c:pt>
                <c:pt idx="822">
                  <c:v>4.6846256352995903</c:v>
                </c:pt>
                <c:pt idx="823">
                  <c:v>4.6850903319388602</c:v>
                </c:pt>
                <c:pt idx="824">
                  <c:v>4.6855550285781202</c:v>
                </c:pt>
                <c:pt idx="825">
                  <c:v>4.6860067965992096</c:v>
                </c:pt>
                <c:pt idx="826">
                  <c:v>4.6867436742427504</c:v>
                </c:pt>
                <c:pt idx="827">
                  <c:v>4.6874805518863001</c:v>
                </c:pt>
                <c:pt idx="828">
                  <c:v>4.6882794196285804</c:v>
                </c:pt>
                <c:pt idx="829">
                  <c:v>4.6891604602924497</c:v>
                </c:pt>
                <c:pt idx="830">
                  <c:v>4.68920816762299</c:v>
                </c:pt>
                <c:pt idx="831">
                  <c:v>4.6892558749535302</c:v>
                </c:pt>
                <c:pt idx="832">
                  <c:v>4.6892437973703904</c:v>
                </c:pt>
                <c:pt idx="833">
                  <c:v>4.6890277863131402</c:v>
                </c:pt>
                <c:pt idx="834">
                  <c:v>4.6896451085892297</c:v>
                </c:pt>
                <c:pt idx="835">
                  <c:v>4.6902601935901398</c:v>
                </c:pt>
                <c:pt idx="836">
                  <c:v>4.6908635328963797</c:v>
                </c:pt>
                <c:pt idx="837">
                  <c:v>4.6914668722026196</c:v>
                </c:pt>
                <c:pt idx="838">
                  <c:v>4.6920702115088497</c:v>
                </c:pt>
                <c:pt idx="839">
                  <c:v>4.6925885387837099</c:v>
                </c:pt>
                <c:pt idx="840">
                  <c:v>4.6930103950307496</c:v>
                </c:pt>
                <c:pt idx="841">
                  <c:v>4.6934322512777902</c:v>
                </c:pt>
                <c:pt idx="842">
                  <c:v>4.6930207741914902</c:v>
                </c:pt>
                <c:pt idx="843">
                  <c:v>4.6924767532354599</c:v>
                </c:pt>
                <c:pt idx="844">
                  <c:v>4.6919313934524602</c:v>
                </c:pt>
                <c:pt idx="845">
                  <c:v>4.6913860336694704</c:v>
                </c:pt>
                <c:pt idx="846">
                  <c:v>4.6921865096072297</c:v>
                </c:pt>
                <c:pt idx="847">
                  <c:v>4.6929741512900103</c:v>
                </c:pt>
                <c:pt idx="848">
                  <c:v>4.6937617929727899</c:v>
                </c:pt>
                <c:pt idx="849">
                  <c:v>4.6939938791000104</c:v>
                </c:pt>
                <c:pt idx="850">
                  <c:v>4.6942418996177402</c:v>
                </c:pt>
                <c:pt idx="851">
                  <c:v>4.69449230113635</c:v>
                </c:pt>
                <c:pt idx="852">
                  <c:v>4.6947489839327101</c:v>
                </c:pt>
                <c:pt idx="853">
                  <c:v>4.6942403303232796</c:v>
                </c:pt>
                <c:pt idx="854">
                  <c:v>4.6937316767138499</c:v>
                </c:pt>
                <c:pt idx="855">
                  <c:v>4.6932230231044203</c:v>
                </c:pt>
                <c:pt idx="856">
                  <c:v>4.6927143694949898</c:v>
                </c:pt>
                <c:pt idx="857">
                  <c:v>4.6918350269462099</c:v>
                </c:pt>
                <c:pt idx="858">
                  <c:v>4.6908687326709098</c:v>
                </c:pt>
                <c:pt idx="859">
                  <c:v>4.6899996959250103</c:v>
                </c:pt>
                <c:pt idx="860">
                  <c:v>4.6892162488174796</c:v>
                </c:pt>
                <c:pt idx="861">
                  <c:v>4.6887105794877399</c:v>
                </c:pt>
                <c:pt idx="862">
                  <c:v>4.6882049101579897</c:v>
                </c:pt>
                <c:pt idx="863">
                  <c:v>4.6876992408282403</c:v>
                </c:pt>
                <c:pt idx="864">
                  <c:v>4.6883672269306604</c:v>
                </c:pt>
                <c:pt idx="865">
                  <c:v>4.6892095488957102</c:v>
                </c:pt>
                <c:pt idx="866">
                  <c:v>4.6902819141375502</c:v>
                </c:pt>
                <c:pt idx="867">
                  <c:v>4.6913628917554799</c:v>
                </c:pt>
                <c:pt idx="868">
                  <c:v>4.69077720270674</c:v>
                </c:pt>
                <c:pt idx="869">
                  <c:v>4.6901915136580001</c:v>
                </c:pt>
                <c:pt idx="870">
                  <c:v>4.68960582460927</c:v>
                </c:pt>
                <c:pt idx="871">
                  <c:v>4.6884960911348896</c:v>
                </c:pt>
                <c:pt idx="872">
                  <c:v>4.6974289550594603</c:v>
                </c:pt>
                <c:pt idx="873">
                  <c:v>4.7064885153776004</c:v>
                </c:pt>
                <c:pt idx="874">
                  <c:v>4.7155480756957502</c:v>
                </c:pt>
                <c:pt idx="875">
                  <c:v>4.7246076360138902</c:v>
                </c:pt>
                <c:pt idx="876">
                  <c:v>4.7247783074431497</c:v>
                </c:pt>
                <c:pt idx="877">
                  <c:v>4.7249489788724004</c:v>
                </c:pt>
                <c:pt idx="878">
                  <c:v>4.7252441960149598</c:v>
                </c:pt>
                <c:pt idx="879">
                  <c:v>4.72469322826427</c:v>
                </c:pt>
                <c:pt idx="880">
                  <c:v>4.7241422605135899</c:v>
                </c:pt>
                <c:pt idx="881">
                  <c:v>4.7235912927629</c:v>
                </c:pt>
                <c:pt idx="882">
                  <c:v>4.7230403250122199</c:v>
                </c:pt>
                <c:pt idx="883">
                  <c:v>4.7291560239281996</c:v>
                </c:pt>
                <c:pt idx="884">
                  <c:v>4.7352266550906501</c:v>
                </c:pt>
                <c:pt idx="885">
                  <c:v>4.7412257197030199</c:v>
                </c:pt>
                <c:pt idx="886">
                  <c:v>4.7431303818954804</c:v>
                </c:pt>
                <c:pt idx="887">
                  <c:v>4.7450350440879401</c:v>
                </c:pt>
                <c:pt idx="888">
                  <c:v>4.7469397062803997</c:v>
                </c:pt>
                <c:pt idx="889">
                  <c:v>4.7488443684728603</c:v>
                </c:pt>
                <c:pt idx="890">
                  <c:v>4.7490823639986601</c:v>
                </c:pt>
                <c:pt idx="891">
                  <c:v>4.74943063725045</c:v>
                </c:pt>
                <c:pt idx="892">
                  <c:v>4.7499133260908</c:v>
                </c:pt>
                <c:pt idx="893">
                  <c:v>4.7503960149311499</c:v>
                </c:pt>
                <c:pt idx="894">
                  <c:v>4.7511564815492697</c:v>
                </c:pt>
                <c:pt idx="895">
                  <c:v>4.7519169481674002</c:v>
                </c:pt>
                <c:pt idx="896">
                  <c:v>4.75267741478552</c:v>
                </c:pt>
                <c:pt idx="897">
                  <c:v>4.7539859001195799</c:v>
                </c:pt>
                <c:pt idx="898">
                  <c:v>4.7549095931967704</c:v>
                </c:pt>
                <c:pt idx="899">
                  <c:v>4.7556225818830802</c:v>
                </c:pt>
                <c:pt idx="900">
                  <c:v>4.7563355705693899</c:v>
                </c:pt>
                <c:pt idx="901">
                  <c:v>4.7576041148112598</c:v>
                </c:pt>
                <c:pt idx="902">
                  <c:v>4.7588726590531296</c:v>
                </c:pt>
                <c:pt idx="903">
                  <c:v>4.7601381503511604</c:v>
                </c:pt>
                <c:pt idx="904">
                  <c:v>4.7607946677628803</c:v>
                </c:pt>
                <c:pt idx="905">
                  <c:v>4.76145986503517</c:v>
                </c:pt>
                <c:pt idx="906">
                  <c:v>4.76212523944747</c:v>
                </c:pt>
                <c:pt idx="907">
                  <c:v>4.7627906138597798</c:v>
                </c:pt>
                <c:pt idx="908">
                  <c:v>4.76401154382763</c:v>
                </c:pt>
                <c:pt idx="909">
                  <c:v>4.7652324737954901</c:v>
                </c:pt>
                <c:pt idx="910">
                  <c:v>4.7665354819532304</c:v>
                </c:pt>
                <c:pt idx="911">
                  <c:v>4.7722166423618004</c:v>
                </c:pt>
                <c:pt idx="912">
                  <c:v>4.7777845379983104</c:v>
                </c:pt>
                <c:pt idx="913">
                  <c:v>4.7956028567925104</c:v>
                </c:pt>
                <c:pt idx="914">
                  <c:v>4.8323824998357701</c:v>
                </c:pt>
                <c:pt idx="915">
                  <c:v>4.8520488874319403</c:v>
                </c:pt>
                <c:pt idx="916">
                  <c:v>4.87167873995734</c:v>
                </c:pt>
                <c:pt idx="917">
                  <c:v>4.8913122757889296</c:v>
                </c:pt>
                <c:pt idx="918">
                  <c:v>4.8887756665776401</c:v>
                </c:pt>
                <c:pt idx="919">
                  <c:v>4.8862453459874997</c:v>
                </c:pt>
                <c:pt idx="920">
                  <c:v>4.8837150253973496</c:v>
                </c:pt>
                <c:pt idx="921">
                  <c:v>4.8811847048072101</c:v>
                </c:pt>
                <c:pt idx="922">
                  <c:v>4.8816026991443398</c:v>
                </c:pt>
                <c:pt idx="923">
                  <c:v>4.8841196031345104</c:v>
                </c:pt>
                <c:pt idx="924">
                  <c:v>4.8925282070688203</c:v>
                </c:pt>
                <c:pt idx="925">
                  <c:v>4.9123457868943596</c:v>
                </c:pt>
                <c:pt idx="926">
                  <c:v>4.9321713908907299</c:v>
                </c:pt>
                <c:pt idx="927">
                  <c:v>4.9520046758555596</c:v>
                </c:pt>
                <c:pt idx="928">
                  <c:v>4.9718452947175296</c:v>
                </c:pt>
                <c:pt idx="929">
                  <c:v>4.9700064699705599</c:v>
                </c:pt>
                <c:pt idx="930">
                  <c:v>4.9681676452235903</c:v>
                </c:pt>
                <c:pt idx="931">
                  <c:v>4.9669315546929802</c:v>
                </c:pt>
                <c:pt idx="932">
                  <c:v>4.9668589869444597</c:v>
                </c:pt>
                <c:pt idx="933">
                  <c:v>4.9667771841235098</c:v>
                </c:pt>
                <c:pt idx="934">
                  <c:v>4.9678687440513896</c:v>
                </c:pt>
                <c:pt idx="935">
                  <c:v>4.9821825525637999</c:v>
                </c:pt>
                <c:pt idx="936">
                  <c:v>4.9964979927231203</c:v>
                </c:pt>
                <c:pt idx="937">
                  <c:v>5.0027082997601298</c:v>
                </c:pt>
                <c:pt idx="938">
                  <c:v>5.0118929961233603</c:v>
                </c:pt>
                <c:pt idx="939">
                  <c:v>5.0185834380225796</c:v>
                </c:pt>
                <c:pt idx="940">
                  <c:v>5.0252850887485696</c:v>
                </c:pt>
                <c:pt idx="941">
                  <c:v>5.0319867394745597</c:v>
                </c:pt>
                <c:pt idx="942">
                  <c:v>5.0403550568672104</c:v>
                </c:pt>
                <c:pt idx="943">
                  <c:v>5.04931383744833</c:v>
                </c:pt>
                <c:pt idx="944">
                  <c:v>5.0604938843098699</c:v>
                </c:pt>
                <c:pt idx="945">
                  <c:v>5.0718272545262497</c:v>
                </c:pt>
                <c:pt idx="946">
                  <c:v>5.0838228698671299</c:v>
                </c:pt>
                <c:pt idx="947">
                  <c:v>5.0958184852080102</c:v>
                </c:pt>
                <c:pt idx="948">
                  <c:v>5.1078141005488904</c:v>
                </c:pt>
                <c:pt idx="949">
                  <c:v>5.1164763825564297</c:v>
                </c:pt>
                <c:pt idx="950">
                  <c:v>5.1154144537942097</c:v>
                </c:pt>
                <c:pt idx="951">
                  <c:v>5.1141873907048501</c:v>
                </c:pt>
                <c:pt idx="952">
                  <c:v>5.1174354308711596</c:v>
                </c:pt>
                <c:pt idx="953">
                  <c:v>5.12068347103747</c:v>
                </c:pt>
                <c:pt idx="954">
                  <c:v>5.1239315112037804</c:v>
                </c:pt>
                <c:pt idx="955">
                  <c:v>5.12717955137009</c:v>
                </c:pt>
                <c:pt idx="956">
                  <c:v>5.1312139857908896</c:v>
                </c:pt>
                <c:pt idx="957">
                  <c:v>5.1356148202581497</c:v>
                </c:pt>
                <c:pt idx="958">
                  <c:v>5.1400156547254197</c:v>
                </c:pt>
                <c:pt idx="959">
                  <c:v>5.1410831558593602</c:v>
                </c:pt>
                <c:pt idx="960">
                  <c:v>5.14215065699329</c:v>
                </c:pt>
                <c:pt idx="961">
                  <c:v>5.1432181581272296</c:v>
                </c:pt>
                <c:pt idx="962">
                  <c:v>5.14520255727418</c:v>
                </c:pt>
                <c:pt idx="963">
                  <c:v>5.1470908441184502</c:v>
                </c:pt>
                <c:pt idx="964">
                  <c:v>5.1489791309627302</c:v>
                </c:pt>
                <c:pt idx="965">
                  <c:v>5.1508674178070004</c:v>
                </c:pt>
                <c:pt idx="966">
                  <c:v>5.1527557046512804</c:v>
                </c:pt>
                <c:pt idx="967">
                  <c:v>5.1545709441209402</c:v>
                </c:pt>
                <c:pt idx="968">
                  <c:v>5.1600832996885604</c:v>
                </c:pt>
                <c:pt idx="969">
                  <c:v>5.1661092633057697</c:v>
                </c:pt>
                <c:pt idx="970">
                  <c:v>5.1721352269229799</c:v>
                </c:pt>
                <c:pt idx="971">
                  <c:v>5.1737167460957503</c:v>
                </c:pt>
                <c:pt idx="972">
                  <c:v>5.17529826526851</c:v>
                </c:pt>
                <c:pt idx="973">
                  <c:v>5.1766526590278099</c:v>
                </c:pt>
                <c:pt idx="974">
                  <c:v>5.1818634738250298</c:v>
                </c:pt>
                <c:pt idx="975">
                  <c:v>5.19082905605406</c:v>
                </c:pt>
                <c:pt idx="976">
                  <c:v>5.1997946382830902</c:v>
                </c:pt>
                <c:pt idx="977">
                  <c:v>5.2087602205121204</c:v>
                </c:pt>
                <c:pt idx="978">
                  <c:v>5.2198682923212303</c:v>
                </c:pt>
                <c:pt idx="979">
                  <c:v>5.2308806785362796</c:v>
                </c:pt>
                <c:pt idx="980">
                  <c:v>5.2381683833741803</c:v>
                </c:pt>
                <c:pt idx="981">
                  <c:v>5.2391962195109798</c:v>
                </c:pt>
                <c:pt idx="982">
                  <c:v>5.2402240556477704</c:v>
                </c:pt>
                <c:pt idx="983">
                  <c:v>5.2412407279189903</c:v>
                </c:pt>
                <c:pt idx="984">
                  <c:v>5.2433146582728796</c:v>
                </c:pt>
                <c:pt idx="985">
                  <c:v>5.2453885886267697</c:v>
                </c:pt>
                <c:pt idx="986">
                  <c:v>5.2476854670296698</c:v>
                </c:pt>
                <c:pt idx="987">
                  <c:v>5.2512032667767903</c:v>
                </c:pt>
                <c:pt idx="988">
                  <c:v>5.2547210665239001</c:v>
                </c:pt>
                <c:pt idx="989">
                  <c:v>5.2582170249936304</c:v>
                </c:pt>
                <c:pt idx="990">
                  <c:v>5.2617113068984898</c:v>
                </c:pt>
                <c:pt idx="991">
                  <c:v>5.26520558880335</c:v>
                </c:pt>
                <c:pt idx="992">
                  <c:v>5.2689882673799797</c:v>
                </c:pt>
                <c:pt idx="993">
                  <c:v>5.2717274834475099</c:v>
                </c:pt>
                <c:pt idx="994">
                  <c:v>5.2744367720684497</c:v>
                </c:pt>
                <c:pt idx="995">
                  <c:v>5.27713480891427</c:v>
                </c:pt>
                <c:pt idx="996">
                  <c:v>5.2820550679823102</c:v>
                </c:pt>
                <c:pt idx="997">
                  <c:v>5.2869870752465999</c:v>
                </c:pt>
                <c:pt idx="998">
                  <c:v>5.2921422982397903</c:v>
                </c:pt>
                <c:pt idx="999">
                  <c:v>5.2950333854320197</c:v>
                </c:pt>
                <c:pt idx="1000">
                  <c:v>5.3045674627580404</c:v>
                </c:pt>
                <c:pt idx="1001">
                  <c:v>5.3074348734174004</c:v>
                </c:pt>
                <c:pt idx="1002">
                  <c:v>5.3103022840767604</c:v>
                </c:pt>
                <c:pt idx="1003">
                  <c:v>5.3143921795172702</c:v>
                </c:pt>
                <c:pt idx="1004">
                  <c:v>5.32128463503643</c:v>
                </c:pt>
                <c:pt idx="1005">
                  <c:v>5.3281427549187104</c:v>
                </c:pt>
                <c:pt idx="1006">
                  <c:v>5.3350008748009898</c:v>
                </c:pt>
                <c:pt idx="1007">
                  <c:v>5.3418589946832702</c:v>
                </c:pt>
                <c:pt idx="1008">
                  <c:v>5.3487171145655603</c:v>
                </c:pt>
                <c:pt idx="1009">
                  <c:v>5.35364514778448</c:v>
                </c:pt>
                <c:pt idx="1010">
                  <c:v>5.3643994953383896</c:v>
                </c:pt>
                <c:pt idx="1011">
                  <c:v>5.3691538428922998</c:v>
                </c:pt>
                <c:pt idx="1012">
                  <c:v>5.37390819044621</c:v>
                </c:pt>
                <c:pt idx="1013">
                  <c:v>5.3786625380001203</c:v>
                </c:pt>
                <c:pt idx="1014">
                  <c:v>5.3834096203359003</c:v>
                </c:pt>
                <c:pt idx="1015">
                  <c:v>5.3885128597888201</c:v>
                </c:pt>
                <c:pt idx="1016">
                  <c:v>5.3936160992417497</c:v>
                </c:pt>
                <c:pt idx="1017">
                  <c:v>5.3987193386946704</c:v>
                </c:pt>
                <c:pt idx="1018">
                  <c:v>5.4038225781475901</c:v>
                </c:pt>
                <c:pt idx="1019">
                  <c:v>5.4088797968312701</c:v>
                </c:pt>
                <c:pt idx="1020">
                  <c:v>5.4204707663090304</c:v>
                </c:pt>
                <c:pt idx="1021">
                  <c:v>5.4249787162605596</c:v>
                </c:pt>
                <c:pt idx="1022">
                  <c:v>5.4294866662121004</c:v>
                </c:pt>
                <c:pt idx="1023">
                  <c:v>5.4340035322537501</c:v>
                </c:pt>
                <c:pt idx="1024">
                  <c:v>5.4387381401808197</c:v>
                </c:pt>
                <c:pt idx="1025">
                  <c:v>5.4431414579830397</c:v>
                </c:pt>
                <c:pt idx="1026">
                  <c:v>5.4462196152858802</c:v>
                </c:pt>
                <c:pt idx="1027">
                  <c:v>5.4492977725887304</c:v>
                </c:pt>
                <c:pt idx="1028">
                  <c:v>5.4533426798671396</c:v>
                </c:pt>
                <c:pt idx="1029">
                  <c:v>5.45952079473276</c:v>
                </c:pt>
                <c:pt idx="1030">
                  <c:v>5.4690322429317098</c:v>
                </c:pt>
                <c:pt idx="1031">
                  <c:v>5.4744791381415299</c:v>
                </c:pt>
                <c:pt idx="1032">
                  <c:v>5.47982656177075</c:v>
                </c:pt>
                <c:pt idx="1033">
                  <c:v>5.4889791041132003</c:v>
                </c:pt>
                <c:pt idx="1034">
                  <c:v>5.50003390075317</c:v>
                </c:pt>
                <c:pt idx="1035">
                  <c:v>5.5110886973931503</c:v>
                </c:pt>
                <c:pt idx="1036">
                  <c:v>5.5226919331940501</c:v>
                </c:pt>
                <c:pt idx="1037">
                  <c:v>5.5350493753931396</c:v>
                </c:pt>
                <c:pt idx="1038">
                  <c:v>5.5499860883035996</c:v>
                </c:pt>
                <c:pt idx="1039">
                  <c:v>5.5649228012140597</c:v>
                </c:pt>
                <c:pt idx="1040">
                  <c:v>5.5931928474578596</c:v>
                </c:pt>
                <c:pt idx="1041">
                  <c:v>5.6085807494716997</c:v>
                </c:pt>
                <c:pt idx="1042">
                  <c:v>5.6227700435976198</c:v>
                </c:pt>
                <c:pt idx="1043">
                  <c:v>5.6358303565299597</c:v>
                </c:pt>
                <c:pt idx="1044">
                  <c:v>5.6488906694623102</c:v>
                </c:pt>
                <c:pt idx="1045">
                  <c:v>5.6619509823946599</c:v>
                </c:pt>
                <c:pt idx="1046">
                  <c:v>5.6743700301430202</c:v>
                </c:pt>
                <c:pt idx="1047">
                  <c:v>5.68169342610088</c:v>
                </c:pt>
                <c:pt idx="1048">
                  <c:v>5.6890168220587398</c:v>
                </c:pt>
                <c:pt idx="1049">
                  <c:v>5.6963402180165899</c:v>
                </c:pt>
                <c:pt idx="1050">
                  <c:v>5.7169969473077797</c:v>
                </c:pt>
                <c:pt idx="1051">
                  <c:v>5.7212301021210399</c:v>
                </c:pt>
                <c:pt idx="1052">
                  <c:v>5.7259790790900897</c:v>
                </c:pt>
                <c:pt idx="1053">
                  <c:v>5.7307280560591396</c:v>
                </c:pt>
                <c:pt idx="1054">
                  <c:v>5.7354770330281903</c:v>
                </c:pt>
                <c:pt idx="1055">
                  <c:v>5.73972115599926</c:v>
                </c:pt>
                <c:pt idx="1056">
                  <c:v>5.7433823108599702</c:v>
                </c:pt>
                <c:pt idx="1057">
                  <c:v>5.7482456085800901</c:v>
                </c:pt>
                <c:pt idx="1058">
                  <c:v>5.7531089063002101</c:v>
                </c:pt>
                <c:pt idx="1059">
                  <c:v>5.7581712597044197</c:v>
                </c:pt>
                <c:pt idx="1060">
                  <c:v>5.7738652575384002</c:v>
                </c:pt>
                <c:pt idx="1061">
                  <c:v>5.7795975931696502</c:v>
                </c:pt>
                <c:pt idx="1062">
                  <c:v>5.7826749689763801</c:v>
                </c:pt>
                <c:pt idx="1063">
                  <c:v>5.78583402674745</c:v>
                </c:pt>
                <c:pt idx="1064">
                  <c:v>5.7900155918885696</c:v>
                </c:pt>
                <c:pt idx="1065">
                  <c:v>5.7941971570296902</c:v>
                </c:pt>
                <c:pt idx="1066">
                  <c:v>5.7983564096732101</c:v>
                </c:pt>
                <c:pt idx="1067">
                  <c:v>5.8024635998223202</c:v>
                </c:pt>
                <c:pt idx="1068">
                  <c:v>5.8069169747618297</c:v>
                </c:pt>
                <c:pt idx="1069">
                  <c:v>5.8113716647100704</c:v>
                </c:pt>
                <c:pt idx="1070">
                  <c:v>5.8191596879916503</c:v>
                </c:pt>
                <c:pt idx="1071">
                  <c:v>5.8226679686323299</c:v>
                </c:pt>
                <c:pt idx="1072">
                  <c:v>5.8250932719370097</c:v>
                </c:pt>
                <c:pt idx="1073">
                  <c:v>5.8275185752416903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34B-4F3C-AB13-0871969ED078}"/>
            </c:ext>
          </c:extLst>
        </c:ser>
        <c:ser>
          <c:idx val="0"/>
          <c:order val="1"/>
          <c:tx>
            <c:strRef>
              <c:f>[Reference_Values_1_FCR.xlsx]Reference_Values!$D$1</c:f>
              <c:strCache>
                <c:ptCount val="1"/>
                <c:pt idx="0">
                  <c:v>Force min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[Reference_Values_1_FCR.xlsx]Reference_Values!$A$2:$A$2000</c:f>
              <c:numCache>
                <c:formatCode>General</c:formatCode>
                <c:ptCount val="199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  <c:pt idx="1001">
                  <c:v>100.1</c:v>
                </c:pt>
                <c:pt idx="1002">
                  <c:v>100.2</c:v>
                </c:pt>
                <c:pt idx="1003">
                  <c:v>100.3</c:v>
                </c:pt>
                <c:pt idx="1004">
                  <c:v>100.4</c:v>
                </c:pt>
                <c:pt idx="1005">
                  <c:v>100.5</c:v>
                </c:pt>
                <c:pt idx="1006">
                  <c:v>100.6</c:v>
                </c:pt>
                <c:pt idx="1007">
                  <c:v>100.7</c:v>
                </c:pt>
                <c:pt idx="1008">
                  <c:v>100.8</c:v>
                </c:pt>
                <c:pt idx="1009">
                  <c:v>100.9</c:v>
                </c:pt>
                <c:pt idx="1010">
                  <c:v>101</c:v>
                </c:pt>
                <c:pt idx="1011">
                  <c:v>101.1</c:v>
                </c:pt>
                <c:pt idx="1012">
                  <c:v>101.2</c:v>
                </c:pt>
                <c:pt idx="1013">
                  <c:v>101.3</c:v>
                </c:pt>
                <c:pt idx="1014">
                  <c:v>101.4</c:v>
                </c:pt>
                <c:pt idx="1015">
                  <c:v>101.5</c:v>
                </c:pt>
                <c:pt idx="1016">
                  <c:v>101.6</c:v>
                </c:pt>
                <c:pt idx="1017">
                  <c:v>101.7</c:v>
                </c:pt>
                <c:pt idx="1018">
                  <c:v>101.8</c:v>
                </c:pt>
                <c:pt idx="1019">
                  <c:v>101.9</c:v>
                </c:pt>
                <c:pt idx="1020">
                  <c:v>102</c:v>
                </c:pt>
                <c:pt idx="1021">
                  <c:v>102.1</c:v>
                </c:pt>
                <c:pt idx="1022">
                  <c:v>102.2</c:v>
                </c:pt>
                <c:pt idx="1023">
                  <c:v>102.3</c:v>
                </c:pt>
                <c:pt idx="1024">
                  <c:v>102.4</c:v>
                </c:pt>
                <c:pt idx="1025">
                  <c:v>102.5</c:v>
                </c:pt>
                <c:pt idx="1026">
                  <c:v>102.6</c:v>
                </c:pt>
                <c:pt idx="1027">
                  <c:v>102.7</c:v>
                </c:pt>
                <c:pt idx="1028">
                  <c:v>102.8</c:v>
                </c:pt>
                <c:pt idx="1029">
                  <c:v>102.9</c:v>
                </c:pt>
                <c:pt idx="1030">
                  <c:v>103</c:v>
                </c:pt>
                <c:pt idx="1031">
                  <c:v>103.1</c:v>
                </c:pt>
                <c:pt idx="1032">
                  <c:v>103.2</c:v>
                </c:pt>
                <c:pt idx="1033">
                  <c:v>103.3</c:v>
                </c:pt>
                <c:pt idx="1034">
                  <c:v>103.4</c:v>
                </c:pt>
                <c:pt idx="1035">
                  <c:v>103.5</c:v>
                </c:pt>
                <c:pt idx="1036">
                  <c:v>103.6</c:v>
                </c:pt>
                <c:pt idx="1037">
                  <c:v>103.7</c:v>
                </c:pt>
                <c:pt idx="1038">
                  <c:v>103.8</c:v>
                </c:pt>
                <c:pt idx="1039">
                  <c:v>103.9</c:v>
                </c:pt>
                <c:pt idx="1040">
                  <c:v>104</c:v>
                </c:pt>
                <c:pt idx="1041">
                  <c:v>104.1</c:v>
                </c:pt>
                <c:pt idx="1042">
                  <c:v>104.2</c:v>
                </c:pt>
                <c:pt idx="1043">
                  <c:v>104.3</c:v>
                </c:pt>
                <c:pt idx="1044">
                  <c:v>104.4</c:v>
                </c:pt>
                <c:pt idx="1045">
                  <c:v>104.5</c:v>
                </c:pt>
                <c:pt idx="1046">
                  <c:v>104.6</c:v>
                </c:pt>
                <c:pt idx="1047">
                  <c:v>104.7</c:v>
                </c:pt>
                <c:pt idx="1048">
                  <c:v>104.8</c:v>
                </c:pt>
                <c:pt idx="1049">
                  <c:v>104.9</c:v>
                </c:pt>
                <c:pt idx="1050">
                  <c:v>105</c:v>
                </c:pt>
                <c:pt idx="1051">
                  <c:v>105.1</c:v>
                </c:pt>
                <c:pt idx="1052">
                  <c:v>105.2</c:v>
                </c:pt>
                <c:pt idx="1053">
                  <c:v>105.3</c:v>
                </c:pt>
                <c:pt idx="1054">
                  <c:v>105.4</c:v>
                </c:pt>
                <c:pt idx="1055">
                  <c:v>105.5</c:v>
                </c:pt>
                <c:pt idx="1056">
                  <c:v>105.6</c:v>
                </c:pt>
                <c:pt idx="1057">
                  <c:v>105.7</c:v>
                </c:pt>
                <c:pt idx="1058">
                  <c:v>105.8</c:v>
                </c:pt>
                <c:pt idx="1059">
                  <c:v>105.9</c:v>
                </c:pt>
                <c:pt idx="1060">
                  <c:v>106</c:v>
                </c:pt>
                <c:pt idx="1061">
                  <c:v>106.1</c:v>
                </c:pt>
                <c:pt idx="1062">
                  <c:v>106.2</c:v>
                </c:pt>
                <c:pt idx="1063">
                  <c:v>106.3</c:v>
                </c:pt>
                <c:pt idx="1064">
                  <c:v>106.4</c:v>
                </c:pt>
                <c:pt idx="1065">
                  <c:v>106.5</c:v>
                </c:pt>
                <c:pt idx="1066">
                  <c:v>106.6</c:v>
                </c:pt>
                <c:pt idx="1067">
                  <c:v>106.7</c:v>
                </c:pt>
                <c:pt idx="1068">
                  <c:v>106.8</c:v>
                </c:pt>
                <c:pt idx="1069">
                  <c:v>106.9</c:v>
                </c:pt>
                <c:pt idx="1070">
                  <c:v>107</c:v>
                </c:pt>
                <c:pt idx="1071">
                  <c:v>107.1</c:v>
                </c:pt>
                <c:pt idx="1072">
                  <c:v>107.2</c:v>
                </c:pt>
                <c:pt idx="1073">
                  <c:v>107.3</c:v>
                </c:pt>
              </c:numCache>
            </c:numRef>
          </c:xVal>
          <c:yVal>
            <c:numRef>
              <c:f>[Reference_Values_1_FCR.xlsx]Reference_Values!$D$2:$D$2000</c:f>
              <c:numCache>
                <c:formatCode>General</c:formatCode>
                <c:ptCount val="19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2.5056479145838498E-3</c:v>
                </c:pt>
                <c:pt idx="36">
                  <c:v>2.2020366016143201E-2</c:v>
                </c:pt>
                <c:pt idx="37">
                  <c:v>4.1535084117702403E-2</c:v>
                </c:pt>
                <c:pt idx="38">
                  <c:v>6.1049802219261699E-2</c:v>
                </c:pt>
                <c:pt idx="39">
                  <c:v>8.13045636108643E-2</c:v>
                </c:pt>
                <c:pt idx="40">
                  <c:v>0.108219714612856</c:v>
                </c:pt>
                <c:pt idx="41">
                  <c:v>0.135134865614848</c:v>
                </c:pt>
                <c:pt idx="42">
                  <c:v>0.16010639929100701</c:v>
                </c:pt>
                <c:pt idx="43">
                  <c:v>0.18343019324088899</c:v>
                </c:pt>
                <c:pt idx="44">
                  <c:v>0.20675398719077201</c:v>
                </c:pt>
                <c:pt idx="45">
                  <c:v>0.22619389069706899</c:v>
                </c:pt>
                <c:pt idx="46">
                  <c:v>0.24164116384985199</c:v>
                </c:pt>
                <c:pt idx="47">
                  <c:v>0.25708843700263401</c:v>
                </c:pt>
                <c:pt idx="48">
                  <c:v>0.272535710155416</c:v>
                </c:pt>
                <c:pt idx="49">
                  <c:v>0.28798298330819899</c:v>
                </c:pt>
                <c:pt idx="50">
                  <c:v>0.30343025646098098</c:v>
                </c:pt>
                <c:pt idx="51">
                  <c:v>0.32615025688649102</c:v>
                </c:pt>
                <c:pt idx="52">
                  <c:v>0.348870257312</c:v>
                </c:pt>
                <c:pt idx="53">
                  <c:v>0.36983533205161701</c:v>
                </c:pt>
                <c:pt idx="54">
                  <c:v>0.38909914130052298</c:v>
                </c:pt>
                <c:pt idx="55">
                  <c:v>0.408362950549429</c:v>
                </c:pt>
                <c:pt idx="56">
                  <c:v>0.41683891464399297</c:v>
                </c:pt>
                <c:pt idx="57">
                  <c:v>0.41626309094601299</c:v>
                </c:pt>
                <c:pt idx="58">
                  <c:v>0.41568726724803201</c:v>
                </c:pt>
                <c:pt idx="59">
                  <c:v>0.41511144355005197</c:v>
                </c:pt>
                <c:pt idx="60">
                  <c:v>0.41453561985207199</c:v>
                </c:pt>
                <c:pt idx="61">
                  <c:v>0.41395979615409201</c:v>
                </c:pt>
                <c:pt idx="62">
                  <c:v>0.41815669972883901</c:v>
                </c:pt>
                <c:pt idx="63">
                  <c:v>0.42235360330358601</c:v>
                </c:pt>
                <c:pt idx="64">
                  <c:v>0.425352407283971</c:v>
                </c:pt>
                <c:pt idx="65">
                  <c:v>0.42754094923502201</c:v>
                </c:pt>
                <c:pt idx="66">
                  <c:v>0.42972949118607201</c:v>
                </c:pt>
                <c:pt idx="67">
                  <c:v>0.43265262135958299</c:v>
                </c:pt>
                <c:pt idx="68">
                  <c:v>0.43648411767668299</c:v>
                </c:pt>
                <c:pt idx="69">
                  <c:v>0.440315613993782</c:v>
                </c:pt>
                <c:pt idx="70">
                  <c:v>0.444147110310881</c:v>
                </c:pt>
                <c:pt idx="71">
                  <c:v>0.44797860662798</c:v>
                </c:pt>
                <c:pt idx="72">
                  <c:v>0.45181010294508001</c:v>
                </c:pt>
                <c:pt idx="73">
                  <c:v>0.44636887198945202</c:v>
                </c:pt>
                <c:pt idx="74">
                  <c:v>0.43989733800352099</c:v>
                </c:pt>
                <c:pt idx="75">
                  <c:v>0.432931567887749</c:v>
                </c:pt>
                <c:pt idx="76">
                  <c:v>0.42565347844331403</c:v>
                </c:pt>
                <c:pt idx="77">
                  <c:v>0.418375388998878</c:v>
                </c:pt>
                <c:pt idx="78">
                  <c:v>0.41202225796437603</c:v>
                </c:pt>
                <c:pt idx="79">
                  <c:v>0.408237934299157</c:v>
                </c:pt>
                <c:pt idx="80">
                  <c:v>0.40445361063393798</c:v>
                </c:pt>
                <c:pt idx="81">
                  <c:v>0.40066928696871901</c:v>
                </c:pt>
                <c:pt idx="82">
                  <c:v>0.39688496330350098</c:v>
                </c:pt>
                <c:pt idx="83">
                  <c:v>0.39310063963828201</c:v>
                </c:pt>
                <c:pt idx="84">
                  <c:v>0.40154863920538603</c:v>
                </c:pt>
                <c:pt idx="85">
                  <c:v>0.41135578579830401</c:v>
                </c:pt>
                <c:pt idx="86">
                  <c:v>0.42068077408895499</c:v>
                </c:pt>
                <c:pt idx="87">
                  <c:v>0.429748451342578</c:v>
                </c:pt>
                <c:pt idx="88">
                  <c:v>0.438816128596201</c:v>
                </c:pt>
                <c:pt idx="89">
                  <c:v>0.444567967793979</c:v>
                </c:pt>
                <c:pt idx="90">
                  <c:v>0.44680399398058401</c:v>
                </c:pt>
                <c:pt idx="91">
                  <c:v>0.44904002016719002</c:v>
                </c:pt>
                <c:pt idx="92">
                  <c:v>0.45127604635379598</c:v>
                </c:pt>
                <c:pt idx="93">
                  <c:v>0.45351207254040099</c:v>
                </c:pt>
                <c:pt idx="94">
                  <c:v>0.455748098727007</c:v>
                </c:pt>
                <c:pt idx="95">
                  <c:v>0.44768109461058198</c:v>
                </c:pt>
                <c:pt idx="96">
                  <c:v>0.43961409049415701</c:v>
                </c:pt>
                <c:pt idx="97">
                  <c:v>0.431665136806202</c:v>
                </c:pt>
                <c:pt idx="98">
                  <c:v>0.42374375129882502</c:v>
                </c:pt>
                <c:pt idx="99">
                  <c:v>0.41582236579144899</c:v>
                </c:pt>
                <c:pt idx="100">
                  <c:v>0.40731221646638199</c:v>
                </c:pt>
                <c:pt idx="101">
                  <c:v>0.39623789656639902</c:v>
                </c:pt>
                <c:pt idx="102">
                  <c:v>0.38516357666641798</c:v>
                </c:pt>
                <c:pt idx="103">
                  <c:v>0.37408925676643501</c:v>
                </c:pt>
                <c:pt idx="104">
                  <c:v>0.36301493686645298</c:v>
                </c:pt>
                <c:pt idx="105">
                  <c:v>0.351940616966471</c:v>
                </c:pt>
                <c:pt idx="106">
                  <c:v>0.33904811524830702</c:v>
                </c:pt>
                <c:pt idx="107">
                  <c:v>0.326155613530143</c:v>
                </c:pt>
                <c:pt idx="108">
                  <c:v>0.31480692299471902</c:v>
                </c:pt>
                <c:pt idx="109">
                  <c:v>0.30363628140597698</c:v>
                </c:pt>
                <c:pt idx="110">
                  <c:v>0.292465639817235</c:v>
                </c:pt>
                <c:pt idx="111">
                  <c:v>0.29967809761408798</c:v>
                </c:pt>
                <c:pt idx="112">
                  <c:v>0.30704188581289399</c:v>
                </c:pt>
                <c:pt idx="113">
                  <c:v>0.3144056740117</c:v>
                </c:pt>
                <c:pt idx="114">
                  <c:v>0.32176946221050601</c:v>
                </c:pt>
                <c:pt idx="115">
                  <c:v>0.32913325040931202</c:v>
                </c:pt>
                <c:pt idx="116">
                  <c:v>0.33649703860811903</c:v>
                </c:pt>
                <c:pt idx="117">
                  <c:v>0.35341638236248102</c:v>
                </c:pt>
                <c:pt idx="118">
                  <c:v>0.37063345217770599</c:v>
                </c:pt>
                <c:pt idx="119">
                  <c:v>0.390359034273707</c:v>
                </c:pt>
                <c:pt idx="120">
                  <c:v>0.410084616369709</c:v>
                </c:pt>
                <c:pt idx="121">
                  <c:v>0.429810198465711</c:v>
                </c:pt>
                <c:pt idx="122">
                  <c:v>0.43427945200592999</c:v>
                </c:pt>
                <c:pt idx="123">
                  <c:v>0.43867084187945699</c:v>
                </c:pt>
                <c:pt idx="124">
                  <c:v>0.44306223175298398</c:v>
                </c:pt>
                <c:pt idx="125">
                  <c:v>0.44745362162651198</c:v>
                </c:pt>
                <c:pt idx="126">
                  <c:v>0.45184501150003897</c:v>
                </c:pt>
                <c:pt idx="127">
                  <c:v>0.45623640137356603</c:v>
                </c:pt>
                <c:pt idx="128">
                  <c:v>0.47851668013598198</c:v>
                </c:pt>
                <c:pt idx="129">
                  <c:v>0.50114437356564301</c:v>
                </c:pt>
                <c:pt idx="130">
                  <c:v>0.52482359657340005</c:v>
                </c:pt>
                <c:pt idx="131">
                  <c:v>0.54850281958115799</c:v>
                </c:pt>
                <c:pt idx="132">
                  <c:v>0.57218204258891603</c:v>
                </c:pt>
                <c:pt idx="133">
                  <c:v>0.58205236496753499</c:v>
                </c:pt>
                <c:pt idx="134">
                  <c:v>0.59196389934877702</c:v>
                </c:pt>
                <c:pt idx="135">
                  <c:v>0.60187543373001995</c:v>
                </c:pt>
                <c:pt idx="136">
                  <c:v>0.61178696811126299</c:v>
                </c:pt>
                <c:pt idx="137">
                  <c:v>0.62169850249250602</c:v>
                </c:pt>
                <c:pt idx="138">
                  <c:v>0.63161003687374795</c:v>
                </c:pt>
                <c:pt idx="139">
                  <c:v>0.63407712681054595</c:v>
                </c:pt>
                <c:pt idx="140">
                  <c:v>0.63611096597469097</c:v>
                </c:pt>
                <c:pt idx="141">
                  <c:v>0.63754654879370298</c:v>
                </c:pt>
                <c:pt idx="142">
                  <c:v>0.638982131612714</c:v>
                </c:pt>
                <c:pt idx="143">
                  <c:v>0.63999456105524699</c:v>
                </c:pt>
                <c:pt idx="144">
                  <c:v>0.64938689914217895</c:v>
                </c:pt>
                <c:pt idx="145">
                  <c:v>0.65877923722911103</c:v>
                </c:pt>
                <c:pt idx="146">
                  <c:v>0.66817157531604399</c:v>
                </c:pt>
                <c:pt idx="147">
                  <c:v>0.67756391340297595</c:v>
                </c:pt>
                <c:pt idx="148">
                  <c:v>0.68695625148990802</c:v>
                </c:pt>
                <c:pt idx="149">
                  <c:v>0.69634858957684098</c:v>
                </c:pt>
                <c:pt idx="150">
                  <c:v>0.70096314988599495</c:v>
                </c:pt>
                <c:pt idx="151">
                  <c:v>0.70426117859990101</c:v>
                </c:pt>
                <c:pt idx="152">
                  <c:v>0.70704037040525203</c:v>
                </c:pt>
                <c:pt idx="153">
                  <c:v>0.70981956221060405</c:v>
                </c:pt>
                <c:pt idx="154">
                  <c:v>0.71258255194049203</c:v>
                </c:pt>
                <c:pt idx="155">
                  <c:v>0.71931264654747096</c:v>
                </c:pt>
                <c:pt idx="156">
                  <c:v>0.726042741154449</c:v>
                </c:pt>
                <c:pt idx="157">
                  <c:v>0.73277283576142804</c:v>
                </c:pt>
                <c:pt idx="158">
                  <c:v>0.73950293036840697</c:v>
                </c:pt>
                <c:pt idx="159">
                  <c:v>0.74623302497538502</c:v>
                </c:pt>
                <c:pt idx="160">
                  <c:v>0.749852008471253</c:v>
                </c:pt>
                <c:pt idx="161">
                  <c:v>0.75347099196711997</c:v>
                </c:pt>
                <c:pt idx="162">
                  <c:v>0.75577300078615794</c:v>
                </c:pt>
                <c:pt idx="163">
                  <c:v>0.75800436456727804</c:v>
                </c:pt>
                <c:pt idx="164">
                  <c:v>0.76023572834839903</c:v>
                </c:pt>
                <c:pt idx="165">
                  <c:v>0.76138423036051905</c:v>
                </c:pt>
                <c:pt idx="166">
                  <c:v>0.76342453233941698</c:v>
                </c:pt>
                <c:pt idx="167">
                  <c:v>0.76546483431831402</c:v>
                </c:pt>
                <c:pt idx="168">
                  <c:v>0.76750513629721195</c:v>
                </c:pt>
                <c:pt idx="169">
                  <c:v>0.769545438276109</c:v>
                </c:pt>
                <c:pt idx="170">
                  <c:v>0.77158574025500604</c:v>
                </c:pt>
                <c:pt idx="171">
                  <c:v>0.77684826445612598</c:v>
                </c:pt>
                <c:pt idx="172">
                  <c:v>0.78204527864455298</c:v>
                </c:pt>
                <c:pt idx="173">
                  <c:v>0.78699797646242897</c:v>
                </c:pt>
                <c:pt idx="174">
                  <c:v>0.79195067428030497</c:v>
                </c:pt>
                <c:pt idx="175">
                  <c:v>0.79690337209818096</c:v>
                </c:pt>
                <c:pt idx="176">
                  <c:v>0.79998030577114998</c:v>
                </c:pt>
                <c:pt idx="177">
                  <c:v>0.79854309584026095</c:v>
                </c:pt>
                <c:pt idx="178">
                  <c:v>0.79710588590937304</c:v>
                </c:pt>
                <c:pt idx="179">
                  <c:v>0.79566867597848501</c:v>
                </c:pt>
                <c:pt idx="180">
                  <c:v>0.79423146604759598</c:v>
                </c:pt>
                <c:pt idx="181">
                  <c:v>0.79279425611670795</c:v>
                </c:pt>
                <c:pt idx="182">
                  <c:v>0.78935704618582003</c:v>
                </c:pt>
                <c:pt idx="183">
                  <c:v>0.78635071977061999</c:v>
                </c:pt>
                <c:pt idx="184">
                  <c:v>0.78363189749888995</c:v>
                </c:pt>
                <c:pt idx="185">
                  <c:v>0.78091307522716102</c:v>
                </c:pt>
                <c:pt idx="186">
                  <c:v>0.77822209013803401</c:v>
                </c:pt>
                <c:pt idx="187">
                  <c:v>0.78000623810756298</c:v>
                </c:pt>
                <c:pt idx="188">
                  <c:v>0.78179038607709095</c:v>
                </c:pt>
                <c:pt idx="189">
                  <c:v>0.78357453404661903</c:v>
                </c:pt>
                <c:pt idx="190">
                  <c:v>0.785358682016148</c:v>
                </c:pt>
                <c:pt idx="191">
                  <c:v>0.78714282998567597</c:v>
                </c:pt>
                <c:pt idx="192">
                  <c:v>0.78892697795520395</c:v>
                </c:pt>
                <c:pt idx="193">
                  <c:v>0.788266681480288</c:v>
                </c:pt>
                <c:pt idx="194">
                  <c:v>0.78909480755703398</c:v>
                </c:pt>
                <c:pt idx="195">
                  <c:v>0.78997590005951901</c:v>
                </c:pt>
                <c:pt idx="196">
                  <c:v>0.79085699256200404</c:v>
                </c:pt>
                <c:pt idx="197">
                  <c:v>0.79223801005522199</c:v>
                </c:pt>
                <c:pt idx="198">
                  <c:v>0.79730069343871401</c:v>
                </c:pt>
                <c:pt idx="199">
                  <c:v>0.80236337682220604</c:v>
                </c:pt>
                <c:pt idx="200">
                  <c:v>0.80742606020569696</c:v>
                </c:pt>
                <c:pt idx="201">
                  <c:v>0.81248874358918899</c:v>
                </c:pt>
                <c:pt idx="202">
                  <c:v>0.81755142697268102</c:v>
                </c:pt>
                <c:pt idx="203">
                  <c:v>0.82350299924506198</c:v>
                </c:pt>
                <c:pt idx="204">
                  <c:v>0.83005828730699704</c:v>
                </c:pt>
                <c:pt idx="205">
                  <c:v>0.83772912901734897</c:v>
                </c:pt>
                <c:pt idx="206">
                  <c:v>0.84539997072770101</c:v>
                </c:pt>
                <c:pt idx="207">
                  <c:v>0.85307081243805405</c:v>
                </c:pt>
                <c:pt idx="208">
                  <c:v>0.85963384995923697</c:v>
                </c:pt>
                <c:pt idx="209">
                  <c:v>0.86207064491832297</c:v>
                </c:pt>
                <c:pt idx="210">
                  <c:v>0.86450743987740897</c:v>
                </c:pt>
                <c:pt idx="211">
                  <c:v>0.86694423483649496</c:v>
                </c:pt>
                <c:pt idx="212">
                  <c:v>0.86938102979558096</c:v>
                </c:pt>
                <c:pt idx="213">
                  <c:v>0.87181782475466696</c:v>
                </c:pt>
                <c:pt idx="214">
                  <c:v>0.87692128638042</c:v>
                </c:pt>
                <c:pt idx="215">
                  <c:v>0.88290772412802598</c:v>
                </c:pt>
                <c:pt idx="216">
                  <c:v>0.88909179683549899</c:v>
                </c:pt>
                <c:pt idx="217">
                  <c:v>0.895275869542972</c:v>
                </c:pt>
                <c:pt idx="218">
                  <c:v>0.90145994225044401</c:v>
                </c:pt>
                <c:pt idx="219">
                  <c:v>0.915278300408229</c:v>
                </c:pt>
                <c:pt idx="220">
                  <c:v>0.92917040555709396</c:v>
                </c:pt>
                <c:pt idx="221">
                  <c:v>0.94306251070595903</c:v>
                </c:pt>
                <c:pt idx="222">
                  <c:v>0.956954615854824</c:v>
                </c:pt>
                <c:pt idx="223">
                  <c:v>0.97084672100368896</c:v>
                </c:pt>
                <c:pt idx="224">
                  <c:v>0.98473882615255404</c:v>
                </c:pt>
                <c:pt idx="225">
                  <c:v>0.99423106022294605</c:v>
                </c:pt>
                <c:pt idx="226">
                  <c:v>1.0035038664570199</c:v>
                </c:pt>
                <c:pt idx="227">
                  <c:v>1.01277667269111</c:v>
                </c:pt>
                <c:pt idx="228">
                  <c:v>1.0220494789251899</c:v>
                </c:pt>
                <c:pt idx="229">
                  <c:v>1.02978546668018</c:v>
                </c:pt>
                <c:pt idx="230">
                  <c:v>1.03645104604478</c:v>
                </c:pt>
                <c:pt idx="231">
                  <c:v>1.04311662540939</c:v>
                </c:pt>
                <c:pt idx="232">
                  <c:v>1.049782204774</c:v>
                </c:pt>
                <c:pt idx="233">
                  <c:v>1.05644778413861</c:v>
                </c:pt>
                <c:pt idx="234">
                  <c:v>1.0631133635032199</c:v>
                </c:pt>
                <c:pt idx="235">
                  <c:v>1.0705567206455999</c:v>
                </c:pt>
                <c:pt idx="236">
                  <c:v>1.0765780779334999</c:v>
                </c:pt>
                <c:pt idx="237">
                  <c:v>1.0822821584275499</c:v>
                </c:pt>
                <c:pt idx="238">
                  <c:v>1.0879862389216</c:v>
                </c:pt>
                <c:pt idx="239">
                  <c:v>1.09369031941565</c:v>
                </c:pt>
                <c:pt idx="240">
                  <c:v>1.0986817841896599</c:v>
                </c:pt>
                <c:pt idx="241">
                  <c:v>1.09431986972537</c:v>
                </c:pt>
                <c:pt idx="242">
                  <c:v>1.0846992083374201</c:v>
                </c:pt>
                <c:pt idx="243">
                  <c:v>1.07507630289314</c:v>
                </c:pt>
                <c:pt idx="244">
                  <c:v>1.0654512493594299</c:v>
                </c:pt>
                <c:pt idx="245">
                  <c:v>1.0558241383212701</c:v>
                </c:pt>
                <c:pt idx="246">
                  <c:v>1.05464895728052</c:v>
                </c:pt>
                <c:pt idx="247">
                  <c:v>1.0569034355203899</c:v>
                </c:pt>
                <c:pt idx="248">
                  <c:v>1.0590958283506899</c:v>
                </c:pt>
                <c:pt idx="249">
                  <c:v>1.0612263612852599</c:v>
                </c:pt>
                <c:pt idx="250">
                  <c:v>1.0634889997357799</c:v>
                </c:pt>
                <c:pt idx="251">
                  <c:v>1.0599166098219599</c:v>
                </c:pt>
                <c:pt idx="252">
                  <c:v>1.05634416493147</c:v>
                </c:pt>
                <c:pt idx="253">
                  <c:v>1.0527716656163399</c:v>
                </c:pt>
                <c:pt idx="254">
                  <c:v>1.0491991124212401</c:v>
                </c:pt>
                <c:pt idx="255">
                  <c:v>1.0456265058836101</c:v>
                </c:pt>
                <c:pt idx="256">
                  <c:v>1.0420538465337701</c:v>
                </c:pt>
                <c:pt idx="257">
                  <c:v>1.0402277449155799</c:v>
                </c:pt>
                <c:pt idx="258">
                  <c:v>1.03822581667142</c:v>
                </c:pt>
                <c:pt idx="259">
                  <c:v>1.0362238884272601</c:v>
                </c:pt>
                <c:pt idx="260">
                  <c:v>1.0342219601831</c:v>
                </c:pt>
                <c:pt idx="261">
                  <c:v>1.03163548486503</c:v>
                </c:pt>
                <c:pt idx="262">
                  <c:v>1.03086441573413</c:v>
                </c:pt>
                <c:pt idx="263">
                  <c:v>1.03009334660324</c:v>
                </c:pt>
                <c:pt idx="264">
                  <c:v>1.0293222774723501</c:v>
                </c:pt>
                <c:pt idx="265">
                  <c:v>1.0285512083414601</c:v>
                </c:pt>
                <c:pt idx="266">
                  <c:v>1.0277801392105701</c:v>
                </c:pt>
                <c:pt idx="267">
                  <c:v>1.02752371048656</c:v>
                </c:pt>
                <c:pt idx="268">
                  <c:v>1.0271417198994399</c:v>
                </c:pt>
                <c:pt idx="269">
                  <c:v>1.0267597293123201</c:v>
                </c:pt>
                <c:pt idx="270">
                  <c:v>1.0263777387252</c:v>
                </c:pt>
                <c:pt idx="271">
                  <c:v>1.0261633983404099</c:v>
                </c:pt>
                <c:pt idx="272">
                  <c:v>1.0243402417610299</c:v>
                </c:pt>
                <c:pt idx="273">
                  <c:v>1.0225170851816601</c:v>
                </c:pt>
                <c:pt idx="274">
                  <c:v>1.02069392860228</c:v>
                </c:pt>
                <c:pt idx="275">
                  <c:v>1.0188707720229</c:v>
                </c:pt>
                <c:pt idx="276">
                  <c:v>1.01704761544353</c:v>
                </c:pt>
                <c:pt idx="277">
                  <c:v>1.01544719792736</c:v>
                </c:pt>
                <c:pt idx="278">
                  <c:v>1.0165280747330201</c:v>
                </c:pt>
                <c:pt idx="279">
                  <c:v>1.0176089515386799</c:v>
                </c:pt>
                <c:pt idx="280">
                  <c:v>1.01868982834434</c:v>
                </c:pt>
                <c:pt idx="281">
                  <c:v>1.01977070515</c:v>
                </c:pt>
                <c:pt idx="282">
                  <c:v>1.0245312839476699</c:v>
                </c:pt>
                <c:pt idx="283">
                  <c:v>1.0290799907068899</c:v>
                </c:pt>
                <c:pt idx="284">
                  <c:v>1.03362869746612</c:v>
                </c:pt>
                <c:pt idx="285">
                  <c:v>1.03817740422534</c:v>
                </c:pt>
                <c:pt idx="286">
                  <c:v>1.04272611098456</c:v>
                </c:pt>
                <c:pt idx="287">
                  <c:v>1.0472748177437901</c:v>
                </c:pt>
                <c:pt idx="288">
                  <c:v>1.0497437931508999</c:v>
                </c:pt>
                <c:pt idx="289">
                  <c:v>1.0522173618136199</c:v>
                </c:pt>
                <c:pt idx="290">
                  <c:v>1.0546909304763401</c:v>
                </c:pt>
                <c:pt idx="291">
                  <c:v>1.0571644991390501</c:v>
                </c:pt>
                <c:pt idx="292">
                  <c:v>1.0571755817806401</c:v>
                </c:pt>
                <c:pt idx="293">
                  <c:v>1.05959852425815</c:v>
                </c:pt>
                <c:pt idx="294">
                  <c:v>1.06202146673565</c:v>
                </c:pt>
                <c:pt idx="295">
                  <c:v>1.06444440921315</c:v>
                </c:pt>
                <c:pt idx="296">
                  <c:v>1.0668673516906499</c:v>
                </c:pt>
                <c:pt idx="297">
                  <c:v>1.0692902941681499</c:v>
                </c:pt>
                <c:pt idx="298">
                  <c:v>1.0723881444219701</c:v>
                </c:pt>
                <c:pt idx="299">
                  <c:v>1.0750276385572199</c:v>
                </c:pt>
                <c:pt idx="300">
                  <c:v>1.0776671326924701</c:v>
                </c:pt>
                <c:pt idx="301">
                  <c:v>1.0803066268277199</c:v>
                </c:pt>
                <c:pt idx="302">
                  <c:v>1.0830757292756601</c:v>
                </c:pt>
                <c:pt idx="303">
                  <c:v>1.0867122104316</c:v>
                </c:pt>
                <c:pt idx="304">
                  <c:v>1.0856820249208701</c:v>
                </c:pt>
                <c:pt idx="305">
                  <c:v>1.0846518394101401</c:v>
                </c:pt>
                <c:pt idx="306">
                  <c:v>1.0836216538994099</c:v>
                </c:pt>
                <c:pt idx="307">
                  <c:v>1.0825914683886899</c:v>
                </c:pt>
                <c:pt idx="308">
                  <c:v>1.08153163081535</c:v>
                </c:pt>
                <c:pt idx="309">
                  <c:v>1.0877798690551499</c:v>
                </c:pt>
                <c:pt idx="310">
                  <c:v>1.09402810729494</c:v>
                </c:pt>
                <c:pt idx="311">
                  <c:v>1.10027634553474</c:v>
                </c:pt>
                <c:pt idx="312">
                  <c:v>1.1065245837745299</c:v>
                </c:pt>
                <c:pt idx="313">
                  <c:v>1.11234185402951</c:v>
                </c:pt>
                <c:pt idx="314">
                  <c:v>1.11340418706671</c:v>
                </c:pt>
                <c:pt idx="315">
                  <c:v>1.1144665201039099</c:v>
                </c:pt>
                <c:pt idx="316">
                  <c:v>1.1155288531411101</c:v>
                </c:pt>
                <c:pt idx="317">
                  <c:v>1.11659118617832</c:v>
                </c:pt>
                <c:pt idx="318">
                  <c:v>1.1174567449402399</c:v>
                </c:pt>
                <c:pt idx="319">
                  <c:v>1.1179378064674299</c:v>
                </c:pt>
                <c:pt idx="320">
                  <c:v>1.1157522013279599</c:v>
                </c:pt>
                <c:pt idx="321">
                  <c:v>1.11356659618848</c:v>
                </c:pt>
                <c:pt idx="322">
                  <c:v>1.11138099104901</c:v>
                </c:pt>
                <c:pt idx="323">
                  <c:v>1.11063931209587</c:v>
                </c:pt>
                <c:pt idx="324">
                  <c:v>1.11098691079207</c:v>
                </c:pt>
                <c:pt idx="325">
                  <c:v>1.1233345094882701</c:v>
                </c:pt>
                <c:pt idx="326">
                  <c:v>1.1356821081844699</c:v>
                </c:pt>
                <c:pt idx="327">
                  <c:v>1.14802970688068</c:v>
                </c:pt>
                <c:pt idx="328">
                  <c:v>1.1606885188315601</c:v>
                </c:pt>
                <c:pt idx="329">
                  <c:v>1.17452534182991</c:v>
                </c:pt>
                <c:pt idx="330">
                  <c:v>1.1836954981615999</c:v>
                </c:pt>
                <c:pt idx="331">
                  <c:v>1.1928656544932801</c:v>
                </c:pt>
                <c:pt idx="332">
                  <c:v>1.20203581082497</c:v>
                </c:pt>
                <c:pt idx="333">
                  <c:v>1.2119694146447699</c:v>
                </c:pt>
                <c:pt idx="334">
                  <c:v>1.2233208495139301</c:v>
                </c:pt>
                <c:pt idx="335">
                  <c:v>1.24400561771643</c:v>
                </c:pt>
                <c:pt idx="336">
                  <c:v>1.26469038591893</c:v>
                </c:pt>
                <c:pt idx="337">
                  <c:v>1.28537515412142</c:v>
                </c:pt>
                <c:pt idx="338">
                  <c:v>1.30650228985501</c:v>
                </c:pt>
                <c:pt idx="339">
                  <c:v>1.3298081871117</c:v>
                </c:pt>
                <c:pt idx="340">
                  <c:v>1.33644741770172</c:v>
                </c:pt>
                <c:pt idx="341">
                  <c:v>1.3430866482917401</c:v>
                </c:pt>
                <c:pt idx="342">
                  <c:v>1.3497258788817601</c:v>
                </c:pt>
                <c:pt idx="343">
                  <c:v>1.3558971715796599</c:v>
                </c:pt>
                <c:pt idx="344">
                  <c:v>1.35893687992263</c:v>
                </c:pt>
                <c:pt idx="345">
                  <c:v>1.3640876993767099</c:v>
                </c:pt>
                <c:pt idx="346">
                  <c:v>1.3692385188307901</c:v>
                </c:pt>
                <c:pt idx="347">
                  <c:v>1.37438933828486</c:v>
                </c:pt>
                <c:pt idx="348">
                  <c:v>1.3795686471658699</c:v>
                </c:pt>
                <c:pt idx="349">
                  <c:v>1.3849373801528799</c:v>
                </c:pt>
                <c:pt idx="350">
                  <c:v>1.39030611313988</c:v>
                </c:pt>
                <c:pt idx="351">
                  <c:v>1.3968970683491</c:v>
                </c:pt>
                <c:pt idx="352">
                  <c:v>1.40348802355833</c:v>
                </c:pt>
                <c:pt idx="353">
                  <c:v>1.4100789787675601</c:v>
                </c:pt>
                <c:pt idx="354">
                  <c:v>1.4164364003110801</c:v>
                </c:pt>
                <c:pt idx="355">
                  <c:v>1.4227914629287</c:v>
                </c:pt>
                <c:pt idx="356">
                  <c:v>1.4304798588796399</c:v>
                </c:pt>
                <c:pt idx="357">
                  <c:v>1.4381682548305901</c:v>
                </c:pt>
                <c:pt idx="358">
                  <c:v>1.4456092982929201</c:v>
                </c:pt>
                <c:pt idx="359">
                  <c:v>1.45121955909238</c:v>
                </c:pt>
                <c:pt idx="360">
                  <c:v>1.4568298198918299</c:v>
                </c:pt>
                <c:pt idx="361">
                  <c:v>1.4637734140246199</c:v>
                </c:pt>
                <c:pt idx="362">
                  <c:v>1.4707170081573999</c:v>
                </c:pt>
                <c:pt idx="363">
                  <c:v>1.4776606022901899</c:v>
                </c:pt>
                <c:pt idx="364">
                  <c:v>1.48359430242718</c:v>
                </c:pt>
                <c:pt idx="365">
                  <c:v>1.48941579212021</c:v>
                </c:pt>
                <c:pt idx="366">
                  <c:v>1.4919039484798899</c:v>
                </c:pt>
                <c:pt idx="367">
                  <c:v>1.4943921048395801</c:v>
                </c:pt>
                <c:pt idx="368">
                  <c:v>1.49642998292175</c:v>
                </c:pt>
                <c:pt idx="369">
                  <c:v>1.49690700062898</c:v>
                </c:pt>
                <c:pt idx="370">
                  <c:v>1.4973840183361999</c:v>
                </c:pt>
                <c:pt idx="371">
                  <c:v>1.4978610360434299</c:v>
                </c:pt>
                <c:pt idx="372">
                  <c:v>1.4983380537506501</c:v>
                </c:pt>
                <c:pt idx="373">
                  <c:v>1.4988150714578801</c:v>
                </c:pt>
                <c:pt idx="374">
                  <c:v>1.4998968064035101</c:v>
                </c:pt>
                <c:pt idx="375">
                  <c:v>1.5010937255850201</c:v>
                </c:pt>
                <c:pt idx="376">
                  <c:v>1.5016239780998699</c:v>
                </c:pt>
                <c:pt idx="377">
                  <c:v>1.50215423061472</c:v>
                </c:pt>
                <c:pt idx="378">
                  <c:v>1.50232850683566</c:v>
                </c:pt>
                <c:pt idx="379">
                  <c:v>1.50187431920348</c:v>
                </c:pt>
                <c:pt idx="380">
                  <c:v>1.5014201315713001</c:v>
                </c:pt>
                <c:pt idx="381">
                  <c:v>1.50163261060579</c:v>
                </c:pt>
                <c:pt idx="382">
                  <c:v>1.50184508964028</c:v>
                </c:pt>
                <c:pt idx="383">
                  <c:v>1.5020575686747599</c:v>
                </c:pt>
                <c:pt idx="384">
                  <c:v>1.5023902601724799</c:v>
                </c:pt>
                <c:pt idx="385">
                  <c:v>1.502753004786</c:v>
                </c:pt>
                <c:pt idx="386">
                  <c:v>1.5017824160661899</c:v>
                </c:pt>
                <c:pt idx="387">
                  <c:v>1.50081182734638</c:v>
                </c:pt>
                <c:pt idx="388">
                  <c:v>1.4996901718656801</c:v>
                </c:pt>
                <c:pt idx="389">
                  <c:v>1.4984354221479601</c:v>
                </c:pt>
                <c:pt idx="390">
                  <c:v>1.4971806724302299</c:v>
                </c:pt>
                <c:pt idx="391">
                  <c:v>1.4985925893791801</c:v>
                </c:pt>
                <c:pt idx="392">
                  <c:v>1.50000450632812</c:v>
                </c:pt>
                <c:pt idx="393">
                  <c:v>1.5014164232770699</c:v>
                </c:pt>
                <c:pt idx="394">
                  <c:v>1.5019351658267199</c:v>
                </c:pt>
                <c:pt idx="395">
                  <c:v>1.5022709690415701</c:v>
                </c:pt>
                <c:pt idx="396">
                  <c:v>1.50182899447865</c:v>
                </c:pt>
                <c:pt idx="397">
                  <c:v>1.50138701991573</c:v>
                </c:pt>
                <c:pt idx="398">
                  <c:v>1.50082312744955</c:v>
                </c:pt>
                <c:pt idx="399">
                  <c:v>1.5002146960423099</c:v>
                </c:pt>
                <c:pt idx="400">
                  <c:v>1.4996062646350601</c:v>
                </c:pt>
                <c:pt idx="401">
                  <c:v>1.49899783322782</c:v>
                </c:pt>
                <c:pt idx="402">
                  <c:v>1.49650051293168</c:v>
                </c:pt>
                <c:pt idx="403">
                  <c:v>1.4940031926355499</c:v>
                </c:pt>
                <c:pt idx="404">
                  <c:v>1.49239611619292</c:v>
                </c:pt>
                <c:pt idx="405">
                  <c:v>1.4908770858456999</c:v>
                </c:pt>
                <c:pt idx="406">
                  <c:v>1.48935805549847</c:v>
                </c:pt>
                <c:pt idx="407">
                  <c:v>1.4918390251512501</c:v>
                </c:pt>
                <c:pt idx="408">
                  <c:v>1.49415324763233</c:v>
                </c:pt>
                <c:pt idx="409">
                  <c:v>1.4964612671208799</c:v>
                </c:pt>
                <c:pt idx="410">
                  <c:v>1.49876928660943</c:v>
                </c:pt>
                <c:pt idx="411">
                  <c:v>1.5010773060979801</c:v>
                </c:pt>
                <c:pt idx="412">
                  <c:v>1.5000519922531901</c:v>
                </c:pt>
                <c:pt idx="413">
                  <c:v>1.4990517647128201</c:v>
                </c:pt>
                <c:pt idx="414">
                  <c:v>1.49928076608867</c:v>
                </c:pt>
                <c:pt idx="415">
                  <c:v>1.4995097674645199</c:v>
                </c:pt>
                <c:pt idx="416">
                  <c:v>1.49973876884038</c:v>
                </c:pt>
                <c:pt idx="417">
                  <c:v>1.5012987384651799</c:v>
                </c:pt>
                <c:pt idx="418">
                  <c:v>1.5028533026741699</c:v>
                </c:pt>
                <c:pt idx="419">
                  <c:v>1.50440786688316</c:v>
                </c:pt>
                <c:pt idx="420">
                  <c:v>1.50596243109214</c:v>
                </c:pt>
                <c:pt idx="421">
                  <c:v>1.50751699530113</c:v>
                </c:pt>
                <c:pt idx="422">
                  <c:v>1.5090715595101101</c:v>
                </c:pt>
                <c:pt idx="423">
                  <c:v>1.51065531179069</c:v>
                </c:pt>
                <c:pt idx="424">
                  <c:v>1.51240446314361</c:v>
                </c:pt>
                <c:pt idx="425">
                  <c:v>1.51415361449653</c:v>
                </c:pt>
                <c:pt idx="426">
                  <c:v>1.5159027658494499</c:v>
                </c:pt>
                <c:pt idx="427">
                  <c:v>1.5171018016078199</c:v>
                </c:pt>
                <c:pt idx="428">
                  <c:v>1.5183563411899299</c:v>
                </c:pt>
                <c:pt idx="429">
                  <c:v>1.5196108807720401</c:v>
                </c:pt>
                <c:pt idx="430">
                  <c:v>1.5208654203541501</c:v>
                </c:pt>
                <c:pt idx="431">
                  <c:v>1.52211995993626</c:v>
                </c:pt>
                <c:pt idx="432">
                  <c:v>1.5240411661850399</c:v>
                </c:pt>
                <c:pt idx="433">
                  <c:v>1.5258257948651901</c:v>
                </c:pt>
                <c:pt idx="434">
                  <c:v>1.5273567794893299</c:v>
                </c:pt>
                <c:pt idx="435">
                  <c:v>1.5288877641134699</c:v>
                </c:pt>
                <c:pt idx="436">
                  <c:v>1.53043918284122</c:v>
                </c:pt>
                <c:pt idx="437">
                  <c:v>1.53286989529522</c:v>
                </c:pt>
                <c:pt idx="438">
                  <c:v>1.5353006077492199</c:v>
                </c:pt>
                <c:pt idx="439">
                  <c:v>1.5377313202032099</c:v>
                </c:pt>
                <c:pt idx="440">
                  <c:v>1.5401620326572101</c:v>
                </c:pt>
                <c:pt idx="441">
                  <c:v>1.54259274511121</c:v>
                </c:pt>
                <c:pt idx="442">
                  <c:v>1.5436901242318699</c:v>
                </c:pt>
                <c:pt idx="443">
                  <c:v>1.5440295648875999</c:v>
                </c:pt>
                <c:pt idx="444">
                  <c:v>1.5438637132333699</c:v>
                </c:pt>
                <c:pt idx="445">
                  <c:v>1.5436978615791399</c:v>
                </c:pt>
                <c:pt idx="446">
                  <c:v>1.54360503166235</c:v>
                </c:pt>
                <c:pt idx="447">
                  <c:v>1.5429026757897299</c:v>
                </c:pt>
                <c:pt idx="448">
                  <c:v>1.5422003199171099</c:v>
                </c:pt>
                <c:pt idx="449">
                  <c:v>1.5414979640444899</c:v>
                </c:pt>
                <c:pt idx="450">
                  <c:v>1.5407956081718699</c:v>
                </c:pt>
                <c:pt idx="451">
                  <c:v>1.5400932522992501</c:v>
                </c:pt>
                <c:pt idx="452">
                  <c:v>1.5440575630933</c:v>
                </c:pt>
                <c:pt idx="453">
                  <c:v>1.5491370388430501</c:v>
                </c:pt>
                <c:pt idx="454">
                  <c:v>1.55434042181011</c:v>
                </c:pt>
                <c:pt idx="455">
                  <c:v>1.5595457634919201</c:v>
                </c:pt>
                <c:pt idx="456">
                  <c:v>1.5648191008569301</c:v>
                </c:pt>
                <c:pt idx="457">
                  <c:v>1.5707591048886</c:v>
                </c:pt>
                <c:pt idx="458">
                  <c:v>1.57669910892028</c:v>
                </c:pt>
                <c:pt idx="459">
                  <c:v>1.5826391129519499</c:v>
                </c:pt>
                <c:pt idx="460">
                  <c:v>1.5885791169836301</c:v>
                </c:pt>
                <c:pt idx="461">
                  <c:v>1.5945191210153</c:v>
                </c:pt>
                <c:pt idx="462">
                  <c:v>1.59131977748849</c:v>
                </c:pt>
                <c:pt idx="463">
                  <c:v>1.58689637706104</c:v>
                </c:pt>
                <c:pt idx="464">
                  <c:v>1.5824729766336001</c:v>
                </c:pt>
                <c:pt idx="465">
                  <c:v>1.5782281952597801</c:v>
                </c:pt>
                <c:pt idx="466">
                  <c:v>1.5796211726215399</c:v>
                </c:pt>
                <c:pt idx="467">
                  <c:v>1.5810141499833099</c:v>
                </c:pt>
                <c:pt idx="468">
                  <c:v>1.5824071273450799</c:v>
                </c:pt>
                <c:pt idx="469">
                  <c:v>1.58380010470685</c:v>
                </c:pt>
                <c:pt idx="470">
                  <c:v>1.58519308206861</c:v>
                </c:pt>
                <c:pt idx="471">
                  <c:v>1.5879193927637101</c:v>
                </c:pt>
                <c:pt idx="472">
                  <c:v>1.5909995818042799</c:v>
                </c:pt>
                <c:pt idx="473">
                  <c:v>1.59432568630525</c:v>
                </c:pt>
                <c:pt idx="474">
                  <c:v>1.59775520458062</c:v>
                </c:pt>
                <c:pt idx="475">
                  <c:v>1.6016848646263999</c:v>
                </c:pt>
                <c:pt idx="476">
                  <c:v>1.6029478580055101</c:v>
                </c:pt>
                <c:pt idx="477">
                  <c:v>1.60421085138463</c:v>
                </c:pt>
                <c:pt idx="478">
                  <c:v>1.60547384476374</c:v>
                </c:pt>
                <c:pt idx="479">
                  <c:v>1.60673683814285</c:v>
                </c:pt>
                <c:pt idx="480">
                  <c:v>1.6079998315219699</c:v>
                </c:pt>
                <c:pt idx="481">
                  <c:v>1.6099317235059001</c:v>
                </c:pt>
                <c:pt idx="482">
                  <c:v>1.6119729804595</c:v>
                </c:pt>
                <c:pt idx="483">
                  <c:v>1.6140142374130899</c:v>
                </c:pt>
                <c:pt idx="484">
                  <c:v>1.61656064339554</c:v>
                </c:pt>
                <c:pt idx="485">
                  <c:v>1.61919856689889</c:v>
                </c:pt>
                <c:pt idx="486">
                  <c:v>1.6225031570688999</c:v>
                </c:pt>
                <c:pt idx="487">
                  <c:v>1.6258077472389201</c:v>
                </c:pt>
                <c:pt idx="488">
                  <c:v>1.62911233740894</c:v>
                </c:pt>
                <c:pt idx="489">
                  <c:v>1.63241692757895</c:v>
                </c:pt>
                <c:pt idx="490">
                  <c:v>1.6357215177489699</c:v>
                </c:pt>
                <c:pt idx="491">
                  <c:v>1.6378843043535001</c:v>
                </c:pt>
                <c:pt idx="492">
                  <c:v>1.64024643826744</c:v>
                </c:pt>
                <c:pt idx="493">
                  <c:v>1.6427857357215001</c:v>
                </c:pt>
                <c:pt idx="494">
                  <c:v>1.64544724280643</c:v>
                </c:pt>
                <c:pt idx="495">
                  <c:v>1.64810874989137</c:v>
                </c:pt>
                <c:pt idx="496">
                  <c:v>1.6501035903096499</c:v>
                </c:pt>
                <c:pt idx="497">
                  <c:v>1.6520984307279201</c:v>
                </c:pt>
                <c:pt idx="498">
                  <c:v>1.65409327114619</c:v>
                </c:pt>
                <c:pt idx="499">
                  <c:v>1.6560881115644599</c:v>
                </c:pt>
                <c:pt idx="500">
                  <c:v>1.65808295198273</c:v>
                </c:pt>
                <c:pt idx="501">
                  <c:v>1.6630129702272101</c:v>
                </c:pt>
                <c:pt idx="502">
                  <c:v>1.6678642185689101</c:v>
                </c:pt>
                <c:pt idx="503">
                  <c:v>1.67254767893557</c:v>
                </c:pt>
                <c:pt idx="504">
                  <c:v>1.6772311393022299</c:v>
                </c:pt>
                <c:pt idx="505">
                  <c:v>1.68191459966888</c:v>
                </c:pt>
                <c:pt idx="506">
                  <c:v>1.6845980600355399</c:v>
                </c:pt>
                <c:pt idx="507">
                  <c:v>1.6872815204022</c:v>
                </c:pt>
                <c:pt idx="508">
                  <c:v>1.6899649807688599</c:v>
                </c:pt>
                <c:pt idx="509">
                  <c:v>1.6926484411355101</c:v>
                </c:pt>
                <c:pt idx="510">
                  <c:v>1.6974209990318301</c:v>
                </c:pt>
                <c:pt idx="511">
                  <c:v>1.7043647173680101</c:v>
                </c:pt>
                <c:pt idx="512">
                  <c:v>1.7108229772838</c:v>
                </c:pt>
                <c:pt idx="513">
                  <c:v>1.71728123719958</c:v>
                </c:pt>
                <c:pt idx="514">
                  <c:v>1.7237394971153599</c:v>
                </c:pt>
                <c:pt idx="515">
                  <c:v>1.73419775703114</c:v>
                </c:pt>
                <c:pt idx="516">
                  <c:v>1.7446560169469201</c:v>
                </c:pt>
                <c:pt idx="517">
                  <c:v>1.7551142768626999</c:v>
                </c:pt>
                <c:pt idx="518">
                  <c:v>1.76557253677848</c:v>
                </c:pt>
                <c:pt idx="519">
                  <c:v>1.77523438215846</c:v>
                </c:pt>
                <c:pt idx="520">
                  <c:v>1.78404838455885</c:v>
                </c:pt>
                <c:pt idx="521">
                  <c:v>1.7924188551959399</c:v>
                </c:pt>
                <c:pt idx="522">
                  <c:v>1.8007701020176401</c:v>
                </c:pt>
                <c:pt idx="523">
                  <c:v>1.8091213488393401</c:v>
                </c:pt>
                <c:pt idx="524">
                  <c:v>1.81747259566104</c:v>
                </c:pt>
                <c:pt idx="525">
                  <c:v>1.81982384248274</c:v>
                </c:pt>
                <c:pt idx="526">
                  <c:v>1.8221750893044399</c:v>
                </c:pt>
                <c:pt idx="527">
                  <c:v>1.8245263361261399</c:v>
                </c:pt>
                <c:pt idx="528">
                  <c:v>1.8268775829478401</c:v>
                </c:pt>
                <c:pt idx="529">
                  <c:v>1.83185274134451</c:v>
                </c:pt>
                <c:pt idx="530">
                  <c:v>1.8381833489416599</c:v>
                </c:pt>
                <c:pt idx="531">
                  <c:v>1.84449776051623</c:v>
                </c:pt>
                <c:pt idx="532">
                  <c:v>1.8508121720908099</c:v>
                </c:pt>
                <c:pt idx="533">
                  <c:v>1.8571265836653901</c:v>
                </c:pt>
                <c:pt idx="534">
                  <c:v>1.8657743285732999</c:v>
                </c:pt>
                <c:pt idx="535">
                  <c:v>1.87442207348121</c:v>
                </c:pt>
                <c:pt idx="536">
                  <c:v>1.8830698183891099</c:v>
                </c:pt>
                <c:pt idx="537">
                  <c:v>1.89171756329702</c:v>
                </c:pt>
                <c:pt idx="538">
                  <c:v>1.8998090593933801</c:v>
                </c:pt>
                <c:pt idx="539">
                  <c:v>1.9053380601023999</c:v>
                </c:pt>
                <c:pt idx="540">
                  <c:v>1.9108636396256999</c:v>
                </c:pt>
                <c:pt idx="541">
                  <c:v>1.916389219149</c:v>
                </c:pt>
                <c:pt idx="542">
                  <c:v>1.9219147986723</c:v>
                </c:pt>
                <c:pt idx="543">
                  <c:v>1.9274403781956</c:v>
                </c:pt>
                <c:pt idx="544">
                  <c:v>1.9302992910522301</c:v>
                </c:pt>
                <c:pt idx="545">
                  <c:v>1.9331582039088699</c:v>
                </c:pt>
                <c:pt idx="546">
                  <c:v>1.9360171167655</c:v>
                </c:pt>
                <c:pt idx="547">
                  <c:v>1.9382880532175799</c:v>
                </c:pt>
                <c:pt idx="548">
                  <c:v>1.9390278676925701</c:v>
                </c:pt>
                <c:pt idx="549">
                  <c:v>1.9395982383592201</c:v>
                </c:pt>
                <c:pt idx="550">
                  <c:v>1.9401686090258601</c:v>
                </c:pt>
                <c:pt idx="551">
                  <c:v>1.9407389796925001</c:v>
                </c:pt>
                <c:pt idx="552">
                  <c:v>1.9413093503591501</c:v>
                </c:pt>
                <c:pt idx="553">
                  <c:v>1.9440463876924601</c:v>
                </c:pt>
                <c:pt idx="554">
                  <c:v>1.9467834250257701</c:v>
                </c:pt>
                <c:pt idx="555">
                  <c:v>1.9495204623590801</c:v>
                </c:pt>
                <c:pt idx="556">
                  <c:v>1.9522630004222401</c:v>
                </c:pt>
                <c:pt idx="557">
                  <c:v>1.95505750262934</c:v>
                </c:pt>
                <c:pt idx="558">
                  <c:v>1.95718551877587</c:v>
                </c:pt>
                <c:pt idx="559">
                  <c:v>1.95931353492241</c:v>
                </c:pt>
                <c:pt idx="560">
                  <c:v>1.96144155106894</c:v>
                </c:pt>
                <c:pt idx="561">
                  <c:v>1.96356956721547</c:v>
                </c:pt>
                <c:pt idx="562">
                  <c:v>1.9656975833620001</c:v>
                </c:pt>
                <c:pt idx="563">
                  <c:v>1.9671589328418699</c:v>
                </c:pt>
                <c:pt idx="564">
                  <c:v>1.96862028232173</c:v>
                </c:pt>
                <c:pt idx="565">
                  <c:v>1.9700854505902701</c:v>
                </c:pt>
                <c:pt idx="566">
                  <c:v>1.9705895325791201</c:v>
                </c:pt>
                <c:pt idx="567">
                  <c:v>1.9710728289522701</c:v>
                </c:pt>
                <c:pt idx="568">
                  <c:v>1.9740561253254301</c:v>
                </c:pt>
                <c:pt idx="569">
                  <c:v>1.97703942169858</c:v>
                </c:pt>
                <c:pt idx="570">
                  <c:v>1.98002271807173</c:v>
                </c:pt>
                <c:pt idx="571">
                  <c:v>1.98300601444488</c:v>
                </c:pt>
                <c:pt idx="572">
                  <c:v>1.9868226441513701</c:v>
                </c:pt>
                <c:pt idx="573">
                  <c:v>1.99063927385785</c:v>
                </c:pt>
                <c:pt idx="574">
                  <c:v>1.99450906565825</c:v>
                </c:pt>
                <c:pt idx="575">
                  <c:v>1.9987008542306</c:v>
                </c:pt>
                <c:pt idx="576">
                  <c:v>2.0029162375121201</c:v>
                </c:pt>
                <c:pt idx="577">
                  <c:v>2.0057982874603102</c:v>
                </c:pt>
                <c:pt idx="578">
                  <c:v>2.0086803374084998</c:v>
                </c:pt>
                <c:pt idx="579">
                  <c:v>2.0115623873566899</c:v>
                </c:pt>
                <c:pt idx="580">
                  <c:v>2.01444443730488</c:v>
                </c:pt>
                <c:pt idx="581">
                  <c:v>2.0173264872530701</c:v>
                </c:pt>
                <c:pt idx="582">
                  <c:v>2.0190418705345898</c:v>
                </c:pt>
                <c:pt idx="583">
                  <c:v>2.02130665420724</c:v>
                </c:pt>
                <c:pt idx="584">
                  <c:v>2.0237847990534701</c:v>
                </c:pt>
                <c:pt idx="585">
                  <c:v>2.0261950204883199</c:v>
                </c:pt>
                <c:pt idx="586">
                  <c:v>2.02843857525649</c:v>
                </c:pt>
                <c:pt idx="587">
                  <c:v>2.0306821300246698</c:v>
                </c:pt>
                <c:pt idx="588">
                  <c:v>2.0329256847928501</c:v>
                </c:pt>
                <c:pt idx="589">
                  <c:v>2.0351692395610299</c:v>
                </c:pt>
                <c:pt idx="590">
                  <c:v>2.0374127943292102</c:v>
                </c:pt>
                <c:pt idx="591">
                  <c:v>2.04032301576405</c:v>
                </c:pt>
                <c:pt idx="592">
                  <c:v>2.0442845712845501</c:v>
                </c:pt>
                <c:pt idx="593">
                  <c:v>2.0495538217666001</c:v>
                </c:pt>
                <c:pt idx="594">
                  <c:v>2.0549155534899599</c:v>
                </c:pt>
                <c:pt idx="595">
                  <c:v>2.06027728521331</c:v>
                </c:pt>
                <c:pt idx="596">
                  <c:v>2.0634723502700001</c:v>
                </c:pt>
                <c:pt idx="597">
                  <c:v>2.0666674153266902</c:v>
                </c:pt>
                <c:pt idx="598">
                  <c:v>2.0698624803833798</c:v>
                </c:pt>
                <c:pt idx="599">
                  <c:v>2.0730575454400602</c:v>
                </c:pt>
                <c:pt idx="600">
                  <c:v>2.0770997752978202</c:v>
                </c:pt>
                <c:pt idx="601">
                  <c:v>2.0812977637799799</c:v>
                </c:pt>
                <c:pt idx="602">
                  <c:v>2.0843126226668298</c:v>
                </c:pt>
                <c:pt idx="603">
                  <c:v>2.0873274815536802</c:v>
                </c:pt>
                <c:pt idx="604">
                  <c:v>2.0903423404405301</c:v>
                </c:pt>
                <c:pt idx="605">
                  <c:v>2.0933571993273801</c:v>
                </c:pt>
                <c:pt idx="606">
                  <c:v>2.09637205821423</c:v>
                </c:pt>
                <c:pt idx="607">
                  <c:v>2.0993869171010799</c:v>
                </c:pt>
                <c:pt idx="608">
                  <c:v>2.1024017759879299</c:v>
                </c:pt>
                <c:pt idx="609">
                  <c:v>2.1055577789964501</c:v>
                </c:pt>
                <c:pt idx="610">
                  <c:v>2.1082216738402799</c:v>
                </c:pt>
                <c:pt idx="611">
                  <c:v>2.1112220027773501</c:v>
                </c:pt>
                <c:pt idx="612">
                  <c:v>2.1142223317144202</c:v>
                </c:pt>
                <c:pt idx="613">
                  <c:v>2.1172226606514801</c:v>
                </c:pt>
                <c:pt idx="614">
                  <c:v>2.1235563229218801</c:v>
                </c:pt>
                <c:pt idx="615">
                  <c:v>2.1298899851922801</c:v>
                </c:pt>
                <c:pt idx="616">
                  <c:v>2.1362236474626801</c:v>
                </c:pt>
                <c:pt idx="617">
                  <c:v>2.1425573097330801</c:v>
                </c:pt>
                <c:pt idx="618">
                  <c:v>2.1476770006948298</c:v>
                </c:pt>
                <c:pt idx="619">
                  <c:v>2.15230111159048</c:v>
                </c:pt>
                <c:pt idx="620">
                  <c:v>2.1573559464100902</c:v>
                </c:pt>
                <c:pt idx="621">
                  <c:v>2.1624107812297</c:v>
                </c:pt>
                <c:pt idx="622">
                  <c:v>2.16746561604932</c:v>
                </c:pt>
                <c:pt idx="623">
                  <c:v>2.1685204508689302</c:v>
                </c:pt>
                <c:pt idx="624">
                  <c:v>2.16957528568854</c:v>
                </c:pt>
                <c:pt idx="625">
                  <c:v>2.1706301205081502</c:v>
                </c:pt>
                <c:pt idx="626">
                  <c:v>2.17142156381143</c:v>
                </c:pt>
                <c:pt idx="627">
                  <c:v>2.1719019875825398</c:v>
                </c:pt>
                <c:pt idx="628">
                  <c:v>2.1726025230750898</c:v>
                </c:pt>
                <c:pt idx="629">
                  <c:v>2.1729796911935102</c:v>
                </c:pt>
                <c:pt idx="630">
                  <c:v>2.1733568593119199</c:v>
                </c:pt>
                <c:pt idx="631">
                  <c:v>2.1737340274303398</c:v>
                </c:pt>
                <c:pt idx="632">
                  <c:v>2.1747778622154299</c:v>
                </c:pt>
                <c:pt idx="633">
                  <c:v>2.17582169700052</c:v>
                </c:pt>
                <c:pt idx="634">
                  <c:v>2.1768636626463498</c:v>
                </c:pt>
                <c:pt idx="635">
                  <c:v>2.1778805397056802</c:v>
                </c:pt>
                <c:pt idx="636">
                  <c:v>2.1788974167650101</c:v>
                </c:pt>
                <c:pt idx="637">
                  <c:v>2.1774391510748501</c:v>
                </c:pt>
                <c:pt idx="638">
                  <c:v>2.17587253619031</c:v>
                </c:pt>
                <c:pt idx="639">
                  <c:v>2.1743059213057601</c:v>
                </c:pt>
                <c:pt idx="640">
                  <c:v>2.1727393064212102</c:v>
                </c:pt>
                <c:pt idx="641">
                  <c:v>2.1720060248699999</c:v>
                </c:pt>
                <c:pt idx="642">
                  <c:v>2.17127274331878</c:v>
                </c:pt>
                <c:pt idx="643">
                  <c:v>2.1705793707037402</c:v>
                </c:pt>
                <c:pt idx="644">
                  <c:v>2.1699052787977902</c:v>
                </c:pt>
                <c:pt idx="645">
                  <c:v>2.1694848603490802</c:v>
                </c:pt>
                <c:pt idx="646">
                  <c:v>2.1715344078482501</c:v>
                </c:pt>
                <c:pt idx="647">
                  <c:v>2.1735839553474201</c:v>
                </c:pt>
                <c:pt idx="648">
                  <c:v>2.1756335028465901</c:v>
                </c:pt>
                <c:pt idx="649">
                  <c:v>2.17768305034576</c:v>
                </c:pt>
                <c:pt idx="650">
                  <c:v>2.1787325978449199</c:v>
                </c:pt>
                <c:pt idx="651">
                  <c:v>2.1797782440895999</c:v>
                </c:pt>
                <c:pt idx="652">
                  <c:v>2.1808180278747802</c:v>
                </c:pt>
                <c:pt idx="653">
                  <c:v>2.1818578116599499</c:v>
                </c:pt>
                <c:pt idx="654">
                  <c:v>2.1834654991911799</c:v>
                </c:pt>
                <c:pt idx="655">
                  <c:v>2.18636574319765</c:v>
                </c:pt>
                <c:pt idx="656">
                  <c:v>2.18926598720412</c:v>
                </c:pt>
                <c:pt idx="657">
                  <c:v>2.1921662312105901</c:v>
                </c:pt>
                <c:pt idx="658">
                  <c:v>2.1950664752170601</c:v>
                </c:pt>
                <c:pt idx="659">
                  <c:v>2.1969702481778199</c:v>
                </c:pt>
                <c:pt idx="660">
                  <c:v>2.1989002609515</c:v>
                </c:pt>
                <c:pt idx="661">
                  <c:v>2.2008302737251801</c:v>
                </c:pt>
                <c:pt idx="662">
                  <c:v>2.2027039127606902</c:v>
                </c:pt>
                <c:pt idx="663">
                  <c:v>2.2042312559760102</c:v>
                </c:pt>
                <c:pt idx="664">
                  <c:v>2.20592526585799</c:v>
                </c:pt>
                <c:pt idx="665">
                  <c:v>2.20761927573998</c:v>
                </c:pt>
                <c:pt idx="666">
                  <c:v>2.2093132856219602</c:v>
                </c:pt>
                <c:pt idx="667">
                  <c:v>2.2110072955039501</c:v>
                </c:pt>
                <c:pt idx="668">
                  <c:v>2.21196337015567</c:v>
                </c:pt>
                <c:pt idx="669">
                  <c:v>2.2129237868270701</c:v>
                </c:pt>
                <c:pt idx="670">
                  <c:v>2.21388420349848</c:v>
                </c:pt>
                <c:pt idx="671">
                  <c:v>2.2161712137316099</c:v>
                </c:pt>
                <c:pt idx="672">
                  <c:v>2.2190825032879098</c:v>
                </c:pt>
                <c:pt idx="673">
                  <c:v>2.2244937928442101</c:v>
                </c:pt>
                <c:pt idx="674">
                  <c:v>2.22990508240051</c:v>
                </c:pt>
                <c:pt idx="675">
                  <c:v>2.2353163719568099</c:v>
                </c:pt>
                <c:pt idx="676">
                  <c:v>2.2408105627185102</c:v>
                </c:pt>
                <c:pt idx="677">
                  <c:v>2.24716036241978</c:v>
                </c:pt>
                <c:pt idx="678">
                  <c:v>2.2535101621210498</c:v>
                </c:pt>
                <c:pt idx="679">
                  <c:v>2.25988702505061</c:v>
                </c:pt>
                <c:pt idx="680">
                  <c:v>2.2663544909618301</c:v>
                </c:pt>
                <c:pt idx="681">
                  <c:v>2.2708219568730499</c:v>
                </c:pt>
                <c:pt idx="682">
                  <c:v>2.2752894227842702</c:v>
                </c:pt>
                <c:pt idx="683">
                  <c:v>2.27975688869549</c:v>
                </c:pt>
                <c:pt idx="684">
                  <c:v>2.2842270395002702</c:v>
                </c:pt>
                <c:pt idx="685">
                  <c:v>2.2886981432205</c:v>
                </c:pt>
                <c:pt idx="686">
                  <c:v>2.2926692469407302</c:v>
                </c:pt>
                <c:pt idx="687">
                  <c:v>2.2966403506609598</c:v>
                </c:pt>
                <c:pt idx="688">
                  <c:v>2.3004686017216902</c:v>
                </c:pt>
                <c:pt idx="689">
                  <c:v>2.30427737287431</c:v>
                </c:pt>
                <c:pt idx="690">
                  <c:v>2.3072528106935901</c:v>
                </c:pt>
                <c:pt idx="691">
                  <c:v>2.31022824851288</c:v>
                </c:pt>
                <c:pt idx="692">
                  <c:v>2.3131546644944598</c:v>
                </c:pt>
                <c:pt idx="693">
                  <c:v>2.31605834551991</c:v>
                </c:pt>
                <c:pt idx="694">
                  <c:v>2.3202953598786999</c:v>
                </c:pt>
                <c:pt idx="695">
                  <c:v>2.3245323742374802</c:v>
                </c:pt>
                <c:pt idx="696">
                  <c:v>2.3278621477813801</c:v>
                </c:pt>
                <c:pt idx="697">
                  <c:v>2.33053495383863</c:v>
                </c:pt>
                <c:pt idx="698">
                  <c:v>2.33320775989589</c:v>
                </c:pt>
                <c:pt idx="699">
                  <c:v>2.3362138992864701</c:v>
                </c:pt>
                <c:pt idx="700">
                  <c:v>2.3392302838721699</c:v>
                </c:pt>
                <c:pt idx="701">
                  <c:v>2.3422501581325501</c:v>
                </c:pt>
                <c:pt idx="702">
                  <c:v>2.3452700323929299</c:v>
                </c:pt>
                <c:pt idx="703">
                  <c:v>2.3482899066532998</c:v>
                </c:pt>
                <c:pt idx="704">
                  <c:v>2.3513185151254499</c:v>
                </c:pt>
                <c:pt idx="705">
                  <c:v>2.3543633442765999</c:v>
                </c:pt>
                <c:pt idx="706">
                  <c:v>2.3574081734277401</c:v>
                </c:pt>
                <c:pt idx="707">
                  <c:v>2.3601196692455502</c:v>
                </c:pt>
                <c:pt idx="708">
                  <c:v>2.3629290513646999</c:v>
                </c:pt>
                <c:pt idx="709">
                  <c:v>2.36575361208914</c:v>
                </c:pt>
                <c:pt idx="710">
                  <c:v>2.3685781728135802</c:v>
                </c:pt>
                <c:pt idx="711">
                  <c:v>2.3714027335380199</c:v>
                </c:pt>
                <c:pt idx="712">
                  <c:v>2.3737582699245698</c:v>
                </c:pt>
                <c:pt idx="713">
                  <c:v>2.37632110497292</c:v>
                </c:pt>
                <c:pt idx="714">
                  <c:v>2.3788839400212698</c:v>
                </c:pt>
                <c:pt idx="715">
                  <c:v>2.3814511406657402</c:v>
                </c:pt>
                <c:pt idx="716">
                  <c:v>2.3849485846938299</c:v>
                </c:pt>
                <c:pt idx="717">
                  <c:v>2.38844602872192</c:v>
                </c:pt>
                <c:pt idx="718">
                  <c:v>2.39194347275002</c:v>
                </c:pt>
                <c:pt idx="719">
                  <c:v>2.3954409167781101</c:v>
                </c:pt>
                <c:pt idx="720">
                  <c:v>2.3979354289232999</c:v>
                </c:pt>
                <c:pt idx="721">
                  <c:v>2.4001396846613599</c:v>
                </c:pt>
                <c:pt idx="722">
                  <c:v>2.40234394039941</c:v>
                </c:pt>
                <c:pt idx="723">
                  <c:v>2.4045386939059199</c:v>
                </c:pt>
                <c:pt idx="724">
                  <c:v>2.40670877644235</c:v>
                </c:pt>
                <c:pt idx="725">
                  <c:v>2.41071219231211</c:v>
                </c:pt>
                <c:pt idx="726">
                  <c:v>2.4147156081818699</c:v>
                </c:pt>
                <c:pt idx="727">
                  <c:v>2.4187190240516299</c:v>
                </c:pt>
                <c:pt idx="728">
                  <c:v>2.4227224399213898</c:v>
                </c:pt>
                <c:pt idx="729">
                  <c:v>2.4260404083277498</c:v>
                </c:pt>
                <c:pt idx="730">
                  <c:v>2.4293223005518301</c:v>
                </c:pt>
                <c:pt idx="731">
                  <c:v>2.4325187621878501</c:v>
                </c:pt>
                <c:pt idx="732">
                  <c:v>2.4356510584355</c:v>
                </c:pt>
                <c:pt idx="733">
                  <c:v>2.4379500213498302</c:v>
                </c:pt>
                <c:pt idx="734">
                  <c:v>2.4402489842641502</c:v>
                </c:pt>
                <c:pt idx="735">
                  <c:v>2.4425479471784701</c:v>
                </c:pt>
                <c:pt idx="736">
                  <c:v>2.4448469100927901</c:v>
                </c:pt>
                <c:pt idx="737">
                  <c:v>2.4478775074001402</c:v>
                </c:pt>
                <c:pt idx="738">
                  <c:v>2.4509027521316802</c:v>
                </c:pt>
                <c:pt idx="739">
                  <c:v>2.4538052787770699</c:v>
                </c:pt>
                <c:pt idx="740">
                  <c:v>2.4566974782556801</c:v>
                </c:pt>
                <c:pt idx="741">
                  <c:v>2.45775634440096</c:v>
                </c:pt>
                <c:pt idx="742">
                  <c:v>2.45881521054624</c:v>
                </c:pt>
                <c:pt idx="743">
                  <c:v>2.4598740766915199</c:v>
                </c:pt>
                <c:pt idx="744">
                  <c:v>2.4609329428367901</c:v>
                </c:pt>
                <c:pt idx="745">
                  <c:v>2.46250230289774</c:v>
                </c:pt>
                <c:pt idx="746">
                  <c:v>2.4642440100569898</c:v>
                </c:pt>
                <c:pt idx="747">
                  <c:v>2.4659654185497999</c:v>
                </c:pt>
                <c:pt idx="748">
                  <c:v>2.4676868270426202</c:v>
                </c:pt>
                <c:pt idx="749">
                  <c:v>2.4694082355354401</c:v>
                </c:pt>
                <c:pt idx="750">
                  <c:v>2.4719629773615899</c:v>
                </c:pt>
                <c:pt idx="751">
                  <c:v>2.4745177191877401</c:v>
                </c:pt>
                <c:pt idx="752">
                  <c:v>2.4770567027763399</c:v>
                </c:pt>
                <c:pt idx="753">
                  <c:v>2.4794363530742101</c:v>
                </c:pt>
                <c:pt idx="754">
                  <c:v>2.48190612867633</c:v>
                </c:pt>
                <c:pt idx="755">
                  <c:v>2.4843982314133899</c:v>
                </c:pt>
                <c:pt idx="756">
                  <c:v>2.48689033415044</c:v>
                </c:pt>
                <c:pt idx="757">
                  <c:v>2.4893824368874902</c:v>
                </c:pt>
                <c:pt idx="758">
                  <c:v>2.4918745396245399</c:v>
                </c:pt>
                <c:pt idx="759">
                  <c:v>2.49436664236159</c:v>
                </c:pt>
                <c:pt idx="760">
                  <c:v>2.4967960428701899</c:v>
                </c:pt>
                <c:pt idx="761">
                  <c:v>2.4990794999209802</c:v>
                </c:pt>
                <c:pt idx="762">
                  <c:v>2.5014289797992602</c:v>
                </c:pt>
                <c:pt idx="763">
                  <c:v>2.5037784596775299</c:v>
                </c:pt>
                <c:pt idx="764">
                  <c:v>2.5061279395558098</c:v>
                </c:pt>
                <c:pt idx="765">
                  <c:v>2.5084774194340902</c:v>
                </c:pt>
                <c:pt idx="766">
                  <c:v>2.5098268993123698</c:v>
                </c:pt>
                <c:pt idx="767">
                  <c:v>2.5111763791906401</c:v>
                </c:pt>
                <c:pt idx="768">
                  <c:v>2.5124703665094499</c:v>
                </c:pt>
                <c:pt idx="769">
                  <c:v>2.5136573058358902</c:v>
                </c:pt>
                <c:pt idx="770">
                  <c:v>2.5148429665851402</c:v>
                </c:pt>
                <c:pt idx="771">
                  <c:v>2.5161952940010601</c:v>
                </c:pt>
                <c:pt idx="772">
                  <c:v>2.5175476214169699</c:v>
                </c:pt>
                <c:pt idx="773">
                  <c:v>2.5188999488328898</c:v>
                </c:pt>
                <c:pt idx="774">
                  <c:v>2.5202522762488102</c:v>
                </c:pt>
                <c:pt idx="775">
                  <c:v>2.5224379369980601</c:v>
                </c:pt>
                <c:pt idx="776">
                  <c:v>2.5245522064077401</c:v>
                </c:pt>
                <c:pt idx="777">
                  <c:v>2.5266063970061601</c:v>
                </c:pt>
                <c:pt idx="778">
                  <c:v>2.52866058760458</c:v>
                </c:pt>
                <c:pt idx="779">
                  <c:v>2.5298814448696598</c:v>
                </c:pt>
                <c:pt idx="780">
                  <c:v>2.5311023021347498</c:v>
                </c:pt>
                <c:pt idx="781">
                  <c:v>2.5323231593998301</c:v>
                </c:pt>
                <c:pt idx="782">
                  <c:v>2.5335440166649201</c:v>
                </c:pt>
                <c:pt idx="783">
                  <c:v>2.53549942256529</c:v>
                </c:pt>
                <c:pt idx="784">
                  <c:v>2.5372742923493501</c:v>
                </c:pt>
                <c:pt idx="785">
                  <c:v>2.5390491621334199</c:v>
                </c:pt>
                <c:pt idx="786">
                  <c:v>2.54082403191748</c:v>
                </c:pt>
                <c:pt idx="787">
                  <c:v>2.54259890170154</c:v>
                </c:pt>
                <c:pt idx="788">
                  <c:v>2.5443737714856098</c:v>
                </c:pt>
                <c:pt idx="789">
                  <c:v>2.5461486412696699</c:v>
                </c:pt>
                <c:pt idx="790">
                  <c:v>2.54789190032198</c:v>
                </c:pt>
                <c:pt idx="791">
                  <c:v>2.5503537915947798</c:v>
                </c:pt>
                <c:pt idx="792">
                  <c:v>2.5528720455958198</c:v>
                </c:pt>
                <c:pt idx="793">
                  <c:v>2.5553902995968598</c:v>
                </c:pt>
                <c:pt idx="794">
                  <c:v>2.5579085535978998</c:v>
                </c:pt>
                <c:pt idx="795">
                  <c:v>2.5579268075989301</c:v>
                </c:pt>
                <c:pt idx="796">
                  <c:v>2.5579450615999701</c:v>
                </c:pt>
                <c:pt idx="797">
                  <c:v>2.55795851588642</c:v>
                </c:pt>
                <c:pt idx="798">
                  <c:v>2.5578355242094299</c:v>
                </c:pt>
                <c:pt idx="799">
                  <c:v>2.55821067843251</c:v>
                </c:pt>
                <c:pt idx="800">
                  <c:v>2.55858244692394</c:v>
                </c:pt>
                <c:pt idx="801">
                  <c:v>2.5589542154153699</c:v>
                </c:pt>
                <c:pt idx="802">
                  <c:v>2.5593259839067999</c:v>
                </c:pt>
                <c:pt idx="803">
                  <c:v>2.56053108573157</c:v>
                </c:pt>
                <c:pt idx="804">
                  <c:v>2.5617361875563298</c:v>
                </c:pt>
                <c:pt idx="805">
                  <c:v>2.5628799711344201</c:v>
                </c:pt>
                <c:pt idx="806">
                  <c:v>2.5644491122725799</c:v>
                </c:pt>
                <c:pt idx="807">
                  <c:v>2.5664664912453898</c:v>
                </c:pt>
                <c:pt idx="808">
                  <c:v>2.5684838702181998</c:v>
                </c:pt>
                <c:pt idx="809">
                  <c:v>2.5705012491910102</c:v>
                </c:pt>
                <c:pt idx="810">
                  <c:v>2.5725186281638202</c:v>
                </c:pt>
                <c:pt idx="811">
                  <c:v>2.5737026738033002</c:v>
                </c:pt>
                <c:pt idx="812">
                  <c:v>2.5747922786874602</c:v>
                </c:pt>
                <c:pt idx="813">
                  <c:v>2.57579746337733</c:v>
                </c:pt>
                <c:pt idx="814">
                  <c:v>2.57592578921453</c:v>
                </c:pt>
                <c:pt idx="815">
                  <c:v>2.5768874483850501</c:v>
                </c:pt>
                <c:pt idx="816">
                  <c:v>2.5778491075555801</c:v>
                </c:pt>
                <c:pt idx="817">
                  <c:v>2.5788107667261002</c:v>
                </c:pt>
                <c:pt idx="818">
                  <c:v>2.5797724258966301</c:v>
                </c:pt>
                <c:pt idx="819">
                  <c:v>2.5796851420287901</c:v>
                </c:pt>
                <c:pt idx="820">
                  <c:v>2.5795932821580898</c:v>
                </c:pt>
                <c:pt idx="821">
                  <c:v>2.5797021429745599</c:v>
                </c:pt>
                <c:pt idx="822">
                  <c:v>2.5798890618360502</c:v>
                </c:pt>
                <c:pt idx="823">
                  <c:v>2.58035375847532</c:v>
                </c:pt>
                <c:pt idx="824">
                  <c:v>2.5808184551145898</c:v>
                </c:pt>
                <c:pt idx="825">
                  <c:v>2.5812702231356699</c:v>
                </c:pt>
                <c:pt idx="826">
                  <c:v>2.5820071007792098</c:v>
                </c:pt>
                <c:pt idx="827">
                  <c:v>2.5827439784227599</c:v>
                </c:pt>
                <c:pt idx="828">
                  <c:v>2.58354284616505</c:v>
                </c:pt>
                <c:pt idx="829">
                  <c:v>2.5844238868289202</c:v>
                </c:pt>
                <c:pt idx="830">
                  <c:v>2.5844715941594498</c:v>
                </c:pt>
                <c:pt idx="831">
                  <c:v>2.5845193014899901</c:v>
                </c:pt>
                <c:pt idx="832">
                  <c:v>2.5845072239068498</c:v>
                </c:pt>
                <c:pt idx="833">
                  <c:v>2.5842912128496001</c:v>
                </c:pt>
                <c:pt idx="834">
                  <c:v>2.58490853512569</c:v>
                </c:pt>
                <c:pt idx="835">
                  <c:v>2.5855236201266099</c:v>
                </c:pt>
                <c:pt idx="836">
                  <c:v>2.58612695943284</c:v>
                </c:pt>
                <c:pt idx="837">
                  <c:v>2.5867302987390799</c:v>
                </c:pt>
                <c:pt idx="838">
                  <c:v>2.5873336380453198</c:v>
                </c:pt>
                <c:pt idx="839">
                  <c:v>2.5878519653201701</c:v>
                </c:pt>
                <c:pt idx="840">
                  <c:v>2.5882738215672099</c:v>
                </c:pt>
                <c:pt idx="841">
                  <c:v>2.58869567781425</c:v>
                </c:pt>
                <c:pt idx="842">
                  <c:v>2.5882842007279598</c:v>
                </c:pt>
                <c:pt idx="843">
                  <c:v>2.5877401797719202</c:v>
                </c:pt>
                <c:pt idx="844">
                  <c:v>2.5871948199889299</c:v>
                </c:pt>
                <c:pt idx="845">
                  <c:v>2.5866494602059298</c:v>
                </c:pt>
                <c:pt idx="846">
                  <c:v>2.58744993614369</c:v>
                </c:pt>
                <c:pt idx="847">
                  <c:v>2.5882375778264701</c:v>
                </c:pt>
                <c:pt idx="848">
                  <c:v>2.5890252195092498</c:v>
                </c:pt>
                <c:pt idx="849">
                  <c:v>2.5892573056364698</c:v>
                </c:pt>
                <c:pt idx="850">
                  <c:v>2.5895053261542</c:v>
                </c:pt>
                <c:pt idx="851">
                  <c:v>2.5897557276728098</c:v>
                </c:pt>
                <c:pt idx="852">
                  <c:v>2.59001241046917</c:v>
                </c:pt>
                <c:pt idx="853">
                  <c:v>2.5895037568597399</c:v>
                </c:pt>
                <c:pt idx="854">
                  <c:v>2.5889951032503098</c:v>
                </c:pt>
                <c:pt idx="855">
                  <c:v>2.5884864496408801</c:v>
                </c:pt>
                <c:pt idx="856">
                  <c:v>2.5879777960314501</c:v>
                </c:pt>
                <c:pt idx="857">
                  <c:v>2.5870984534826702</c:v>
                </c:pt>
                <c:pt idx="858">
                  <c:v>2.5861321592073798</c:v>
                </c:pt>
                <c:pt idx="859">
                  <c:v>2.5852631224614702</c:v>
                </c:pt>
                <c:pt idx="860">
                  <c:v>2.5844796753539501</c:v>
                </c:pt>
                <c:pt idx="861">
                  <c:v>2.5839740060241998</c:v>
                </c:pt>
                <c:pt idx="862">
                  <c:v>2.58346833669445</c:v>
                </c:pt>
                <c:pt idx="863">
                  <c:v>2.5829626673647001</c:v>
                </c:pt>
                <c:pt idx="864">
                  <c:v>2.5836306534671198</c:v>
                </c:pt>
                <c:pt idx="865">
                  <c:v>2.58447297543217</c:v>
                </c:pt>
                <c:pt idx="866">
                  <c:v>2.5855453406740101</c:v>
                </c:pt>
                <c:pt idx="867">
                  <c:v>2.5866263182919398</c:v>
                </c:pt>
                <c:pt idx="868">
                  <c:v>2.5860406292431999</c:v>
                </c:pt>
                <c:pt idx="869">
                  <c:v>2.58545494019446</c:v>
                </c:pt>
                <c:pt idx="870">
                  <c:v>2.5848692511457299</c:v>
                </c:pt>
                <c:pt idx="871">
                  <c:v>2.5837595176713499</c:v>
                </c:pt>
                <c:pt idx="872">
                  <c:v>2.5926923815959202</c:v>
                </c:pt>
                <c:pt idx="873">
                  <c:v>2.6017519419140598</c:v>
                </c:pt>
                <c:pt idx="874">
                  <c:v>2.61081150223221</c:v>
                </c:pt>
                <c:pt idx="875">
                  <c:v>2.6198710625503501</c:v>
                </c:pt>
                <c:pt idx="876">
                  <c:v>2.62004173397961</c:v>
                </c:pt>
                <c:pt idx="877">
                  <c:v>2.6202124054088598</c:v>
                </c:pt>
                <c:pt idx="878">
                  <c:v>2.6205076225514201</c:v>
                </c:pt>
                <c:pt idx="879">
                  <c:v>2.61995665480074</c:v>
                </c:pt>
                <c:pt idx="880">
                  <c:v>2.6194056870500502</c:v>
                </c:pt>
                <c:pt idx="881">
                  <c:v>2.6188547192993701</c:v>
                </c:pt>
                <c:pt idx="882">
                  <c:v>2.6183037515486798</c:v>
                </c:pt>
                <c:pt idx="883">
                  <c:v>2.6244194504646599</c:v>
                </c:pt>
                <c:pt idx="884">
                  <c:v>2.63049008162711</c:v>
                </c:pt>
                <c:pt idx="885">
                  <c:v>2.6364891462394802</c:v>
                </c:pt>
                <c:pt idx="886">
                  <c:v>2.6383938084319398</c:v>
                </c:pt>
                <c:pt idx="887">
                  <c:v>2.6402984706243999</c:v>
                </c:pt>
                <c:pt idx="888">
                  <c:v>2.64220313281686</c:v>
                </c:pt>
                <c:pt idx="889">
                  <c:v>2.6441077950093201</c:v>
                </c:pt>
                <c:pt idx="890">
                  <c:v>2.64434579053512</c:v>
                </c:pt>
                <c:pt idx="891">
                  <c:v>2.6446940637869099</c:v>
                </c:pt>
                <c:pt idx="892">
                  <c:v>2.6451767526272598</c:v>
                </c:pt>
                <c:pt idx="893">
                  <c:v>2.6456594414676098</c:v>
                </c:pt>
                <c:pt idx="894">
                  <c:v>2.64641990808573</c:v>
                </c:pt>
                <c:pt idx="895">
                  <c:v>2.64718037470386</c:v>
                </c:pt>
                <c:pt idx="896">
                  <c:v>2.6479408413219798</c:v>
                </c:pt>
                <c:pt idx="897">
                  <c:v>2.6492493266560402</c:v>
                </c:pt>
                <c:pt idx="898">
                  <c:v>2.6501730197332298</c:v>
                </c:pt>
                <c:pt idx="899">
                  <c:v>2.6508860084195498</c:v>
                </c:pt>
                <c:pt idx="900">
                  <c:v>2.65159899710586</c:v>
                </c:pt>
                <c:pt idx="901">
                  <c:v>2.6528675413477201</c:v>
                </c:pt>
                <c:pt idx="902">
                  <c:v>2.6541360855895899</c:v>
                </c:pt>
                <c:pt idx="903">
                  <c:v>2.6554015768876198</c:v>
                </c:pt>
                <c:pt idx="904">
                  <c:v>2.6560580942993401</c:v>
                </c:pt>
                <c:pt idx="905">
                  <c:v>2.6567232915716299</c:v>
                </c:pt>
                <c:pt idx="906">
                  <c:v>2.6573886659839401</c:v>
                </c:pt>
                <c:pt idx="907">
                  <c:v>2.65805404039624</c:v>
                </c:pt>
                <c:pt idx="908">
                  <c:v>2.6592749703641001</c:v>
                </c:pt>
                <c:pt idx="909">
                  <c:v>2.6604959003319499</c:v>
                </c:pt>
                <c:pt idx="910">
                  <c:v>2.6617989084896898</c:v>
                </c:pt>
                <c:pt idx="911">
                  <c:v>2.6674800688982598</c:v>
                </c:pt>
                <c:pt idx="912">
                  <c:v>2.6730479645347698</c:v>
                </c:pt>
                <c:pt idx="913">
                  <c:v>2.6663654370135701</c:v>
                </c:pt>
                <c:pt idx="914">
                  <c:v>2.6407215852433299</c:v>
                </c:pt>
                <c:pt idx="915">
                  <c:v>2.6255243222535101</c:v>
                </c:pt>
                <c:pt idx="916">
                  <c:v>2.6107266594196799</c:v>
                </c:pt>
                <c:pt idx="917">
                  <c:v>2.5959626088395198</c:v>
                </c:pt>
                <c:pt idx="918">
                  <c:v>2.5934259996282298</c:v>
                </c:pt>
                <c:pt idx="919">
                  <c:v>2.5908956790380899</c:v>
                </c:pt>
                <c:pt idx="920">
                  <c:v>2.58836535844795</c:v>
                </c:pt>
                <c:pt idx="921">
                  <c:v>2.5858350378577999</c:v>
                </c:pt>
                <c:pt idx="922">
                  <c:v>2.58625303219493</c:v>
                </c:pt>
                <c:pt idx="923">
                  <c:v>2.5845979485449102</c:v>
                </c:pt>
                <c:pt idx="924">
                  <c:v>2.57700267317579</c:v>
                </c:pt>
                <c:pt idx="925">
                  <c:v>2.56234873526732</c:v>
                </c:pt>
                <c:pt idx="926">
                  <c:v>2.5476867731880199</c:v>
                </c:pt>
                <c:pt idx="927">
                  <c:v>2.5330171301402502</c:v>
                </c:pt>
                <c:pt idx="928">
                  <c:v>2.5183871529450599</c:v>
                </c:pt>
                <c:pt idx="929">
                  <c:v>2.5165483281980898</c:v>
                </c:pt>
                <c:pt idx="930">
                  <c:v>2.51470950345113</c:v>
                </c:pt>
                <c:pt idx="931">
                  <c:v>2.5134734129205101</c:v>
                </c:pt>
                <c:pt idx="932">
                  <c:v>2.5134008451719998</c:v>
                </c:pt>
                <c:pt idx="933">
                  <c:v>2.5133190423510499</c:v>
                </c:pt>
                <c:pt idx="934">
                  <c:v>2.5119335138474601</c:v>
                </c:pt>
                <c:pt idx="935">
                  <c:v>2.5023257367593401</c:v>
                </c:pt>
                <c:pt idx="936">
                  <c:v>2.4927163280242999</c:v>
                </c:pt>
                <c:pt idx="937">
                  <c:v>2.49872690112776</c:v>
                </c:pt>
                <c:pt idx="938">
                  <c:v>2.50791159749099</c:v>
                </c:pt>
                <c:pt idx="939">
                  <c:v>2.5146020393902102</c:v>
                </c:pt>
                <c:pt idx="940">
                  <c:v>2.5213036901161998</c:v>
                </c:pt>
                <c:pt idx="941">
                  <c:v>2.5280053408421899</c:v>
                </c:pt>
                <c:pt idx="942">
                  <c:v>2.5363736582348402</c:v>
                </c:pt>
                <c:pt idx="943">
                  <c:v>2.5453324388159602</c:v>
                </c:pt>
                <c:pt idx="944">
                  <c:v>2.5565124856775001</c:v>
                </c:pt>
                <c:pt idx="945">
                  <c:v>2.5678458558938799</c:v>
                </c:pt>
                <c:pt idx="946">
                  <c:v>2.5798414712347602</c:v>
                </c:pt>
                <c:pt idx="947">
                  <c:v>2.5918370865756399</c:v>
                </c:pt>
                <c:pt idx="948">
                  <c:v>2.6038327019165202</c:v>
                </c:pt>
                <c:pt idx="949">
                  <c:v>2.6124949839240701</c:v>
                </c:pt>
                <c:pt idx="950">
                  <c:v>2.6114330551618399</c:v>
                </c:pt>
                <c:pt idx="951">
                  <c:v>2.6102059920724798</c:v>
                </c:pt>
                <c:pt idx="952">
                  <c:v>2.6134540322387898</c:v>
                </c:pt>
                <c:pt idx="953">
                  <c:v>2.6167020724051002</c:v>
                </c:pt>
                <c:pt idx="954">
                  <c:v>2.6199501125714102</c:v>
                </c:pt>
                <c:pt idx="955">
                  <c:v>2.6231981527377202</c:v>
                </c:pt>
                <c:pt idx="956">
                  <c:v>2.6272325871585198</c:v>
                </c:pt>
                <c:pt idx="957">
                  <c:v>2.63163342162578</c:v>
                </c:pt>
                <c:pt idx="958">
                  <c:v>2.6360342560930499</c:v>
                </c:pt>
                <c:pt idx="959">
                  <c:v>2.6371017572269899</c:v>
                </c:pt>
                <c:pt idx="960">
                  <c:v>2.6381692583609202</c:v>
                </c:pt>
                <c:pt idx="961">
                  <c:v>2.6392367594948598</c:v>
                </c:pt>
                <c:pt idx="962">
                  <c:v>2.6412211586418102</c:v>
                </c:pt>
                <c:pt idx="963">
                  <c:v>2.64310944548608</c:v>
                </c:pt>
                <c:pt idx="964">
                  <c:v>2.64499773233036</c:v>
                </c:pt>
                <c:pt idx="965">
                  <c:v>2.6468860191746302</c:v>
                </c:pt>
                <c:pt idx="966">
                  <c:v>2.6487743060189102</c:v>
                </c:pt>
                <c:pt idx="967">
                  <c:v>2.65058954548857</c:v>
                </c:pt>
                <c:pt idx="968">
                  <c:v>2.6561019010561902</c:v>
                </c:pt>
                <c:pt idx="969">
                  <c:v>2.6621278646733999</c:v>
                </c:pt>
                <c:pt idx="970">
                  <c:v>2.6681538282906101</c:v>
                </c:pt>
                <c:pt idx="971">
                  <c:v>2.66973534746338</c:v>
                </c:pt>
                <c:pt idx="972">
                  <c:v>2.6713168666361402</c:v>
                </c:pt>
                <c:pt idx="973">
                  <c:v>2.6726712603954401</c:v>
                </c:pt>
                <c:pt idx="974">
                  <c:v>2.67788207519266</c:v>
                </c:pt>
                <c:pt idx="975">
                  <c:v>2.6868476574216902</c:v>
                </c:pt>
                <c:pt idx="976">
                  <c:v>2.69581323965072</c:v>
                </c:pt>
                <c:pt idx="977">
                  <c:v>2.7047788218797599</c:v>
                </c:pt>
                <c:pt idx="978">
                  <c:v>2.71588689368886</c:v>
                </c:pt>
                <c:pt idx="979">
                  <c:v>2.7268992799039098</c:v>
                </c:pt>
                <c:pt idx="980">
                  <c:v>2.7341869847418199</c:v>
                </c:pt>
                <c:pt idx="981">
                  <c:v>2.73521482087861</c:v>
                </c:pt>
                <c:pt idx="982">
                  <c:v>2.7362426570154001</c:v>
                </c:pt>
                <c:pt idx="983">
                  <c:v>2.7372593292866201</c:v>
                </c:pt>
                <c:pt idx="984">
                  <c:v>2.7393332596405102</c:v>
                </c:pt>
                <c:pt idx="985">
                  <c:v>2.7414071899943999</c:v>
                </c:pt>
                <c:pt idx="986">
                  <c:v>2.7437040683973102</c:v>
                </c:pt>
                <c:pt idx="987">
                  <c:v>2.74722186814442</c:v>
                </c:pt>
                <c:pt idx="988">
                  <c:v>2.7507396678915299</c:v>
                </c:pt>
                <c:pt idx="989">
                  <c:v>2.7542356263612602</c:v>
                </c:pt>
                <c:pt idx="990">
                  <c:v>2.75772990826612</c:v>
                </c:pt>
                <c:pt idx="991">
                  <c:v>2.7612241901709802</c:v>
                </c:pt>
                <c:pt idx="992">
                  <c:v>2.7650068687476099</c:v>
                </c:pt>
                <c:pt idx="993">
                  <c:v>2.7677460848151401</c:v>
                </c:pt>
                <c:pt idx="994">
                  <c:v>2.7704553734360799</c:v>
                </c:pt>
                <c:pt idx="995">
                  <c:v>2.7731534102819002</c:v>
                </c:pt>
                <c:pt idx="996">
                  <c:v>2.7780736693499399</c:v>
                </c:pt>
                <c:pt idx="997">
                  <c:v>2.7830056766142302</c:v>
                </c:pt>
                <c:pt idx="998">
                  <c:v>2.7881608996074299</c:v>
                </c:pt>
                <c:pt idx="999">
                  <c:v>2.7910519867996499</c:v>
                </c:pt>
                <c:pt idx="1000">
                  <c:v>2.8005860641256799</c:v>
                </c:pt>
                <c:pt idx="1001">
                  <c:v>2.8034534747850302</c:v>
                </c:pt>
                <c:pt idx="1002">
                  <c:v>2.8063208854443902</c:v>
                </c:pt>
                <c:pt idx="1003">
                  <c:v>2.8104107808848999</c:v>
                </c:pt>
                <c:pt idx="1004">
                  <c:v>2.8173032364040602</c:v>
                </c:pt>
                <c:pt idx="1005">
                  <c:v>2.8241613562863401</c:v>
                </c:pt>
                <c:pt idx="1006">
                  <c:v>2.83101947616862</c:v>
                </c:pt>
                <c:pt idx="1007">
                  <c:v>2.8378775960509</c:v>
                </c:pt>
                <c:pt idx="1008">
                  <c:v>2.8447357159331901</c:v>
                </c:pt>
                <c:pt idx="1009">
                  <c:v>2.8496637491521102</c:v>
                </c:pt>
                <c:pt idx="1010">
                  <c:v>2.8604180967060202</c:v>
                </c:pt>
                <c:pt idx="1011">
                  <c:v>2.86517244425993</c:v>
                </c:pt>
                <c:pt idx="1012">
                  <c:v>2.8699267918138398</c:v>
                </c:pt>
                <c:pt idx="1013">
                  <c:v>2.8746811393677598</c:v>
                </c:pt>
                <c:pt idx="1014">
                  <c:v>2.8794282217035301</c:v>
                </c:pt>
                <c:pt idx="1015">
                  <c:v>2.8845314611564499</c:v>
                </c:pt>
                <c:pt idx="1016">
                  <c:v>2.8896347006093799</c:v>
                </c:pt>
                <c:pt idx="1017">
                  <c:v>2.8947379400623001</c:v>
                </c:pt>
                <c:pt idx="1018">
                  <c:v>2.8998411795152199</c:v>
                </c:pt>
                <c:pt idx="1019">
                  <c:v>2.9048983981988998</c:v>
                </c:pt>
                <c:pt idx="1020">
                  <c:v>2.9164893676766601</c:v>
                </c:pt>
                <c:pt idx="1021">
                  <c:v>2.9209973176281898</c:v>
                </c:pt>
                <c:pt idx="1022">
                  <c:v>2.9255052675797302</c:v>
                </c:pt>
                <c:pt idx="1023">
                  <c:v>2.9300221336213799</c:v>
                </c:pt>
                <c:pt idx="1024">
                  <c:v>2.9347567415484499</c:v>
                </c:pt>
                <c:pt idx="1025">
                  <c:v>2.9391600593506699</c:v>
                </c:pt>
                <c:pt idx="1026">
                  <c:v>2.9422382166535099</c:v>
                </c:pt>
                <c:pt idx="1027">
                  <c:v>2.9453163739563601</c:v>
                </c:pt>
                <c:pt idx="1028">
                  <c:v>2.9493612812347698</c:v>
                </c:pt>
                <c:pt idx="1029">
                  <c:v>2.9555393961003902</c:v>
                </c:pt>
                <c:pt idx="1030">
                  <c:v>2.96505084429934</c:v>
                </c:pt>
                <c:pt idx="1031">
                  <c:v>2.9704977395091601</c:v>
                </c:pt>
                <c:pt idx="1032">
                  <c:v>2.9758451631383802</c:v>
                </c:pt>
                <c:pt idx="1033">
                  <c:v>2.9849977054808301</c:v>
                </c:pt>
                <c:pt idx="1034">
                  <c:v>2.9960525021208002</c:v>
                </c:pt>
                <c:pt idx="1035">
                  <c:v>3.0071072987607801</c:v>
                </c:pt>
                <c:pt idx="1036">
                  <c:v>3.0187105345616798</c:v>
                </c:pt>
                <c:pt idx="1037">
                  <c:v>3.0310679767607702</c:v>
                </c:pt>
                <c:pt idx="1038">
                  <c:v>3.0460046896712298</c:v>
                </c:pt>
                <c:pt idx="1039">
                  <c:v>3.0609414025816899</c:v>
                </c:pt>
                <c:pt idx="1040">
                  <c:v>3.0892114488254898</c:v>
                </c:pt>
                <c:pt idx="1041">
                  <c:v>3.1045993508393299</c:v>
                </c:pt>
                <c:pt idx="1042">
                  <c:v>3.11878864496525</c:v>
                </c:pt>
                <c:pt idx="1043">
                  <c:v>3.1318489578975899</c:v>
                </c:pt>
                <c:pt idx="1044">
                  <c:v>3.14490927082994</c:v>
                </c:pt>
                <c:pt idx="1045">
                  <c:v>3.1579695837622901</c:v>
                </c:pt>
                <c:pt idx="1046">
                  <c:v>3.17038863151065</c:v>
                </c:pt>
                <c:pt idx="1047">
                  <c:v>3.1777120274685098</c:v>
                </c:pt>
                <c:pt idx="1048">
                  <c:v>3.18503542342637</c:v>
                </c:pt>
                <c:pt idx="1049">
                  <c:v>3.1923588193842201</c:v>
                </c:pt>
                <c:pt idx="1050">
                  <c:v>3.2130155486754099</c:v>
                </c:pt>
                <c:pt idx="1051">
                  <c:v>3.2172487034886701</c:v>
                </c:pt>
                <c:pt idx="1052">
                  <c:v>3.2219976804577199</c:v>
                </c:pt>
                <c:pt idx="1053">
                  <c:v>3.2267466574267698</c:v>
                </c:pt>
                <c:pt idx="1054">
                  <c:v>3.2314956343958201</c:v>
                </c:pt>
                <c:pt idx="1055">
                  <c:v>3.2357397573668898</c:v>
                </c:pt>
                <c:pt idx="1056">
                  <c:v>3.2394009122276</c:v>
                </c:pt>
                <c:pt idx="1057">
                  <c:v>3.2442642099477199</c:v>
                </c:pt>
                <c:pt idx="1058">
                  <c:v>3.2491275076678399</c:v>
                </c:pt>
                <c:pt idx="1059">
                  <c:v>3.2541898610720499</c:v>
                </c:pt>
                <c:pt idx="1060">
                  <c:v>3.2698838589060299</c:v>
                </c:pt>
                <c:pt idx="1061">
                  <c:v>3.2756161945372799</c:v>
                </c:pt>
                <c:pt idx="1062">
                  <c:v>3.2786935703440099</c:v>
                </c:pt>
                <c:pt idx="1063">
                  <c:v>3.2818526281150802</c:v>
                </c:pt>
                <c:pt idx="1064">
                  <c:v>3.2860341932561998</c:v>
                </c:pt>
                <c:pt idx="1065">
                  <c:v>3.2902157583973199</c:v>
                </c:pt>
                <c:pt idx="1066">
                  <c:v>3.2943750110408399</c:v>
                </c:pt>
                <c:pt idx="1067">
                  <c:v>3.2984822011899499</c:v>
                </c:pt>
                <c:pt idx="1068">
                  <c:v>3.3029355761294599</c:v>
                </c:pt>
                <c:pt idx="1069">
                  <c:v>3.3073902660777001</c:v>
                </c:pt>
                <c:pt idx="1070">
                  <c:v>3.3151782893592801</c:v>
                </c:pt>
                <c:pt idx="1071">
                  <c:v>3.3186865699999601</c:v>
                </c:pt>
                <c:pt idx="1072">
                  <c:v>3.3211118733046399</c:v>
                </c:pt>
                <c:pt idx="1073">
                  <c:v>3.32353717660932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34B-4F3C-AB13-0871969ED078}"/>
            </c:ext>
          </c:extLst>
        </c:ser>
        <c:ser>
          <c:idx val="4"/>
          <c:order val="2"/>
          <c:tx>
            <c:strRef>
              <c:f>[Reference_Values_1_FCR.xlsx]Reference_Values!$I$1</c:f>
              <c:strCache>
                <c:ptCount val="1"/>
                <c:pt idx="0">
                  <c:v>LS-DYNA Simulation F [kN]</c:v>
                </c:pt>
              </c:strCache>
            </c:strRef>
          </c:tx>
          <c:spPr>
            <a:ln w="6350" cap="rnd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xVal>
            <c:numRef>
              <c:f>[Reference_Values_1_FCR.xlsx]Reference_Values!$H$2:$H$2000</c:f>
              <c:numCache>
                <c:formatCode>General</c:formatCode>
                <c:ptCount val="1999"/>
                <c:pt idx="0">
                  <c:v>0</c:v>
                </c:pt>
                <c:pt idx="1">
                  <c:v>1.1097999999999999</c:v>
                </c:pt>
                <c:pt idx="2">
                  <c:v>2.2187000000000001</c:v>
                </c:pt>
                <c:pt idx="3">
                  <c:v>3.3258999999999999</c:v>
                </c:pt>
                <c:pt idx="4">
                  <c:v>4.4354000000000102</c:v>
                </c:pt>
                <c:pt idx="5">
                  <c:v>5.5380000000000003</c:v>
                </c:pt>
                <c:pt idx="6">
                  <c:v>6.6382000000000003</c:v>
                </c:pt>
                <c:pt idx="7">
                  <c:v>7.7359</c:v>
                </c:pt>
                <c:pt idx="8">
                  <c:v>8.8356999999999992</c:v>
                </c:pt>
                <c:pt idx="9">
                  <c:v>9.9291</c:v>
                </c:pt>
                <c:pt idx="10">
                  <c:v>11.02</c:v>
                </c:pt>
                <c:pt idx="11">
                  <c:v>12.11</c:v>
                </c:pt>
                <c:pt idx="12">
                  <c:v>13.201000000000001</c:v>
                </c:pt>
                <c:pt idx="13">
                  <c:v>14.285</c:v>
                </c:pt>
                <c:pt idx="14">
                  <c:v>15.367000000000001</c:v>
                </c:pt>
                <c:pt idx="15">
                  <c:v>16.445</c:v>
                </c:pt>
                <c:pt idx="16">
                  <c:v>17.524999999999999</c:v>
                </c:pt>
                <c:pt idx="17">
                  <c:v>18.597999999999999</c:v>
                </c:pt>
                <c:pt idx="18">
                  <c:v>19.667000000000002</c:v>
                </c:pt>
                <c:pt idx="19">
                  <c:v>20.734000000000002</c:v>
                </c:pt>
                <c:pt idx="20">
                  <c:v>21.800999999999998</c:v>
                </c:pt>
                <c:pt idx="21">
                  <c:v>22.861000000000001</c:v>
                </c:pt>
                <c:pt idx="22">
                  <c:v>23.917999999999999</c:v>
                </c:pt>
                <c:pt idx="23">
                  <c:v>24.971</c:v>
                </c:pt>
                <c:pt idx="24">
                  <c:v>26.024000000000001</c:v>
                </c:pt>
                <c:pt idx="25">
                  <c:v>27.07</c:v>
                </c:pt>
                <c:pt idx="26">
                  <c:v>28.111000000000001</c:v>
                </c:pt>
                <c:pt idx="27">
                  <c:v>29.149000000000001</c:v>
                </c:pt>
                <c:pt idx="28">
                  <c:v>30.187000000000001</c:v>
                </c:pt>
                <c:pt idx="29">
                  <c:v>31.216999999999999</c:v>
                </c:pt>
                <c:pt idx="30">
                  <c:v>32.243000000000002</c:v>
                </c:pt>
                <c:pt idx="31">
                  <c:v>33.265000000000001</c:v>
                </c:pt>
                <c:pt idx="32">
                  <c:v>34.286999999999999</c:v>
                </c:pt>
                <c:pt idx="33">
                  <c:v>35.301000000000002</c:v>
                </c:pt>
                <c:pt idx="34">
                  <c:v>36.31</c:v>
                </c:pt>
                <c:pt idx="35">
                  <c:v>37.316000000000003</c:v>
                </c:pt>
                <c:pt idx="36">
                  <c:v>38.32</c:v>
                </c:pt>
                <c:pt idx="37">
                  <c:v>39.317</c:v>
                </c:pt>
                <c:pt idx="38">
                  <c:v>40.308999999999997</c:v>
                </c:pt>
                <c:pt idx="39">
                  <c:v>41.298000000000002</c:v>
                </c:pt>
                <c:pt idx="40">
                  <c:v>42.284999999999997</c:v>
                </c:pt>
                <c:pt idx="41">
                  <c:v>43.265000000000001</c:v>
                </c:pt>
                <c:pt idx="42">
                  <c:v>44.24</c:v>
                </c:pt>
                <c:pt idx="43">
                  <c:v>45.21</c:v>
                </c:pt>
                <c:pt idx="44">
                  <c:v>46.18</c:v>
                </c:pt>
                <c:pt idx="45">
                  <c:v>47.140999999999998</c:v>
                </c:pt>
                <c:pt idx="46">
                  <c:v>48.097999999999999</c:v>
                </c:pt>
                <c:pt idx="47">
                  <c:v>49.051000000000002</c:v>
                </c:pt>
                <c:pt idx="48">
                  <c:v>50.002000000000201</c:v>
                </c:pt>
                <c:pt idx="49">
                  <c:v>50.945</c:v>
                </c:pt>
                <c:pt idx="50">
                  <c:v>51.884</c:v>
                </c:pt>
                <c:pt idx="51">
                  <c:v>52.817</c:v>
                </c:pt>
                <c:pt idx="52">
                  <c:v>53.749000000000002</c:v>
                </c:pt>
                <c:pt idx="53">
                  <c:v>54.671999999999997</c:v>
                </c:pt>
                <c:pt idx="54">
                  <c:v>55.59</c:v>
                </c:pt>
                <c:pt idx="55">
                  <c:v>56.502000000000002</c:v>
                </c:pt>
                <c:pt idx="56">
                  <c:v>57.411999999999999</c:v>
                </c:pt>
                <c:pt idx="57">
                  <c:v>58.314</c:v>
                </c:pt>
                <c:pt idx="58">
                  <c:v>59.209000000000003</c:v>
                </c:pt>
                <c:pt idx="59">
                  <c:v>60.1</c:v>
                </c:pt>
                <c:pt idx="60">
                  <c:v>60.988</c:v>
                </c:pt>
                <c:pt idx="61">
                  <c:v>61.868000000000002</c:v>
                </c:pt>
                <c:pt idx="62">
                  <c:v>62.742000000000097</c:v>
                </c:pt>
                <c:pt idx="63">
                  <c:v>63.61</c:v>
                </c:pt>
                <c:pt idx="64">
                  <c:v>64.475999999999999</c:v>
                </c:pt>
                <c:pt idx="65">
                  <c:v>65.334000000000003</c:v>
                </c:pt>
                <c:pt idx="66">
                  <c:v>66.186000000000107</c:v>
                </c:pt>
                <c:pt idx="67">
                  <c:v>67.031999999999996</c:v>
                </c:pt>
                <c:pt idx="68">
                  <c:v>67.876999999999995</c:v>
                </c:pt>
                <c:pt idx="69">
                  <c:v>68.712000000000003</c:v>
                </c:pt>
                <c:pt idx="70">
                  <c:v>69.542000000000002</c:v>
                </c:pt>
                <c:pt idx="71">
                  <c:v>70.364999999999995</c:v>
                </c:pt>
                <c:pt idx="72">
                  <c:v>71.186999999999998</c:v>
                </c:pt>
                <c:pt idx="73">
                  <c:v>71.998999999999995</c:v>
                </c:pt>
                <c:pt idx="74">
                  <c:v>72.805000000000106</c:v>
                </c:pt>
                <c:pt idx="75">
                  <c:v>73.605000000000103</c:v>
                </c:pt>
                <c:pt idx="76">
                  <c:v>74.403000000000105</c:v>
                </c:pt>
                <c:pt idx="77">
                  <c:v>75.191000000000102</c:v>
                </c:pt>
                <c:pt idx="78">
                  <c:v>75.974000000000103</c:v>
                </c:pt>
                <c:pt idx="79">
                  <c:v>76.751000000000104</c:v>
                </c:pt>
                <c:pt idx="80">
                  <c:v>77.524000000000001</c:v>
                </c:pt>
                <c:pt idx="81">
                  <c:v>78.289000000000001</c:v>
                </c:pt>
                <c:pt idx="82">
                  <c:v>79.048000000000002</c:v>
                </c:pt>
                <c:pt idx="83">
                  <c:v>79.801000000000002</c:v>
                </c:pt>
                <c:pt idx="84">
                  <c:v>80.551000000000101</c:v>
                </c:pt>
                <c:pt idx="85">
                  <c:v>81.292000000000101</c:v>
                </c:pt>
                <c:pt idx="86">
                  <c:v>82.028000000000105</c:v>
                </c:pt>
                <c:pt idx="87">
                  <c:v>82.757000000000005</c:v>
                </c:pt>
                <c:pt idx="88">
                  <c:v>83.484000000000094</c:v>
                </c:pt>
                <c:pt idx="89">
                  <c:v>84.200999999999993</c:v>
                </c:pt>
                <c:pt idx="90">
                  <c:v>84.913000000000096</c:v>
                </c:pt>
                <c:pt idx="91">
                  <c:v>85.619000000000099</c:v>
                </c:pt>
                <c:pt idx="92">
                  <c:v>86.322000000000003</c:v>
                </c:pt>
                <c:pt idx="93">
                  <c:v>87.016000000000105</c:v>
                </c:pt>
                <c:pt idx="94">
                  <c:v>87.704000000000093</c:v>
                </c:pt>
                <c:pt idx="95">
                  <c:v>88.387</c:v>
                </c:pt>
                <c:pt idx="96">
                  <c:v>89.066000000000102</c:v>
                </c:pt>
                <c:pt idx="97">
                  <c:v>89.737000000000094</c:v>
                </c:pt>
                <c:pt idx="98">
                  <c:v>90.402000000000001</c:v>
                </c:pt>
                <c:pt idx="99">
                  <c:v>91.061999999999998</c:v>
                </c:pt>
                <c:pt idx="100">
                  <c:v>91.718000000000004</c:v>
                </c:pt>
                <c:pt idx="101">
                  <c:v>92.366</c:v>
                </c:pt>
                <c:pt idx="102">
                  <c:v>93.008000000000095</c:v>
                </c:pt>
                <c:pt idx="103">
                  <c:v>93.645000000000095</c:v>
                </c:pt>
                <c:pt idx="104">
                  <c:v>94.279000000000096</c:v>
                </c:pt>
                <c:pt idx="105">
                  <c:v>94.905000000000101</c:v>
                </c:pt>
                <c:pt idx="106">
                  <c:v>95.5240000000001</c:v>
                </c:pt>
                <c:pt idx="107">
                  <c:v>96.1370000000001</c:v>
                </c:pt>
                <c:pt idx="108">
                  <c:v>96.747000000000099</c:v>
                </c:pt>
                <c:pt idx="109">
                  <c:v>97.349000000000004</c:v>
                </c:pt>
                <c:pt idx="110">
                  <c:v>97.944000000000102</c:v>
                </c:pt>
                <c:pt idx="111">
                  <c:v>98.533000000000001</c:v>
                </c:pt>
                <c:pt idx="112">
                  <c:v>99.119000000000298</c:v>
                </c:pt>
                <c:pt idx="113">
                  <c:v>99.694999999999993</c:v>
                </c:pt>
                <c:pt idx="114">
                  <c:v>100.27</c:v>
                </c:pt>
                <c:pt idx="115">
                  <c:v>100.83</c:v>
                </c:pt>
                <c:pt idx="116">
                  <c:v>101.39</c:v>
                </c:pt>
                <c:pt idx="117">
                  <c:v>101.94</c:v>
                </c:pt>
                <c:pt idx="118">
                  <c:v>102.48</c:v>
                </c:pt>
                <c:pt idx="119">
                  <c:v>103.02</c:v>
                </c:pt>
                <c:pt idx="120">
                  <c:v>103.55</c:v>
                </c:pt>
                <c:pt idx="121">
                  <c:v>104.07</c:v>
                </c:pt>
                <c:pt idx="122">
                  <c:v>104.59</c:v>
                </c:pt>
                <c:pt idx="123">
                  <c:v>105.09</c:v>
                </c:pt>
                <c:pt idx="124">
                  <c:v>105.6</c:v>
                </c:pt>
                <c:pt idx="125">
                  <c:v>106.09</c:v>
                </c:pt>
                <c:pt idx="126">
                  <c:v>106.57</c:v>
                </c:pt>
                <c:pt idx="127">
                  <c:v>107.05</c:v>
                </c:pt>
                <c:pt idx="128">
                  <c:v>107.52</c:v>
                </c:pt>
                <c:pt idx="129">
                  <c:v>107.98</c:v>
                </c:pt>
                <c:pt idx="130">
                  <c:v>108.44</c:v>
                </c:pt>
                <c:pt idx="131">
                  <c:v>108.88</c:v>
                </c:pt>
                <c:pt idx="132">
                  <c:v>109.32</c:v>
                </c:pt>
                <c:pt idx="133">
                  <c:v>109.76</c:v>
                </c:pt>
                <c:pt idx="134">
                  <c:v>110.18</c:v>
                </c:pt>
                <c:pt idx="135">
                  <c:v>110.59</c:v>
                </c:pt>
                <c:pt idx="136">
                  <c:v>111</c:v>
                </c:pt>
                <c:pt idx="137">
                  <c:v>111.4</c:v>
                </c:pt>
                <c:pt idx="138">
                  <c:v>111.79</c:v>
                </c:pt>
                <c:pt idx="139">
                  <c:v>112.17</c:v>
                </c:pt>
                <c:pt idx="140">
                  <c:v>112.54</c:v>
                </c:pt>
                <c:pt idx="141">
                  <c:v>112.91</c:v>
                </c:pt>
                <c:pt idx="142">
                  <c:v>113.27</c:v>
                </c:pt>
                <c:pt idx="143">
                  <c:v>113.61000000000099</c:v>
                </c:pt>
                <c:pt idx="144">
                  <c:v>113.960000000001</c:v>
                </c:pt>
                <c:pt idx="145">
                  <c:v>114.29</c:v>
                </c:pt>
                <c:pt idx="146">
                  <c:v>114.61</c:v>
                </c:pt>
                <c:pt idx="147">
                  <c:v>114.920000000001</c:v>
                </c:pt>
                <c:pt idx="148">
                  <c:v>115.23</c:v>
                </c:pt>
                <c:pt idx="149">
                  <c:v>115.520000000001</c:v>
                </c:pt>
                <c:pt idx="150">
                  <c:v>115.8</c:v>
                </c:pt>
                <c:pt idx="151">
                  <c:v>116.08</c:v>
                </c:pt>
                <c:pt idx="152">
                  <c:v>116.34</c:v>
                </c:pt>
                <c:pt idx="153">
                  <c:v>116.59</c:v>
                </c:pt>
                <c:pt idx="154">
                  <c:v>116.83</c:v>
                </c:pt>
                <c:pt idx="155">
                  <c:v>117.06</c:v>
                </c:pt>
                <c:pt idx="156">
                  <c:v>117.29</c:v>
                </c:pt>
                <c:pt idx="157">
                  <c:v>117.49</c:v>
                </c:pt>
                <c:pt idx="158">
                  <c:v>117.69</c:v>
                </c:pt>
                <c:pt idx="159">
                  <c:v>117.88</c:v>
                </c:pt>
                <c:pt idx="160">
                  <c:v>118.05</c:v>
                </c:pt>
                <c:pt idx="161">
                  <c:v>118.21</c:v>
                </c:pt>
                <c:pt idx="162">
                  <c:v>118.36</c:v>
                </c:pt>
                <c:pt idx="163">
                  <c:v>118.5</c:v>
                </c:pt>
                <c:pt idx="164">
                  <c:v>118.63</c:v>
                </c:pt>
                <c:pt idx="165">
                  <c:v>118.75</c:v>
                </c:pt>
                <c:pt idx="166">
                  <c:v>118.85</c:v>
                </c:pt>
                <c:pt idx="167">
                  <c:v>118.94</c:v>
                </c:pt>
                <c:pt idx="168">
                  <c:v>119.03</c:v>
                </c:pt>
                <c:pt idx="169">
                  <c:v>119.1</c:v>
                </c:pt>
                <c:pt idx="170">
                  <c:v>119.15</c:v>
                </c:pt>
                <c:pt idx="171">
                  <c:v>119.2</c:v>
                </c:pt>
                <c:pt idx="172">
                  <c:v>119.240000000001</c:v>
                </c:pt>
                <c:pt idx="173">
                  <c:v>119.260000000001</c:v>
                </c:pt>
                <c:pt idx="174">
                  <c:v>119.28</c:v>
                </c:pt>
                <c:pt idx="175">
                  <c:v>119.28</c:v>
                </c:pt>
                <c:pt idx="176">
                  <c:v>119.28</c:v>
                </c:pt>
                <c:pt idx="177">
                  <c:v>119.260000000001</c:v>
                </c:pt>
                <c:pt idx="178">
                  <c:v>119.23</c:v>
                </c:pt>
                <c:pt idx="179">
                  <c:v>119.2</c:v>
                </c:pt>
                <c:pt idx="180">
                  <c:v>119.15</c:v>
                </c:pt>
                <c:pt idx="181">
                  <c:v>119.1</c:v>
                </c:pt>
                <c:pt idx="182">
                  <c:v>119.04</c:v>
                </c:pt>
                <c:pt idx="183">
                  <c:v>118.97000000000099</c:v>
                </c:pt>
                <c:pt idx="184">
                  <c:v>118.890000000001</c:v>
                </c:pt>
                <c:pt idx="185">
                  <c:v>118.8</c:v>
                </c:pt>
                <c:pt idx="186">
                  <c:v>118.7</c:v>
                </c:pt>
                <c:pt idx="187">
                  <c:v>118.600000000001</c:v>
                </c:pt>
                <c:pt idx="188">
                  <c:v>118.48</c:v>
                </c:pt>
                <c:pt idx="189">
                  <c:v>118.36000000000099</c:v>
                </c:pt>
                <c:pt idx="190">
                  <c:v>118.23</c:v>
                </c:pt>
                <c:pt idx="191">
                  <c:v>118.1</c:v>
                </c:pt>
                <c:pt idx="192">
                  <c:v>117.96</c:v>
                </c:pt>
                <c:pt idx="193">
                  <c:v>117.81</c:v>
                </c:pt>
                <c:pt idx="194">
                  <c:v>117.65</c:v>
                </c:pt>
                <c:pt idx="195">
                  <c:v>117.49</c:v>
                </c:pt>
                <c:pt idx="196">
                  <c:v>117.31</c:v>
                </c:pt>
                <c:pt idx="197">
                  <c:v>117.14</c:v>
                </c:pt>
                <c:pt idx="198">
                  <c:v>116.960000000001</c:v>
                </c:pt>
                <c:pt idx="199">
                  <c:v>116.77</c:v>
                </c:pt>
                <c:pt idx="200">
                  <c:v>116.57</c:v>
                </c:pt>
                <c:pt idx="201">
                  <c:v>116.37</c:v>
                </c:pt>
                <c:pt idx="202">
                  <c:v>116.16000000000101</c:v>
                </c:pt>
                <c:pt idx="203">
                  <c:v>115.95</c:v>
                </c:pt>
                <c:pt idx="204">
                  <c:v>115.73</c:v>
                </c:pt>
                <c:pt idx="205">
                  <c:v>115.51</c:v>
                </c:pt>
                <c:pt idx="206">
                  <c:v>115.28</c:v>
                </c:pt>
                <c:pt idx="207">
                  <c:v>115.05</c:v>
                </c:pt>
                <c:pt idx="208">
                  <c:v>114.81</c:v>
                </c:pt>
                <c:pt idx="209">
                  <c:v>114.57</c:v>
                </c:pt>
                <c:pt idx="210">
                  <c:v>114.32</c:v>
                </c:pt>
                <c:pt idx="211">
                  <c:v>114.06</c:v>
                </c:pt>
                <c:pt idx="212">
                  <c:v>113.8</c:v>
                </c:pt>
                <c:pt idx="213">
                  <c:v>113.54</c:v>
                </c:pt>
                <c:pt idx="214">
                  <c:v>113.27</c:v>
                </c:pt>
                <c:pt idx="215">
                  <c:v>113</c:v>
                </c:pt>
                <c:pt idx="216">
                  <c:v>112.72000000000099</c:v>
                </c:pt>
                <c:pt idx="217">
                  <c:v>112.44</c:v>
                </c:pt>
                <c:pt idx="218">
                  <c:v>112.16</c:v>
                </c:pt>
                <c:pt idx="219">
                  <c:v>111.87</c:v>
                </c:pt>
                <c:pt idx="220">
                  <c:v>111.57</c:v>
                </c:pt>
                <c:pt idx="221">
                  <c:v>111.28</c:v>
                </c:pt>
                <c:pt idx="222">
                  <c:v>110.97</c:v>
                </c:pt>
                <c:pt idx="223">
                  <c:v>110.67</c:v>
                </c:pt>
                <c:pt idx="224">
                  <c:v>110.36</c:v>
                </c:pt>
                <c:pt idx="225">
                  <c:v>110.04</c:v>
                </c:pt>
                <c:pt idx="226">
                  <c:v>109.73</c:v>
                </c:pt>
                <c:pt idx="227">
                  <c:v>109.4</c:v>
                </c:pt>
                <c:pt idx="228">
                  <c:v>109.08</c:v>
                </c:pt>
                <c:pt idx="229">
                  <c:v>108.75</c:v>
                </c:pt>
                <c:pt idx="230">
                  <c:v>108.42</c:v>
                </c:pt>
                <c:pt idx="231">
                  <c:v>108.08</c:v>
                </c:pt>
                <c:pt idx="232">
                  <c:v>107.74</c:v>
                </c:pt>
                <c:pt idx="233">
                  <c:v>107.39</c:v>
                </c:pt>
                <c:pt idx="234">
                  <c:v>107.04</c:v>
                </c:pt>
                <c:pt idx="235">
                  <c:v>106.69</c:v>
                </c:pt>
                <c:pt idx="236">
                  <c:v>106.33</c:v>
                </c:pt>
                <c:pt idx="237">
                  <c:v>105.97</c:v>
                </c:pt>
                <c:pt idx="238">
                  <c:v>105.61</c:v>
                </c:pt>
                <c:pt idx="239">
                  <c:v>105.240000000001</c:v>
                </c:pt>
                <c:pt idx="240">
                  <c:v>104.87</c:v>
                </c:pt>
                <c:pt idx="241">
                  <c:v>104.5</c:v>
                </c:pt>
                <c:pt idx="242">
                  <c:v>104.12</c:v>
                </c:pt>
                <c:pt idx="243">
                  <c:v>103.740000000001</c:v>
                </c:pt>
                <c:pt idx="244">
                  <c:v>103.36</c:v>
                </c:pt>
                <c:pt idx="245">
                  <c:v>102.97</c:v>
                </c:pt>
                <c:pt idx="246">
                  <c:v>102.58</c:v>
                </c:pt>
                <c:pt idx="247">
                  <c:v>102.18</c:v>
                </c:pt>
                <c:pt idx="248">
                  <c:v>101.79</c:v>
                </c:pt>
                <c:pt idx="249">
                  <c:v>101.38</c:v>
                </c:pt>
                <c:pt idx="250">
                  <c:v>100.98</c:v>
                </c:pt>
                <c:pt idx="251">
                  <c:v>100.58</c:v>
                </c:pt>
                <c:pt idx="252">
                  <c:v>100.16</c:v>
                </c:pt>
                <c:pt idx="253">
                  <c:v>99.751000000000303</c:v>
                </c:pt>
                <c:pt idx="254">
                  <c:v>99.335000000000306</c:v>
                </c:pt>
                <c:pt idx="255">
                  <c:v>98.9170000000003</c:v>
                </c:pt>
                <c:pt idx="256">
                  <c:v>98.493000000000094</c:v>
                </c:pt>
                <c:pt idx="257">
                  <c:v>98.069000000000102</c:v>
                </c:pt>
                <c:pt idx="258">
                  <c:v>97.641000000000105</c:v>
                </c:pt>
                <c:pt idx="259">
                  <c:v>97.211000000000098</c:v>
                </c:pt>
                <c:pt idx="260">
                  <c:v>96.776000000000096</c:v>
                </c:pt>
                <c:pt idx="261">
                  <c:v>96.339000000000297</c:v>
                </c:pt>
                <c:pt idx="262">
                  <c:v>95.900000000000702</c:v>
                </c:pt>
                <c:pt idx="263">
                  <c:v>95.459000000000103</c:v>
                </c:pt>
                <c:pt idx="264">
                  <c:v>95.013000000000304</c:v>
                </c:pt>
                <c:pt idx="265">
                  <c:v>94.565000000000296</c:v>
                </c:pt>
                <c:pt idx="266">
                  <c:v>94.116000000000696</c:v>
                </c:pt>
                <c:pt idx="267">
                  <c:v>93.663000000000693</c:v>
                </c:pt>
                <c:pt idx="268">
                  <c:v>93.206000000000301</c:v>
                </c:pt>
                <c:pt idx="269">
                  <c:v>92.749000000000095</c:v>
                </c:pt>
                <c:pt idx="270">
                  <c:v>92.288000000000096</c:v>
                </c:pt>
                <c:pt idx="271">
                  <c:v>91.826000000000306</c:v>
                </c:pt>
                <c:pt idx="272">
                  <c:v>91.358999999999995</c:v>
                </c:pt>
                <c:pt idx="273">
                  <c:v>90.891000000000304</c:v>
                </c:pt>
                <c:pt idx="274">
                  <c:v>90.421000000000305</c:v>
                </c:pt>
                <c:pt idx="275">
                  <c:v>89.948000000000306</c:v>
                </c:pt>
                <c:pt idx="276">
                  <c:v>89.471000000000302</c:v>
                </c:pt>
                <c:pt idx="277">
                  <c:v>88.994000000000298</c:v>
                </c:pt>
                <c:pt idx="278">
                  <c:v>88.514000000000095</c:v>
                </c:pt>
                <c:pt idx="279">
                  <c:v>88.032000000000096</c:v>
                </c:pt>
                <c:pt idx="280">
                  <c:v>87.546000000000106</c:v>
                </c:pt>
                <c:pt idx="281">
                  <c:v>87.059000000000296</c:v>
                </c:pt>
                <c:pt idx="282">
                  <c:v>86.571000000000296</c:v>
                </c:pt>
                <c:pt idx="283">
                  <c:v>86.080000000000098</c:v>
                </c:pt>
                <c:pt idx="284">
                  <c:v>85.585000000000306</c:v>
                </c:pt>
                <c:pt idx="285">
                  <c:v>85.089000000000297</c:v>
                </c:pt>
                <c:pt idx="286">
                  <c:v>84.592000000000098</c:v>
                </c:pt>
                <c:pt idx="287">
                  <c:v>84.090000000000103</c:v>
                </c:pt>
                <c:pt idx="288">
                  <c:v>83.589000000000297</c:v>
                </c:pt>
                <c:pt idx="289">
                  <c:v>83.085000000000093</c:v>
                </c:pt>
                <c:pt idx="290">
                  <c:v>82.579000000000306</c:v>
                </c:pt>
                <c:pt idx="291">
                  <c:v>82.069000000000401</c:v>
                </c:pt>
                <c:pt idx="292">
                  <c:v>81.559000000000097</c:v>
                </c:pt>
                <c:pt idx="293">
                  <c:v>81.048000000000101</c:v>
                </c:pt>
                <c:pt idx="294">
                  <c:v>80.534000000000106</c:v>
                </c:pt>
                <c:pt idx="295">
                  <c:v>80.017000000000394</c:v>
                </c:pt>
                <c:pt idx="296">
                  <c:v>79.499000000000393</c:v>
                </c:pt>
                <c:pt idx="297">
                  <c:v>78.980000000000402</c:v>
                </c:pt>
                <c:pt idx="298">
                  <c:v>78.459000000000103</c:v>
                </c:pt>
                <c:pt idx="299">
                  <c:v>77.934000000000097</c:v>
                </c:pt>
                <c:pt idx="300">
                  <c:v>77.410000000000394</c:v>
                </c:pt>
                <c:pt idx="301">
                  <c:v>76.8840000000001</c:v>
                </c:pt>
                <c:pt idx="302">
                  <c:v>76.356000000000407</c:v>
                </c:pt>
                <c:pt idx="303">
                  <c:v>75.824000000000396</c:v>
                </c:pt>
                <c:pt idx="304">
                  <c:v>75.293000000000404</c:v>
                </c:pt>
                <c:pt idx="305">
                  <c:v>74.760000000000005</c:v>
                </c:pt>
                <c:pt idx="306">
                  <c:v>74.225999999999999</c:v>
                </c:pt>
                <c:pt idx="307">
                  <c:v>73.688000000000102</c:v>
                </c:pt>
                <c:pt idx="308">
                  <c:v>73.151000000000096</c:v>
                </c:pt>
                <c:pt idx="309">
                  <c:v>72.612000000000094</c:v>
                </c:pt>
                <c:pt idx="310">
                  <c:v>72.072000000000102</c:v>
                </c:pt>
                <c:pt idx="311">
                  <c:v>71.528000000000105</c:v>
                </c:pt>
                <c:pt idx="312">
                  <c:v>70.984000000000094</c:v>
                </c:pt>
                <c:pt idx="313">
                  <c:v>70.440000000000097</c:v>
                </c:pt>
                <c:pt idx="314">
                  <c:v>69.8930000000001</c:v>
                </c:pt>
                <c:pt idx="315">
                  <c:v>69.343999999999994</c:v>
                </c:pt>
                <c:pt idx="316">
                  <c:v>68.795000000000101</c:v>
                </c:pt>
                <c:pt idx="317">
                  <c:v>68.245000000000104</c:v>
                </c:pt>
                <c:pt idx="318">
                  <c:v>67.693000000000097</c:v>
                </c:pt>
                <c:pt idx="319">
                  <c:v>67.138000000000105</c:v>
                </c:pt>
                <c:pt idx="320">
                  <c:v>66.584000000000103</c:v>
                </c:pt>
                <c:pt idx="321">
                  <c:v>66.029000000000096</c:v>
                </c:pt>
                <c:pt idx="322">
                  <c:v>65.472000000000094</c:v>
                </c:pt>
                <c:pt idx="323">
                  <c:v>64.912000000000106</c:v>
                </c:pt>
                <c:pt idx="324">
                  <c:v>64.352999999999994</c:v>
                </c:pt>
                <c:pt idx="325">
                  <c:v>63.793000000000099</c:v>
                </c:pt>
                <c:pt idx="326">
                  <c:v>63.232000000000099</c:v>
                </c:pt>
                <c:pt idx="327">
                  <c:v>62.667999999999999</c:v>
                </c:pt>
                <c:pt idx="328">
                  <c:v>62.105000000000103</c:v>
                </c:pt>
                <c:pt idx="329">
                  <c:v>61.54</c:v>
                </c:pt>
                <c:pt idx="330">
                  <c:v>60.975000000000101</c:v>
                </c:pt>
                <c:pt idx="331">
                  <c:v>60.409000000000098</c:v>
                </c:pt>
                <c:pt idx="332">
                  <c:v>59.838999999999999</c:v>
                </c:pt>
                <c:pt idx="333">
                  <c:v>59.2710000000001</c:v>
                </c:pt>
                <c:pt idx="334">
                  <c:v>58.701999999999998</c:v>
                </c:pt>
                <c:pt idx="335">
                  <c:v>58.131999999999998</c:v>
                </c:pt>
                <c:pt idx="336">
                  <c:v>57.559000000000097</c:v>
                </c:pt>
                <c:pt idx="337">
                  <c:v>56.988</c:v>
                </c:pt>
                <c:pt idx="338">
                  <c:v>56.414999999999999</c:v>
                </c:pt>
                <c:pt idx="339">
                  <c:v>55.842000000000098</c:v>
                </c:pt>
                <c:pt idx="340">
                  <c:v>55.265000000000001</c:v>
                </c:pt>
                <c:pt idx="341">
                  <c:v>54.691000000000102</c:v>
                </c:pt>
                <c:pt idx="342">
                  <c:v>54.115000000000101</c:v>
                </c:pt>
                <c:pt idx="343">
                  <c:v>53.539000000000001</c:v>
                </c:pt>
                <c:pt idx="344">
                  <c:v>52.96</c:v>
                </c:pt>
                <c:pt idx="345">
                  <c:v>52.381999999999998</c:v>
                </c:pt>
                <c:pt idx="346">
                  <c:v>51.804000000000002</c:v>
                </c:pt>
                <c:pt idx="347">
                  <c:v>51.225000000000001</c:v>
                </c:pt>
                <c:pt idx="348">
                  <c:v>50.643999999999998</c:v>
                </c:pt>
                <c:pt idx="349">
                  <c:v>50.064</c:v>
                </c:pt>
                <c:pt idx="350">
                  <c:v>49.483000000000203</c:v>
                </c:pt>
              </c:numCache>
            </c:numRef>
          </c:xVal>
          <c:yVal>
            <c:numRef>
              <c:f>[Reference_Values_1_FCR.xlsx]Reference_Values!$I$2:$I$2000</c:f>
              <c:numCache>
                <c:formatCode>General</c:formatCode>
                <c:ptCount val="1999"/>
                <c:pt idx="0">
                  <c:v>0</c:v>
                </c:pt>
                <c:pt idx="1">
                  <c:v>0.27532435000004402</c:v>
                </c:pt>
                <c:pt idx="2">
                  <c:v>0.72227050000010995</c:v>
                </c:pt>
                <c:pt idx="3">
                  <c:v>1.19011900000019</c:v>
                </c:pt>
                <c:pt idx="4">
                  <c:v>1.35303000000021</c:v>
                </c:pt>
                <c:pt idx="5">
                  <c:v>1.5272460000002099</c:v>
                </c:pt>
                <c:pt idx="6">
                  <c:v>1.4623315000002199</c:v>
                </c:pt>
                <c:pt idx="7">
                  <c:v>1.4092575000001999</c:v>
                </c:pt>
                <c:pt idx="8">
                  <c:v>1.2913880000001901</c:v>
                </c:pt>
                <c:pt idx="9">
                  <c:v>1.1971400000001799</c:v>
                </c:pt>
                <c:pt idx="10">
                  <c:v>1.2577705000002</c:v>
                </c:pt>
                <c:pt idx="11">
                  <c:v>1.3430935001403601</c:v>
                </c:pt>
                <c:pt idx="12">
                  <c:v>1.40301000015405</c:v>
                </c:pt>
                <c:pt idx="13">
                  <c:v>1.5965635005277301</c:v>
                </c:pt>
                <c:pt idx="14">
                  <c:v>1.6981895004521701</c:v>
                </c:pt>
                <c:pt idx="15">
                  <c:v>1.7978520001238401</c:v>
                </c:pt>
                <c:pt idx="16">
                  <c:v>1.83390900000026</c:v>
                </c:pt>
                <c:pt idx="17">
                  <c:v>1.78922450000032</c:v>
                </c:pt>
                <c:pt idx="18">
                  <c:v>1.7893435001233799</c:v>
                </c:pt>
                <c:pt idx="19">
                  <c:v>1.8379550017092601</c:v>
                </c:pt>
                <c:pt idx="20">
                  <c:v>1.8328380001204501</c:v>
                </c:pt>
                <c:pt idx="21">
                  <c:v>2.0622700000002698</c:v>
                </c:pt>
                <c:pt idx="22">
                  <c:v>2.1660975000003599</c:v>
                </c:pt>
                <c:pt idx="23">
                  <c:v>2.2420790000003401</c:v>
                </c:pt>
                <c:pt idx="24">
                  <c:v>2.2452920000003398</c:v>
                </c:pt>
                <c:pt idx="25">
                  <c:v>2.2243480000003499</c:v>
                </c:pt>
                <c:pt idx="26">
                  <c:v>2.2209565007849701</c:v>
                </c:pt>
                <c:pt idx="27">
                  <c:v>2.3463230000964899</c:v>
                </c:pt>
                <c:pt idx="28">
                  <c:v>2.3213330000003798</c:v>
                </c:pt>
                <c:pt idx="29">
                  <c:v>2.3273425000003298</c:v>
                </c:pt>
                <c:pt idx="30">
                  <c:v>2.3173465000003799</c:v>
                </c:pt>
                <c:pt idx="31">
                  <c:v>2.3850575003624801</c:v>
                </c:pt>
                <c:pt idx="32">
                  <c:v>2.5196465006836299</c:v>
                </c:pt>
                <c:pt idx="33">
                  <c:v>2.5436845000004</c:v>
                </c:pt>
                <c:pt idx="34">
                  <c:v>2.5604635000003899</c:v>
                </c:pt>
                <c:pt idx="35">
                  <c:v>2.5433275000003501</c:v>
                </c:pt>
                <c:pt idx="36">
                  <c:v>2.5479090000003999</c:v>
                </c:pt>
                <c:pt idx="37">
                  <c:v>2.5569530007402999</c:v>
                </c:pt>
                <c:pt idx="38">
                  <c:v>2.5339265006818401</c:v>
                </c:pt>
                <c:pt idx="39">
                  <c:v>2.5399955000004</c:v>
                </c:pt>
                <c:pt idx="40">
                  <c:v>2.5831925000003899</c:v>
                </c:pt>
                <c:pt idx="41">
                  <c:v>2.6318040003298999</c:v>
                </c:pt>
                <c:pt idx="42">
                  <c:v>2.66875350027997</c:v>
                </c:pt>
                <c:pt idx="43">
                  <c:v>2.66875350006557</c:v>
                </c:pt>
                <c:pt idx="44">
                  <c:v>2.7048105000858098</c:v>
                </c:pt>
                <c:pt idx="45">
                  <c:v>2.6964210000648898</c:v>
                </c:pt>
                <c:pt idx="46">
                  <c:v>2.7052865000857902</c:v>
                </c:pt>
                <c:pt idx="47">
                  <c:v>2.7173055003195201</c:v>
                </c:pt>
                <c:pt idx="48">
                  <c:v>2.7404510000620501</c:v>
                </c:pt>
                <c:pt idx="49">
                  <c:v>2.77115300008444</c:v>
                </c:pt>
                <c:pt idx="50">
                  <c:v>2.9428700005853199</c:v>
                </c:pt>
                <c:pt idx="51">
                  <c:v>2.9741670000004299</c:v>
                </c:pt>
                <c:pt idx="52">
                  <c:v>3.09382150028063</c:v>
                </c:pt>
                <c:pt idx="53">
                  <c:v>3.1821195002326501</c:v>
                </c:pt>
                <c:pt idx="54">
                  <c:v>3.2121075002725998</c:v>
                </c:pt>
                <c:pt idx="55">
                  <c:v>3.2434045000004801</c:v>
                </c:pt>
                <c:pt idx="56">
                  <c:v>3.2462605005242202</c:v>
                </c:pt>
                <c:pt idx="57">
                  <c:v>3.2544120002713499</c:v>
                </c:pt>
                <c:pt idx="58">
                  <c:v>3.2494735000731998</c:v>
                </c:pt>
                <c:pt idx="59">
                  <c:v>3.2720240000509699</c:v>
                </c:pt>
                <c:pt idx="60">
                  <c:v>3.2629800000004798</c:v>
                </c:pt>
                <c:pt idx="61">
                  <c:v>3.2641105002247199</c:v>
                </c:pt>
                <c:pt idx="62">
                  <c:v>3.2818415002668102</c:v>
                </c:pt>
                <c:pt idx="63">
                  <c:v>3.2794020000004802</c:v>
                </c:pt>
                <c:pt idx="64">
                  <c:v>3.2488190000004802</c:v>
                </c:pt>
                <c:pt idx="65">
                  <c:v>3.2457250002280902</c:v>
                </c:pt>
                <c:pt idx="66">
                  <c:v>3.26464600007405</c:v>
                </c:pt>
                <c:pt idx="67">
                  <c:v>3.27321400005096</c:v>
                </c:pt>
                <c:pt idx="68">
                  <c:v>3.3312265000004699</c:v>
                </c:pt>
                <c:pt idx="69">
                  <c:v>3.39150000004823</c:v>
                </c:pt>
                <c:pt idx="70">
                  <c:v>3.4473705000005501</c:v>
                </c:pt>
                <c:pt idx="71">
                  <c:v>3.4641495000005502</c:v>
                </c:pt>
                <c:pt idx="72">
                  <c:v>3.48152350000055</c:v>
                </c:pt>
                <c:pt idx="73">
                  <c:v>3.5044905000005402</c:v>
                </c:pt>
                <c:pt idx="74">
                  <c:v>3.52019850025086</c:v>
                </c:pt>
                <c:pt idx="75">
                  <c:v>3.51847300000045</c:v>
                </c:pt>
                <c:pt idx="76">
                  <c:v>3.5141890002048801</c:v>
                </c:pt>
                <c:pt idx="77">
                  <c:v>3.52240000025283</c:v>
                </c:pt>
                <c:pt idx="78">
                  <c:v>3.5264460000472999</c:v>
                </c:pt>
                <c:pt idx="79">
                  <c:v>3.5248395000685799</c:v>
                </c:pt>
                <c:pt idx="80">
                  <c:v>3.5206150000455501</c:v>
                </c:pt>
                <c:pt idx="81">
                  <c:v>3.5181755002065702</c:v>
                </c:pt>
                <c:pt idx="82">
                  <c:v>3.5150220002512298</c:v>
                </c:pt>
                <c:pt idx="83">
                  <c:v>3.5145460000465398</c:v>
                </c:pt>
                <c:pt idx="84">
                  <c:v>3.50645400004665</c:v>
                </c:pt>
                <c:pt idx="85">
                  <c:v>3.5179970002510199</c:v>
                </c:pt>
                <c:pt idx="86">
                  <c:v>3.5084175000005402</c:v>
                </c:pt>
                <c:pt idx="87">
                  <c:v>3.50502600000054</c:v>
                </c:pt>
                <c:pt idx="88">
                  <c:v>3.50478800000054</c:v>
                </c:pt>
                <c:pt idx="89">
                  <c:v>3.5042525000466802</c:v>
                </c:pt>
                <c:pt idx="90">
                  <c:v>3.50086100000054</c:v>
                </c:pt>
                <c:pt idx="91">
                  <c:v>3.4978860000005398</c:v>
                </c:pt>
                <c:pt idx="92">
                  <c:v>3.4852720000005499</c:v>
                </c:pt>
                <c:pt idx="93">
                  <c:v>3.4893180000005399</c:v>
                </c:pt>
                <c:pt idx="94">
                  <c:v>3.48045250000055</c:v>
                </c:pt>
                <c:pt idx="95">
                  <c:v>3.4734910002131398</c:v>
                </c:pt>
                <c:pt idx="96">
                  <c:v>3.4595085002531101</c:v>
                </c:pt>
                <c:pt idx="97">
                  <c:v>3.4465970002128201</c:v>
                </c:pt>
                <c:pt idx="98">
                  <c:v>3.42244000026021</c:v>
                </c:pt>
                <c:pt idx="99">
                  <c:v>3.39864000049768</c:v>
                </c:pt>
                <c:pt idx="100">
                  <c:v>3.37138900007055</c:v>
                </c:pt>
                <c:pt idx="101">
                  <c:v>3.34514950000057</c:v>
                </c:pt>
                <c:pt idx="102">
                  <c:v>3.3177795000502699</c:v>
                </c:pt>
                <c:pt idx="103">
                  <c:v>3.3031425000004799</c:v>
                </c:pt>
                <c:pt idx="104">
                  <c:v>3.41851300000046</c:v>
                </c:pt>
                <c:pt idx="105">
                  <c:v>3.5852320002463101</c:v>
                </c:pt>
                <c:pt idx="106">
                  <c:v>3.56000400000053</c:v>
                </c:pt>
                <c:pt idx="107">
                  <c:v>3.5527450000005398</c:v>
                </c:pt>
                <c:pt idx="108">
                  <c:v>3.5422730000005398</c:v>
                </c:pt>
                <c:pt idx="109">
                  <c:v>3.5516740002065301</c:v>
                </c:pt>
                <c:pt idx="110">
                  <c:v>3.69774650004423</c:v>
                </c:pt>
                <c:pt idx="111">
                  <c:v>3.7248190000006098</c:v>
                </c:pt>
                <c:pt idx="112">
                  <c:v>3.75760350006433</c:v>
                </c:pt>
                <c:pt idx="113">
                  <c:v>3.7959810000005998</c:v>
                </c:pt>
                <c:pt idx="114">
                  <c:v>3.8383450000417798</c:v>
                </c:pt>
                <c:pt idx="115">
                  <c:v>3.9480630000005701</c:v>
                </c:pt>
                <c:pt idx="116">
                  <c:v>4.0126205000391799</c:v>
                </c:pt>
                <c:pt idx="117">
                  <c:v>4.0829495000006499</c:v>
                </c:pt>
                <c:pt idx="118">
                  <c:v>4.1486375000601603</c:v>
                </c:pt>
                <c:pt idx="119">
                  <c:v>4.1874910000072703</c:v>
                </c:pt>
                <c:pt idx="120">
                  <c:v>4.2177170000372701</c:v>
                </c:pt>
                <c:pt idx="121">
                  <c:v>4.2644840000007198</c:v>
                </c:pt>
                <c:pt idx="122">
                  <c:v>4.3173795000067301</c:v>
                </c:pt>
                <c:pt idx="123">
                  <c:v>4.3605765000007102</c:v>
                </c:pt>
                <c:pt idx="124">
                  <c:v>4.4303700000006998</c:v>
                </c:pt>
                <c:pt idx="125">
                  <c:v>4.5150980000341301</c:v>
                </c:pt>
                <c:pt idx="126">
                  <c:v>4.5556175000173997</c:v>
                </c:pt>
                <c:pt idx="127">
                  <c:v>4.5950660001158399</c:v>
                </c:pt>
                <c:pt idx="128">
                  <c:v>4.6164860000807701</c:v>
                </c:pt>
                <c:pt idx="129">
                  <c:v>4.6358235000555599</c:v>
                </c:pt>
                <c:pt idx="130">
                  <c:v>4.6802700000322597</c:v>
                </c:pt>
                <c:pt idx="131">
                  <c:v>4.6903850000007496</c:v>
                </c:pt>
                <c:pt idx="132">
                  <c:v>4.7375090000058497</c:v>
                </c:pt>
                <c:pt idx="133">
                  <c:v>4.7610115000541002</c:v>
                </c:pt>
                <c:pt idx="134">
                  <c:v>4.7756485000006501</c:v>
                </c:pt>
                <c:pt idx="135">
                  <c:v>4.8149185000057599</c:v>
                </c:pt>
                <c:pt idx="136">
                  <c:v>4.82902000000073</c:v>
                </c:pt>
                <c:pt idx="137">
                  <c:v>4.8548430000007299</c:v>
                </c:pt>
                <c:pt idx="138">
                  <c:v>4.8983375000056597</c:v>
                </c:pt>
                <c:pt idx="139">
                  <c:v>4.9035140000008202</c:v>
                </c:pt>
                <c:pt idx="140">
                  <c:v>4.9157115000008202</c:v>
                </c:pt>
                <c:pt idx="141">
                  <c:v>4.9136885000007204</c:v>
                </c:pt>
                <c:pt idx="142">
                  <c:v>4.9641445000008098</c:v>
                </c:pt>
                <c:pt idx="143">
                  <c:v>5.0357825000052499</c:v>
                </c:pt>
                <c:pt idx="144">
                  <c:v>5.20083550005109</c:v>
                </c:pt>
                <c:pt idx="145">
                  <c:v>5.40759800000074</c:v>
                </c:pt>
                <c:pt idx="146">
                  <c:v>5.4685260000008302</c:v>
                </c:pt>
                <c:pt idx="147">
                  <c:v>5.5642615000008204</c:v>
                </c:pt>
                <c:pt idx="148">
                  <c:v>5.6942690000629597</c:v>
                </c:pt>
                <c:pt idx="149">
                  <c:v>5.8210635000039002</c:v>
                </c:pt>
                <c:pt idx="150">
                  <c:v>5.9398255000008602</c:v>
                </c:pt>
                <c:pt idx="151">
                  <c:v>6.0761400000001702</c:v>
                </c:pt>
                <c:pt idx="152">
                  <c:v>6.2320300000008197</c:v>
                </c:pt>
                <c:pt idx="153">
                  <c:v>6.3837550000001597</c:v>
                </c:pt>
                <c:pt idx="154">
                  <c:v>6.4860950000009696</c:v>
                </c:pt>
                <c:pt idx="155">
                  <c:v>6.5688000000059796</c:v>
                </c:pt>
                <c:pt idx="156">
                  <c:v>6.66638000000966</c:v>
                </c:pt>
                <c:pt idx="157">
                  <c:v>6.7246900000058503</c:v>
                </c:pt>
                <c:pt idx="158">
                  <c:v>6.7943050000001497</c:v>
                </c:pt>
                <c:pt idx="159">
                  <c:v>6.8401200000001499</c:v>
                </c:pt>
                <c:pt idx="160">
                  <c:v>6.8871250000010997</c:v>
                </c:pt>
                <c:pt idx="161">
                  <c:v>6.9031900000056998</c:v>
                </c:pt>
                <c:pt idx="162">
                  <c:v>6.9204450000093098</c:v>
                </c:pt>
                <c:pt idx="163">
                  <c:v>6.9585250000029299</c:v>
                </c:pt>
                <c:pt idx="164">
                  <c:v>6.92937000000091</c:v>
                </c:pt>
                <c:pt idx="165">
                  <c:v>6.9382950000001404</c:v>
                </c:pt>
                <c:pt idx="166">
                  <c:v>6.9323450000026199</c:v>
                </c:pt>
                <c:pt idx="167">
                  <c:v>6.9037850000001502</c:v>
                </c:pt>
                <c:pt idx="168">
                  <c:v>6.8573750000029703</c:v>
                </c:pt>
                <c:pt idx="169">
                  <c:v>6.7627699999999997</c:v>
                </c:pt>
                <c:pt idx="170">
                  <c:v>6.7258800000003403</c:v>
                </c:pt>
                <c:pt idx="171">
                  <c:v>6.6062850000000903</c:v>
                </c:pt>
                <c:pt idx="172">
                  <c:v>6.5063250000000004</c:v>
                </c:pt>
                <c:pt idx="173">
                  <c:v>6.3736400000002504</c:v>
                </c:pt>
                <c:pt idx="174">
                  <c:v>6.2659450000000403</c:v>
                </c:pt>
                <c:pt idx="175">
                  <c:v>6.1433750000000398</c:v>
                </c:pt>
                <c:pt idx="176">
                  <c:v>6.0225900000000401</c:v>
                </c:pt>
                <c:pt idx="177">
                  <c:v>5.8916900000001</c:v>
                </c:pt>
                <c:pt idx="178">
                  <c:v>5.7679895000003301</c:v>
                </c:pt>
                <c:pt idx="179">
                  <c:v>5.63072300000014</c:v>
                </c:pt>
                <c:pt idx="180">
                  <c:v>5.5133295000000304</c:v>
                </c:pt>
                <c:pt idx="181">
                  <c:v>5.3885580000003497</c:v>
                </c:pt>
                <c:pt idx="182">
                  <c:v>5.2751510000000703</c:v>
                </c:pt>
                <c:pt idx="183">
                  <c:v>5.1735250000000104</c:v>
                </c:pt>
                <c:pt idx="184">
                  <c:v>5.0733864999999998</c:v>
                </c:pt>
                <c:pt idx="185">
                  <c:v>4.9708085000000004</c:v>
                </c:pt>
                <c:pt idx="186">
                  <c:v>4.8660290000000002</c:v>
                </c:pt>
                <c:pt idx="187">
                  <c:v>4.7622015000025897</c:v>
                </c:pt>
                <c:pt idx="188">
                  <c:v>4.6618845000000002</c:v>
                </c:pt>
                <c:pt idx="189">
                  <c:v>4.5600800000027002</c:v>
                </c:pt>
                <c:pt idx="190">
                  <c:v>4.4642850000000003</c:v>
                </c:pt>
                <c:pt idx="191">
                  <c:v>4.3708105000028201</c:v>
                </c:pt>
                <c:pt idx="192">
                  <c:v>4.2766815000068004</c:v>
                </c:pt>
                <c:pt idx="193">
                  <c:v>4.1792205000006399</c:v>
                </c:pt>
                <c:pt idx="194">
                  <c:v>4.0805100000009897</c:v>
                </c:pt>
                <c:pt idx="195">
                  <c:v>3.9837630000005699</c:v>
                </c:pt>
                <c:pt idx="196">
                  <c:v>3.8894555000064699</c:v>
                </c:pt>
                <c:pt idx="197">
                  <c:v>3.7917565000066298</c:v>
                </c:pt>
                <c:pt idx="198">
                  <c:v>3.69411700000123</c:v>
                </c:pt>
                <c:pt idx="199">
                  <c:v>3.6025465000005301</c:v>
                </c:pt>
                <c:pt idx="200">
                  <c:v>3.5186515000014502</c:v>
                </c:pt>
                <c:pt idx="201">
                  <c:v>3.4321980000205601</c:v>
                </c:pt>
                <c:pt idx="202">
                  <c:v>3.35199200002568</c:v>
                </c:pt>
                <c:pt idx="203">
                  <c:v>3.2817820000005802</c:v>
                </c:pt>
                <c:pt idx="204">
                  <c:v>3.22436450002124</c:v>
                </c:pt>
                <c:pt idx="205">
                  <c:v>3.1761100000005</c:v>
                </c:pt>
                <c:pt idx="206">
                  <c:v>3.12184600000182</c:v>
                </c:pt>
                <c:pt idx="207">
                  <c:v>3.0776375000004101</c:v>
                </c:pt>
                <c:pt idx="208">
                  <c:v>3.02670550002922</c:v>
                </c:pt>
                <c:pt idx="209">
                  <c:v>2.9752975000223301</c:v>
                </c:pt>
                <c:pt idx="210">
                  <c:v>2.9264480000004398</c:v>
                </c:pt>
                <c:pt idx="211">
                  <c:v>2.8599270000021999</c:v>
                </c:pt>
                <c:pt idx="212">
                  <c:v>2.8142905000003999</c:v>
                </c:pt>
                <c:pt idx="213">
                  <c:v>2.7605620000022801</c:v>
                </c:pt>
                <c:pt idx="214">
                  <c:v>2.71665100000792</c:v>
                </c:pt>
                <c:pt idx="215">
                  <c:v>2.67285900000235</c:v>
                </c:pt>
                <c:pt idx="216">
                  <c:v>2.63001900000239</c:v>
                </c:pt>
                <c:pt idx="217">
                  <c:v>2.5855130000525901</c:v>
                </c:pt>
                <c:pt idx="218">
                  <c:v>2.5449340000145302</c:v>
                </c:pt>
                <c:pt idx="219">
                  <c:v>2.50512850000035</c:v>
                </c:pt>
                <c:pt idx="220">
                  <c:v>2.4722250000260502</c:v>
                </c:pt>
                <c:pt idx="221">
                  <c:v>2.4425940000157702</c:v>
                </c:pt>
                <c:pt idx="222">
                  <c:v>2.4227805000003699</c:v>
                </c:pt>
                <c:pt idx="223">
                  <c:v>2.4045735000003701</c:v>
                </c:pt>
                <c:pt idx="224">
                  <c:v>2.3867830000003698</c:v>
                </c:pt>
                <c:pt idx="225">
                  <c:v>2.3724435000003701</c:v>
                </c:pt>
                <c:pt idx="226">
                  <c:v>2.3560215000003302</c:v>
                </c:pt>
                <c:pt idx="227">
                  <c:v>2.3393615000003298</c:v>
                </c:pt>
                <c:pt idx="228">
                  <c:v>2.3237725000165801</c:v>
                </c:pt>
                <c:pt idx="229">
                  <c:v>2.3058035000274901</c:v>
                </c:pt>
                <c:pt idx="230">
                  <c:v>2.2889650000168298</c:v>
                </c:pt>
                <c:pt idx="231">
                  <c:v>2.2712935000003398</c:v>
                </c:pt>
                <c:pt idx="232">
                  <c:v>2.25451450007909</c:v>
                </c:pt>
                <c:pt idx="233">
                  <c:v>2.2361290001012502</c:v>
                </c:pt>
                <c:pt idx="234">
                  <c:v>2.21536350000035</c:v>
                </c:pt>
                <c:pt idx="235">
                  <c:v>2.19525250001755</c:v>
                </c:pt>
                <c:pt idx="236">
                  <c:v>2.1746655000286901</c:v>
                </c:pt>
                <c:pt idx="237">
                  <c:v>2.1530670000182499</c:v>
                </c:pt>
                <c:pt idx="238">
                  <c:v>2.1298620000003101</c:v>
                </c:pt>
                <c:pt idx="239">
                  <c:v>2.10671650000037</c:v>
                </c:pt>
                <c:pt idx="240">
                  <c:v>2.0855940000003201</c:v>
                </c:pt>
                <c:pt idx="241">
                  <c:v>2.0643525000003198</c:v>
                </c:pt>
                <c:pt idx="242">
                  <c:v>2.0433490000196199</c:v>
                </c:pt>
                <c:pt idx="243">
                  <c:v>2.0230595000002798</c:v>
                </c:pt>
                <c:pt idx="244">
                  <c:v>2.00158000003068</c:v>
                </c:pt>
                <c:pt idx="245">
                  <c:v>1.9805170002122101</c:v>
                </c:pt>
                <c:pt idx="246">
                  <c:v>1.9589780000002901</c:v>
                </c:pt>
                <c:pt idx="247">
                  <c:v>1.9380935000002899</c:v>
                </c:pt>
                <c:pt idx="248">
                  <c:v>1.9174470000003001</c:v>
                </c:pt>
                <c:pt idx="249">
                  <c:v>1.8976930001183101</c:v>
                </c:pt>
                <c:pt idx="250">
                  <c:v>1.87663000009591</c:v>
                </c:pt>
                <c:pt idx="251">
                  <c:v>1.85425800000026</c:v>
                </c:pt>
                <c:pt idx="252">
                  <c:v>1.8353965001202901</c:v>
                </c:pt>
                <c:pt idx="253">
                  <c:v>1.81498800002253</c:v>
                </c:pt>
                <c:pt idx="254">
                  <c:v>1.79553150010118</c:v>
                </c:pt>
                <c:pt idx="255">
                  <c:v>1.77631300000027</c:v>
                </c:pt>
                <c:pt idx="256">
                  <c:v>1.7576895001245501</c:v>
                </c:pt>
                <c:pt idx="257">
                  <c:v>1.7394825001064</c:v>
                </c:pt>
                <c:pt idx="258">
                  <c:v>1.72312000000028</c:v>
                </c:pt>
                <c:pt idx="259">
                  <c:v>1.71127950012901</c:v>
                </c:pt>
                <c:pt idx="260">
                  <c:v>1.6971780000002801</c:v>
                </c:pt>
                <c:pt idx="261">
                  <c:v>1.68028000000023</c:v>
                </c:pt>
                <c:pt idx="262">
                  <c:v>1.6611210000002401</c:v>
                </c:pt>
                <c:pt idx="263">
                  <c:v>1.6400580002594101</c:v>
                </c:pt>
                <c:pt idx="264">
                  <c:v>1.6206610000002399</c:v>
                </c:pt>
                <c:pt idx="265">
                  <c:v>1.60298950003709</c:v>
                </c:pt>
                <c:pt idx="266">
                  <c:v>1.5832950000375601</c:v>
                </c:pt>
                <c:pt idx="267">
                  <c:v>1.56282700000025</c:v>
                </c:pt>
                <c:pt idx="268">
                  <c:v>1.5427755001199699</c:v>
                </c:pt>
                <c:pt idx="269">
                  <c:v>1.5257585001434799</c:v>
                </c:pt>
                <c:pt idx="270">
                  <c:v>1.51373950000026</c:v>
                </c:pt>
                <c:pt idx="271">
                  <c:v>1.4986265000002099</c:v>
                </c:pt>
                <c:pt idx="272">
                  <c:v>1.48190700002869</c:v>
                </c:pt>
                <c:pt idx="273">
                  <c:v>1.4661990000398999</c:v>
                </c:pt>
                <c:pt idx="274">
                  <c:v>1.4510860000002199</c:v>
                </c:pt>
                <c:pt idx="275">
                  <c:v>1.43519950000022</c:v>
                </c:pt>
                <c:pt idx="276">
                  <c:v>1.4189560000001999</c:v>
                </c:pt>
                <c:pt idx="277">
                  <c:v>1.4039620000002</c:v>
                </c:pt>
                <c:pt idx="278">
                  <c:v>1.3872425000002</c:v>
                </c:pt>
                <c:pt idx="279">
                  <c:v>1.3699875000316299</c:v>
                </c:pt>
                <c:pt idx="280">
                  <c:v>1.35225650000021</c:v>
                </c:pt>
                <c:pt idx="281">
                  <c:v>1.33744100000019</c:v>
                </c:pt>
                <c:pt idx="282">
                  <c:v>1.3227445000001901</c:v>
                </c:pt>
                <c:pt idx="283">
                  <c:v>1.30834550000019</c:v>
                </c:pt>
                <c:pt idx="284">
                  <c:v>1.2935300000001899</c:v>
                </c:pt>
                <c:pt idx="285">
                  <c:v>1.2790120000002001</c:v>
                </c:pt>
                <c:pt idx="286">
                  <c:v>1.2644940000001701</c:v>
                </c:pt>
                <c:pt idx="287">
                  <c:v>1.25057100000018</c:v>
                </c:pt>
                <c:pt idx="288">
                  <c:v>1.23664800000018</c:v>
                </c:pt>
                <c:pt idx="289">
                  <c:v>1.2218920000358</c:v>
                </c:pt>
                <c:pt idx="290">
                  <c:v>1.20576750000018</c:v>
                </c:pt>
                <c:pt idx="291">
                  <c:v>1.18958350004798</c:v>
                </c:pt>
                <c:pt idx="292">
                  <c:v>1.1726855000001599</c:v>
                </c:pt>
                <c:pt idx="293">
                  <c:v>1.1538835000001899</c:v>
                </c:pt>
                <c:pt idx="294">
                  <c:v>1.13311800003897</c:v>
                </c:pt>
                <c:pt idx="295">
                  <c:v>1.11044850000017</c:v>
                </c:pt>
                <c:pt idx="296">
                  <c:v>1.0902780000001799</c:v>
                </c:pt>
                <c:pt idx="297">
                  <c:v>1.07016700000016</c:v>
                </c:pt>
                <c:pt idx="298">
                  <c:v>1.0506510000001601</c:v>
                </c:pt>
                <c:pt idx="299">
                  <c:v>1.03036150000016</c:v>
                </c:pt>
                <c:pt idx="300">
                  <c:v>1.01965150000014</c:v>
                </c:pt>
                <c:pt idx="301">
                  <c:v>1.01179750000014</c:v>
                </c:pt>
                <c:pt idx="302">
                  <c:v>0.99561350000014204</c:v>
                </c:pt>
                <c:pt idx="303">
                  <c:v>0.97877500000014495</c:v>
                </c:pt>
                <c:pt idx="304">
                  <c:v>0.96336450000014695</c:v>
                </c:pt>
                <c:pt idx="305">
                  <c:v>0.94539550000015005</c:v>
                </c:pt>
                <c:pt idx="306">
                  <c:v>0.93159150022709203</c:v>
                </c:pt>
                <c:pt idx="307">
                  <c:v>0.91647850047413204</c:v>
                </c:pt>
                <c:pt idx="308">
                  <c:v>0.90612550006091097</c:v>
                </c:pt>
                <c:pt idx="309">
                  <c:v>0.89880700000013203</c:v>
                </c:pt>
                <c:pt idx="310">
                  <c:v>0.88601450000013404</c:v>
                </c:pt>
                <c:pt idx="311">
                  <c:v>0.86929500024127304</c:v>
                </c:pt>
                <c:pt idx="312">
                  <c:v>0.85632400005403497</c:v>
                </c:pt>
                <c:pt idx="313">
                  <c:v>0.84394800000014103</c:v>
                </c:pt>
                <c:pt idx="314">
                  <c:v>0.83163150023187804</c:v>
                </c:pt>
                <c:pt idx="315">
                  <c:v>0.81883900025613998</c:v>
                </c:pt>
                <c:pt idx="316">
                  <c:v>0.80533250023945002</c:v>
                </c:pt>
                <c:pt idx="317">
                  <c:v>0.78944600000012499</c:v>
                </c:pt>
                <c:pt idx="318">
                  <c:v>0.77207200027282497</c:v>
                </c:pt>
                <c:pt idx="319">
                  <c:v>0.75826800000010497</c:v>
                </c:pt>
                <c:pt idx="320">
                  <c:v>0.74386900000010703</c:v>
                </c:pt>
                <c:pt idx="321">
                  <c:v>0.72833950000010905</c:v>
                </c:pt>
                <c:pt idx="322">
                  <c:v>0.71388100000011201</c:v>
                </c:pt>
                <c:pt idx="323">
                  <c:v>0.69549550000011495</c:v>
                </c:pt>
                <c:pt idx="324">
                  <c:v>0.68139400028556396</c:v>
                </c:pt>
                <c:pt idx="325">
                  <c:v>0.66663800031325005</c:v>
                </c:pt>
                <c:pt idx="326">
                  <c:v>0.64997800000009698</c:v>
                </c:pt>
                <c:pt idx="327">
                  <c:v>0.634508000000087</c:v>
                </c:pt>
                <c:pt idx="328">
                  <c:v>0.62010900000010105</c:v>
                </c:pt>
                <c:pt idx="329">
                  <c:v>0.60612650000009105</c:v>
                </c:pt>
                <c:pt idx="330">
                  <c:v>0.58975210000009404</c:v>
                </c:pt>
                <c:pt idx="331">
                  <c:v>0.57392510034057198</c:v>
                </c:pt>
                <c:pt idx="332">
                  <c:v>0.56047215036776499</c:v>
                </c:pt>
                <c:pt idx="333">
                  <c:v>0.54972645000007603</c:v>
                </c:pt>
                <c:pt idx="334">
                  <c:v>0.53795735000008904</c:v>
                </c:pt>
                <c:pt idx="335">
                  <c:v>0.52578960000007902</c:v>
                </c:pt>
                <c:pt idx="336">
                  <c:v>0.51318750037831695</c:v>
                </c:pt>
                <c:pt idx="337">
                  <c:v>0.497753200000083</c:v>
                </c:pt>
                <c:pt idx="338">
                  <c:v>0.48199165000007299</c:v>
                </c:pt>
                <c:pt idx="339">
                  <c:v>0.46632530044297199</c:v>
                </c:pt>
                <c:pt idx="340">
                  <c:v>0.44976050000006601</c:v>
                </c:pt>
                <c:pt idx="341">
                  <c:v>0.43498070000005701</c:v>
                </c:pt>
                <c:pt idx="342">
                  <c:v>0.42264635000007</c:v>
                </c:pt>
                <c:pt idx="343">
                  <c:v>0.41335245047603703</c:v>
                </c:pt>
                <c:pt idx="344">
                  <c:v>0.39935805000006203</c:v>
                </c:pt>
                <c:pt idx="345">
                  <c:v>0.38698205000006403</c:v>
                </c:pt>
                <c:pt idx="346">
                  <c:v>0.37236885055231</c:v>
                </c:pt>
                <c:pt idx="347">
                  <c:v>0.35846370000005001</c:v>
                </c:pt>
                <c:pt idx="348">
                  <c:v>0.34669460056630402</c:v>
                </c:pt>
                <c:pt idx="349">
                  <c:v>0.33386640061466699</c:v>
                </c:pt>
                <c:pt idx="350">
                  <c:v>0.32024685061994002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34B-4F3C-AB13-0871969ED078}"/>
            </c:ext>
          </c:extLst>
        </c:ser>
        <c:ser>
          <c:idx val="5"/>
          <c:order val="3"/>
          <c:tx>
            <c:strRef>
              <c:f>[Reference_Values_1_FCR.xlsx]Reference_Values!$J$1</c:f>
              <c:strCache>
                <c:ptCount val="1"/>
                <c:pt idx="0">
                  <c:v>Radioss Simulation Deflection [mm]</c:v>
                </c:pt>
              </c:strCache>
            </c:strRef>
          </c:tx>
          <c:spPr>
            <a:ln w="6350" cap="rnd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6350" cap="rnd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4B-4F3C-AB13-0871969ED078}"/>
              </c:ext>
            </c:extLst>
          </c:dPt>
          <c:xVal>
            <c:numRef>
              <c:f>[Reference_Values_1_FCR.xlsx]Reference_Values!$J$2:$J$2000</c:f>
              <c:numCache>
                <c:formatCode>General</c:formatCode>
                <c:ptCount val="1999"/>
                <c:pt idx="0">
                  <c:v>0</c:v>
                </c:pt>
                <c:pt idx="1">
                  <c:v>0.83109402656999998</c:v>
                </c:pt>
                <c:pt idx="2">
                  <c:v>1.9416093826</c:v>
                </c:pt>
                <c:pt idx="3">
                  <c:v>3.0498518944000002</c:v>
                </c:pt>
                <c:pt idx="4">
                  <c:v>4.1458806992000001</c:v>
                </c:pt>
                <c:pt idx="5">
                  <c:v>5.2492237090999998</c:v>
                </c:pt>
                <c:pt idx="6">
                  <c:v>6.3403444289999999</c:v>
                </c:pt>
                <c:pt idx="7">
                  <c:v>7.4387226105000002</c:v>
                </c:pt>
                <c:pt idx="8">
                  <c:v>8.5347967148000006</c:v>
                </c:pt>
                <c:pt idx="9">
                  <c:v>9.6189317702999997</c:v>
                </c:pt>
                <c:pt idx="10">
                  <c:v>10.710340499999999</c:v>
                </c:pt>
                <c:pt idx="11">
                  <c:v>11.789390564</c:v>
                </c:pt>
                <c:pt idx="12">
                  <c:v>12.875165939</c:v>
                </c:pt>
                <c:pt idx="13">
                  <c:v>13.957998276</c:v>
                </c:pt>
                <c:pt idx="14">
                  <c:v>15.028268814</c:v>
                </c:pt>
                <c:pt idx="15">
                  <c:v>16.105091094999999</c:v>
                </c:pt>
                <c:pt idx="16">
                  <c:v>17.178855896000002</c:v>
                </c:pt>
                <c:pt idx="17">
                  <c:v>18.240020752</c:v>
                </c:pt>
                <c:pt idx="18">
                  <c:v>19.303436279</c:v>
                </c:pt>
                <c:pt idx="19">
                  <c:v>20.36488533</c:v>
                </c:pt>
                <c:pt idx="20">
                  <c:v>21.418289184999999</c:v>
                </c:pt>
                <c:pt idx="21">
                  <c:v>22.476732254000002</c:v>
                </c:pt>
                <c:pt idx="22">
                  <c:v>23.518241882000002</c:v>
                </c:pt>
                <c:pt idx="23">
                  <c:v>24.567987442</c:v>
                </c:pt>
                <c:pt idx="24">
                  <c:v>25.609737396</c:v>
                </c:pt>
                <c:pt idx="25">
                  <c:v>26.645233154</c:v>
                </c:pt>
                <c:pt idx="26">
                  <c:v>27.675361633000001</c:v>
                </c:pt>
                <c:pt idx="27">
                  <c:v>28.700365067</c:v>
                </c:pt>
                <c:pt idx="28">
                  <c:v>29.732124329000001</c:v>
                </c:pt>
                <c:pt idx="29">
                  <c:v>30.745998383</c:v>
                </c:pt>
                <c:pt idx="30">
                  <c:v>31.766147614000001</c:v>
                </c:pt>
                <c:pt idx="31">
                  <c:v>32.779102324999997</c:v>
                </c:pt>
                <c:pt idx="32">
                  <c:v>33.783123015999998</c:v>
                </c:pt>
                <c:pt idx="33">
                  <c:v>34.786926270000002</c:v>
                </c:pt>
                <c:pt idx="34">
                  <c:v>35.788097381999997</c:v>
                </c:pt>
                <c:pt idx="35">
                  <c:v>36.777610779</c:v>
                </c:pt>
                <c:pt idx="36">
                  <c:v>37.763839722</c:v>
                </c:pt>
                <c:pt idx="37">
                  <c:v>38.746837616000001</c:v>
                </c:pt>
                <c:pt idx="38">
                  <c:v>39.726757050000003</c:v>
                </c:pt>
                <c:pt idx="39">
                  <c:v>40.703586577999999</c:v>
                </c:pt>
                <c:pt idx="40">
                  <c:v>41.669563293000003</c:v>
                </c:pt>
                <c:pt idx="41">
                  <c:v>42.632259369000003</c:v>
                </c:pt>
                <c:pt idx="42">
                  <c:v>43.591232300000001</c:v>
                </c:pt>
                <c:pt idx="43">
                  <c:v>44.543899535999998</c:v>
                </c:pt>
                <c:pt idx="44">
                  <c:v>45.497200012</c:v>
                </c:pt>
                <c:pt idx="45">
                  <c:v>46.443542479999998</c:v>
                </c:pt>
                <c:pt idx="46">
                  <c:v>47.382865905999999</c:v>
                </c:pt>
                <c:pt idx="47">
                  <c:v>48.315338134999998</c:v>
                </c:pt>
                <c:pt idx="48">
                  <c:v>49.240821838000002</c:v>
                </c:pt>
                <c:pt idx="49">
                  <c:v>50.166572571000003</c:v>
                </c:pt>
                <c:pt idx="50">
                  <c:v>51.085315704000003</c:v>
                </c:pt>
                <c:pt idx="51">
                  <c:v>52.004154204999999</c:v>
                </c:pt>
                <c:pt idx="52">
                  <c:v>52.908172606999997</c:v>
                </c:pt>
                <c:pt idx="53">
                  <c:v>53.810867309999999</c:v>
                </c:pt>
                <c:pt idx="54">
                  <c:v>54.712646483999997</c:v>
                </c:pt>
                <c:pt idx="55">
                  <c:v>55.606845856</c:v>
                </c:pt>
                <c:pt idx="56">
                  <c:v>56.493762969999999</c:v>
                </c:pt>
                <c:pt idx="57">
                  <c:v>57.373699188000003</c:v>
                </c:pt>
                <c:pt idx="58">
                  <c:v>58.253440857000001</c:v>
                </c:pt>
                <c:pt idx="59">
                  <c:v>59.126167297000002</c:v>
                </c:pt>
                <c:pt idx="60">
                  <c:v>59.991844176999997</c:v>
                </c:pt>
                <c:pt idx="61">
                  <c:v>60.850585938000002</c:v>
                </c:pt>
                <c:pt idx="62">
                  <c:v>61.702537536999998</c:v>
                </c:pt>
                <c:pt idx="63">
                  <c:v>62.554145812999998</c:v>
                </c:pt>
                <c:pt idx="64">
                  <c:v>63.393066406000003</c:v>
                </c:pt>
                <c:pt idx="65">
                  <c:v>64.232574463000006</c:v>
                </c:pt>
                <c:pt idx="66">
                  <c:v>65.060043335000003</c:v>
                </c:pt>
                <c:pt idx="67">
                  <c:v>65.888145446999999</c:v>
                </c:pt>
                <c:pt idx="68">
                  <c:v>66.704353333</c:v>
                </c:pt>
                <c:pt idx="69">
                  <c:v>67.521179199000002</c:v>
                </c:pt>
                <c:pt idx="70">
                  <c:v>68.326194763000004</c:v>
                </c:pt>
                <c:pt idx="71">
                  <c:v>69.131683350000003</c:v>
                </c:pt>
                <c:pt idx="72">
                  <c:v>69.925407410000005</c:v>
                </c:pt>
                <c:pt idx="73">
                  <c:v>70.713424683</c:v>
                </c:pt>
                <c:pt idx="74">
                  <c:v>71.495689392000003</c:v>
                </c:pt>
                <c:pt idx="75">
                  <c:v>72.272193908999995</c:v>
                </c:pt>
                <c:pt idx="76">
                  <c:v>73.042892456000004</c:v>
                </c:pt>
                <c:pt idx="77">
                  <c:v>73.807762146000002</c:v>
                </c:pt>
                <c:pt idx="78">
                  <c:v>74.566757202000005</c:v>
                </c:pt>
                <c:pt idx="79">
                  <c:v>75.319854735999996</c:v>
                </c:pt>
                <c:pt idx="80">
                  <c:v>76.067001343000001</c:v>
                </c:pt>
                <c:pt idx="81">
                  <c:v>76.802528381000002</c:v>
                </c:pt>
                <c:pt idx="82">
                  <c:v>77.537757873999993</c:v>
                </c:pt>
                <c:pt idx="83">
                  <c:v>78.261459350999999</c:v>
                </c:pt>
                <c:pt idx="84">
                  <c:v>78.984756469999994</c:v>
                </c:pt>
                <c:pt idx="85">
                  <c:v>79.696601868000002</c:v>
                </c:pt>
                <c:pt idx="86">
                  <c:v>80.407958984000004</c:v>
                </c:pt>
                <c:pt idx="87">
                  <c:v>81.107963561999995</c:v>
                </c:pt>
                <c:pt idx="88">
                  <c:v>81.802078246999997</c:v>
                </c:pt>
                <c:pt idx="89">
                  <c:v>82.495437621999997</c:v>
                </c:pt>
                <c:pt idx="90">
                  <c:v>83.177330017000003</c:v>
                </c:pt>
                <c:pt idx="91">
                  <c:v>83.853157042999996</c:v>
                </c:pt>
                <c:pt idx="92">
                  <c:v>84.522964478000006</c:v>
                </c:pt>
                <c:pt idx="93">
                  <c:v>85.191543578999998</c:v>
                </c:pt>
                <c:pt idx="94">
                  <c:v>85.846809386999993</c:v>
                </c:pt>
                <c:pt idx="95">
                  <c:v>86.503608704000001</c:v>
                </c:pt>
                <c:pt idx="96">
                  <c:v>87.147079468000001</c:v>
                </c:pt>
                <c:pt idx="97">
                  <c:v>87.787200928000004</c:v>
                </c:pt>
                <c:pt idx="98">
                  <c:v>88.423904418999996</c:v>
                </c:pt>
                <c:pt idx="99">
                  <c:v>89.052436829000001</c:v>
                </c:pt>
                <c:pt idx="100">
                  <c:v>89.677543639999996</c:v>
                </c:pt>
                <c:pt idx="101">
                  <c:v>90.294593810999999</c:v>
                </c:pt>
                <c:pt idx="102">
                  <c:v>90.903671265</c:v>
                </c:pt>
                <c:pt idx="103">
                  <c:v>91.509315490999995</c:v>
                </c:pt>
                <c:pt idx="104">
                  <c:v>92.107040405000006</c:v>
                </c:pt>
                <c:pt idx="105">
                  <c:v>92.701255798000005</c:v>
                </c:pt>
                <c:pt idx="106">
                  <c:v>93.287590026999993</c:v>
                </c:pt>
                <c:pt idx="107">
                  <c:v>93.866111755000006</c:v>
                </c:pt>
                <c:pt idx="108">
                  <c:v>94.441032410000005</c:v>
                </c:pt>
                <c:pt idx="109">
                  <c:v>95.008125304999993</c:v>
                </c:pt>
                <c:pt idx="110">
                  <c:v>95.571479796999995</c:v>
                </c:pt>
                <c:pt idx="111">
                  <c:v>96.126976013000004</c:v>
                </c:pt>
                <c:pt idx="112">
                  <c:v>96.674674988000007</c:v>
                </c:pt>
                <c:pt idx="113">
                  <c:v>97.218513489000003</c:v>
                </c:pt>
                <c:pt idx="114">
                  <c:v>97.754547118999994</c:v>
                </c:pt>
                <c:pt idx="115">
                  <c:v>98.282829285000005</c:v>
                </c:pt>
                <c:pt idx="116">
                  <c:v>98.807128906000003</c:v>
                </c:pt>
                <c:pt idx="117">
                  <c:v>99.327323914000004</c:v>
                </c:pt>
                <c:pt idx="118">
                  <c:v>99.836097717000001</c:v>
                </c:pt>
                <c:pt idx="119">
                  <c:v>100.34075928</c:v>
                </c:pt>
                <c:pt idx="120">
                  <c:v>100.84120178000001</c:v>
                </c:pt>
                <c:pt idx="121">
                  <c:v>101.33042908</c:v>
                </c:pt>
                <c:pt idx="122">
                  <c:v>101.81541443</c:v>
                </c:pt>
                <c:pt idx="123">
                  <c:v>102.29606628000001</c:v>
                </c:pt>
                <c:pt idx="124">
                  <c:v>102.76881409000001</c:v>
                </c:pt>
                <c:pt idx="125">
                  <c:v>103.23332977</c:v>
                </c:pt>
                <c:pt idx="126">
                  <c:v>103.69261169000001</c:v>
                </c:pt>
                <c:pt idx="127">
                  <c:v>104.14337921000001</c:v>
                </c:pt>
                <c:pt idx="128">
                  <c:v>104.58870697</c:v>
                </c:pt>
                <c:pt idx="129">
                  <c:v>105.0254364</c:v>
                </c:pt>
                <c:pt idx="130">
                  <c:v>105.45359039</c:v>
                </c:pt>
                <c:pt idx="131">
                  <c:v>105.8760376</c:v>
                </c:pt>
                <c:pt idx="132">
                  <c:v>106.29260254</c:v>
                </c:pt>
                <c:pt idx="133">
                  <c:v>106.70037842000001</c:v>
                </c:pt>
                <c:pt idx="134">
                  <c:v>107.09938812</c:v>
                </c:pt>
                <c:pt idx="135">
                  <c:v>107.4923172</c:v>
                </c:pt>
                <c:pt idx="136">
                  <c:v>107.87905884</c:v>
                </c:pt>
                <c:pt idx="137">
                  <c:v>108.25702667</c:v>
                </c:pt>
                <c:pt idx="138">
                  <c:v>108.62879181</c:v>
                </c:pt>
                <c:pt idx="139">
                  <c:v>108.99190521</c:v>
                </c:pt>
                <c:pt idx="140">
                  <c:v>109.34882355000001</c:v>
                </c:pt>
                <c:pt idx="141">
                  <c:v>109.69718933</c:v>
                </c:pt>
                <c:pt idx="142">
                  <c:v>110.0393219</c:v>
                </c:pt>
                <c:pt idx="143">
                  <c:v>110.37516785</c:v>
                </c:pt>
                <c:pt idx="144">
                  <c:v>110.70256805</c:v>
                </c:pt>
                <c:pt idx="145">
                  <c:v>111.02368927000001</c:v>
                </c:pt>
                <c:pt idx="146">
                  <c:v>111.33647919000001</c:v>
                </c:pt>
                <c:pt idx="147">
                  <c:v>111.64299011</c:v>
                </c:pt>
                <c:pt idx="148">
                  <c:v>111.94315338</c:v>
                </c:pt>
                <c:pt idx="149">
                  <c:v>112.23292542</c:v>
                </c:pt>
                <c:pt idx="150">
                  <c:v>112.51758574999999</c:v>
                </c:pt>
                <c:pt idx="151">
                  <c:v>112.79334258999999</c:v>
                </c:pt>
                <c:pt idx="152">
                  <c:v>113.06025696</c:v>
                </c:pt>
                <c:pt idx="153">
                  <c:v>113.32006072999999</c:v>
                </c:pt>
                <c:pt idx="154">
                  <c:v>113.57117461999999</c:v>
                </c:pt>
                <c:pt idx="155">
                  <c:v>113.81525421000001</c:v>
                </c:pt>
                <c:pt idx="156">
                  <c:v>114.05226897999999</c:v>
                </c:pt>
                <c:pt idx="157">
                  <c:v>114.27939606</c:v>
                </c:pt>
                <c:pt idx="158">
                  <c:v>114.50094604</c:v>
                </c:pt>
                <c:pt idx="159">
                  <c:v>114.71284485</c:v>
                </c:pt>
                <c:pt idx="160">
                  <c:v>114.91911315999999</c:v>
                </c:pt>
                <c:pt idx="161">
                  <c:v>115.11595154</c:v>
                </c:pt>
                <c:pt idx="162">
                  <c:v>115.30702972</c:v>
                </c:pt>
                <c:pt idx="163">
                  <c:v>115.48880004999999</c:v>
                </c:pt>
                <c:pt idx="164">
                  <c:v>115.66360474</c:v>
                </c:pt>
                <c:pt idx="165">
                  <c:v>115.83136749000001</c:v>
                </c:pt>
                <c:pt idx="166">
                  <c:v>115.9910965</c:v>
                </c:pt>
                <c:pt idx="167">
                  <c:v>116.14288329999999</c:v>
                </c:pt>
                <c:pt idx="168">
                  <c:v>116.28681946</c:v>
                </c:pt>
                <c:pt idx="169">
                  <c:v>116.42459106</c:v>
                </c:pt>
                <c:pt idx="170">
                  <c:v>116.55371094</c:v>
                </c:pt>
                <c:pt idx="171">
                  <c:v>116.67581177</c:v>
                </c:pt>
                <c:pt idx="172">
                  <c:v>116.79017639</c:v>
                </c:pt>
                <c:pt idx="173">
                  <c:v>116.8968811</c:v>
                </c:pt>
                <c:pt idx="174">
                  <c:v>116.99658203</c:v>
                </c:pt>
                <c:pt idx="175">
                  <c:v>117.08868407999999</c:v>
                </c:pt>
                <c:pt idx="176">
                  <c:v>117.17327881</c:v>
                </c:pt>
                <c:pt idx="177">
                  <c:v>117.25086975000001</c:v>
                </c:pt>
                <c:pt idx="178">
                  <c:v>117.3210144</c:v>
                </c:pt>
                <c:pt idx="179">
                  <c:v>117.38378143</c:v>
                </c:pt>
                <c:pt idx="180">
                  <c:v>117.43924713</c:v>
                </c:pt>
                <c:pt idx="181">
                  <c:v>117.48774718999999</c:v>
                </c:pt>
                <c:pt idx="182">
                  <c:v>117.52899170000001</c:v>
                </c:pt>
                <c:pt idx="183">
                  <c:v>117.56304169000001</c:v>
                </c:pt>
                <c:pt idx="184">
                  <c:v>117.58996582</c:v>
                </c:pt>
                <c:pt idx="185">
                  <c:v>117.60981750000001</c:v>
                </c:pt>
                <c:pt idx="186">
                  <c:v>117.62272643999999</c:v>
                </c:pt>
                <c:pt idx="187">
                  <c:v>117.62858582</c:v>
                </c:pt>
                <c:pt idx="188">
                  <c:v>117.62754059</c:v>
                </c:pt>
                <c:pt idx="189">
                  <c:v>117.61959075999999</c:v>
                </c:pt>
                <c:pt idx="190">
                  <c:v>117.60479736000001</c:v>
                </c:pt>
                <c:pt idx="191">
                  <c:v>117.58321381</c:v>
                </c:pt>
                <c:pt idx="192">
                  <c:v>117.55490875</c:v>
                </c:pt>
                <c:pt idx="193">
                  <c:v>117.51993561</c:v>
                </c:pt>
                <c:pt idx="194">
                  <c:v>117.47808838</c:v>
                </c:pt>
                <c:pt idx="195">
                  <c:v>117.42990875</c:v>
                </c:pt>
                <c:pt idx="196">
                  <c:v>117.37524414000001</c:v>
                </c:pt>
                <c:pt idx="197">
                  <c:v>117.31413268999999</c:v>
                </c:pt>
                <c:pt idx="198">
                  <c:v>117.24623108</c:v>
                </c:pt>
                <c:pt idx="199">
                  <c:v>117.17238617</c:v>
                </c:pt>
                <c:pt idx="200">
                  <c:v>117.09226227000001</c:v>
                </c:pt>
                <c:pt idx="201">
                  <c:v>117.00593567</c:v>
                </c:pt>
                <c:pt idx="202">
                  <c:v>116.91288757</c:v>
                </c:pt>
                <c:pt idx="203">
                  <c:v>116.81427764999999</c:v>
                </c:pt>
                <c:pt idx="204">
                  <c:v>116.70962523999999</c:v>
                </c:pt>
                <c:pt idx="205">
                  <c:v>116.59901428000001</c:v>
                </c:pt>
                <c:pt idx="206">
                  <c:v>116.48249817</c:v>
                </c:pt>
                <c:pt idx="207">
                  <c:v>116.36088562</c:v>
                </c:pt>
                <c:pt idx="208">
                  <c:v>116.23279572</c:v>
                </c:pt>
                <c:pt idx="209">
                  <c:v>116.09900665000001</c:v>
                </c:pt>
                <c:pt idx="210">
                  <c:v>115.96040343999999</c:v>
                </c:pt>
                <c:pt idx="211">
                  <c:v>115.81541443</c:v>
                </c:pt>
                <c:pt idx="212">
                  <c:v>115.66579437</c:v>
                </c:pt>
                <c:pt idx="213">
                  <c:v>115.51075745</c:v>
                </c:pt>
                <c:pt idx="214">
                  <c:v>115.35037231</c:v>
                </c:pt>
                <c:pt idx="215">
                  <c:v>115.18469238</c:v>
                </c:pt>
                <c:pt idx="216">
                  <c:v>115.01379394999999</c:v>
                </c:pt>
                <c:pt idx="217">
                  <c:v>114.83772278000001</c:v>
                </c:pt>
                <c:pt idx="218">
                  <c:v>114.65763092</c:v>
                </c:pt>
                <c:pt idx="219">
                  <c:v>114.47141266</c:v>
                </c:pt>
                <c:pt idx="220">
                  <c:v>114.28132629</c:v>
                </c:pt>
                <c:pt idx="221">
                  <c:v>114.08514404</c:v>
                </c:pt>
                <c:pt idx="222">
                  <c:v>113.88522338999999</c:v>
                </c:pt>
                <c:pt idx="223">
                  <c:v>113.68047333</c:v>
                </c:pt>
                <c:pt idx="224">
                  <c:v>113.47218323</c:v>
                </c:pt>
                <c:pt idx="225">
                  <c:v>113.25791931000001</c:v>
                </c:pt>
                <c:pt idx="226">
                  <c:v>113.04026030999999</c:v>
                </c:pt>
                <c:pt idx="227">
                  <c:v>112.81665802000001</c:v>
                </c:pt>
                <c:pt idx="228">
                  <c:v>112.58982086</c:v>
                </c:pt>
                <c:pt idx="229">
                  <c:v>112.35847473</c:v>
                </c:pt>
                <c:pt idx="230">
                  <c:v>112.12264252</c:v>
                </c:pt>
                <c:pt idx="231">
                  <c:v>111.88233948</c:v>
                </c:pt>
                <c:pt idx="232">
                  <c:v>111.63758850000001</c:v>
                </c:pt>
                <c:pt idx="233">
                  <c:v>111.3899231</c:v>
                </c:pt>
                <c:pt idx="234">
                  <c:v>111.13789368</c:v>
                </c:pt>
                <c:pt idx="235">
                  <c:v>110.87998199</c:v>
                </c:pt>
                <c:pt idx="236">
                  <c:v>110.61927795</c:v>
                </c:pt>
                <c:pt idx="237">
                  <c:v>110.35428619</c:v>
                </c:pt>
                <c:pt idx="238">
                  <c:v>110.08664702999999</c:v>
                </c:pt>
                <c:pt idx="239">
                  <c:v>109.81314087</c:v>
                </c:pt>
                <c:pt idx="240">
                  <c:v>109.53708648999999</c:v>
                </c:pt>
                <c:pt idx="241">
                  <c:v>109.25514984</c:v>
                </c:pt>
                <c:pt idx="242">
                  <c:v>108.9707489</c:v>
                </c:pt>
                <c:pt idx="243">
                  <c:v>108.68221283</c:v>
                </c:pt>
                <c:pt idx="244">
                  <c:v>108.38957214</c:v>
                </c:pt>
                <c:pt idx="245">
                  <c:v>108.09464264</c:v>
                </c:pt>
                <c:pt idx="246">
                  <c:v>107.79385376</c:v>
                </c:pt>
                <c:pt idx="247">
                  <c:v>107.49087523999999</c:v>
                </c:pt>
                <c:pt idx="248">
                  <c:v>107.18201447</c:v>
                </c:pt>
                <c:pt idx="249">
                  <c:v>106.87104797000001</c:v>
                </c:pt>
                <c:pt idx="250">
                  <c:v>106.55805205999999</c:v>
                </c:pt>
                <c:pt idx="251">
                  <c:v>106.23921967</c:v>
                </c:pt>
                <c:pt idx="252">
                  <c:v>105.91647338999999</c:v>
                </c:pt>
                <c:pt idx="253">
                  <c:v>105.59181976000001</c:v>
                </c:pt>
                <c:pt idx="254">
                  <c:v>105.26333618</c:v>
                </c:pt>
                <c:pt idx="255">
                  <c:v>104.93102263999999</c:v>
                </c:pt>
                <c:pt idx="256">
                  <c:v>104.59489440999999</c:v>
                </c:pt>
                <c:pt idx="257">
                  <c:v>104.25497437</c:v>
                </c:pt>
                <c:pt idx="258">
                  <c:v>103.91339111000001</c:v>
                </c:pt>
                <c:pt idx="259">
                  <c:v>103.56807709</c:v>
                </c:pt>
                <c:pt idx="260">
                  <c:v>103.21905518</c:v>
                </c:pt>
                <c:pt idx="261">
                  <c:v>102.86633301000001</c:v>
                </c:pt>
                <c:pt idx="262">
                  <c:v>102.509933469999</c:v>
                </c:pt>
                <c:pt idx="263">
                  <c:v>102.15209197999999</c:v>
                </c:pt>
                <c:pt idx="264">
                  <c:v>101.78838347999999</c:v>
                </c:pt>
                <c:pt idx="265">
                  <c:v>101.4233017</c:v>
                </c:pt>
                <c:pt idx="266">
                  <c:v>101.05464172000001</c:v>
                </c:pt>
                <c:pt idx="267">
                  <c:v>100.68240356</c:v>
                </c:pt>
                <c:pt idx="268">
                  <c:v>100.30895233</c:v>
                </c:pt>
                <c:pt idx="269">
                  <c:v>99.931999207000004</c:v>
                </c:pt>
                <c:pt idx="270">
                  <c:v>99.551551818999997</c:v>
                </c:pt>
                <c:pt idx="271">
                  <c:v>99.167633057000003</c:v>
                </c:pt>
                <c:pt idx="272">
                  <c:v>98.780235290999997</c:v>
                </c:pt>
                <c:pt idx="273">
                  <c:v>98.391845703000001</c:v>
                </c:pt>
                <c:pt idx="274">
                  <c:v>97.997581482000001</c:v>
                </c:pt>
                <c:pt idx="275">
                  <c:v>97.602386475000003</c:v>
                </c:pt>
                <c:pt idx="276">
                  <c:v>97.203811646000005</c:v>
                </c:pt>
                <c:pt idx="277">
                  <c:v>96.804420471</c:v>
                </c:pt>
                <c:pt idx="278">
                  <c:v>96.399154663000004</c:v>
                </c:pt>
                <c:pt idx="279">
                  <c:v>95.993141174000002</c:v>
                </c:pt>
                <c:pt idx="280">
                  <c:v>95.583847046000002</c:v>
                </c:pt>
                <c:pt idx="281">
                  <c:v>95.173896790000001</c:v>
                </c:pt>
                <c:pt idx="282">
                  <c:v>94.758102417000003</c:v>
                </c:pt>
                <c:pt idx="283">
                  <c:v>94.341720581000004</c:v>
                </c:pt>
                <c:pt idx="284">
                  <c:v>93.922157287999994</c:v>
                </c:pt>
                <c:pt idx="285">
                  <c:v>93.499420165999993</c:v>
                </c:pt>
                <c:pt idx="286">
                  <c:v>93.073509216000005</c:v>
                </c:pt>
                <c:pt idx="287">
                  <c:v>92.647186278999996</c:v>
                </c:pt>
                <c:pt idx="288">
                  <c:v>92.217765807999996</c:v>
                </c:pt>
                <c:pt idx="289">
                  <c:v>91.785247803000004</c:v>
                </c:pt>
                <c:pt idx="290">
                  <c:v>91.349655150999993</c:v>
                </c:pt>
                <c:pt idx="291">
                  <c:v>90.913825989000003</c:v>
                </c:pt>
                <c:pt idx="292">
                  <c:v>90.472152710000003</c:v>
                </c:pt>
                <c:pt idx="293">
                  <c:v>90.030311584000003</c:v>
                </c:pt>
                <c:pt idx="294">
                  <c:v>89.588371276999993</c:v>
                </c:pt>
                <c:pt idx="295">
                  <c:v>89.140625</c:v>
                </c:pt>
                <c:pt idx="296">
                  <c:v>88.692855835000003</c:v>
                </c:pt>
                <c:pt idx="297">
                  <c:v>88.242202758999994</c:v>
                </c:pt>
                <c:pt idx="298">
                  <c:v>87.788681030000006</c:v>
                </c:pt>
                <c:pt idx="299">
                  <c:v>87.332305907999995</c:v>
                </c:pt>
                <c:pt idx="300">
                  <c:v>86.873092650999993</c:v>
                </c:pt>
                <c:pt idx="301">
                  <c:v>86.414070128999995</c:v>
                </c:pt>
                <c:pt idx="302">
                  <c:v>85.952278136999993</c:v>
                </c:pt>
                <c:pt idx="303">
                  <c:v>85.487739563000005</c:v>
                </c:pt>
                <c:pt idx="304">
                  <c:v>85.023536682</c:v>
                </c:pt>
                <c:pt idx="305">
                  <c:v>84.553573607999994</c:v>
                </c:pt>
                <c:pt idx="306">
                  <c:v>84.084007263000004</c:v>
                </c:pt>
                <c:pt idx="307">
                  <c:v>83.611785889000004</c:v>
                </c:pt>
                <c:pt idx="308">
                  <c:v>83.140060425000001</c:v>
                </c:pt>
                <c:pt idx="309">
                  <c:v>82.662605286000002</c:v>
                </c:pt>
                <c:pt idx="310">
                  <c:v>82.185714722</c:v>
                </c:pt>
                <c:pt idx="311">
                  <c:v>81.706275939999998</c:v>
                </c:pt>
                <c:pt idx="312">
                  <c:v>81.224304199000002</c:v>
                </c:pt>
                <c:pt idx="313">
                  <c:v>80.739807128999999</c:v>
                </c:pt>
                <c:pt idx="314">
                  <c:v>80.256034850999995</c:v>
                </c:pt>
                <c:pt idx="315">
                  <c:v>79.766540527000004</c:v>
                </c:pt>
                <c:pt idx="316">
                  <c:v>79.277816771999994</c:v>
                </c:pt>
                <c:pt idx="317">
                  <c:v>78.786643982000001</c:v>
                </c:pt>
                <c:pt idx="318">
                  <c:v>78.296340942</c:v>
                </c:pt>
                <c:pt idx="319">
                  <c:v>77.800323485999996</c:v>
                </c:pt>
                <c:pt idx="320">
                  <c:v>77.305221558</c:v>
                </c:pt>
                <c:pt idx="321">
                  <c:v>76.807746886999993</c:v>
                </c:pt>
                <c:pt idx="322">
                  <c:v>76.307907103999995</c:v>
                </c:pt>
                <c:pt idx="323">
                  <c:v>75.809097289999997</c:v>
                </c:pt>
                <c:pt idx="324">
                  <c:v>75.307960510000001</c:v>
                </c:pt>
                <c:pt idx="325">
                  <c:v>74.801116942999997</c:v>
                </c:pt>
                <c:pt idx="326">
                  <c:v>74.298789978000002</c:v>
                </c:pt>
                <c:pt idx="327">
                  <c:v>73.790748596</c:v>
                </c:pt>
                <c:pt idx="328">
                  <c:v>73.280418396000002</c:v>
                </c:pt>
                <c:pt idx="329">
                  <c:v>72.771263122999997</c:v>
                </c:pt>
                <c:pt idx="330">
                  <c:v>72.259849548000005</c:v>
                </c:pt>
                <c:pt idx="331">
                  <c:v>71.746170043999996</c:v>
                </c:pt>
                <c:pt idx="332">
                  <c:v>71.233741760000001</c:v>
                </c:pt>
                <c:pt idx="333">
                  <c:v>70.719078064000001</c:v>
                </c:pt>
                <c:pt idx="334">
                  <c:v>70.202178954999994</c:v>
                </c:pt>
                <c:pt idx="335">
                  <c:v>69.683036803999997</c:v>
                </c:pt>
                <c:pt idx="336">
                  <c:v>69.165206909000005</c:v>
                </c:pt>
                <c:pt idx="337">
                  <c:v>68.645118713000002</c:v>
                </c:pt>
                <c:pt idx="338">
                  <c:v>68.122749329000001</c:v>
                </c:pt>
                <c:pt idx="339">
                  <c:v>67.598091124999996</c:v>
                </c:pt>
                <c:pt idx="340">
                  <c:v>67.074768066000004</c:v>
                </c:pt>
                <c:pt idx="341">
                  <c:v>66.549140929999993</c:v>
                </c:pt>
                <c:pt idx="342">
                  <c:v>66.021194457999997</c:v>
                </c:pt>
                <c:pt idx="343">
                  <c:v>65.494613646999994</c:v>
                </c:pt>
                <c:pt idx="344">
                  <c:v>64.965705872000001</c:v>
                </c:pt>
                <c:pt idx="345">
                  <c:v>64.434455872000001</c:v>
                </c:pt>
                <c:pt idx="346">
                  <c:v>63.904579163000001</c:v>
                </c:pt>
                <c:pt idx="347">
                  <c:v>63.372352599999999</c:v>
                </c:pt>
                <c:pt idx="348">
                  <c:v>62.837738037000001</c:v>
                </c:pt>
                <c:pt idx="349">
                  <c:v>62.304512023999997</c:v>
                </c:pt>
                <c:pt idx="350">
                  <c:v>61.768890380999999</c:v>
                </c:pt>
                <c:pt idx="351">
                  <c:v>61.230854033999996</c:v>
                </c:pt>
                <c:pt idx="352">
                  <c:v>60.694217682000001</c:v>
                </c:pt>
              </c:numCache>
            </c:numRef>
          </c:xVal>
          <c:yVal>
            <c:numRef>
              <c:f>[Reference_Values_1_FCR.xlsx]Reference_Values!$K$2:$K$2000</c:f>
              <c:numCache>
                <c:formatCode>General</c:formatCode>
                <c:ptCount val="1999"/>
                <c:pt idx="0">
                  <c:v>0</c:v>
                </c:pt>
                <c:pt idx="1">
                  <c:v>0.25449647382000001</c:v>
                </c:pt>
                <c:pt idx="2">
                  <c:v>0.58587417155999999</c:v>
                </c:pt>
                <c:pt idx="3">
                  <c:v>0.95188170373000003</c:v>
                </c:pt>
                <c:pt idx="4">
                  <c:v>1.2492737844999999</c:v>
                </c:pt>
                <c:pt idx="5">
                  <c:v>1.4297755114999999</c:v>
                </c:pt>
                <c:pt idx="6">
                  <c:v>1.4951440752</c:v>
                </c:pt>
                <c:pt idx="7">
                  <c:v>1.4947692126000001</c:v>
                </c:pt>
                <c:pt idx="8">
                  <c:v>1.4678737998</c:v>
                </c:pt>
                <c:pt idx="9">
                  <c:v>1.4172208077999999</c:v>
                </c:pt>
                <c:pt idx="10">
                  <c:v>1.3709958576000001</c:v>
                </c:pt>
                <c:pt idx="11">
                  <c:v>1.3810335383000001</c:v>
                </c:pt>
                <c:pt idx="12">
                  <c:v>1.4825421147</c:v>
                </c:pt>
                <c:pt idx="13">
                  <c:v>1.6292202099999999</c:v>
                </c:pt>
                <c:pt idx="14">
                  <c:v>1.7410769612000001</c:v>
                </c:pt>
                <c:pt idx="15">
                  <c:v>1.7943274811000001</c:v>
                </c:pt>
                <c:pt idx="16">
                  <c:v>1.8027274876999999</c:v>
                </c:pt>
                <c:pt idx="17">
                  <c:v>1.8011656195000001</c:v>
                </c:pt>
                <c:pt idx="18">
                  <c:v>1.8225187763999999</c:v>
                </c:pt>
                <c:pt idx="19">
                  <c:v>1.8929156228999999</c:v>
                </c:pt>
                <c:pt idx="20">
                  <c:v>2.0171114519</c:v>
                </c:pt>
                <c:pt idx="21">
                  <c:v>2.1762143612</c:v>
                </c:pt>
                <c:pt idx="22">
                  <c:v>2.3238367945</c:v>
                </c:pt>
                <c:pt idx="23">
                  <c:v>2.4178526416000001</c:v>
                </c:pt>
                <c:pt idx="24">
                  <c:v>2.4293758526000002</c:v>
                </c:pt>
                <c:pt idx="25">
                  <c:v>2.3847365319999998</c:v>
                </c:pt>
                <c:pt idx="26">
                  <c:v>2.3317500471999999</c:v>
                </c:pt>
                <c:pt idx="27">
                  <c:v>2.3068262978999998</c:v>
                </c:pt>
                <c:pt idx="28">
                  <c:v>2.3206829131000002</c:v>
                </c:pt>
                <c:pt idx="29">
                  <c:v>2.3645430729000001</c:v>
                </c:pt>
                <c:pt idx="30">
                  <c:v>2.4069942175999999</c:v>
                </c:pt>
                <c:pt idx="31">
                  <c:v>2.4314819276000001</c:v>
                </c:pt>
                <c:pt idx="32">
                  <c:v>2.5006100222000001</c:v>
                </c:pt>
                <c:pt idx="33">
                  <c:v>2.6486560822</c:v>
                </c:pt>
                <c:pt idx="34">
                  <c:v>2.8028590024</c:v>
                </c:pt>
                <c:pt idx="35">
                  <c:v>2.8935760945000002</c:v>
                </c:pt>
                <c:pt idx="36">
                  <c:v>2.9244887784000002</c:v>
                </c:pt>
                <c:pt idx="37">
                  <c:v>2.9262691095000002</c:v>
                </c:pt>
                <c:pt idx="38">
                  <c:v>2.9196902186</c:v>
                </c:pt>
                <c:pt idx="39">
                  <c:v>2.9082540736000002</c:v>
                </c:pt>
                <c:pt idx="40">
                  <c:v>2.891933012</c:v>
                </c:pt>
                <c:pt idx="41">
                  <c:v>2.8754429609000001</c:v>
                </c:pt>
                <c:pt idx="42">
                  <c:v>2.8639665633</c:v>
                </c:pt>
                <c:pt idx="43">
                  <c:v>2.8592265204</c:v>
                </c:pt>
                <c:pt idx="44">
                  <c:v>2.8582058445</c:v>
                </c:pt>
                <c:pt idx="45">
                  <c:v>2.8591786428999999</c:v>
                </c:pt>
                <c:pt idx="46">
                  <c:v>2.8690596580999999</c:v>
                </c:pt>
                <c:pt idx="47">
                  <c:v>2.8957525671000002</c:v>
                </c:pt>
                <c:pt idx="48">
                  <c:v>2.9388115779000001</c:v>
                </c:pt>
                <c:pt idx="49">
                  <c:v>2.9901973604999998</c:v>
                </c:pt>
                <c:pt idx="50">
                  <c:v>3.0342474341000001</c:v>
                </c:pt>
                <c:pt idx="51">
                  <c:v>3.0626171171999998</c:v>
                </c:pt>
                <c:pt idx="52">
                  <c:v>3.0779790342000002</c:v>
                </c:pt>
                <c:pt idx="53">
                  <c:v>3.0879517257</c:v>
                </c:pt>
                <c:pt idx="54">
                  <c:v>3.0970626234999998</c:v>
                </c:pt>
                <c:pt idx="55">
                  <c:v>3.1055078477000002</c:v>
                </c:pt>
                <c:pt idx="56">
                  <c:v>3.1139544903999998</c:v>
                </c:pt>
                <c:pt idx="57">
                  <c:v>3.1239509434000001</c:v>
                </c:pt>
                <c:pt idx="58">
                  <c:v>3.1392798781</c:v>
                </c:pt>
                <c:pt idx="59">
                  <c:v>3.1853812336999998</c:v>
                </c:pt>
                <c:pt idx="60">
                  <c:v>3.2680903822</c:v>
                </c:pt>
                <c:pt idx="61">
                  <c:v>3.3545059531999999</c:v>
                </c:pt>
                <c:pt idx="62">
                  <c:v>3.4130565047000001</c:v>
                </c:pt>
                <c:pt idx="63">
                  <c:v>3.4397611171000002</c:v>
                </c:pt>
                <c:pt idx="64">
                  <c:v>3.4516113131999999</c:v>
                </c:pt>
                <c:pt idx="65">
                  <c:v>3.4627908707000001</c:v>
                </c:pt>
                <c:pt idx="66">
                  <c:v>3.4752794324999998</c:v>
                </c:pt>
                <c:pt idx="67">
                  <c:v>3.4875349909</c:v>
                </c:pt>
                <c:pt idx="68">
                  <c:v>3.5003434448999999</c:v>
                </c:pt>
                <c:pt idx="69">
                  <c:v>3.5156057060000001</c:v>
                </c:pt>
                <c:pt idx="70">
                  <c:v>3.5331873626000001</c:v>
                </c:pt>
                <c:pt idx="71">
                  <c:v>3.5508672565000001</c:v>
                </c:pt>
                <c:pt idx="72">
                  <c:v>3.5665802747000002</c:v>
                </c:pt>
                <c:pt idx="73">
                  <c:v>3.5825050174999999</c:v>
                </c:pt>
                <c:pt idx="74">
                  <c:v>3.6009669094999999</c:v>
                </c:pt>
                <c:pt idx="75">
                  <c:v>3.6216520875999998</c:v>
                </c:pt>
                <c:pt idx="76">
                  <c:v>3.6413924842999998</c:v>
                </c:pt>
                <c:pt idx="77">
                  <c:v>3.6575509399000001</c:v>
                </c:pt>
                <c:pt idx="78">
                  <c:v>3.6705558687000002</c:v>
                </c:pt>
                <c:pt idx="79">
                  <c:v>3.6827727705000002</c:v>
                </c:pt>
                <c:pt idx="80">
                  <c:v>3.6974136889000002</c:v>
                </c:pt>
                <c:pt idx="81">
                  <c:v>3.7140012681000001</c:v>
                </c:pt>
                <c:pt idx="82">
                  <c:v>3.7294667423000001</c:v>
                </c:pt>
                <c:pt idx="83">
                  <c:v>3.7401880950000002</c:v>
                </c:pt>
                <c:pt idx="84">
                  <c:v>3.7455411463999999</c:v>
                </c:pt>
                <c:pt idx="85">
                  <c:v>3.746380952</c:v>
                </c:pt>
                <c:pt idx="86">
                  <c:v>3.7442058980000001</c:v>
                </c:pt>
                <c:pt idx="87">
                  <c:v>3.7406665146</c:v>
                </c:pt>
                <c:pt idx="88">
                  <c:v>3.7350201695999998</c:v>
                </c:pt>
                <c:pt idx="89">
                  <c:v>3.724799934</c:v>
                </c:pt>
                <c:pt idx="90">
                  <c:v>3.7089517950999999</c:v>
                </c:pt>
                <c:pt idx="91">
                  <c:v>3.6878977835</c:v>
                </c:pt>
                <c:pt idx="92">
                  <c:v>3.6633845388999999</c:v>
                </c:pt>
                <c:pt idx="93">
                  <c:v>3.6377952933</c:v>
                </c:pt>
                <c:pt idx="94">
                  <c:v>3.6141757606999998</c:v>
                </c:pt>
                <c:pt idx="95">
                  <c:v>3.5941037685000001</c:v>
                </c:pt>
                <c:pt idx="96">
                  <c:v>3.5790461390999999</c:v>
                </c:pt>
                <c:pt idx="97">
                  <c:v>3.5692348122999999</c:v>
                </c:pt>
                <c:pt idx="98">
                  <c:v>3.5652003407000001</c:v>
                </c:pt>
                <c:pt idx="99">
                  <c:v>3.5669178992999999</c:v>
                </c:pt>
                <c:pt idx="100">
                  <c:v>3.5723706066999998</c:v>
                </c:pt>
                <c:pt idx="101">
                  <c:v>3.5771317512</c:v>
                </c:pt>
                <c:pt idx="102">
                  <c:v>3.580799517</c:v>
                </c:pt>
                <c:pt idx="103">
                  <c:v>3.5859947502999998</c:v>
                </c:pt>
                <c:pt idx="104">
                  <c:v>3.5947116344999999</c:v>
                </c:pt>
                <c:pt idx="105">
                  <c:v>3.6066476554000002</c:v>
                </c:pt>
                <c:pt idx="106">
                  <c:v>3.6188439876</c:v>
                </c:pt>
                <c:pt idx="107">
                  <c:v>3.6295862644999999</c:v>
                </c:pt>
                <c:pt idx="108">
                  <c:v>3.6405540972999999</c:v>
                </c:pt>
                <c:pt idx="109">
                  <c:v>3.6557961433999999</c:v>
                </c:pt>
                <c:pt idx="110">
                  <c:v>3.6773147434000002</c:v>
                </c:pt>
                <c:pt idx="111">
                  <c:v>3.7016825825000002</c:v>
                </c:pt>
                <c:pt idx="112">
                  <c:v>3.7238547981000001</c:v>
                </c:pt>
                <c:pt idx="113">
                  <c:v>3.7411647946</c:v>
                </c:pt>
                <c:pt idx="114">
                  <c:v>3.7537441461999999</c:v>
                </c:pt>
                <c:pt idx="115">
                  <c:v>3.7633614808</c:v>
                </c:pt>
                <c:pt idx="116">
                  <c:v>3.7718836635000002</c:v>
                </c:pt>
                <c:pt idx="117">
                  <c:v>3.7799721121999998</c:v>
                </c:pt>
                <c:pt idx="118">
                  <c:v>3.7872544467</c:v>
                </c:pt>
                <c:pt idx="119">
                  <c:v>3.7934848963999999</c:v>
                </c:pt>
                <c:pt idx="120">
                  <c:v>3.7983985393999999</c:v>
                </c:pt>
                <c:pt idx="121">
                  <c:v>3.8019939572000001</c:v>
                </c:pt>
                <c:pt idx="122">
                  <c:v>3.8045286238</c:v>
                </c:pt>
                <c:pt idx="123">
                  <c:v>3.8062561124999998</c:v>
                </c:pt>
                <c:pt idx="124">
                  <c:v>3.8111697554999999</c:v>
                </c:pt>
                <c:pt idx="125">
                  <c:v>3.8591972022999999</c:v>
                </c:pt>
                <c:pt idx="126">
                  <c:v>3.9853223144999999</c:v>
                </c:pt>
                <c:pt idx="127">
                  <c:v>4.1467713952</c:v>
                </c:pt>
                <c:pt idx="128">
                  <c:v>4.2715020329</c:v>
                </c:pt>
                <c:pt idx="129">
                  <c:v>4.3253542124999997</c:v>
                </c:pt>
                <c:pt idx="130">
                  <c:v>4.3277601420999998</c:v>
                </c:pt>
                <c:pt idx="131">
                  <c:v>4.3163475810999996</c:v>
                </c:pt>
                <c:pt idx="132">
                  <c:v>4.315475148</c:v>
                </c:pt>
                <c:pt idx="133">
                  <c:v>4.3281289756000003</c:v>
                </c:pt>
                <c:pt idx="134">
                  <c:v>4.3446704506999998</c:v>
                </c:pt>
                <c:pt idx="135">
                  <c:v>4.3553520827999996</c:v>
                </c:pt>
                <c:pt idx="136">
                  <c:v>4.3561188309999999</c:v>
                </c:pt>
                <c:pt idx="137">
                  <c:v>4.3482123165999997</c:v>
                </c:pt>
                <c:pt idx="138">
                  <c:v>4.3348367809999999</c:v>
                </c:pt>
                <c:pt idx="139">
                  <c:v>4.3192294477999997</c:v>
                </c:pt>
                <c:pt idx="140">
                  <c:v>4.3032227813999997</c:v>
                </c:pt>
                <c:pt idx="141">
                  <c:v>4.2913459866999997</c:v>
                </c:pt>
                <c:pt idx="142">
                  <c:v>4.2894007444</c:v>
                </c:pt>
                <c:pt idx="143">
                  <c:v>4.2959287435000002</c:v>
                </c:pt>
                <c:pt idx="144">
                  <c:v>4.3028298317999996</c:v>
                </c:pt>
                <c:pt idx="145">
                  <c:v>4.3049151599000002</c:v>
                </c:pt>
                <c:pt idx="146">
                  <c:v>4.3028599768999998</c:v>
                </c:pt>
                <c:pt idx="147">
                  <c:v>4.2998486637999997</c:v>
                </c:pt>
                <c:pt idx="148">
                  <c:v>4.2981999068999999</c:v>
                </c:pt>
                <c:pt idx="149">
                  <c:v>4.3116304128999996</c:v>
                </c:pt>
                <c:pt idx="150">
                  <c:v>4.3913271843999997</c:v>
                </c:pt>
                <c:pt idx="151">
                  <c:v>4.5387620091</c:v>
                </c:pt>
                <c:pt idx="152">
                  <c:v>4.6869458496999998</c:v>
                </c:pt>
                <c:pt idx="153">
                  <c:v>4.7750115960999997</c:v>
                </c:pt>
                <c:pt idx="154">
                  <c:v>4.7872316896999996</c:v>
                </c:pt>
                <c:pt idx="155">
                  <c:v>4.7482693911</c:v>
                </c:pt>
                <c:pt idx="156">
                  <c:v>4.6929847895999997</c:v>
                </c:pt>
                <c:pt idx="157">
                  <c:v>4.6461251974</c:v>
                </c:pt>
                <c:pt idx="158">
                  <c:v>4.6141459106999996</c:v>
                </c:pt>
                <c:pt idx="159">
                  <c:v>4.5921378969999997</c:v>
                </c:pt>
                <c:pt idx="160">
                  <c:v>4.5711470127</c:v>
                </c:pt>
                <c:pt idx="161">
                  <c:v>4.5493780314999999</c:v>
                </c:pt>
                <c:pt idx="162">
                  <c:v>4.5305036843000002</c:v>
                </c:pt>
                <c:pt idx="163">
                  <c:v>4.5223985671999998</c:v>
                </c:pt>
                <c:pt idx="164">
                  <c:v>4.5262007444999997</c:v>
                </c:pt>
                <c:pt idx="165">
                  <c:v>4.5341228634000004</c:v>
                </c:pt>
                <c:pt idx="166">
                  <c:v>4.5366795181999997</c:v>
                </c:pt>
                <c:pt idx="167">
                  <c:v>4.5296670705000004</c:v>
                </c:pt>
                <c:pt idx="168">
                  <c:v>4.5152506441</c:v>
                </c:pt>
                <c:pt idx="169">
                  <c:v>4.4991074383000003</c:v>
                </c:pt>
                <c:pt idx="170">
                  <c:v>4.4876622497999996</c:v>
                </c:pt>
                <c:pt idx="171">
                  <c:v>4.4811718434000003</c:v>
                </c:pt>
                <c:pt idx="172">
                  <c:v>4.4750424682999999</c:v>
                </c:pt>
                <c:pt idx="173">
                  <c:v>4.4653868318000001</c:v>
                </c:pt>
                <c:pt idx="174">
                  <c:v>4.4515608937</c:v>
                </c:pt>
                <c:pt idx="175">
                  <c:v>4.4351201385000003</c:v>
                </c:pt>
                <c:pt idx="176">
                  <c:v>4.4174966334999999</c:v>
                </c:pt>
                <c:pt idx="177">
                  <c:v>4.3989563644</c:v>
                </c:pt>
                <c:pt idx="178">
                  <c:v>4.3794585465999996</c:v>
                </c:pt>
                <c:pt idx="179">
                  <c:v>4.3590726911999997</c:v>
                </c:pt>
                <c:pt idx="180">
                  <c:v>4.3382718980000003</c:v>
                </c:pt>
                <c:pt idx="181">
                  <c:v>4.3175406157999996</c:v>
                </c:pt>
                <c:pt idx="182">
                  <c:v>4.2973303108999996</c:v>
                </c:pt>
                <c:pt idx="183">
                  <c:v>4.2774821013000004</c:v>
                </c:pt>
                <c:pt idx="184">
                  <c:v>4.2575115383000002</c:v>
                </c:pt>
                <c:pt idx="185">
                  <c:v>4.2369887887999997</c:v>
                </c:pt>
                <c:pt idx="186">
                  <c:v>4.2154946595</c:v>
                </c:pt>
                <c:pt idx="187">
                  <c:v>4.1930174469999999</c:v>
                </c:pt>
                <c:pt idx="188">
                  <c:v>4.1690606445</c:v>
                </c:pt>
                <c:pt idx="189">
                  <c:v>4.1436898619000004</c:v>
                </c:pt>
                <c:pt idx="190">
                  <c:v>4.1170093656000004</c:v>
                </c:pt>
                <c:pt idx="191">
                  <c:v>4.0890336960999996</c:v>
                </c:pt>
                <c:pt idx="192">
                  <c:v>4.0597444116999997</c:v>
                </c:pt>
                <c:pt idx="193">
                  <c:v>4.0293887019000003</c:v>
                </c:pt>
                <c:pt idx="194">
                  <c:v>3.9981736808999999</c:v>
                </c:pt>
                <c:pt idx="195">
                  <c:v>3.9662266671999999</c:v>
                </c:pt>
                <c:pt idx="196">
                  <c:v>3.9330905198999999</c:v>
                </c:pt>
                <c:pt idx="197">
                  <c:v>3.8988134712</c:v>
                </c:pt>
                <c:pt idx="198">
                  <c:v>3.8632997661999999</c:v>
                </c:pt>
                <c:pt idx="199">
                  <c:v>3.8272189796</c:v>
                </c:pt>
                <c:pt idx="200">
                  <c:v>3.7903600961000001</c:v>
                </c:pt>
                <c:pt idx="201">
                  <c:v>3.7527646094999998</c:v>
                </c:pt>
                <c:pt idx="202">
                  <c:v>3.7144076943000002</c:v>
                </c:pt>
                <c:pt idx="203">
                  <c:v>3.6754223436000002</c:v>
                </c:pt>
                <c:pt idx="204">
                  <c:v>3.6349733621000002</c:v>
                </c:pt>
                <c:pt idx="205">
                  <c:v>3.5925982893000001</c:v>
                </c:pt>
                <c:pt idx="206">
                  <c:v>3.5481935679999999</c:v>
                </c:pt>
                <c:pt idx="207">
                  <c:v>3.5023943721999999</c:v>
                </c:pt>
                <c:pt idx="208">
                  <c:v>3.4554908037000001</c:v>
                </c:pt>
                <c:pt idx="209">
                  <c:v>3.4087230652999998</c:v>
                </c:pt>
                <c:pt idx="210">
                  <c:v>3.3629972816000002</c:v>
                </c:pt>
                <c:pt idx="211">
                  <c:v>3.3181421578000001</c:v>
                </c:pt>
                <c:pt idx="212">
                  <c:v>3.2750109761999999</c:v>
                </c:pt>
                <c:pt idx="213">
                  <c:v>3.2332739144999998</c:v>
                </c:pt>
                <c:pt idx="214">
                  <c:v>3.1921706080000001</c:v>
                </c:pt>
                <c:pt idx="215">
                  <c:v>3.1503622620999998</c:v>
                </c:pt>
                <c:pt idx="216">
                  <c:v>3.1066639989999998</c:v>
                </c:pt>
                <c:pt idx="217">
                  <c:v>3.0610180109999998</c:v>
                </c:pt>
                <c:pt idx="218">
                  <c:v>3.0147393316</c:v>
                </c:pt>
                <c:pt idx="219">
                  <c:v>2.9698184206999998</c:v>
                </c:pt>
                <c:pt idx="220">
                  <c:v>2.9297801210999999</c:v>
                </c:pt>
                <c:pt idx="221">
                  <c:v>2.8944643095</c:v>
                </c:pt>
                <c:pt idx="222">
                  <c:v>2.8620484516000002</c:v>
                </c:pt>
                <c:pt idx="223">
                  <c:v>2.8299113466999999</c:v>
                </c:pt>
                <c:pt idx="224">
                  <c:v>2.7971250593999999</c:v>
                </c:pt>
                <c:pt idx="225">
                  <c:v>2.763370052</c:v>
                </c:pt>
                <c:pt idx="226">
                  <c:v>2.7294127180999999</c:v>
                </c:pt>
                <c:pt idx="227">
                  <c:v>2.6948583350000002</c:v>
                </c:pt>
                <c:pt idx="228">
                  <c:v>2.6599966496</c:v>
                </c:pt>
                <c:pt idx="229">
                  <c:v>2.6247177213000001</c:v>
                </c:pt>
                <c:pt idx="230">
                  <c:v>2.5906726122000001</c:v>
                </c:pt>
                <c:pt idx="231">
                  <c:v>2.5614168419999999</c:v>
                </c:pt>
                <c:pt idx="232">
                  <c:v>2.5384846165999999</c:v>
                </c:pt>
                <c:pt idx="233">
                  <c:v>2.5199455887000002</c:v>
                </c:pt>
                <c:pt idx="234">
                  <c:v>2.5024595097</c:v>
                </c:pt>
                <c:pt idx="235">
                  <c:v>2.4839995681999998</c:v>
                </c:pt>
                <c:pt idx="236">
                  <c:v>2.4645712614000002</c:v>
                </c:pt>
                <c:pt idx="237">
                  <c:v>2.4446572646</c:v>
                </c:pt>
                <c:pt idx="238">
                  <c:v>2.4250106722</c:v>
                </c:pt>
                <c:pt idx="239">
                  <c:v>2.4056460246000002</c:v>
                </c:pt>
                <c:pt idx="240">
                  <c:v>2.3865638538999998</c:v>
                </c:pt>
                <c:pt idx="241">
                  <c:v>2.3672032848</c:v>
                </c:pt>
                <c:pt idx="242">
                  <c:v>2.3477212489000001</c:v>
                </c:pt>
                <c:pt idx="243">
                  <c:v>2.3281432807</c:v>
                </c:pt>
                <c:pt idx="244">
                  <c:v>2.3085988267999999</c:v>
                </c:pt>
                <c:pt idx="245">
                  <c:v>2.2892162695999998</c:v>
                </c:pt>
                <c:pt idx="246">
                  <c:v>2.2696225195999999</c:v>
                </c:pt>
                <c:pt idx="247">
                  <c:v>2.2499310642000001</c:v>
                </c:pt>
                <c:pt idx="248">
                  <c:v>2.2299590826000002</c:v>
                </c:pt>
                <c:pt idx="249">
                  <c:v>2.2100851609999999</c:v>
                </c:pt>
                <c:pt idx="250">
                  <c:v>2.1903275638999999</c:v>
                </c:pt>
                <c:pt idx="251">
                  <c:v>2.1703871458999999</c:v>
                </c:pt>
                <c:pt idx="252">
                  <c:v>2.1503942399999998</c:v>
                </c:pt>
                <c:pt idx="253">
                  <c:v>2.1305754661999998</c:v>
                </c:pt>
                <c:pt idx="254">
                  <c:v>2.1110024631000002</c:v>
                </c:pt>
                <c:pt idx="255">
                  <c:v>2.0918892606999999</c:v>
                </c:pt>
                <c:pt idx="256">
                  <c:v>2.0733528927</c:v>
                </c:pt>
                <c:pt idx="257">
                  <c:v>2.0553848475000001</c:v>
                </c:pt>
                <c:pt idx="258">
                  <c:v>2.0378663181999999</c:v>
                </c:pt>
                <c:pt idx="259">
                  <c:v>2.0203713730000001</c:v>
                </c:pt>
                <c:pt idx="260">
                  <c:v>2.0024825916000002</c:v>
                </c:pt>
                <c:pt idx="261">
                  <c:v>1.9840329349000001</c:v>
                </c:pt>
                <c:pt idx="262">
                  <c:v>1.9653234987999999</c:v>
                </c:pt>
                <c:pt idx="263">
                  <c:v>1.9469630361000001</c:v>
                </c:pt>
                <c:pt idx="264">
                  <c:v>1.9288586289</c:v>
                </c:pt>
                <c:pt idx="265">
                  <c:v>1.9109375744999999</c:v>
                </c:pt>
                <c:pt idx="266">
                  <c:v>1.8928432747999999</c:v>
                </c:pt>
                <c:pt idx="267">
                  <c:v>1.8745149076000001</c:v>
                </c:pt>
                <c:pt idx="268">
                  <c:v>1.8561042621999999</c:v>
                </c:pt>
                <c:pt idx="269">
                  <c:v>1.8376542509</c:v>
                </c:pt>
                <c:pt idx="270">
                  <c:v>1.8193937987</c:v>
                </c:pt>
                <c:pt idx="271">
                  <c:v>1.8014346197</c:v>
                </c:pt>
                <c:pt idx="272">
                  <c:v>1.7836600348</c:v>
                </c:pt>
                <c:pt idx="273">
                  <c:v>1.7659455627</c:v>
                </c:pt>
                <c:pt idx="274">
                  <c:v>1.7479278669</c:v>
                </c:pt>
                <c:pt idx="275">
                  <c:v>1.7298715144000001</c:v>
                </c:pt>
                <c:pt idx="276">
                  <c:v>1.7118162259</c:v>
                </c:pt>
                <c:pt idx="277">
                  <c:v>1.6939783365000001</c:v>
                </c:pt>
                <c:pt idx="278">
                  <c:v>1.6760994852</c:v>
                </c:pt>
                <c:pt idx="279">
                  <c:v>1.6583373129000001</c:v>
                </c:pt>
                <c:pt idx="280">
                  <c:v>1.6406145066</c:v>
                </c:pt>
                <c:pt idx="281">
                  <c:v>1.6231103405</c:v>
                </c:pt>
                <c:pt idx="282">
                  <c:v>1.6055332944</c:v>
                </c:pt>
                <c:pt idx="283">
                  <c:v>1.5880314335000001</c:v>
                </c:pt>
                <c:pt idx="284">
                  <c:v>1.5704999596</c:v>
                </c:pt>
                <c:pt idx="285">
                  <c:v>1.5531156643999999</c:v>
                </c:pt>
                <c:pt idx="286">
                  <c:v>1.5369752958</c:v>
                </c:pt>
                <c:pt idx="287">
                  <c:v>1.5223460808</c:v>
                </c:pt>
                <c:pt idx="288">
                  <c:v>1.5078753933</c:v>
                </c:pt>
                <c:pt idx="289">
                  <c:v>1.4926301554000001</c:v>
                </c:pt>
                <c:pt idx="290">
                  <c:v>1.4765376642000001</c:v>
                </c:pt>
                <c:pt idx="291">
                  <c:v>1.4600228764000001</c:v>
                </c:pt>
                <c:pt idx="292">
                  <c:v>1.4431765817</c:v>
                </c:pt>
                <c:pt idx="293">
                  <c:v>1.4265241018999999</c:v>
                </c:pt>
                <c:pt idx="294">
                  <c:v>1.4102311461999999</c:v>
                </c:pt>
                <c:pt idx="295">
                  <c:v>1.3935369067000001</c:v>
                </c:pt>
                <c:pt idx="296">
                  <c:v>1.3763638928999999</c:v>
                </c:pt>
                <c:pt idx="297">
                  <c:v>1.3589092888000001</c:v>
                </c:pt>
                <c:pt idx="298">
                  <c:v>1.3417313985999999</c:v>
                </c:pt>
                <c:pt idx="299">
                  <c:v>1.3256435177999999</c:v>
                </c:pt>
                <c:pt idx="300">
                  <c:v>1.3109601304</c:v>
                </c:pt>
                <c:pt idx="301">
                  <c:v>1.2967206731000001</c:v>
                </c:pt>
                <c:pt idx="302">
                  <c:v>1.2815213620999999</c:v>
                </c:pt>
                <c:pt idx="303">
                  <c:v>1.2651377938999999</c:v>
                </c:pt>
                <c:pt idx="304">
                  <c:v>1.2482936271</c:v>
                </c:pt>
                <c:pt idx="305">
                  <c:v>1.2320202656000001</c:v>
                </c:pt>
                <c:pt idx="306">
                  <c:v>1.2176482587999999</c:v>
                </c:pt>
                <c:pt idx="307">
                  <c:v>1.2046684213000001</c:v>
                </c:pt>
                <c:pt idx="308">
                  <c:v>1.1917838953</c:v>
                </c:pt>
                <c:pt idx="309">
                  <c:v>1.177882506</c:v>
                </c:pt>
                <c:pt idx="310">
                  <c:v>1.1631363458999999</c:v>
                </c:pt>
                <c:pt idx="311">
                  <c:v>1.1478568844000001</c:v>
                </c:pt>
                <c:pt idx="312">
                  <c:v>1.1324391991</c:v>
                </c:pt>
                <c:pt idx="313">
                  <c:v>1.1177841835</c:v>
                </c:pt>
                <c:pt idx="314">
                  <c:v>1.1046459957999999</c:v>
                </c:pt>
                <c:pt idx="315">
                  <c:v>1.0925936505</c:v>
                </c:pt>
                <c:pt idx="316">
                  <c:v>1.0809986234</c:v>
                </c:pt>
                <c:pt idx="317">
                  <c:v>1.069034408</c:v>
                </c:pt>
                <c:pt idx="318">
                  <c:v>1.0563652419</c:v>
                </c:pt>
                <c:pt idx="319">
                  <c:v>1.0427394136999999</c:v>
                </c:pt>
                <c:pt idx="320">
                  <c:v>1.0285596259000001</c:v>
                </c:pt>
                <c:pt idx="321">
                  <c:v>1.0140532076</c:v>
                </c:pt>
                <c:pt idx="322">
                  <c:v>0.99936583042000005</c:v>
                </c:pt>
                <c:pt idx="323">
                  <c:v>0.98459129855000005</c:v>
                </c:pt>
                <c:pt idx="324">
                  <c:v>0.96964431927000005</c:v>
                </c:pt>
                <c:pt idx="325">
                  <c:v>0.95444775671000004</c:v>
                </c:pt>
                <c:pt idx="326">
                  <c:v>0.93925731182000005</c:v>
                </c:pt>
                <c:pt idx="327">
                  <c:v>0.92366895229000001</c:v>
                </c:pt>
                <c:pt idx="328">
                  <c:v>0.90775945932000002</c:v>
                </c:pt>
                <c:pt idx="329">
                  <c:v>0.89180368483000005</c:v>
                </c:pt>
                <c:pt idx="330">
                  <c:v>0.87610857635999995</c:v>
                </c:pt>
                <c:pt idx="331">
                  <c:v>0.86073132083000004</c:v>
                </c:pt>
                <c:pt idx="332">
                  <c:v>0.84533588960999995</c:v>
                </c:pt>
                <c:pt idx="333">
                  <c:v>0.82941779643000002</c:v>
                </c:pt>
                <c:pt idx="334">
                  <c:v>0.81295496449000004</c:v>
                </c:pt>
                <c:pt idx="335">
                  <c:v>0.79624432250999999</c:v>
                </c:pt>
                <c:pt idx="336">
                  <c:v>0.78063619136999995</c:v>
                </c:pt>
                <c:pt idx="337">
                  <c:v>0.76814337372999997</c:v>
                </c:pt>
                <c:pt idx="338">
                  <c:v>0.75906607880999999</c:v>
                </c:pt>
                <c:pt idx="339">
                  <c:v>0.75125531927</c:v>
                </c:pt>
                <c:pt idx="340">
                  <c:v>0.74225427358999996</c:v>
                </c:pt>
                <c:pt idx="341">
                  <c:v>0.73094956987000004</c:v>
                </c:pt>
                <c:pt idx="342">
                  <c:v>0.71781155950999997</c:v>
                </c:pt>
                <c:pt idx="343">
                  <c:v>0.70396939627999999</c:v>
                </c:pt>
                <c:pt idx="344">
                  <c:v>0.69015498421999999</c:v>
                </c:pt>
                <c:pt idx="345">
                  <c:v>0.67671228721999999</c:v>
                </c:pt>
                <c:pt idx="346">
                  <c:v>0.66359098962999996</c:v>
                </c:pt>
                <c:pt idx="347">
                  <c:v>0.65042287856000003</c:v>
                </c:pt>
                <c:pt idx="348">
                  <c:v>0.63761473483999997</c:v>
                </c:pt>
                <c:pt idx="349">
                  <c:v>0.62548574135000001</c:v>
                </c:pt>
                <c:pt idx="350">
                  <c:v>0.61319516151999998</c:v>
                </c:pt>
                <c:pt idx="351">
                  <c:v>0.59989405759000003</c:v>
                </c:pt>
                <c:pt idx="352">
                  <c:v>0.58549992963999997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34B-4F3C-AB13-0871969ED078}"/>
            </c:ext>
          </c:extLst>
        </c:ser>
        <c:ser>
          <c:idx val="1"/>
          <c:order val="5"/>
          <c:tx>
            <c:v>max Defl</c:v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[Reference_Values_1_FCR.xlsx]Reference_Values!$F$2:$F$3</c:f>
              <c:numCache>
                <c:formatCode>General</c:formatCode>
                <c:ptCount val="2"/>
                <c:pt idx="0">
                  <c:v>131.233148134</c:v>
                </c:pt>
                <c:pt idx="1">
                  <c:v>131.233148134</c:v>
                </c:pt>
              </c:numCache>
            </c:numRef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10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E34B-4F3C-AB13-0871969ED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333224"/>
        <c:axId val="539333552"/>
      </c:scatterChart>
      <c:valAx>
        <c:axId val="539333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0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800"/>
                  <a:t>Deflection (mm)</a:t>
                </a:r>
              </a:p>
            </c:rich>
          </c:tx>
          <c:layout>
            <c:manualLayout>
              <c:xMode val="edge"/>
              <c:yMode val="edge"/>
              <c:x val="0.40559667481120648"/>
              <c:y val="0.8764098765432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0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333552"/>
        <c:crosses val="autoZero"/>
        <c:crossBetween val="midCat"/>
      </c:valAx>
      <c:valAx>
        <c:axId val="53933355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800"/>
                  <a:t>Force (kN)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33322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DD7C8-0372-D144-BA93-141549E19476}" type="datetimeFigureOut">
              <a:rPr lang="de-DE" smtClean="0"/>
              <a:t>18.05.2023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C9E9C-1806-3D45-8625-F0002340C4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726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FD1B-4624-A54C-89F3-AAE25A789C02}" type="datetimeFigureOut">
              <a:rPr lang="de-DE" smtClean="0"/>
              <a:t>18.05.2023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85800"/>
            <a:ext cx="6064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ABA8-235B-9747-A3D2-12573A6AFA9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068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A16D-65E4-4D16-AD37-D79BD11426E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748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938125" cy="6706139"/>
          </a:xfrm>
          <a:prstGeom prst="rect">
            <a:avLst/>
          </a:prstGeom>
        </p:spPr>
      </p:pic>
      <p:sp>
        <p:nvSpPr>
          <p:cNvPr id="20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880588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939905"/>
            <a:ext cx="10521108" cy="284523"/>
          </a:xfrm>
        </p:spPr>
        <p:txBody>
          <a:bodyPr wrap="square">
            <a:noAutofit/>
          </a:bodyPr>
          <a:lstStyle>
            <a:lvl1pPr marL="0" marR="0" indent="0" algn="l" defTabSz="6480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6480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sz="1800" dirty="0">
                <a:solidFill>
                  <a:srgbClr val="595959"/>
                </a:solidFill>
                <a:latin typeface="Calibri" panose="020F0502020204030204" pitchFamily="34" charset="0"/>
              </a:rPr>
              <a:t>www.tugraz.at</a:t>
            </a:r>
            <a:endParaRPr lang="de-DE" sz="1800" dirty="0">
              <a:solidFill>
                <a:srgbClr val="000000"/>
              </a:solidFill>
              <a:latin typeface="+mj-lt"/>
            </a:endParaRPr>
          </a:p>
          <a:p>
            <a:pPr lvl="0"/>
            <a:endParaRPr lang="de-DE" dirty="0"/>
          </a:p>
        </p:txBody>
      </p:sp>
      <p:sp>
        <p:nvSpPr>
          <p:cNvPr id="9" name="Titel 5"/>
          <p:cNvSpPr>
            <a:spLocks noGrp="1"/>
          </p:cNvSpPr>
          <p:nvPr>
            <p:ph type="ctrTitle" hasCustomPrompt="1"/>
          </p:nvPr>
        </p:nvSpPr>
        <p:spPr>
          <a:xfrm>
            <a:off x="880588" y="1392640"/>
            <a:ext cx="8659375" cy="2426880"/>
          </a:xfrm>
        </p:spPr>
        <p:txBody>
          <a:bodyPr/>
          <a:lstStyle>
            <a:lvl1pPr>
              <a:defRPr lang="de-DE" sz="5100" kern="1200" dirty="0" err="1" smtClean="0">
                <a:solidFill>
                  <a:srgbClr val="F701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br>
              <a:rPr lang="de-DE" dirty="0"/>
            </a:b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0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800" spc="128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800" spc="128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800" spc="128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spc="128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09066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"/>
          <p:cNvSpPr>
            <a:spLocks noGrp="1"/>
          </p:cNvSpPr>
          <p:nvPr>
            <p:ph sz="half" idx="16" hasCustomPrompt="1"/>
          </p:nvPr>
        </p:nvSpPr>
        <p:spPr>
          <a:xfrm>
            <a:off x="9900000" y="4500000"/>
            <a:ext cx="2916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Inhaltsplatzhalter 1"/>
          <p:cNvSpPr>
            <a:spLocks noGrp="1"/>
          </p:cNvSpPr>
          <p:nvPr>
            <p:ph sz="half" idx="15" hasCustomPrompt="1"/>
          </p:nvPr>
        </p:nvSpPr>
        <p:spPr>
          <a:xfrm>
            <a:off x="6912000" y="4500000"/>
            <a:ext cx="2916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Inhaltsplatzhalter 1"/>
          <p:cNvSpPr>
            <a:spLocks noGrp="1"/>
          </p:cNvSpPr>
          <p:nvPr>
            <p:ph sz="half" idx="14" hasCustomPrompt="1"/>
          </p:nvPr>
        </p:nvSpPr>
        <p:spPr>
          <a:xfrm>
            <a:off x="6912000" y="2232000"/>
            <a:ext cx="5904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864000" y="2232000"/>
            <a:ext cx="5904000" cy="44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19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noProof="0" dirty="0"/>
              <a:t>Edit title master format by clicking 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</p:spTree>
    <p:extLst>
      <p:ext uri="{BB962C8B-B14F-4D97-AF65-F5344CB8AC3E}">
        <p14:creationId xmlns:p14="http://schemas.microsoft.com/office/powerpoint/2010/main" val="84791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Inhalt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/>
          <p:cNvSpPr>
            <a:spLocks noGrp="1"/>
          </p:cNvSpPr>
          <p:nvPr>
            <p:ph sz="half" idx="16" hasCustomPrompt="1"/>
          </p:nvPr>
        </p:nvSpPr>
        <p:spPr>
          <a:xfrm>
            <a:off x="9900000" y="4500000"/>
            <a:ext cx="2916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Inhaltsplatzhalter 1"/>
          <p:cNvSpPr>
            <a:spLocks noGrp="1"/>
          </p:cNvSpPr>
          <p:nvPr>
            <p:ph sz="half" idx="15" hasCustomPrompt="1"/>
          </p:nvPr>
        </p:nvSpPr>
        <p:spPr>
          <a:xfrm>
            <a:off x="6912000" y="4500000"/>
            <a:ext cx="2916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1" name="Inhaltsplatzhalter 1"/>
          <p:cNvSpPr>
            <a:spLocks noGrp="1"/>
          </p:cNvSpPr>
          <p:nvPr>
            <p:ph sz="half" idx="18" hasCustomPrompt="1"/>
          </p:nvPr>
        </p:nvSpPr>
        <p:spPr>
          <a:xfrm>
            <a:off x="864000" y="4104000"/>
            <a:ext cx="5904000" cy="2556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Inhaltsplatzhalter 1"/>
          <p:cNvSpPr>
            <a:spLocks noGrp="1"/>
          </p:cNvSpPr>
          <p:nvPr>
            <p:ph sz="half" idx="14" hasCustomPrompt="1"/>
          </p:nvPr>
        </p:nvSpPr>
        <p:spPr>
          <a:xfrm>
            <a:off x="6912000" y="2232000"/>
            <a:ext cx="5904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" name="Inhaltsplatzhalter 1"/>
          <p:cNvSpPr>
            <a:spLocks noGrp="1"/>
          </p:cNvSpPr>
          <p:nvPr>
            <p:ph sz="half" idx="17" hasCustomPrompt="1"/>
          </p:nvPr>
        </p:nvSpPr>
        <p:spPr>
          <a:xfrm>
            <a:off x="864000" y="2232000"/>
            <a:ext cx="5904000" cy="180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19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noProof="0" dirty="0"/>
              <a:t>Edit title master format by clicking 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</p:spTree>
    <p:extLst>
      <p:ext uri="{BB962C8B-B14F-4D97-AF65-F5344CB8AC3E}">
        <p14:creationId xmlns:p14="http://schemas.microsoft.com/office/powerpoint/2010/main" val="232916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"/>
          <p:cNvSpPr>
            <a:spLocks noGrp="1"/>
          </p:cNvSpPr>
          <p:nvPr>
            <p:ph sz="half" idx="20" hasCustomPrompt="1"/>
          </p:nvPr>
        </p:nvSpPr>
        <p:spPr>
          <a:xfrm>
            <a:off x="8928000" y="2231999"/>
            <a:ext cx="3888000" cy="44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Inhaltsplatzhalter 1"/>
          <p:cNvSpPr>
            <a:spLocks noGrp="1"/>
          </p:cNvSpPr>
          <p:nvPr>
            <p:ph sz="half" idx="19" hasCustomPrompt="1"/>
          </p:nvPr>
        </p:nvSpPr>
        <p:spPr>
          <a:xfrm>
            <a:off x="4896000" y="2231999"/>
            <a:ext cx="3888000" cy="4428000"/>
          </a:xfrm>
          <a:prstGeom prst="rect">
            <a:avLst/>
          </a:prstGeom>
        </p:spPr>
        <p:txBody>
          <a:bodyPr/>
          <a:lstStyle>
            <a:lvl1pPr>
              <a:defRPr lang="en-GB" sz="2000" kern="1200" baseline="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Inhaltsplatzhalter 1"/>
          <p:cNvSpPr>
            <a:spLocks noGrp="1"/>
          </p:cNvSpPr>
          <p:nvPr>
            <p:ph sz="half" idx="16" hasCustomPrompt="1"/>
          </p:nvPr>
        </p:nvSpPr>
        <p:spPr>
          <a:xfrm>
            <a:off x="880585" y="2231999"/>
            <a:ext cx="3888000" cy="44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19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noProof="0" dirty="0"/>
              <a:t>Edit title master format by clicking 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5371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lus 3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"/>
          <p:cNvSpPr>
            <a:spLocks noGrp="1"/>
          </p:cNvSpPr>
          <p:nvPr>
            <p:ph sz="half" idx="26" hasCustomPrompt="1"/>
          </p:nvPr>
        </p:nvSpPr>
        <p:spPr>
          <a:xfrm>
            <a:off x="8928000" y="4500000"/>
            <a:ext cx="3888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" name="Inhaltsplatzhalter 1"/>
          <p:cNvSpPr>
            <a:spLocks noGrp="1"/>
          </p:cNvSpPr>
          <p:nvPr>
            <p:ph sz="half" idx="22" hasCustomPrompt="1"/>
          </p:nvPr>
        </p:nvSpPr>
        <p:spPr>
          <a:xfrm>
            <a:off x="4896000" y="4500000"/>
            <a:ext cx="3888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1" name="Inhaltsplatzhalter 1"/>
          <p:cNvSpPr>
            <a:spLocks noGrp="1"/>
          </p:cNvSpPr>
          <p:nvPr>
            <p:ph sz="half" idx="23" hasCustomPrompt="1"/>
          </p:nvPr>
        </p:nvSpPr>
        <p:spPr>
          <a:xfrm>
            <a:off x="864000" y="4500000"/>
            <a:ext cx="3888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5" name="Inhaltsplatzhalter 1"/>
          <p:cNvSpPr>
            <a:spLocks noGrp="1"/>
          </p:cNvSpPr>
          <p:nvPr>
            <p:ph sz="half" idx="27" hasCustomPrompt="1"/>
          </p:nvPr>
        </p:nvSpPr>
        <p:spPr>
          <a:xfrm>
            <a:off x="8928000" y="2232000"/>
            <a:ext cx="3888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Inhaltsplatzhalter 1"/>
          <p:cNvSpPr>
            <a:spLocks noGrp="1"/>
          </p:cNvSpPr>
          <p:nvPr>
            <p:ph sz="half" idx="24" hasCustomPrompt="1"/>
          </p:nvPr>
        </p:nvSpPr>
        <p:spPr>
          <a:xfrm>
            <a:off x="4896000" y="2232000"/>
            <a:ext cx="3888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3" name="Inhaltsplatzhalter 1"/>
          <p:cNvSpPr>
            <a:spLocks noGrp="1"/>
          </p:cNvSpPr>
          <p:nvPr>
            <p:ph sz="half" idx="25" hasCustomPrompt="1"/>
          </p:nvPr>
        </p:nvSpPr>
        <p:spPr>
          <a:xfrm>
            <a:off x="864000" y="2232000"/>
            <a:ext cx="3888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19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noProof="0" dirty="0"/>
              <a:t>Edit title master format by clicking 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2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28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plus 3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"/>
          <p:cNvSpPr>
            <a:spLocks noGrp="1"/>
          </p:cNvSpPr>
          <p:nvPr>
            <p:ph sz="half" idx="26" hasCustomPrompt="1"/>
          </p:nvPr>
        </p:nvSpPr>
        <p:spPr>
          <a:xfrm>
            <a:off x="8928000" y="5220000"/>
            <a:ext cx="3888000" cy="144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Inhaltsplatzhalter 1"/>
          <p:cNvSpPr>
            <a:spLocks noGrp="1"/>
          </p:cNvSpPr>
          <p:nvPr>
            <p:ph sz="half" idx="22" hasCustomPrompt="1"/>
          </p:nvPr>
        </p:nvSpPr>
        <p:spPr>
          <a:xfrm>
            <a:off x="4896000" y="5220000"/>
            <a:ext cx="3888000" cy="144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Inhaltsplatzhalter 1"/>
          <p:cNvSpPr>
            <a:spLocks noGrp="1"/>
          </p:cNvSpPr>
          <p:nvPr>
            <p:ph sz="half" idx="23" hasCustomPrompt="1"/>
          </p:nvPr>
        </p:nvSpPr>
        <p:spPr>
          <a:xfrm>
            <a:off x="864000" y="5220000"/>
            <a:ext cx="3888000" cy="144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Inhaltsplatzhalter 1"/>
          <p:cNvSpPr>
            <a:spLocks noGrp="1"/>
          </p:cNvSpPr>
          <p:nvPr>
            <p:ph sz="half" idx="27" hasCustomPrompt="1"/>
          </p:nvPr>
        </p:nvSpPr>
        <p:spPr>
          <a:xfrm>
            <a:off x="8928000" y="2232000"/>
            <a:ext cx="3888000" cy="288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Inhaltsplatzhalter 1"/>
          <p:cNvSpPr>
            <a:spLocks noGrp="1"/>
          </p:cNvSpPr>
          <p:nvPr>
            <p:ph sz="half" idx="24" hasCustomPrompt="1"/>
          </p:nvPr>
        </p:nvSpPr>
        <p:spPr>
          <a:xfrm>
            <a:off x="4896000" y="2232000"/>
            <a:ext cx="3888000" cy="288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" name="Inhaltsplatzhalter 1"/>
          <p:cNvSpPr>
            <a:spLocks noGrp="1"/>
          </p:cNvSpPr>
          <p:nvPr>
            <p:ph sz="half" idx="25" hasCustomPrompt="1"/>
          </p:nvPr>
        </p:nvSpPr>
        <p:spPr>
          <a:xfrm>
            <a:off x="864000" y="2232000"/>
            <a:ext cx="3888000" cy="288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19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noProof="0" dirty="0"/>
              <a:t>Edit title master format by clicking 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4108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us 2 rech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"/>
          <p:cNvSpPr>
            <a:spLocks noGrp="1"/>
          </p:cNvSpPr>
          <p:nvPr>
            <p:ph sz="half" idx="16" hasCustomPrompt="1"/>
          </p:nvPr>
        </p:nvSpPr>
        <p:spPr>
          <a:xfrm>
            <a:off x="6912000" y="4500000"/>
            <a:ext cx="5904000" cy="21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Inhaltsplatzhalter 1"/>
          <p:cNvSpPr>
            <a:spLocks noGrp="1"/>
          </p:cNvSpPr>
          <p:nvPr>
            <p:ph sz="half" idx="15" hasCustomPrompt="1"/>
          </p:nvPr>
        </p:nvSpPr>
        <p:spPr>
          <a:xfrm>
            <a:off x="6912000" y="2232000"/>
            <a:ext cx="5904000" cy="21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864000" y="2231999"/>
            <a:ext cx="5904000" cy="442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19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noProof="0" dirty="0"/>
              <a:t>Edit title master format by clicking 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6242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19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noProof="0" dirty="0"/>
              <a:t>Edit title master format by clicking 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</p:spTree>
    <p:extLst>
      <p:ext uri="{BB962C8B-B14F-4D97-AF65-F5344CB8AC3E}">
        <p14:creationId xmlns:p14="http://schemas.microsoft.com/office/powerpoint/2010/main" val="3664957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31859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61470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125320" y="1716843"/>
            <a:ext cx="4633108" cy="2723823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 </a:t>
            </a:r>
          </a:p>
          <a:p>
            <a:pPr>
              <a:lnSpc>
                <a:spcPct val="150000"/>
              </a:lnSpc>
            </a:pPr>
            <a:r>
              <a:rPr lang="en-GB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</a:t>
            </a:r>
          </a:p>
          <a:p>
            <a:pPr>
              <a:lnSpc>
                <a:spcPct val="150000"/>
              </a:lnSpc>
            </a:pPr>
            <a:endParaRPr lang="en-GB" sz="18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Inffeldgasse</a:t>
            </a:r>
            <a:r>
              <a:rPr lang="en-GB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23/1</a:t>
            </a:r>
          </a:p>
          <a:p>
            <a:pPr>
              <a:lnSpc>
                <a:spcPct val="150000"/>
              </a:lnSpc>
            </a:pPr>
            <a:r>
              <a:rPr lang="en-GB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8010 Graz Austria</a:t>
            </a:r>
          </a:p>
          <a:p>
            <a:pPr>
              <a:lnSpc>
                <a:spcPct val="150000"/>
              </a:lnSpc>
            </a:pPr>
            <a:r>
              <a:rPr lang="en-GB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www.vsi.tugraz.at</a:t>
            </a:r>
            <a:endParaRPr lang="de-AT" sz="18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4825" y="4965637"/>
            <a:ext cx="2181225" cy="1252537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en-GB" sz="1800" noProof="0" dirty="0"/>
              <a:t>Insert contact</a:t>
            </a:r>
            <a:endParaRPr lang="en-GB" noProof="0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8726" r="12941" b="17690"/>
          <a:stretch/>
        </p:blipFill>
        <p:spPr>
          <a:xfrm>
            <a:off x="1072988" y="2480769"/>
            <a:ext cx="5345723" cy="3005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874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00FF2-662C-0C4C-8DA0-CBF559DB4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266" y="1197187"/>
            <a:ext cx="9703594" cy="2546773"/>
          </a:xfrm>
        </p:spPr>
        <p:txBody>
          <a:bodyPr anchor="b"/>
          <a:lstStyle>
            <a:lvl1pPr algn="ctr">
              <a:defRPr sz="6367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A9660-9CAB-24AB-C9C9-99F44FE16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266" y="3842174"/>
            <a:ext cx="9703594" cy="1766146"/>
          </a:xfrm>
        </p:spPr>
        <p:txBody>
          <a:bodyPr/>
          <a:lstStyle>
            <a:lvl1pPr marL="0" indent="0" algn="ctr">
              <a:buNone/>
              <a:defRPr sz="2547"/>
            </a:lvl1pPr>
            <a:lvl2pPr marL="485181" indent="0" algn="ctr">
              <a:buNone/>
              <a:defRPr sz="2122"/>
            </a:lvl2pPr>
            <a:lvl3pPr marL="970361" indent="0" algn="ctr">
              <a:buNone/>
              <a:defRPr sz="1910"/>
            </a:lvl3pPr>
            <a:lvl4pPr marL="1455542" indent="0" algn="ctr">
              <a:buNone/>
              <a:defRPr sz="1698"/>
            </a:lvl4pPr>
            <a:lvl5pPr marL="1940723" indent="0" algn="ctr">
              <a:buNone/>
              <a:defRPr sz="1698"/>
            </a:lvl5pPr>
            <a:lvl6pPr marL="2425903" indent="0" algn="ctr">
              <a:buNone/>
              <a:defRPr sz="1698"/>
            </a:lvl6pPr>
            <a:lvl7pPr marL="2911084" indent="0" algn="ctr">
              <a:buNone/>
              <a:defRPr sz="1698"/>
            </a:lvl7pPr>
            <a:lvl8pPr marL="3396264" indent="0" algn="ctr">
              <a:buNone/>
              <a:defRPr sz="1698"/>
            </a:lvl8pPr>
            <a:lvl9pPr marL="3881445" indent="0" algn="ctr">
              <a:buNone/>
              <a:defRPr sz="1698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06DA31-8320-7974-1455-D53E60CD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8E8E-5E24-4399-9882-53E0009A27A6}" type="datetime1">
              <a:rPr lang="de-DE" smtClean="0"/>
              <a:t>18.05.2023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1795B6-7337-EBA1-C06C-0F52D0A9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15A3C4-C8E2-1232-0EAE-A6D8BA5E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F05-A874-594F-8B63-9A083EA02B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56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/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1" y="6533924"/>
            <a:ext cx="679590" cy="7812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8125" cy="3485286"/>
          </a:xfrm>
          <a:prstGeom prst="rect">
            <a:avLst/>
          </a:prstGeom>
        </p:spPr>
      </p:pic>
      <p:sp>
        <p:nvSpPr>
          <p:cNvPr id="7" name="Bildplatzhalter 20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2938124" cy="3481600"/>
          </a:xfrm>
        </p:spPr>
        <p:txBody>
          <a:bodyPr/>
          <a:lstStyle>
            <a:lvl1pPr marL="0" marR="0" indent="0" algn="l" defTabSz="6480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GB" noProof="0" dirty="0"/>
              <a:t>click and add a picture</a:t>
            </a:r>
            <a:br>
              <a:rPr lang="en-GB" noProof="0" dirty="0"/>
            </a:br>
            <a:r>
              <a:rPr lang="en-GB" noProof="0" dirty="0"/>
              <a:t>36 x 9,7 cm, optimal 200 dpi</a:t>
            </a:r>
          </a:p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0" y="3430400"/>
            <a:ext cx="12938125" cy="768000"/>
          </a:xfrm>
          <a:solidFill>
            <a:schemeClr val="accent1"/>
          </a:solidFill>
        </p:spPr>
        <p:txBody>
          <a:bodyPr bIns="76545" anchor="ctr" anchorCtr="0">
            <a:normAutofit/>
          </a:bodyPr>
          <a:lstStyle>
            <a:lvl1pPr marL="882819" marR="0" indent="0" algn="l" defTabSz="6480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a title</a:t>
            </a:r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12" y="4285442"/>
            <a:ext cx="11686991" cy="1749720"/>
          </a:xfrm>
        </p:spPr>
        <p:txBody>
          <a:bodyPr/>
          <a:lstStyle>
            <a:lvl1pPr>
              <a:spcBef>
                <a:spcPts val="0"/>
              </a:spcBef>
              <a:spcAft>
                <a:spcPts val="851"/>
              </a:spcAft>
              <a:defRPr/>
            </a:lvl1pPr>
          </a:lstStyle>
          <a:p>
            <a:pPr lvl="0"/>
            <a:br>
              <a:rPr lang="en-GB" noProof="0" dirty="0"/>
            </a:br>
            <a:r>
              <a:rPr lang="en-GB" noProof="0" dirty="0"/>
              <a:t>Click and add: event name, date, location, ...</a:t>
            </a:r>
          </a:p>
        </p:txBody>
      </p:sp>
      <p:sp>
        <p:nvSpPr>
          <p:cNvPr id="11" name="Textplatzhalt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639335" y="2981153"/>
            <a:ext cx="4928169" cy="327377"/>
          </a:xfrm>
        </p:spPr>
        <p:txBody>
          <a:bodyPr anchor="b" anchorCtr="0">
            <a:noAutofit/>
          </a:bodyPr>
          <a:lstStyle>
            <a:lvl1pPr algn="r">
              <a:defRPr sz="1100"/>
            </a:lvl1pPr>
          </a:lstStyle>
          <a:p>
            <a:pPr lvl="0"/>
            <a:r>
              <a:rPr lang="en-GB" noProof="0" dirty="0"/>
              <a:t>place holder image source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921617"/>
            <a:ext cx="10521108" cy="284523"/>
          </a:xfrm>
        </p:spPr>
        <p:txBody>
          <a:bodyPr wrap="square">
            <a:noAutofit/>
          </a:bodyPr>
          <a:lstStyle>
            <a:lvl1pPr marL="0" marR="0" indent="0" algn="l" defTabSz="6480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180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www.tugraz.at</a:t>
            </a:r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0510" y="6035161"/>
            <a:ext cx="2568027" cy="498763"/>
          </a:xfrm>
        </p:spPr>
        <p:txBody>
          <a:bodyPr anchor="b" anchorCtr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dirty="0"/>
              <a:t>place holder</a:t>
            </a:r>
            <a:br>
              <a:rPr lang="en-GB" noProof="0" dirty="0"/>
            </a:br>
            <a:r>
              <a:rPr lang="en-GB" noProof="0" dirty="0"/>
              <a:t>supported by: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1" y="6707200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523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24EB8-987B-23A4-2698-5061F121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0179F7-795B-266E-38FF-9C192FECF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972A1F-114B-DE16-334C-891B3B38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06C8-31F2-441D-A8C1-2A372A8DE3A4}" type="datetime1">
              <a:rPr lang="de-DE" smtClean="0"/>
              <a:t>18.05.2023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FB491-3599-55F2-6D7F-166D62B6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06869A-2233-764D-216C-DF73C050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F05-A874-594F-8B63-9A083EA02B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68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0CB9C-0B09-DEAD-C0CB-77B98323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181" y="389467"/>
            <a:ext cx="11159133" cy="141393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CB9BDC-EC94-EDB6-7575-A27A4E3CE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182" y="1793241"/>
            <a:ext cx="5473433" cy="878839"/>
          </a:xfrm>
        </p:spPr>
        <p:txBody>
          <a:bodyPr anchor="b"/>
          <a:lstStyle>
            <a:lvl1pPr marL="0" indent="0">
              <a:buNone/>
              <a:defRPr sz="2547" b="1"/>
            </a:lvl1pPr>
            <a:lvl2pPr marL="485181" indent="0">
              <a:buNone/>
              <a:defRPr sz="2122" b="1"/>
            </a:lvl2pPr>
            <a:lvl3pPr marL="970361" indent="0">
              <a:buNone/>
              <a:defRPr sz="1910" b="1"/>
            </a:lvl3pPr>
            <a:lvl4pPr marL="1455542" indent="0">
              <a:buNone/>
              <a:defRPr sz="1698" b="1"/>
            </a:lvl4pPr>
            <a:lvl5pPr marL="1940723" indent="0">
              <a:buNone/>
              <a:defRPr sz="1698" b="1"/>
            </a:lvl5pPr>
            <a:lvl6pPr marL="2425903" indent="0">
              <a:buNone/>
              <a:defRPr sz="1698" b="1"/>
            </a:lvl6pPr>
            <a:lvl7pPr marL="2911084" indent="0">
              <a:buNone/>
              <a:defRPr sz="1698" b="1"/>
            </a:lvl7pPr>
            <a:lvl8pPr marL="3396264" indent="0">
              <a:buNone/>
              <a:defRPr sz="1698" b="1"/>
            </a:lvl8pPr>
            <a:lvl9pPr marL="3881445" indent="0">
              <a:buNone/>
              <a:defRPr sz="1698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767CD9-B09A-77CB-44E3-19C28EB1B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1182" y="2672080"/>
            <a:ext cx="5473433" cy="39302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CAAD20-01F5-8237-4FEA-9BAEB354C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9926" y="1793241"/>
            <a:ext cx="5500388" cy="878839"/>
          </a:xfrm>
        </p:spPr>
        <p:txBody>
          <a:bodyPr anchor="b"/>
          <a:lstStyle>
            <a:lvl1pPr marL="0" indent="0">
              <a:buNone/>
              <a:defRPr sz="2547" b="1"/>
            </a:lvl1pPr>
            <a:lvl2pPr marL="485181" indent="0">
              <a:buNone/>
              <a:defRPr sz="2122" b="1"/>
            </a:lvl2pPr>
            <a:lvl3pPr marL="970361" indent="0">
              <a:buNone/>
              <a:defRPr sz="1910" b="1"/>
            </a:lvl3pPr>
            <a:lvl4pPr marL="1455542" indent="0">
              <a:buNone/>
              <a:defRPr sz="1698" b="1"/>
            </a:lvl4pPr>
            <a:lvl5pPr marL="1940723" indent="0">
              <a:buNone/>
              <a:defRPr sz="1698" b="1"/>
            </a:lvl5pPr>
            <a:lvl6pPr marL="2425903" indent="0">
              <a:buNone/>
              <a:defRPr sz="1698" b="1"/>
            </a:lvl6pPr>
            <a:lvl7pPr marL="2911084" indent="0">
              <a:buNone/>
              <a:defRPr sz="1698" b="1"/>
            </a:lvl7pPr>
            <a:lvl8pPr marL="3396264" indent="0">
              <a:buNone/>
              <a:defRPr sz="1698" b="1"/>
            </a:lvl8pPr>
            <a:lvl9pPr marL="3881445" indent="0">
              <a:buNone/>
              <a:defRPr sz="1698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DE1816-4CB7-5256-E2A7-10E037CE3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9926" y="2672080"/>
            <a:ext cx="5500388" cy="39302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27EC1FC-59F3-EA89-9E1E-7E2EE4A2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A663-12B9-4F35-ADA9-A9DF7DDCD76F}" type="datetime1">
              <a:rPr lang="de-DE" smtClean="0"/>
              <a:t>18.05.2023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F5945D-8C2D-EC2B-F3E9-80CB1282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C0E4C9-3617-1C8E-6E44-53695592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F05-A874-594F-8B63-9A083EA02B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58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22023" y="2080860"/>
            <a:ext cx="10997406" cy="1452880"/>
          </a:xfrm>
        </p:spPr>
        <p:txBody>
          <a:bodyPr anchor="b"/>
          <a:lstStyle>
            <a:lvl1pPr algn="ctr">
              <a:defRPr sz="5700" b="0" cap="none"/>
            </a:lvl1pPr>
          </a:lstStyle>
          <a:p>
            <a:r>
              <a:rPr lang="en-GB" noProof="0" dirty="0"/>
              <a:t>Edit title master format by clicking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22023" y="3842183"/>
            <a:ext cx="10997406" cy="1600199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4808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1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2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3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4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5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6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 styles of the text master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" y="715717"/>
            <a:ext cx="610968" cy="614116"/>
          </a:xfrm>
          <a:prstGeom prst="rect">
            <a:avLst/>
          </a:prstGeom>
        </p:spPr>
        <p:txBody>
          <a:bodyPr/>
          <a:lstStyle/>
          <a:p>
            <a:fld id="{4B64EC4D-37E3-EF42-B9AB-6337577588CB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18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8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64000" y="2232000"/>
            <a:ext cx="11952000" cy="4438800"/>
          </a:xfrm>
        </p:spPr>
        <p:txBody>
          <a:bodyPr>
            <a:normAutofit/>
          </a:bodyPr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24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GB" noProof="0" dirty="0"/>
              <a:t>Edit title master format by clicking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448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4" hasCustomPrompt="1"/>
          </p:nvPr>
        </p:nvSpPr>
        <p:spPr>
          <a:xfrm>
            <a:off x="6912000" y="2232000"/>
            <a:ext cx="5904000" cy="4438800"/>
          </a:xfrm>
        </p:spPr>
        <p:txBody>
          <a:bodyPr>
            <a:normAutofit/>
          </a:bodyPr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64000" y="2232000"/>
            <a:ext cx="5904000" cy="4438800"/>
          </a:xfrm>
        </p:spPr>
        <p:txBody>
          <a:bodyPr>
            <a:normAutofit/>
          </a:bodyPr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24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GB" noProof="0" dirty="0"/>
              <a:t>Edit title master format by clicking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407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4" hasCustomPrompt="1"/>
          </p:nvPr>
        </p:nvSpPr>
        <p:spPr>
          <a:xfrm>
            <a:off x="8352000" y="2232000"/>
            <a:ext cx="4464000" cy="4438800"/>
          </a:xfrm>
        </p:spPr>
        <p:txBody>
          <a:bodyPr>
            <a:normAutofit/>
          </a:bodyPr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63998" y="2232000"/>
            <a:ext cx="7380000" cy="4438800"/>
          </a:xfrm>
        </p:spPr>
        <p:txBody>
          <a:bodyPr>
            <a:normAutofit/>
          </a:bodyPr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24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GB" noProof="0" dirty="0"/>
              <a:t>Edit title master format by clicking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387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oben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"/>
          <p:cNvSpPr>
            <a:spLocks noGrp="1"/>
          </p:cNvSpPr>
          <p:nvPr>
            <p:ph sz="half" idx="16" hasCustomPrompt="1"/>
          </p:nvPr>
        </p:nvSpPr>
        <p:spPr>
          <a:xfrm>
            <a:off x="6912000" y="4500000"/>
            <a:ext cx="5904000" cy="21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Inhaltsplatzhalter 1"/>
          <p:cNvSpPr>
            <a:spLocks noGrp="1"/>
          </p:cNvSpPr>
          <p:nvPr>
            <p:ph sz="half" idx="17" hasCustomPrompt="1"/>
          </p:nvPr>
        </p:nvSpPr>
        <p:spPr>
          <a:xfrm>
            <a:off x="6912000" y="2232000"/>
            <a:ext cx="5904000" cy="21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864000" y="2231999"/>
            <a:ext cx="5904000" cy="442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19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noProof="0" dirty="0"/>
              <a:t>Edit title master format by clicking 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</p:spTree>
    <p:extLst>
      <p:ext uri="{BB962C8B-B14F-4D97-AF65-F5344CB8AC3E}">
        <p14:creationId xmlns:p14="http://schemas.microsoft.com/office/powerpoint/2010/main" val="134371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 Inhalt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/>
          <p:cNvSpPr>
            <a:spLocks noGrp="1"/>
          </p:cNvSpPr>
          <p:nvPr>
            <p:ph sz="half" idx="14" hasCustomPrompt="1"/>
          </p:nvPr>
        </p:nvSpPr>
        <p:spPr>
          <a:xfrm>
            <a:off x="6912000" y="4500000"/>
            <a:ext cx="5904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Inhaltsplatzhalter 1"/>
          <p:cNvSpPr>
            <a:spLocks noGrp="1"/>
          </p:cNvSpPr>
          <p:nvPr>
            <p:ph sz="half" idx="13" hasCustomPrompt="1"/>
          </p:nvPr>
        </p:nvSpPr>
        <p:spPr>
          <a:xfrm>
            <a:off x="864000" y="4500000"/>
            <a:ext cx="5904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" name="Inhaltsplatzhalter 1"/>
          <p:cNvSpPr>
            <a:spLocks noGrp="1"/>
          </p:cNvSpPr>
          <p:nvPr>
            <p:ph sz="half" idx="15" hasCustomPrompt="1"/>
          </p:nvPr>
        </p:nvSpPr>
        <p:spPr>
          <a:xfrm>
            <a:off x="6912000" y="2232000"/>
            <a:ext cx="5904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864000" y="2232000"/>
            <a:ext cx="5904000" cy="21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19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noProof="0" dirty="0"/>
              <a:t>Edit title master format by clicking 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2130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us 3 unte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"/>
          <p:cNvSpPr>
            <a:spLocks noGrp="1"/>
          </p:cNvSpPr>
          <p:nvPr>
            <p:ph sz="half" idx="20" hasCustomPrompt="1"/>
          </p:nvPr>
        </p:nvSpPr>
        <p:spPr>
          <a:xfrm>
            <a:off x="8964000" y="4932000"/>
            <a:ext cx="3852000" cy="17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Inhaltsplatzhalter 1"/>
          <p:cNvSpPr>
            <a:spLocks noGrp="1"/>
          </p:cNvSpPr>
          <p:nvPr>
            <p:ph sz="half" idx="19" hasCustomPrompt="1"/>
          </p:nvPr>
        </p:nvSpPr>
        <p:spPr>
          <a:xfrm>
            <a:off x="4896000" y="4932000"/>
            <a:ext cx="3925031" cy="17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Inhaltsplatzhalter 1"/>
          <p:cNvSpPr>
            <a:spLocks noGrp="1"/>
          </p:cNvSpPr>
          <p:nvPr>
            <p:ph sz="half" idx="16" hasCustomPrompt="1"/>
          </p:nvPr>
        </p:nvSpPr>
        <p:spPr>
          <a:xfrm>
            <a:off x="864000" y="4932000"/>
            <a:ext cx="3852000" cy="17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Inhaltsplatzhalter 1"/>
          <p:cNvSpPr>
            <a:spLocks noGrp="1"/>
          </p:cNvSpPr>
          <p:nvPr>
            <p:ph sz="half" idx="21" hasCustomPrompt="1"/>
          </p:nvPr>
        </p:nvSpPr>
        <p:spPr>
          <a:xfrm>
            <a:off x="863999" y="2231999"/>
            <a:ext cx="11952000" cy="2592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900194"/>
            <a:ext cx="11952000" cy="1219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noProof="0" dirty="0"/>
              <a:t>Edit title master format by clicking 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880588" y="6675120"/>
            <a:ext cx="5730524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  |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Vehicle Safety Institute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  <a:lvl5pPr>
              <a:defRPr sz="2000"/>
            </a:lvl5pPr>
          </a:lstStyle>
          <a:p>
            <a:pPr lvl="4"/>
            <a:r>
              <a:rPr lang="en-GB" noProof="0" dirty="0"/>
              <a:t>Edit master text format </a:t>
            </a:r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5758" y="6989149"/>
            <a:ext cx="7361649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3447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1" y="715716"/>
            <a:ext cx="610968" cy="614116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42A4E56-D833-468C-9DD5-BFD7D0F187CA}" type="slidenum">
              <a:rPr lang="de-DE" sz="1400" smtClean="0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rPr>
              <a:t>‹#›</a:t>
            </a:fld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707200"/>
            <a:ext cx="12938125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4000" y="900194"/>
            <a:ext cx="119520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noProof="0" dirty="0"/>
              <a:t>Edit master title 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4000" y="2251219"/>
            <a:ext cx="11952000" cy="4428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8" name="Gerade Verbindung 17"/>
          <p:cNvCxnSpPr/>
          <p:nvPr userDrawn="1"/>
        </p:nvCxnSpPr>
        <p:spPr bwMode="auto">
          <a:xfrm>
            <a:off x="880588" y="715716"/>
            <a:ext cx="1186885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21" descr="TU-Graz-logo-RGB-echte-Farbwerte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017" y="150773"/>
            <a:ext cx="1226426" cy="453804"/>
          </a:xfrm>
          <a:prstGeom prst="rect">
            <a:avLst/>
          </a:prstGeom>
        </p:spPr>
      </p:pic>
      <p:pic>
        <p:nvPicPr>
          <p:cNvPr id="16" name="Picture 11" descr="VSI Logo_10x15.tif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6" t="-10063" r="-13638" b="-9927"/>
          <a:stretch>
            <a:fillRect/>
          </a:stretch>
        </p:blipFill>
        <p:spPr bwMode="auto">
          <a:xfrm>
            <a:off x="12130318" y="6809372"/>
            <a:ext cx="619125" cy="431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11149703" y="7044013"/>
            <a:ext cx="900000" cy="2039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0" algn="l" defTabSz="648081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8081" algn="l" defTabSz="64808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162" algn="l" defTabSz="64808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4243" algn="l" defTabSz="64808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324" algn="l" defTabSz="64808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405" algn="l" defTabSz="64808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8486" algn="l" defTabSz="64808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6567" algn="l" defTabSz="64808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4648" algn="l" defTabSz="64808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C8E872-FC36-461D-94F2-00BF70378990}" type="datetime1">
              <a:rPr lang="de-DE" smtClean="0"/>
              <a:pPr/>
              <a:t>18.05.2023</a:t>
            </a:fld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96032" y="6989149"/>
            <a:ext cx="7289730" cy="262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382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0" r:id="rId4"/>
    <p:sldLayoutId id="2147483686" r:id="rId5"/>
    <p:sldLayoutId id="2147483687" r:id="rId6"/>
    <p:sldLayoutId id="2147483661" r:id="rId7"/>
    <p:sldLayoutId id="2147483660" r:id="rId8"/>
    <p:sldLayoutId id="2147483668" r:id="rId9"/>
    <p:sldLayoutId id="2147483662" r:id="rId10"/>
    <p:sldLayoutId id="2147483663" r:id="rId11"/>
    <p:sldLayoutId id="2147483669" r:id="rId12"/>
    <p:sldLayoutId id="2147483670" r:id="rId13"/>
    <p:sldLayoutId id="2147483671" r:id="rId14"/>
    <p:sldLayoutId id="2147483672" r:id="rId15"/>
    <p:sldLayoutId id="2147483681" r:id="rId16"/>
    <p:sldLayoutId id="2147483655" r:id="rId17"/>
    <p:sldLayoutId id="2147483682" r:id="rId18"/>
    <p:sldLayoutId id="2147483688" r:id="rId19"/>
    <p:sldLayoutId id="2147483689" r:id="rId20"/>
    <p:sldLayoutId id="2147483690" r:id="rId21"/>
  </p:sldLayoutIdLst>
  <p:hf sldNum="0" hdr="0" ftr="0" dt="0"/>
  <p:txStyles>
    <p:titleStyle>
      <a:lvl1pPr algn="l" defTabSz="648081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48081" rtl="0" eaLnBrk="1" latinLnBrk="0" hangingPunct="1">
        <a:spcBef>
          <a:spcPct val="20000"/>
        </a:spcBef>
        <a:buFont typeface="Arial"/>
        <a:buNone/>
        <a:defRPr lang="en-GB" sz="3200" kern="1200" baseline="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05051" indent="-405051" algn="l" defTabSz="648081" rtl="0" eaLnBrk="1" latinLnBrk="0" hangingPunct="1">
        <a:spcBef>
          <a:spcPct val="20000"/>
        </a:spcBef>
        <a:buClr>
          <a:srgbClr val="F70146"/>
        </a:buClr>
        <a:buFont typeface="Wingdings" charset="2"/>
        <a:buChar char="§"/>
        <a:defRPr lang="en-GB" sz="2800" kern="1200" baseline="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0893" indent="-380298" algn="l" defTabSz="648081" rtl="0" eaLnBrk="1" latinLnBrk="0" hangingPunct="1">
        <a:spcBef>
          <a:spcPct val="20000"/>
        </a:spcBef>
        <a:buFont typeface="Wingdings" charset="2"/>
        <a:buChar char="§"/>
        <a:defRPr lang="en-GB" sz="2400" kern="1200" baseline="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903738" indent="-382548" algn="l" defTabSz="648081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charset="2"/>
        <a:buChar char="§"/>
        <a:defRPr lang="en-GB" sz="2000" kern="1200" baseline="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752" indent="0" algn="l" defTabSz="648081" rtl="0" eaLnBrk="1" latinLnBrk="0" hangingPunct="1">
        <a:spcBef>
          <a:spcPct val="20000"/>
        </a:spcBef>
        <a:buFont typeface="Lucida Grande"/>
        <a:buNone/>
        <a:defRPr lang="en-GB" sz="1800" kern="1200" baseline="0" noProof="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564446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527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608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689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162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243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405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486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567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648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emf"/><Relationship Id="rId11" Type="http://schemas.openxmlformats.org/officeDocument/2006/relationships/image" Target="../media/image13.png"/><Relationship Id="rId5" Type="http://schemas.openxmlformats.org/officeDocument/2006/relationships/chart" Target="../charts/chart1.xml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3366" y="1350615"/>
            <a:ext cx="10894848" cy="1294126"/>
          </a:xfrm>
        </p:spPr>
        <p:txBody>
          <a:bodyPr/>
          <a:lstStyle/>
          <a:p>
            <a:r>
              <a:rPr lang="en-US" b="1" dirty="0"/>
              <a:t>G</a:t>
            </a:r>
            <a:r>
              <a:rPr lang="en-US" dirty="0"/>
              <a:t>eneric </a:t>
            </a:r>
            <a:r>
              <a:rPr lang="en-US" b="1" dirty="0"/>
              <a:t>V</a:t>
            </a:r>
            <a:r>
              <a:rPr lang="en-US" dirty="0"/>
              <a:t>ehicle Models for MR1</a:t>
            </a: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3562759" y="3097996"/>
            <a:ext cx="6428414" cy="2217169"/>
            <a:chOff x="0" y="0"/>
            <a:chExt cx="6136898" cy="2117669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03443" y="36224"/>
              <a:ext cx="3133455" cy="1903393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5756" y="0"/>
              <a:ext cx="3121085" cy="1903393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2856012" cy="1903393"/>
            </a:xfrm>
            <a:prstGeom prst="rect">
              <a:avLst/>
            </a:prstGeom>
          </p:spPr>
        </p:pic>
        <p:sp>
          <p:nvSpPr>
            <p:cNvPr id="8" name="Textfeld 15"/>
            <p:cNvSpPr txBox="1"/>
            <p:nvPr/>
          </p:nvSpPr>
          <p:spPr>
            <a:xfrm>
              <a:off x="4813473" y="1870242"/>
              <a:ext cx="434915" cy="247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73"/>
                </a:lnSpc>
              </a:pPr>
              <a:r>
                <a:rPr lang="en-GB" sz="106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SUV</a:t>
              </a:r>
              <a:endParaRPr lang="de-AT" sz="1273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feld 17"/>
            <p:cNvSpPr txBox="1"/>
            <p:nvPr/>
          </p:nvSpPr>
          <p:spPr>
            <a:xfrm>
              <a:off x="2943048" y="1870249"/>
              <a:ext cx="704249" cy="247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73"/>
                </a:lnSpc>
              </a:pPr>
              <a:r>
                <a:rPr lang="en-GB" sz="106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Familycar</a:t>
              </a:r>
              <a:endParaRPr lang="de-AT" sz="1273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feld 18"/>
            <p:cNvSpPr txBox="1"/>
            <p:nvPr/>
          </p:nvSpPr>
          <p:spPr>
            <a:xfrm>
              <a:off x="1436363" y="1869673"/>
              <a:ext cx="638445" cy="247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73"/>
                </a:lnSpc>
              </a:pPr>
              <a:r>
                <a:rPr lang="en-GB" sz="106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Roadster</a:t>
              </a:r>
              <a:endParaRPr lang="de-AT" sz="1273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78C80C-AD83-3DF3-76FD-8B06D93AB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61741"/>
              </p:ext>
            </p:extLst>
          </p:nvPr>
        </p:nvGraphicFramePr>
        <p:xfrm>
          <a:off x="7832722" y="157158"/>
          <a:ext cx="3810638" cy="62516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10638">
                  <a:extLst>
                    <a:ext uri="{9D8B030D-6E8A-4147-A177-3AD203B41FA5}">
                      <a16:colId xmlns:a16="http://schemas.microsoft.com/office/drawing/2014/main" val="2530102519"/>
                    </a:ext>
                  </a:extLst>
                </a:gridCol>
              </a:tblGrid>
              <a:tr h="62516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</a:rPr>
                        <a:t>Informal document</a:t>
                      </a:r>
                      <a:r>
                        <a:rPr lang="en-GB" sz="1400" dirty="0">
                          <a:effectLst/>
                        </a:rPr>
                        <a:t> GRSP-73-59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(73</a:t>
                      </a:r>
                      <a:r>
                        <a:rPr lang="en-GB" sz="1400" baseline="30000" dirty="0">
                          <a:effectLst/>
                        </a:rPr>
                        <a:t>rd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baseline="3000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GRSP, 15-19 May 2023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agenda </a:t>
                      </a:r>
                      <a:r>
                        <a:rPr lang="en-GB" sz="1400">
                          <a:effectLst/>
                        </a:rPr>
                        <a:t>item 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97540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97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458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4049360" y="5686739"/>
            <a:ext cx="4754894" cy="95507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759" b="1" dirty="0"/>
              <a:t>4. </a:t>
            </a:r>
            <a:r>
              <a:rPr lang="en-US" sz="2759" b="1" dirty="0"/>
              <a:t>DPPS decision for tests</a:t>
            </a:r>
          </a:p>
        </p:txBody>
      </p:sp>
      <p:sp>
        <p:nvSpPr>
          <p:cNvPr id="89" name="Rechteck 88"/>
          <p:cNvSpPr/>
          <p:nvPr/>
        </p:nvSpPr>
        <p:spPr>
          <a:xfrm>
            <a:off x="4058603" y="6273752"/>
            <a:ext cx="4754894" cy="381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101052" y="4246707"/>
            <a:ext cx="4754894" cy="115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759" b="1" dirty="0"/>
              <a:t>3. Head Impact Time vs. WAD </a:t>
            </a:r>
            <a:r>
              <a:rPr lang="de-DE" sz="2759" b="1" dirty="0" err="1"/>
              <a:t>determination</a:t>
            </a:r>
            <a:endParaRPr lang="de-AT" sz="2759" b="1" dirty="0"/>
          </a:p>
        </p:txBody>
      </p:sp>
      <p:sp>
        <p:nvSpPr>
          <p:cNvPr id="88" name="Rechteck 87"/>
          <p:cNvSpPr/>
          <p:nvPr/>
        </p:nvSpPr>
        <p:spPr>
          <a:xfrm>
            <a:off x="4108496" y="5079163"/>
            <a:ext cx="4754894" cy="381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090304" y="2875867"/>
            <a:ext cx="4754894" cy="95507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759" b="1" dirty="0"/>
              <a:t>2. HBM </a:t>
            </a:r>
            <a:r>
              <a:rPr lang="de-DE" sz="2759" b="1" dirty="0" err="1"/>
              <a:t>qualification</a:t>
            </a:r>
            <a:r>
              <a:rPr lang="de-DE" sz="2759" b="1" dirty="0"/>
              <a:t> with GV</a:t>
            </a:r>
            <a:endParaRPr lang="de-AT" sz="2759" b="1" dirty="0"/>
          </a:p>
        </p:txBody>
      </p:sp>
      <p:sp>
        <p:nvSpPr>
          <p:cNvPr id="87" name="Rechteck 86"/>
          <p:cNvSpPr/>
          <p:nvPr/>
        </p:nvSpPr>
        <p:spPr>
          <a:xfrm>
            <a:off x="4092576" y="3452804"/>
            <a:ext cx="4754894" cy="381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090304" y="1536240"/>
            <a:ext cx="4754896" cy="95507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759" b="1" dirty="0"/>
              <a:t>1. GV </a:t>
            </a:r>
            <a:r>
              <a:rPr lang="de-DE" sz="2759" b="1" dirty="0" err="1"/>
              <a:t>Plausibility</a:t>
            </a:r>
            <a:r>
              <a:rPr lang="de-DE" sz="2759" b="1" dirty="0"/>
              <a:t> check</a:t>
            </a:r>
            <a:endParaRPr lang="de-AT" sz="2759" b="1" dirty="0"/>
          </a:p>
        </p:txBody>
      </p:sp>
      <p:sp>
        <p:nvSpPr>
          <p:cNvPr id="8" name="Rechteck 7"/>
          <p:cNvSpPr/>
          <p:nvPr/>
        </p:nvSpPr>
        <p:spPr>
          <a:xfrm>
            <a:off x="4090304" y="2140337"/>
            <a:ext cx="4754894" cy="381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Grafik 5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60" y="5973463"/>
            <a:ext cx="1765892" cy="764355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733" y="4519072"/>
            <a:ext cx="3527243" cy="21832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Overall DPPS </a:t>
            </a:r>
            <a:r>
              <a:rPr lang="de-DE" dirty="0" err="1"/>
              <a:t>Process</a:t>
            </a:r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084593"/>
              </p:ext>
            </p:extLst>
          </p:nvPr>
        </p:nvGraphicFramePr>
        <p:xfrm>
          <a:off x="9615248" y="1203018"/>
          <a:ext cx="1986541" cy="152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feil nach unten 8"/>
          <p:cNvSpPr/>
          <p:nvPr/>
        </p:nvSpPr>
        <p:spPr>
          <a:xfrm>
            <a:off x="5950979" y="2500999"/>
            <a:ext cx="846935" cy="39394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7036" tIns="48518" rIns="97036" bIns="485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sz="2759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250" y="2762791"/>
            <a:ext cx="5053372" cy="181106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7" y="1573333"/>
            <a:ext cx="2709857" cy="1134008"/>
          </a:xfrm>
          <a:prstGeom prst="rect">
            <a:avLst/>
          </a:prstGeom>
          <a:noFill/>
        </p:spPr>
      </p:pic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619271" y="2979136"/>
            <a:ext cx="2952200" cy="932606"/>
            <a:chOff x="0" y="0"/>
            <a:chExt cx="6136898" cy="1939617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03443" y="36224"/>
              <a:ext cx="3133455" cy="1903393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5756" y="0"/>
              <a:ext cx="3121085" cy="1903393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2856012" cy="1903393"/>
            </a:xfrm>
            <a:prstGeom prst="rect">
              <a:avLst/>
            </a:prstGeom>
          </p:spPr>
        </p:pic>
      </p:grp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578" b="77578" l="31953" r="6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06" t="21282" r="30299" b="20641"/>
          <a:stretch/>
        </p:blipFill>
        <p:spPr>
          <a:xfrm>
            <a:off x="2747248" y="3064798"/>
            <a:ext cx="672335" cy="934256"/>
          </a:xfrm>
          <a:prstGeom prst="rect">
            <a:avLst/>
          </a:prstGeom>
        </p:spPr>
      </p:pic>
      <p:sp>
        <p:nvSpPr>
          <p:cNvPr id="36" name="Pfeil nach unten 35"/>
          <p:cNvSpPr/>
          <p:nvPr/>
        </p:nvSpPr>
        <p:spPr>
          <a:xfrm>
            <a:off x="5995930" y="3824650"/>
            <a:ext cx="846935" cy="42558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7036" tIns="48518" rIns="97036" bIns="485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sz="2759"/>
          </a:p>
        </p:txBody>
      </p:sp>
      <p:sp>
        <p:nvSpPr>
          <p:cNvPr id="37" name="Pfeil nach unten 36"/>
          <p:cNvSpPr/>
          <p:nvPr/>
        </p:nvSpPr>
        <p:spPr>
          <a:xfrm>
            <a:off x="5950978" y="5448495"/>
            <a:ext cx="846935" cy="2488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7036" tIns="48518" rIns="97036" bIns="485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sz="2759"/>
          </a:p>
        </p:txBody>
      </p:sp>
      <p:sp>
        <p:nvSpPr>
          <p:cNvPr id="39" name="ZoneTexte 16">
            <a:extLst>
              <a:ext uri="{FF2B5EF4-FFF2-40B4-BE49-F238E27FC236}">
                <a16:creationId xmlns:a16="http://schemas.microsoft.com/office/drawing/2014/main" id="{40B42EFA-5FA8-B1E7-E50E-5B25D95F760E}"/>
              </a:ext>
            </a:extLst>
          </p:cNvPr>
          <p:cNvSpPr txBox="1"/>
          <p:nvPr/>
        </p:nvSpPr>
        <p:spPr>
          <a:xfrm>
            <a:off x="8179871" y="3931457"/>
            <a:ext cx="367408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92D050"/>
            </a:extrusionClr>
            <a:contourClr>
              <a:srgbClr val="92D050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200" dirty="0"/>
              <a:t>OK</a:t>
            </a:r>
            <a:endParaRPr lang="en-US" sz="1200" dirty="0"/>
          </a:p>
        </p:txBody>
      </p:sp>
      <p:sp>
        <p:nvSpPr>
          <p:cNvPr id="41" name="Rechteck 40"/>
          <p:cNvSpPr/>
          <p:nvPr/>
        </p:nvSpPr>
        <p:spPr>
          <a:xfrm>
            <a:off x="6993617" y="2162782"/>
            <a:ext cx="197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800" dirty="0" err="1">
                <a:highlight>
                  <a:srgbClr val="FFFF00"/>
                </a:highlight>
              </a:rPr>
              <a:t>Impactor</a:t>
            </a:r>
            <a:r>
              <a:rPr lang="fr-FR" sz="1800" dirty="0">
                <a:highlight>
                  <a:srgbClr val="FFFF00"/>
                </a:highlight>
              </a:rPr>
              <a:t> corridors </a:t>
            </a:r>
            <a:endParaRPr lang="de-DE" sz="1800" dirty="0"/>
          </a:p>
        </p:txBody>
      </p:sp>
      <p:sp>
        <p:nvSpPr>
          <p:cNvPr id="67" name="Rechteck 66"/>
          <p:cNvSpPr/>
          <p:nvPr/>
        </p:nvSpPr>
        <p:spPr>
          <a:xfrm>
            <a:off x="4041737" y="2152866"/>
            <a:ext cx="121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800" dirty="0">
                <a:highlight>
                  <a:srgbClr val="FFFF00"/>
                </a:highlight>
              </a:rPr>
              <a:t>GV </a:t>
            </a:r>
            <a:r>
              <a:rPr lang="fr-FR" sz="1800" dirty="0" err="1">
                <a:highlight>
                  <a:srgbClr val="FFFF00"/>
                </a:highlight>
              </a:rPr>
              <a:t>Models</a:t>
            </a:r>
            <a:endParaRPr lang="de-DE" sz="1800" dirty="0"/>
          </a:p>
        </p:txBody>
      </p:sp>
      <p:sp>
        <p:nvSpPr>
          <p:cNvPr id="68" name="Rechteck 67"/>
          <p:cNvSpPr/>
          <p:nvPr/>
        </p:nvSpPr>
        <p:spPr>
          <a:xfrm>
            <a:off x="7392581" y="3508066"/>
            <a:ext cx="15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800" dirty="0">
                <a:highlight>
                  <a:srgbClr val="FFFF00"/>
                </a:highlight>
              </a:rPr>
              <a:t>HBM corridors</a:t>
            </a:r>
            <a:endParaRPr lang="de-DE" sz="1800" dirty="0"/>
          </a:p>
        </p:txBody>
      </p:sp>
      <p:sp>
        <p:nvSpPr>
          <p:cNvPr id="69" name="Rechteck 68"/>
          <p:cNvSpPr/>
          <p:nvPr/>
        </p:nvSpPr>
        <p:spPr>
          <a:xfrm>
            <a:off x="4039843" y="3499044"/>
            <a:ext cx="1953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800" dirty="0">
                <a:highlight>
                  <a:srgbClr val="FFFF00"/>
                </a:highlight>
              </a:rPr>
              <a:t>GV </a:t>
            </a:r>
            <a:r>
              <a:rPr lang="fr-FR" sz="1800" dirty="0" err="1">
                <a:highlight>
                  <a:srgbClr val="FFFF00"/>
                </a:highlight>
              </a:rPr>
              <a:t>Models</a:t>
            </a:r>
            <a:r>
              <a:rPr lang="fr-FR" sz="1800" dirty="0">
                <a:highlight>
                  <a:srgbClr val="FFFF00"/>
                </a:highlight>
              </a:rPr>
              <a:t> +  HBM</a:t>
            </a:r>
            <a:endParaRPr lang="de-DE" sz="1800" dirty="0"/>
          </a:p>
        </p:txBody>
      </p:sp>
      <p:sp>
        <p:nvSpPr>
          <p:cNvPr id="70" name="Rechteck 69"/>
          <p:cNvSpPr/>
          <p:nvPr/>
        </p:nvSpPr>
        <p:spPr>
          <a:xfrm>
            <a:off x="4027500" y="5081121"/>
            <a:ext cx="2122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800" dirty="0">
                <a:highlight>
                  <a:srgbClr val="FFFF00"/>
                </a:highlight>
              </a:rPr>
              <a:t>DPPS </a:t>
            </a:r>
            <a:r>
              <a:rPr lang="fr-FR" sz="1800" dirty="0" err="1">
                <a:highlight>
                  <a:srgbClr val="FFFF00"/>
                </a:highlight>
              </a:rPr>
              <a:t>vehicle</a:t>
            </a:r>
            <a:r>
              <a:rPr lang="fr-FR" sz="1800" dirty="0">
                <a:highlight>
                  <a:srgbClr val="FFFF00"/>
                </a:highlight>
              </a:rPr>
              <a:t> +  HBM</a:t>
            </a:r>
            <a:endParaRPr lang="de-DE" sz="1800" dirty="0"/>
          </a:p>
        </p:txBody>
      </p:sp>
      <p:sp>
        <p:nvSpPr>
          <p:cNvPr id="71" name="Rechteck 70"/>
          <p:cNvSpPr/>
          <p:nvPr/>
        </p:nvSpPr>
        <p:spPr>
          <a:xfrm>
            <a:off x="7037916" y="5080123"/>
            <a:ext cx="191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800" dirty="0">
                <a:highlight>
                  <a:srgbClr val="FFFF00"/>
                </a:highlight>
              </a:rPr>
              <a:t>HIT vs. WAD graph</a:t>
            </a:r>
            <a:endParaRPr lang="de-DE" sz="1800" dirty="0"/>
          </a:p>
        </p:txBody>
      </p:sp>
      <p:sp>
        <p:nvSpPr>
          <p:cNvPr id="72" name="Rechteck 71"/>
          <p:cNvSpPr/>
          <p:nvPr/>
        </p:nvSpPr>
        <p:spPr>
          <a:xfrm>
            <a:off x="6437555" y="6292676"/>
            <a:ext cx="2463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800" dirty="0" err="1">
                <a:highlight>
                  <a:srgbClr val="FFFF00"/>
                </a:highlight>
              </a:rPr>
              <a:t>Static</a:t>
            </a:r>
            <a:r>
              <a:rPr lang="fr-FR" sz="1800" dirty="0">
                <a:highlight>
                  <a:srgbClr val="FFFF00"/>
                </a:highlight>
              </a:rPr>
              <a:t> test / </a:t>
            </a:r>
            <a:r>
              <a:rPr lang="fr-FR" sz="1800" dirty="0" err="1">
                <a:highlight>
                  <a:srgbClr val="FFFF00"/>
                </a:highlight>
              </a:rPr>
              <a:t>dynamic</a:t>
            </a:r>
            <a:r>
              <a:rPr lang="fr-FR" sz="1800" dirty="0">
                <a:highlight>
                  <a:srgbClr val="FFFF00"/>
                </a:highlight>
              </a:rPr>
              <a:t> HIT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45566" y="4399859"/>
            <a:ext cx="2851294" cy="897585"/>
            <a:chOff x="104969" y="4222281"/>
            <a:chExt cx="3886841" cy="141341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104969" y="4432076"/>
              <a:ext cx="2415467" cy="1203619"/>
              <a:chOff x="870907" y="4745400"/>
              <a:chExt cx="2276170" cy="1134208"/>
            </a:xfrm>
          </p:grpSpPr>
          <p:pic>
            <p:nvPicPr>
              <p:cNvPr id="31" name="Grafik 30"/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0907" y="4745400"/>
                <a:ext cx="2268415" cy="1134208"/>
              </a:xfrm>
              <a:prstGeom prst="rect">
                <a:avLst/>
              </a:prstGeom>
            </p:spPr>
          </p:pic>
          <p:sp>
            <p:nvSpPr>
              <p:cNvPr id="32" name="Bogen 31"/>
              <p:cNvSpPr/>
              <p:nvPr/>
            </p:nvSpPr>
            <p:spPr>
              <a:xfrm rot="409854">
                <a:off x="1470144" y="5053506"/>
                <a:ext cx="1676933" cy="748127"/>
              </a:xfrm>
              <a:prstGeom prst="arc">
                <a:avLst>
                  <a:gd name="adj1" fmla="val 17149197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7036" tIns="48518" rIns="97036" bIns="485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sz="2759"/>
              </a:p>
            </p:txBody>
          </p:sp>
        </p:grpSp>
        <p:pic>
          <p:nvPicPr>
            <p:cNvPr id="33" name="Grafik 32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578" b="77578" l="31953" r="678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6" t="21282" r="30299" b="20641"/>
            <a:stretch/>
          </p:blipFill>
          <p:spPr>
            <a:xfrm>
              <a:off x="2828316" y="4375696"/>
              <a:ext cx="781812" cy="1128765"/>
            </a:xfrm>
            <a:prstGeom prst="rect">
              <a:avLst/>
            </a:prstGeom>
          </p:spPr>
        </p:pic>
        <p:pic>
          <p:nvPicPr>
            <p:cNvPr id="73" name="Grafik 72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578" b="77578" l="31953" r="678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6" t="21282" r="30299" b="20641"/>
            <a:stretch/>
          </p:blipFill>
          <p:spPr>
            <a:xfrm>
              <a:off x="2648703" y="4540612"/>
              <a:ext cx="649768" cy="902898"/>
            </a:xfrm>
            <a:prstGeom prst="rect">
              <a:avLst/>
            </a:prstGeom>
          </p:spPr>
        </p:pic>
        <p:pic>
          <p:nvPicPr>
            <p:cNvPr id="74" name="Grafik 73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578" b="77578" l="31953" r="678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6" t="21282" r="30299" b="20641"/>
            <a:stretch/>
          </p:blipFill>
          <p:spPr>
            <a:xfrm>
              <a:off x="2445452" y="4690025"/>
              <a:ext cx="536723" cy="745814"/>
            </a:xfrm>
            <a:prstGeom prst="rect">
              <a:avLst/>
            </a:prstGeom>
          </p:spPr>
        </p:pic>
        <p:pic>
          <p:nvPicPr>
            <p:cNvPr id="75" name="Grafik 74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578" b="77578" l="31953" r="678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6" t="21282" r="30299" b="20641"/>
            <a:stretch/>
          </p:blipFill>
          <p:spPr>
            <a:xfrm>
              <a:off x="3072509" y="4222281"/>
              <a:ext cx="919301" cy="1277432"/>
            </a:xfrm>
            <a:prstGeom prst="rect">
              <a:avLst/>
            </a:prstGeom>
          </p:spPr>
        </p:pic>
      </p:grpSp>
      <p:sp>
        <p:nvSpPr>
          <p:cNvPr id="82" name="Ellipse 81"/>
          <p:cNvSpPr/>
          <p:nvPr/>
        </p:nvSpPr>
        <p:spPr>
          <a:xfrm>
            <a:off x="1512519" y="6105254"/>
            <a:ext cx="118406" cy="123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036" tIns="48518" rIns="97036" bIns="485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sz="2759"/>
          </a:p>
        </p:txBody>
      </p:sp>
      <p:sp>
        <p:nvSpPr>
          <p:cNvPr id="48" name="ZoneTexte 16">
            <a:extLst>
              <a:ext uri="{FF2B5EF4-FFF2-40B4-BE49-F238E27FC236}">
                <a16:creationId xmlns:a16="http://schemas.microsoft.com/office/drawing/2014/main" id="{40B42EFA-5FA8-B1E7-E50E-5B25D95F760E}"/>
              </a:ext>
            </a:extLst>
          </p:cNvPr>
          <p:cNvSpPr txBox="1"/>
          <p:nvPr/>
        </p:nvSpPr>
        <p:spPr>
          <a:xfrm>
            <a:off x="8135882" y="2556916"/>
            <a:ext cx="367408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92D050"/>
            </a:extrusionClr>
            <a:contourClr>
              <a:srgbClr val="92D050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200" dirty="0"/>
              <a:t>OK</a:t>
            </a:r>
            <a:endParaRPr lang="en-US" sz="1200" dirty="0"/>
          </a:p>
        </p:txBody>
      </p:sp>
      <p:grpSp>
        <p:nvGrpSpPr>
          <p:cNvPr id="51" name="Gruppieren 50"/>
          <p:cNvGrpSpPr/>
          <p:nvPr/>
        </p:nvGrpSpPr>
        <p:grpSpPr>
          <a:xfrm>
            <a:off x="141402" y="5973463"/>
            <a:ext cx="1771929" cy="764355"/>
            <a:chOff x="870907" y="4745400"/>
            <a:chExt cx="2276170" cy="1134208"/>
          </a:xfrm>
        </p:grpSpPr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07" y="4745400"/>
              <a:ext cx="2268415" cy="1134208"/>
            </a:xfrm>
            <a:prstGeom prst="rect">
              <a:avLst/>
            </a:prstGeom>
          </p:spPr>
        </p:pic>
        <p:sp>
          <p:nvSpPr>
            <p:cNvPr id="57" name="Bogen 56"/>
            <p:cNvSpPr/>
            <p:nvPr/>
          </p:nvSpPr>
          <p:spPr>
            <a:xfrm rot="409854">
              <a:off x="1470144" y="5053506"/>
              <a:ext cx="1676933" cy="748127"/>
            </a:xfrm>
            <a:prstGeom prst="arc">
              <a:avLst>
                <a:gd name="adj1" fmla="val 17149197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7036" tIns="48518" rIns="97036" bIns="485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2759"/>
            </a:p>
          </p:txBody>
        </p:sp>
      </p:grpSp>
      <p:sp>
        <p:nvSpPr>
          <p:cNvPr id="58" name="Ellipse 57"/>
          <p:cNvSpPr/>
          <p:nvPr/>
        </p:nvSpPr>
        <p:spPr>
          <a:xfrm>
            <a:off x="3582516" y="6182942"/>
            <a:ext cx="118406" cy="123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036" tIns="48518" rIns="97036" bIns="485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sz="2759"/>
          </a:p>
        </p:txBody>
      </p:sp>
      <p:sp>
        <p:nvSpPr>
          <p:cNvPr id="6" name="Rechteck 5"/>
          <p:cNvSpPr/>
          <p:nvPr/>
        </p:nvSpPr>
        <p:spPr>
          <a:xfrm>
            <a:off x="446060" y="4246707"/>
            <a:ext cx="3230808" cy="98537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1815245" y="5229737"/>
            <a:ext cx="542809" cy="8360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1435242" y="5322829"/>
            <a:ext cx="1394717" cy="110685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377773" y="2979136"/>
            <a:ext cx="3230808" cy="98537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1746958" y="3962166"/>
            <a:ext cx="542809" cy="8360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hteck 80"/>
          <p:cNvSpPr/>
          <p:nvPr/>
        </p:nvSpPr>
        <p:spPr>
          <a:xfrm>
            <a:off x="1366955" y="4055258"/>
            <a:ext cx="1394717" cy="110685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356089" y="1626705"/>
            <a:ext cx="3230808" cy="98537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1725274" y="2609735"/>
            <a:ext cx="542809" cy="8360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Rechteck 85"/>
          <p:cNvSpPr/>
          <p:nvPr/>
        </p:nvSpPr>
        <p:spPr>
          <a:xfrm>
            <a:off x="1345271" y="2702827"/>
            <a:ext cx="1394717" cy="110685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4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086079" y="987797"/>
            <a:ext cx="2579282" cy="561719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Finite Element Software</a:t>
            </a:r>
          </a:p>
          <a:p>
            <a:pPr marL="303238" indent="-303238" algn="ctr"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</a:endParaRP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(</a:t>
            </a:r>
            <a:r>
              <a:rPr lang="de-DE" sz="1800" dirty="0" err="1">
                <a:solidFill>
                  <a:schemeClr val="tx1"/>
                </a:solidFill>
              </a:rPr>
              <a:t>supplied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by</a:t>
            </a:r>
            <a:r>
              <a:rPr lang="de-DE" sz="1800" dirty="0">
                <a:solidFill>
                  <a:schemeClr val="tx1"/>
                </a:solidFill>
              </a:rPr>
              <a:t> code-</a:t>
            </a:r>
            <a:r>
              <a:rPr lang="de-DE" sz="1800" dirty="0" err="1">
                <a:solidFill>
                  <a:schemeClr val="tx1"/>
                </a:solidFill>
              </a:rPr>
              <a:t>houses</a:t>
            </a:r>
            <a:r>
              <a:rPr lang="de-DE" sz="1800" dirty="0">
                <a:solidFill>
                  <a:schemeClr val="tx1"/>
                </a:solidFill>
              </a:rPr>
              <a:t> to </a:t>
            </a:r>
            <a:r>
              <a:rPr lang="de-DE" sz="1800" dirty="0" err="1">
                <a:solidFill>
                  <a:schemeClr val="tx1"/>
                </a:solidFill>
              </a:rPr>
              <a:t>Industry</a:t>
            </a:r>
            <a:r>
              <a:rPr lang="de-DE" sz="1800" dirty="0">
                <a:solidFill>
                  <a:schemeClr val="tx1"/>
                </a:solidFill>
              </a:rPr>
              <a:t>)</a:t>
            </a: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65969" y="2520525"/>
            <a:ext cx="2811554" cy="953999"/>
          </a:xfrm>
          <a:prstGeom prst="rect">
            <a:avLst/>
          </a:prstGeom>
          <a:solidFill>
            <a:srgbClr val="368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 err="1">
                <a:solidFill>
                  <a:schemeClr val="tx1"/>
                </a:solidFill>
              </a:rPr>
              <a:t>Generic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Vehicle</a:t>
            </a:r>
            <a:r>
              <a:rPr lang="de-DE" sz="1800" b="1" dirty="0">
                <a:solidFill>
                  <a:schemeClr val="tx1"/>
                </a:solidFill>
              </a:rPr>
              <a:t> Models </a:t>
            </a:r>
          </a:p>
          <a:p>
            <a:pPr algn="ctr"/>
            <a:r>
              <a:rPr lang="de-DE" sz="1800" dirty="0" err="1">
                <a:solidFill>
                  <a:schemeClr val="tx1"/>
                </a:solidFill>
              </a:rPr>
              <a:t>available</a:t>
            </a:r>
            <a:r>
              <a:rPr lang="de-DE" sz="1800" dirty="0">
                <a:solidFill>
                  <a:schemeClr val="tx1"/>
                </a:solidFill>
              </a:rPr>
              <a:t> on UNECE </a:t>
            </a:r>
            <a:r>
              <a:rPr lang="de-DE" sz="1800" dirty="0" err="1">
                <a:solidFill>
                  <a:schemeClr val="tx1"/>
                </a:solidFill>
              </a:rPr>
              <a:t>website</a:t>
            </a:r>
            <a:r>
              <a:rPr lang="de-DE" sz="1800" dirty="0">
                <a:solidFill>
                  <a:schemeClr val="tx1"/>
                </a:solidFill>
              </a:rPr>
              <a:t> – MR1</a:t>
            </a: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67725" y="3959521"/>
            <a:ext cx="2811554" cy="9058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Human Body Models </a:t>
            </a:r>
            <a:r>
              <a:rPr lang="de-DE" sz="1800" dirty="0">
                <a:solidFill>
                  <a:schemeClr val="tx1"/>
                </a:solidFill>
              </a:rPr>
              <a:t>(</a:t>
            </a:r>
            <a:r>
              <a:rPr lang="de-DE" sz="1800" dirty="0" err="1">
                <a:solidFill>
                  <a:schemeClr val="tx1"/>
                </a:solidFill>
              </a:rPr>
              <a:t>openly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available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or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by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suppliers</a:t>
            </a:r>
            <a:r>
              <a:rPr lang="de-DE" sz="1800" dirty="0">
                <a:solidFill>
                  <a:schemeClr val="tx1"/>
                </a:solidFill>
              </a:rPr>
              <a:t>)</a:t>
            </a: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4000" y="5650349"/>
            <a:ext cx="2811554" cy="869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>
                <a:solidFill>
                  <a:schemeClr val="tx1"/>
                </a:solidFill>
              </a:rPr>
              <a:t>Vehicle</a:t>
            </a:r>
            <a:r>
              <a:rPr lang="de-DE" sz="1800" dirty="0">
                <a:solidFill>
                  <a:schemeClr val="tx1"/>
                </a:solidFill>
              </a:rPr>
              <a:t> Simulation Models of </a:t>
            </a:r>
            <a:r>
              <a:rPr lang="de-DE" sz="1800" dirty="0" err="1">
                <a:solidFill>
                  <a:schemeClr val="tx1"/>
                </a:solidFill>
              </a:rPr>
              <a:t>vehicle</a:t>
            </a:r>
            <a:r>
              <a:rPr lang="de-DE" sz="1800" b="1" dirty="0">
                <a:solidFill>
                  <a:schemeClr val="tx1"/>
                </a:solidFill>
              </a:rPr>
              <a:t> with DPPS </a:t>
            </a:r>
            <a:r>
              <a:rPr lang="de-DE" sz="1800" dirty="0">
                <a:solidFill>
                  <a:schemeClr val="tx1"/>
                </a:solidFill>
              </a:rPr>
              <a:t>of </a:t>
            </a:r>
            <a:r>
              <a:rPr lang="de-DE" sz="1800" dirty="0" err="1">
                <a:solidFill>
                  <a:schemeClr val="tx1"/>
                </a:solidFill>
              </a:rPr>
              <a:t>Vehicle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Manufacturer</a:t>
            </a: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727503" y="3029774"/>
            <a:ext cx="2858203" cy="91687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2. </a:t>
            </a:r>
            <a:r>
              <a:rPr lang="de-DE" sz="1800" b="1" dirty="0"/>
              <a:t>Human Body Model </a:t>
            </a:r>
            <a:r>
              <a:rPr lang="de-DE" sz="1800" b="1" dirty="0" err="1"/>
              <a:t>qualification</a:t>
            </a:r>
            <a:endParaRPr lang="de-AT" sz="1800" b="1" dirty="0"/>
          </a:p>
        </p:txBody>
      </p:sp>
      <p:sp>
        <p:nvSpPr>
          <p:cNvPr id="25" name="Rechteck 24"/>
          <p:cNvSpPr/>
          <p:nvPr/>
        </p:nvSpPr>
        <p:spPr>
          <a:xfrm>
            <a:off x="8727504" y="1645308"/>
            <a:ext cx="2858204" cy="91687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1. </a:t>
            </a:r>
            <a:r>
              <a:rPr lang="de-DE" sz="1800" b="1" dirty="0" err="1"/>
              <a:t>Plausibility</a:t>
            </a:r>
            <a:r>
              <a:rPr lang="de-DE" sz="1800" b="1" dirty="0"/>
              <a:t> check</a:t>
            </a:r>
            <a:endParaRPr lang="de-AT" sz="1800" b="1" dirty="0"/>
          </a:p>
        </p:txBody>
      </p:sp>
      <p:sp>
        <p:nvSpPr>
          <p:cNvPr id="31" name="Rechteck 30"/>
          <p:cNvSpPr/>
          <p:nvPr/>
        </p:nvSpPr>
        <p:spPr>
          <a:xfrm>
            <a:off x="8727503" y="4414239"/>
            <a:ext cx="2858203" cy="91687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3. HIT vs. WAD </a:t>
            </a:r>
            <a:r>
              <a:rPr lang="de-DE" sz="1800" b="1" dirty="0" err="1"/>
              <a:t>determination</a:t>
            </a:r>
            <a:endParaRPr lang="de-AT" sz="1800" b="1" dirty="0"/>
          </a:p>
        </p:txBody>
      </p:sp>
      <p:sp>
        <p:nvSpPr>
          <p:cNvPr id="105" name="Titel 10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Building Blocks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18" name="Gruppieren 17"/>
          <p:cNvGrpSpPr>
            <a:grpSpLocks noChangeAspect="1"/>
          </p:cNvGrpSpPr>
          <p:nvPr/>
        </p:nvGrpSpPr>
        <p:grpSpPr>
          <a:xfrm>
            <a:off x="1265627" y="1555613"/>
            <a:ext cx="2441469" cy="918359"/>
            <a:chOff x="0" y="0"/>
            <a:chExt cx="6136898" cy="2309536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03443" y="36224"/>
              <a:ext cx="3133455" cy="1903393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5756" y="0"/>
              <a:ext cx="3121085" cy="1903393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2856012" cy="1903393"/>
            </a:xfrm>
            <a:prstGeom prst="rect">
              <a:avLst/>
            </a:prstGeom>
          </p:spPr>
        </p:pic>
        <p:sp>
          <p:nvSpPr>
            <p:cNvPr id="22" name="Textfeld 15"/>
            <p:cNvSpPr txBox="1"/>
            <p:nvPr/>
          </p:nvSpPr>
          <p:spPr>
            <a:xfrm>
              <a:off x="4813472" y="1870242"/>
              <a:ext cx="746369" cy="43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73"/>
                </a:lnSpc>
              </a:pPr>
              <a:r>
                <a:rPr lang="en-GB" sz="9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SUV</a:t>
              </a:r>
              <a:endParaRPr lang="de-AT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feld 17"/>
            <p:cNvSpPr txBox="1"/>
            <p:nvPr/>
          </p:nvSpPr>
          <p:spPr>
            <a:xfrm>
              <a:off x="2943048" y="1870250"/>
              <a:ext cx="1172539" cy="439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73"/>
                </a:lnSpc>
              </a:pPr>
              <a:r>
                <a:rPr lang="en-GB" sz="9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Familycar</a:t>
              </a:r>
              <a:endParaRPr lang="de-AT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feld 18"/>
            <p:cNvSpPr txBox="1"/>
            <p:nvPr/>
          </p:nvSpPr>
          <p:spPr>
            <a:xfrm>
              <a:off x="1436361" y="1869674"/>
              <a:ext cx="1068876" cy="439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73"/>
                </a:lnSpc>
              </a:pPr>
              <a:r>
                <a:rPr lang="en-GB" sz="9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Roadster</a:t>
              </a:r>
              <a:endParaRPr lang="de-AT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1487642" y="5018924"/>
            <a:ext cx="1451742" cy="769512"/>
            <a:chOff x="870907" y="4745400"/>
            <a:chExt cx="2276170" cy="113420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07" y="4745400"/>
              <a:ext cx="2268415" cy="1134208"/>
            </a:xfrm>
            <a:prstGeom prst="rect">
              <a:avLst/>
            </a:prstGeom>
          </p:spPr>
        </p:pic>
        <p:sp>
          <p:nvSpPr>
            <p:cNvPr id="8" name="Bogen 7"/>
            <p:cNvSpPr/>
            <p:nvPr/>
          </p:nvSpPr>
          <p:spPr>
            <a:xfrm rot="409854">
              <a:off x="1470144" y="5053506"/>
              <a:ext cx="1676933" cy="748127"/>
            </a:xfrm>
            <a:prstGeom prst="arc">
              <a:avLst>
                <a:gd name="adj1" fmla="val 17149197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7036" tIns="48518" rIns="97036" bIns="485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800"/>
            </a:p>
          </p:txBody>
        </p:sp>
      </p:grpSp>
      <p:cxnSp>
        <p:nvCxnSpPr>
          <p:cNvPr id="13" name="Gewinkelter Verbinder 12"/>
          <p:cNvCxnSpPr>
            <a:endCxn id="14" idx="1"/>
          </p:cNvCxnSpPr>
          <p:nvPr/>
        </p:nvCxnSpPr>
        <p:spPr>
          <a:xfrm>
            <a:off x="3679279" y="3163450"/>
            <a:ext cx="5048224" cy="324762"/>
          </a:xfrm>
          <a:prstGeom prst="bentConnector3">
            <a:avLst/>
          </a:prstGeom>
          <a:ln w="76200">
            <a:solidFill>
              <a:srgbClr val="368E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r Verbinder 33"/>
          <p:cNvCxnSpPr>
            <a:endCxn id="14" idx="1"/>
          </p:cNvCxnSpPr>
          <p:nvPr/>
        </p:nvCxnSpPr>
        <p:spPr>
          <a:xfrm flipV="1">
            <a:off x="3679279" y="3488212"/>
            <a:ext cx="5048224" cy="674661"/>
          </a:xfrm>
          <a:prstGeom prst="bentConnector3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r Verbinder 28"/>
          <p:cNvCxnSpPr>
            <a:endCxn id="31" idx="1"/>
          </p:cNvCxnSpPr>
          <p:nvPr/>
        </p:nvCxnSpPr>
        <p:spPr>
          <a:xfrm>
            <a:off x="3281101" y="4497582"/>
            <a:ext cx="5446402" cy="375095"/>
          </a:xfrm>
          <a:prstGeom prst="bentConnector3">
            <a:avLst>
              <a:gd name="adj1" fmla="val 53749"/>
            </a:avLst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r Verbinder 26"/>
          <p:cNvCxnSpPr>
            <a:stCxn id="7" idx="3"/>
            <a:endCxn id="31" idx="1"/>
          </p:cNvCxnSpPr>
          <p:nvPr/>
        </p:nvCxnSpPr>
        <p:spPr>
          <a:xfrm flipV="1">
            <a:off x="3675554" y="4872677"/>
            <a:ext cx="5051949" cy="1212189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feil nach unten 32"/>
          <p:cNvSpPr/>
          <p:nvPr/>
        </p:nvSpPr>
        <p:spPr>
          <a:xfrm>
            <a:off x="9902055" y="2572812"/>
            <a:ext cx="509099" cy="45696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7036" tIns="48518" rIns="97036" bIns="485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sz="1800"/>
          </a:p>
        </p:txBody>
      </p:sp>
      <p:pic>
        <p:nvPicPr>
          <p:cNvPr id="76" name="Grafik 75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78" b="77578" l="31953" r="6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06" t="21282" r="30299" b="20641"/>
          <a:stretch/>
        </p:blipFill>
        <p:spPr>
          <a:xfrm>
            <a:off x="430913" y="4141362"/>
            <a:ext cx="390164" cy="542160"/>
          </a:xfrm>
          <a:prstGeom prst="rect">
            <a:avLst/>
          </a:prstGeom>
        </p:spPr>
      </p:pic>
      <p:sp>
        <p:nvSpPr>
          <p:cNvPr id="92" name="Rechteck 91"/>
          <p:cNvSpPr/>
          <p:nvPr/>
        </p:nvSpPr>
        <p:spPr>
          <a:xfrm>
            <a:off x="8727504" y="5798703"/>
            <a:ext cx="2871446" cy="91687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4. </a:t>
            </a:r>
            <a:r>
              <a:rPr lang="en-US" sz="1800" b="1" dirty="0"/>
              <a:t>Use HIT for </a:t>
            </a:r>
          </a:p>
          <a:p>
            <a:pPr algn="ctr"/>
            <a:r>
              <a:rPr lang="en-US" sz="1800" b="1" dirty="0"/>
              <a:t>DPPS decision</a:t>
            </a:r>
          </a:p>
        </p:txBody>
      </p:sp>
      <p:sp>
        <p:nvSpPr>
          <p:cNvPr id="103" name="Pfeil nach unten 102"/>
          <p:cNvSpPr/>
          <p:nvPr/>
        </p:nvSpPr>
        <p:spPr>
          <a:xfrm>
            <a:off x="9902055" y="3957277"/>
            <a:ext cx="509099" cy="45696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7036" tIns="48518" rIns="97036" bIns="485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sz="1800"/>
          </a:p>
        </p:txBody>
      </p:sp>
      <p:sp>
        <p:nvSpPr>
          <p:cNvPr id="104" name="Pfeil nach unten 103"/>
          <p:cNvSpPr/>
          <p:nvPr/>
        </p:nvSpPr>
        <p:spPr>
          <a:xfrm>
            <a:off x="9902055" y="5326588"/>
            <a:ext cx="509099" cy="45696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7036" tIns="48518" rIns="97036" bIns="485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sz="1800"/>
          </a:p>
        </p:txBody>
      </p:sp>
      <p:pic>
        <p:nvPicPr>
          <p:cNvPr id="107" name="Grafik 10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" y="2613872"/>
            <a:ext cx="807422" cy="807422"/>
          </a:xfrm>
          <a:prstGeom prst="rect">
            <a:avLst/>
          </a:prstGeom>
        </p:spPr>
      </p:pic>
      <p:cxnSp>
        <p:nvCxnSpPr>
          <p:cNvPr id="43" name="Gewinkelter Verbinder 42"/>
          <p:cNvCxnSpPr>
            <a:endCxn id="25" idx="1"/>
          </p:cNvCxnSpPr>
          <p:nvPr/>
        </p:nvCxnSpPr>
        <p:spPr>
          <a:xfrm flipV="1">
            <a:off x="3707096" y="2103746"/>
            <a:ext cx="5020408" cy="773800"/>
          </a:xfrm>
          <a:prstGeom prst="bentConnector3">
            <a:avLst>
              <a:gd name="adj1" fmla="val 70866"/>
            </a:avLst>
          </a:prstGeom>
          <a:ln w="76200">
            <a:solidFill>
              <a:srgbClr val="368E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2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b="1" dirty="0"/>
              <a:t>Generic Vehicle Models</a:t>
            </a:r>
            <a:r>
              <a:rPr lang="en-US" dirty="0"/>
              <a:t>?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1233657" y="2038067"/>
          <a:ext cx="5712318" cy="4043169"/>
        </p:xfrm>
        <a:graphic>
          <a:graphicData uri="http://schemas.openxmlformats.org/drawingml/2006/table">
            <a:tbl>
              <a:tblPr firstRow="1" firstCol="1" bandRow="1"/>
              <a:tblGrid>
                <a:gridCol w="1045832">
                  <a:extLst>
                    <a:ext uri="{9D8B030D-6E8A-4147-A177-3AD203B41FA5}">
                      <a16:colId xmlns:a16="http://schemas.microsoft.com/office/drawing/2014/main" val="2624080807"/>
                    </a:ext>
                  </a:extLst>
                </a:gridCol>
                <a:gridCol w="799873">
                  <a:extLst>
                    <a:ext uri="{9D8B030D-6E8A-4147-A177-3AD203B41FA5}">
                      <a16:colId xmlns:a16="http://schemas.microsoft.com/office/drawing/2014/main" val="1891940787"/>
                    </a:ext>
                  </a:extLst>
                </a:gridCol>
                <a:gridCol w="3196795">
                  <a:extLst>
                    <a:ext uri="{9D8B030D-6E8A-4147-A177-3AD203B41FA5}">
                      <a16:colId xmlns:a16="http://schemas.microsoft.com/office/drawing/2014/main" val="119006679"/>
                    </a:ext>
                  </a:extLst>
                </a:gridCol>
                <a:gridCol w="669818">
                  <a:extLst>
                    <a:ext uri="{9D8B030D-6E8A-4147-A177-3AD203B41FA5}">
                      <a16:colId xmlns:a16="http://schemas.microsoft.com/office/drawing/2014/main" val="4244988746"/>
                    </a:ext>
                  </a:extLst>
                </a:gridCol>
              </a:tblGrid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 Code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Unit System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Master files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File ID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021158"/>
                  </a:ext>
                </a:extLst>
              </a:tr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LS-Dyna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mm, kg, ms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GV_FCR_R3_1_mm_kg_ms.key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D-GV-1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711773"/>
                  </a:ext>
                </a:extLst>
              </a:tr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GV_RDS_R3_1_mm_kg_ms.key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D-GV-2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518737"/>
                  </a:ext>
                </a:extLst>
              </a:tr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GV_SUV_R3_1_mm_kg_ms.key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D-GV-3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386782"/>
                  </a:ext>
                </a:extLst>
              </a:tr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mm, to, s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GV_FCR_R3_1_mm_to_s.key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D-GV-4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564665"/>
                  </a:ext>
                </a:extLst>
              </a:tr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GV_RDS_R3_1_mm_to_s.key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D-GV-5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68321"/>
                  </a:ext>
                </a:extLst>
              </a:tr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GV_SUV_R3_1_mm_to_s.key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D-GV-6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46215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RADIOSS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mm, kg, ms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GV_FCR_R3_1_mm_kg_ms.0000.rad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GV_FCR_R3_1_mm_kg_ms.0001.rad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R-GV-1</a:t>
                      </a:r>
                      <a:endParaRPr lang="de-A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R-GV-10</a:t>
                      </a:r>
                      <a:endParaRPr lang="de-A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59829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GV_RDS_R3_1_mm_kg_ms.0000.rad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GV_RDS_R3_1_mm_kg_ms.0001.rad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R-GV-2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R-GV-20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238098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GV_SUV_R3_1_mm_kg_ms.0000.rad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GV_SUB_R3_1_mm_kg_ms.0001.rad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R-GV-3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R-GV-30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326297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mm, to, s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GV_FCR_R3_1_mm_to_s.0000.rad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GV_FCR_R3_1_mm_to_s.0001.rad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R-GV-4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R-GV-40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464287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GV_RDS_R3_1_mm_to_s.0000.rad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GV_RDS_R3_1_mm_to_s.0001.rad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R-GV-5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R-GV-50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353051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GV_SUV_R3_1_mm_to_s.0000.rad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GV_SUV_R3_1_mm_to_s.0001.rad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R-GV-6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R-GV-60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272255"/>
                  </a:ext>
                </a:extLst>
              </a:tr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VPS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mm, kg, ms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GV_FCR_R3_1_mm_kg_ms_VPS.inc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V-GV-1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416589"/>
                  </a:ext>
                </a:extLst>
              </a:tr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GV_RDS_R3_1_mm_kg_ms_VPS.inc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V-GV-2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548154"/>
                  </a:ext>
                </a:extLst>
              </a:tr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GV_SUV_R3_1_mm_kg_ms_VPS.inc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V-GV-3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329522"/>
                  </a:ext>
                </a:extLst>
              </a:tr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mm, to, s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GV_FCR_R3_1_mm_to_s_VPS.inc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V-GV-4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85051"/>
                  </a:ext>
                </a:extLst>
              </a:tr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GV_RDS_R3_1_mm_to_s_VPS.inc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V-GV-5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924522"/>
                  </a:ext>
                </a:extLst>
              </a:tr>
              <a:tr h="16172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GV_SUV_R3_1_mm_to_s_VPS.inc</a:t>
                      </a:r>
                      <a:endParaRPr lang="de-A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V-GV-6</a:t>
                      </a:r>
                      <a:endParaRPr lang="de-A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172173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419699" y="2038067"/>
            <a:ext cx="5171306" cy="2444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47" b="1" dirty="0"/>
              <a:t>Human readable text files </a:t>
            </a:r>
          </a:p>
          <a:p>
            <a:pPr algn="ctr"/>
            <a:r>
              <a:rPr lang="en-US" sz="2547" b="1" dirty="0"/>
              <a:t> interpreted by the different FE software</a:t>
            </a:r>
          </a:p>
          <a:p>
            <a:pPr algn="ctr"/>
            <a:endParaRPr lang="en-US" sz="2547" dirty="0"/>
          </a:p>
          <a:p>
            <a:pPr algn="ctr"/>
            <a:endParaRPr lang="en-US" sz="2547" dirty="0"/>
          </a:p>
          <a:p>
            <a:pPr marL="363885" indent="-363885" algn="ctr">
              <a:buFont typeface="Wingdings" panose="05000000000000000000" pitchFamily="2" charset="2"/>
              <a:buChar char="ü"/>
            </a:pPr>
            <a:r>
              <a:rPr lang="en-US" sz="2547" dirty="0"/>
              <a:t>no executables (software)</a:t>
            </a:r>
          </a:p>
        </p:txBody>
      </p:sp>
    </p:spTree>
    <p:extLst>
      <p:ext uri="{BB962C8B-B14F-4D97-AF65-F5344CB8AC3E}">
        <p14:creationId xmlns:p14="http://schemas.microsoft.com/office/powerpoint/2010/main" val="401085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*KEYWORD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$*******************************************************************************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FILE ID: D-GV-1                                                              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                                                                             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DESCRIPTION:                                                                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                                                                             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Generic Vehicle Models for the qualification of Human Body Models            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as described in M.R.1 - Mutual Resolution No. 1 of the 1958 and the 1998    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Agreements ECE/TRANS/WP.29/1101 Addendum 5                                  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                                                                             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==========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NODE cards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==========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*NODE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1000000         -116.12           -587.          224.81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1000101      -262.54999           -587.       701.16998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1000102      -252.04385      -579.58826       701.16998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1000103      -243.27393      -579.58801       692.83368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GV Model file look like? </a:t>
            </a:r>
            <a:br>
              <a:rPr lang="en-US" dirty="0"/>
            </a:br>
            <a:r>
              <a:rPr lang="en-US" sz="2400" dirty="0"/>
              <a:t>Example: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979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BE791-3225-E976-6AA3-8B38C991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180" y="736847"/>
            <a:ext cx="11676156" cy="1296139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Differences between Dummies and GV Models in Mutual Resolution 1 (MR1)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8C777F-6EE5-58F1-EA54-4E466FA47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Crash-test Physical Dummies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769CAD-DF22-D11C-8B6B-51BBFFA64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7810" y="2862280"/>
            <a:ext cx="5211149" cy="4453644"/>
          </a:xfrm>
        </p:spPr>
        <p:txBody>
          <a:bodyPr>
            <a:normAutofit/>
          </a:bodyPr>
          <a:lstStyle/>
          <a:p>
            <a:pPr marL="545828" indent="-545828">
              <a:buFont typeface="+mj-lt"/>
              <a:buAutoNum type="arabicPeriod"/>
            </a:pPr>
            <a:r>
              <a:rPr lang="en-GB" sz="2122" dirty="0"/>
              <a:t>Drawings specified in MR 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910" dirty="0"/>
              <a:t>products purchased at suppliers</a:t>
            </a:r>
          </a:p>
          <a:p>
            <a:pPr marL="545828" indent="-545828">
              <a:buFont typeface="+mj-lt"/>
              <a:buAutoNum type="arabicPeriod"/>
            </a:pPr>
            <a:r>
              <a:rPr lang="en-GB" sz="2122" dirty="0"/>
              <a:t>Certification specified in MR1.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910" dirty="0"/>
              <a:t>If not fulfilled, replacement parts will be purchased at suppliers.</a:t>
            </a:r>
          </a:p>
          <a:p>
            <a:pPr marL="545828" indent="-545828">
              <a:buFont typeface="+mj-lt"/>
              <a:buAutoNum type="arabicPeriod"/>
            </a:pPr>
            <a:r>
              <a:rPr lang="en-GB" sz="2122" dirty="0"/>
              <a:t>Not sensitive to the lab environments they are used within specified conditions.</a:t>
            </a:r>
          </a:p>
          <a:p>
            <a:pPr marL="545828" indent="-545828">
              <a:buFont typeface="+mj-lt"/>
              <a:buAutoNum type="arabicPeriod"/>
            </a:pPr>
            <a:r>
              <a:rPr lang="en-GB" sz="2122" dirty="0"/>
              <a:t>Issues with specific Dummies reported to suppliers.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910" dirty="0"/>
              <a:t>General issues with dummies are reported to GRSP by CP or NGOs </a:t>
            </a:r>
          </a:p>
          <a:p>
            <a:endParaRPr lang="en-GB" sz="2122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/>
              <a:t>Generic</a:t>
            </a:r>
            <a:r>
              <a:rPr lang="de-DE" dirty="0"/>
              <a:t> </a:t>
            </a:r>
            <a:r>
              <a:rPr lang="de-DE" dirty="0" err="1"/>
              <a:t>Vehicle</a:t>
            </a:r>
            <a:r>
              <a:rPr lang="de-DE" dirty="0"/>
              <a:t> Models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49925" y="2862279"/>
            <a:ext cx="6127388" cy="4247561"/>
          </a:xfrm>
        </p:spPr>
        <p:txBody>
          <a:bodyPr>
            <a:noAutofit/>
          </a:bodyPr>
          <a:lstStyle/>
          <a:p>
            <a:pPr marL="545828" indent="-545828">
              <a:buFont typeface="+mj-lt"/>
              <a:buAutoNum type="arabicPeriod"/>
            </a:pPr>
            <a:r>
              <a:rPr lang="en-GB" sz="2122" dirty="0"/>
              <a:t>Directly provided by UNECE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910" dirty="0"/>
              <a:t>Downloaded from website</a:t>
            </a:r>
          </a:p>
          <a:p>
            <a:pPr marL="545828" indent="-545828">
              <a:buFont typeface="+mj-lt"/>
              <a:buAutoNum type="arabicPeriod"/>
            </a:pPr>
            <a:r>
              <a:rPr lang="en-GB" sz="2122" dirty="0"/>
              <a:t>Certification specified in MR1.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910" dirty="0"/>
              <a:t>If not fulfilled, OEM can change this model. However, this should be avoided as much as possible to ensure comparability of the models.</a:t>
            </a:r>
          </a:p>
          <a:p>
            <a:pPr marL="545828" indent="-545828">
              <a:buFont typeface="+mj-lt"/>
              <a:buAutoNum type="arabicPeriod"/>
            </a:pPr>
            <a:r>
              <a:rPr lang="en-GB" sz="2122" dirty="0"/>
              <a:t>Simulation models are sensitive to the simulation environment they are used in. </a:t>
            </a:r>
          </a:p>
          <a:p>
            <a:pPr marL="545828" indent="-545828">
              <a:buFont typeface="+mj-lt"/>
              <a:buAutoNum type="arabicPeriod"/>
            </a:pPr>
            <a:r>
              <a:rPr lang="en-GB" sz="2122" dirty="0"/>
              <a:t>Issues to be collected dynamically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910" dirty="0"/>
              <a:t>depend on simulation environment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910" dirty="0"/>
              <a:t>need to be addressed in updated versions of GV models</a:t>
            </a:r>
          </a:p>
          <a:p>
            <a:endParaRPr lang="de-AT" sz="2122" dirty="0"/>
          </a:p>
        </p:txBody>
      </p:sp>
    </p:spTree>
    <p:extLst>
      <p:ext uri="{BB962C8B-B14F-4D97-AF65-F5344CB8AC3E}">
        <p14:creationId xmlns:p14="http://schemas.microsoft.com/office/powerpoint/2010/main" val="362511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06350-D1BE-34A8-1414-1E95F796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Proposal for reporting and technical support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E3BF18-2BF7-C068-0450-9F2BD7F9A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is the contact for users if they encounter issues in the usage?</a:t>
            </a:r>
          </a:p>
          <a:p>
            <a:pPr lvl="1"/>
            <a:r>
              <a:rPr lang="en-GB" b="1" dirty="0"/>
              <a:t>UN Contact form </a:t>
            </a:r>
            <a:r>
              <a:rPr lang="en-GB" dirty="0"/>
              <a:t>for technical support on Generic Vehicle Models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forwarded to Austrian experts</a:t>
            </a:r>
          </a:p>
          <a:p>
            <a:r>
              <a:rPr lang="en-GB" dirty="0"/>
              <a:t>How to ensure that any issues are addressed in updated versions of the GV models?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clarify in MR1 that any identified issues which require changes + the required changes must be </a:t>
            </a:r>
            <a:r>
              <a:rPr lang="en-GB" u="sng" dirty="0"/>
              <a:t>reported to GRSP through a Contracting Party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88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of MR1 GRSP-73-10e_rev1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4.1. </a:t>
            </a:r>
            <a:r>
              <a:rPr lang="en-GB" strike="sngStrike" dirty="0"/>
              <a:t>The certification of</a:t>
            </a:r>
            <a:r>
              <a:rPr lang="en-GB" dirty="0"/>
              <a:t> </a:t>
            </a:r>
            <a:r>
              <a:rPr lang="en-GB" b="1" dirty="0"/>
              <a:t>Impactor simulations on</a:t>
            </a:r>
            <a:r>
              <a:rPr lang="en-GB" dirty="0"/>
              <a:t> the generic vehicle models may be performed if the user has any doubt that the generic vehicle models work properly with the solver version and control cards used </a:t>
            </a:r>
            <a:r>
              <a:rPr lang="en-GB" b="1" dirty="0"/>
              <a:t>as plausibility check</a:t>
            </a:r>
            <a:r>
              <a:rPr lang="en-GB" dirty="0"/>
              <a:t>. If issues (i.e. </a:t>
            </a:r>
            <a:r>
              <a:rPr lang="en-GB" strike="sngStrike" dirty="0"/>
              <a:t>significant </a:t>
            </a:r>
            <a:r>
              <a:rPr lang="en-GB" b="1" dirty="0"/>
              <a:t>the </a:t>
            </a:r>
            <a:r>
              <a:rPr lang="en-GB" dirty="0"/>
              <a:t>deviations to the reference curves </a:t>
            </a:r>
            <a:r>
              <a:rPr lang="en-GB" b="1" dirty="0"/>
              <a:t>outside of the</a:t>
            </a:r>
            <a:r>
              <a:rPr lang="en-GB" dirty="0"/>
              <a:t> provided </a:t>
            </a:r>
            <a:r>
              <a:rPr lang="en-GB" b="1" dirty="0"/>
              <a:t>corridors shown in red</a:t>
            </a:r>
            <a:r>
              <a:rPr lang="en-GB" dirty="0"/>
              <a:t>) are identified, the user shall switch to another solver version</a:t>
            </a:r>
            <a:r>
              <a:rPr lang="en-GB" b="1" dirty="0">
                <a:solidFill>
                  <a:schemeClr val="accent1"/>
                </a:solidFill>
              </a:rPr>
              <a:t>, </a:t>
            </a:r>
            <a:r>
              <a:rPr lang="en-GB" b="1" strike="sngStrike" dirty="0">
                <a:solidFill>
                  <a:schemeClr val="accent1"/>
                </a:solidFill>
              </a:rPr>
              <a:t>[and]</a:t>
            </a:r>
            <a:r>
              <a:rPr lang="en-GB" strike="sngStrike" dirty="0">
                <a:solidFill>
                  <a:schemeClr val="accent1"/>
                </a:solidFill>
              </a:rPr>
              <a:t> </a:t>
            </a:r>
            <a:r>
              <a:rPr lang="en-GB" dirty="0"/>
              <a:t>review the control settings </a:t>
            </a:r>
            <a:r>
              <a:rPr lang="en-GB" b="1" strike="sngStrike" dirty="0">
                <a:solidFill>
                  <a:schemeClr val="accent1"/>
                </a:solidFill>
              </a:rPr>
              <a:t>[</a:t>
            </a:r>
            <a:r>
              <a:rPr lang="en-GB" dirty="0"/>
              <a:t>and report the issue to </a:t>
            </a:r>
            <a:r>
              <a:rPr lang="en-GB" strike="sngStrike" dirty="0"/>
              <a:t>gv.vsi@tugraz.at. </a:t>
            </a:r>
            <a:r>
              <a:rPr lang="en-GB" b="1" dirty="0"/>
              <a:t>GRSP</a:t>
            </a:r>
            <a:r>
              <a:rPr lang="en-GB" b="1" dirty="0">
                <a:solidFill>
                  <a:schemeClr val="accent1"/>
                </a:solidFill>
              </a:rPr>
              <a:t> through a Contracting Party</a:t>
            </a:r>
            <a:r>
              <a:rPr lang="en-GB" b="1" strike="sngStrike" dirty="0">
                <a:solidFill>
                  <a:schemeClr val="accent1"/>
                </a:solidFill>
              </a:rPr>
              <a:t>]</a:t>
            </a:r>
            <a:r>
              <a:rPr lang="en-GB" dirty="0"/>
              <a:t>.</a:t>
            </a:r>
          </a:p>
          <a:p>
            <a:r>
              <a:rPr lang="de-DE" dirty="0"/>
              <a:t>4.4. </a:t>
            </a:r>
            <a:r>
              <a:rPr lang="en-GB" b="1" dirty="0"/>
              <a:t>If modifications of the models are required, they shall comply with the specified corridors and be documented and reported to </a:t>
            </a:r>
            <a:r>
              <a:rPr lang="en-GB" b="1" strike="sngStrike" dirty="0">
                <a:solidFill>
                  <a:schemeClr val="accent1"/>
                </a:solidFill>
              </a:rPr>
              <a:t>[</a:t>
            </a:r>
            <a:r>
              <a:rPr lang="en-GB" b="1" dirty="0"/>
              <a:t>GRSP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chemeClr val="accent1"/>
                </a:solidFill>
              </a:rPr>
              <a:t>through a Contracting Party</a:t>
            </a:r>
            <a:r>
              <a:rPr lang="en-GB" b="1" strike="sngStrike" dirty="0">
                <a:solidFill>
                  <a:schemeClr val="accent1"/>
                </a:solidFill>
              </a:rPr>
              <a:t>]</a:t>
            </a:r>
            <a:r>
              <a:rPr lang="en-GB" b="1" dirty="0"/>
              <a:t>.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endParaRPr lang="de-AT" dirty="0">
              <a:solidFill>
                <a:srgbClr val="FF0000"/>
              </a:solidFill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846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Copyright of GV Models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All stakeholders (funding </a:t>
            </a:r>
            <a:r>
              <a:rPr lang="en-US" dirty="0" err="1"/>
              <a:t>Organisations</a:t>
            </a:r>
            <a:r>
              <a:rPr lang="en-US" dirty="0"/>
              <a:t> &amp; Contributors) of GV models have formally agreed (signed) confirmations to enable usage and upload of GV models by UNECE</a:t>
            </a:r>
          </a:p>
          <a:p>
            <a:pPr algn="just"/>
            <a:endParaRPr lang="en-US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Letter by Graz University of Technology on its way</a:t>
            </a:r>
          </a:p>
        </p:txBody>
      </p:sp>
    </p:spTree>
    <p:extLst>
      <p:ext uri="{BB962C8B-B14F-4D97-AF65-F5344CB8AC3E}">
        <p14:creationId xmlns:p14="http://schemas.microsoft.com/office/powerpoint/2010/main" val="2865661596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tlCol="0">
        <a:spAutoFit/>
      </a:bodyPr>
      <a:lstStyle>
        <a:defPPr>
          <a:defRPr sz="16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raesentation-16zu9_MODERN_ENG.potx" id="{B965BCB6-906A-4DE1-A4E1-298E2D964201}" vid="{0ED725EB-8B19-4A20-9EFF-F54DBB6D720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TU-Graz-Praesentation-16zu9_MODERN_ENG</Template>
  <TotalTime>3</TotalTime>
  <Words>1135</Words>
  <Application>Microsoft Office PowerPoint</Application>
  <PresentationFormat>Custom</PresentationFormat>
  <Paragraphs>185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Lucida Grande</vt:lpstr>
      <vt:lpstr>Arial</vt:lpstr>
      <vt:lpstr>Calibri</vt:lpstr>
      <vt:lpstr>Courier New</vt:lpstr>
      <vt:lpstr>Times New Roman</vt:lpstr>
      <vt:lpstr>Wingdings</vt:lpstr>
      <vt:lpstr>TU Graz Standard</vt:lpstr>
      <vt:lpstr>Generic Vehicle Models for MR1</vt:lpstr>
      <vt:lpstr>Overall DPPS Process</vt:lpstr>
      <vt:lpstr>Building Blocks</vt:lpstr>
      <vt:lpstr>What are Generic Vehicle Models?</vt:lpstr>
      <vt:lpstr>How does a GV Model file look like?  Example:</vt:lpstr>
      <vt:lpstr>Differences between Dummies and GV Models in Mutual Resolution 1 (MR1)</vt:lpstr>
      <vt:lpstr>Proposal for reporting and technical support</vt:lpstr>
      <vt:lpstr>Draft of MR1 GRSP-73-10e_rev1</vt:lpstr>
      <vt:lpstr>Copyright of GV Models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Klug, Corina</dc:creator>
  <cp:keywords/>
  <dc:description/>
  <cp:lastModifiedBy>E/ECE/324/Rev.2/Add.109/Rev.7</cp:lastModifiedBy>
  <cp:revision>11</cp:revision>
  <dcterms:created xsi:type="dcterms:W3CDTF">2023-05-17T21:32:02Z</dcterms:created>
  <dcterms:modified xsi:type="dcterms:W3CDTF">2023-05-18T12:26:15Z</dcterms:modified>
  <cp:category/>
</cp:coreProperties>
</file>