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76" r:id="rId3"/>
    <p:sldId id="273" r:id="rId4"/>
    <p:sldId id="278" r:id="rId5"/>
    <p:sldId id="269" r:id="rId6"/>
    <p:sldId id="274" r:id="rId7"/>
    <p:sldId id="279" r:id="rId8"/>
    <p:sldId id="277" r:id="rId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28" autoAdjust="0"/>
    <p:restoredTop sz="94660"/>
  </p:normalViewPr>
  <p:slideViewPr>
    <p:cSldViewPr snapToGrid="0" showGuides="1">
      <p:cViewPr varScale="1">
        <p:scale>
          <a:sx n="114" d="100"/>
          <a:sy n="114" d="100"/>
        </p:scale>
        <p:origin x="876" y="108"/>
      </p:cViewPr>
      <p:guideLst>
        <p:guide pos="3840"/>
        <p:guide orient="horz" pos="21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B4E17AA-04EA-46B4-BF65-36B60CB133DD}" type="datetimeFigureOut">
              <a:rPr kumimoji="1" lang="ja-JP" altLang="en-US" smtClean="0"/>
              <a:t>2023/5/11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38AED89-5317-41E4-9B65-F7A798B1CFDF}" type="slidenum">
              <a:rPr kumimoji="1" lang="ja-JP" altLang="en-US" smtClean="0"/>
              <a:t>‹#›</a:t>
            </a:fld>
            <a:endParaRPr kumimoji="1" lang="ja-JP" altLang="en-US"/>
          </a:p>
        </p:txBody>
      </p:sp>
    </p:spTree>
    <p:extLst>
      <p:ext uri="{BB962C8B-B14F-4D97-AF65-F5344CB8AC3E}">
        <p14:creationId xmlns:p14="http://schemas.microsoft.com/office/powerpoint/2010/main" val="1174023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B4E17AA-04EA-46B4-BF65-36B60CB133DD}" type="datetimeFigureOut">
              <a:rPr kumimoji="1" lang="ja-JP" altLang="en-US" smtClean="0"/>
              <a:t>2023/5/11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38AED89-5317-41E4-9B65-F7A798B1CFDF}" type="slidenum">
              <a:rPr kumimoji="1" lang="ja-JP" altLang="en-US" smtClean="0"/>
              <a:t>‹#›</a:t>
            </a:fld>
            <a:endParaRPr kumimoji="1" lang="ja-JP" altLang="en-US"/>
          </a:p>
        </p:txBody>
      </p:sp>
    </p:spTree>
    <p:extLst>
      <p:ext uri="{BB962C8B-B14F-4D97-AF65-F5344CB8AC3E}">
        <p14:creationId xmlns:p14="http://schemas.microsoft.com/office/powerpoint/2010/main" val="1039454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B4E17AA-04EA-46B4-BF65-36B60CB133DD}" type="datetimeFigureOut">
              <a:rPr kumimoji="1" lang="ja-JP" altLang="en-US" smtClean="0"/>
              <a:t>2023/5/11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38AED89-5317-41E4-9B65-F7A798B1CFDF}" type="slidenum">
              <a:rPr kumimoji="1" lang="ja-JP" altLang="en-US" smtClean="0"/>
              <a:t>‹#›</a:t>
            </a:fld>
            <a:endParaRPr kumimoji="1" lang="ja-JP" altLang="en-US"/>
          </a:p>
        </p:txBody>
      </p:sp>
    </p:spTree>
    <p:extLst>
      <p:ext uri="{BB962C8B-B14F-4D97-AF65-F5344CB8AC3E}">
        <p14:creationId xmlns:p14="http://schemas.microsoft.com/office/powerpoint/2010/main" val="54900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B4E17AA-04EA-46B4-BF65-36B60CB133DD}" type="datetimeFigureOut">
              <a:rPr kumimoji="1" lang="ja-JP" altLang="en-US" smtClean="0"/>
              <a:t>2023/5/11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38AED89-5317-41E4-9B65-F7A798B1CFDF}" type="slidenum">
              <a:rPr kumimoji="1" lang="ja-JP" altLang="en-US" smtClean="0"/>
              <a:t>‹#›</a:t>
            </a:fld>
            <a:endParaRPr kumimoji="1" lang="ja-JP" altLang="en-US"/>
          </a:p>
        </p:txBody>
      </p:sp>
    </p:spTree>
    <p:extLst>
      <p:ext uri="{BB962C8B-B14F-4D97-AF65-F5344CB8AC3E}">
        <p14:creationId xmlns:p14="http://schemas.microsoft.com/office/powerpoint/2010/main" val="3180622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B4E17AA-04EA-46B4-BF65-36B60CB133DD}" type="datetimeFigureOut">
              <a:rPr kumimoji="1" lang="ja-JP" altLang="en-US" smtClean="0"/>
              <a:t>2023/5/11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38AED89-5317-41E4-9B65-F7A798B1CFDF}" type="slidenum">
              <a:rPr kumimoji="1" lang="ja-JP" altLang="en-US" smtClean="0"/>
              <a:t>‹#›</a:t>
            </a:fld>
            <a:endParaRPr kumimoji="1" lang="ja-JP" altLang="en-US"/>
          </a:p>
        </p:txBody>
      </p:sp>
    </p:spTree>
    <p:extLst>
      <p:ext uri="{BB962C8B-B14F-4D97-AF65-F5344CB8AC3E}">
        <p14:creationId xmlns:p14="http://schemas.microsoft.com/office/powerpoint/2010/main" val="1780108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B4E17AA-04EA-46B4-BF65-36B60CB133DD}" type="datetimeFigureOut">
              <a:rPr kumimoji="1" lang="ja-JP" altLang="en-US" smtClean="0"/>
              <a:t>2023/5/11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38AED89-5317-41E4-9B65-F7A798B1CFDF}" type="slidenum">
              <a:rPr kumimoji="1" lang="ja-JP" altLang="en-US" smtClean="0"/>
              <a:t>‹#›</a:t>
            </a:fld>
            <a:endParaRPr kumimoji="1" lang="ja-JP" altLang="en-US"/>
          </a:p>
        </p:txBody>
      </p:sp>
    </p:spTree>
    <p:extLst>
      <p:ext uri="{BB962C8B-B14F-4D97-AF65-F5344CB8AC3E}">
        <p14:creationId xmlns:p14="http://schemas.microsoft.com/office/powerpoint/2010/main" val="983990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B4E17AA-04EA-46B4-BF65-36B60CB133DD}" type="datetimeFigureOut">
              <a:rPr kumimoji="1" lang="ja-JP" altLang="en-US" smtClean="0"/>
              <a:t>2023/5/11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38AED89-5317-41E4-9B65-F7A798B1CFDF}" type="slidenum">
              <a:rPr kumimoji="1" lang="ja-JP" altLang="en-US" smtClean="0"/>
              <a:t>‹#›</a:t>
            </a:fld>
            <a:endParaRPr kumimoji="1" lang="ja-JP" altLang="en-US"/>
          </a:p>
        </p:txBody>
      </p:sp>
    </p:spTree>
    <p:extLst>
      <p:ext uri="{BB962C8B-B14F-4D97-AF65-F5344CB8AC3E}">
        <p14:creationId xmlns:p14="http://schemas.microsoft.com/office/powerpoint/2010/main" val="2112266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B4E17AA-04EA-46B4-BF65-36B60CB133DD}" type="datetimeFigureOut">
              <a:rPr kumimoji="1" lang="ja-JP" altLang="en-US" smtClean="0"/>
              <a:t>2023/5/11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38AED89-5317-41E4-9B65-F7A798B1CFDF}" type="slidenum">
              <a:rPr kumimoji="1" lang="ja-JP" altLang="en-US" smtClean="0"/>
              <a:t>‹#›</a:t>
            </a:fld>
            <a:endParaRPr kumimoji="1" lang="ja-JP" altLang="en-US"/>
          </a:p>
        </p:txBody>
      </p:sp>
    </p:spTree>
    <p:extLst>
      <p:ext uri="{BB962C8B-B14F-4D97-AF65-F5344CB8AC3E}">
        <p14:creationId xmlns:p14="http://schemas.microsoft.com/office/powerpoint/2010/main" val="368323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B4E17AA-04EA-46B4-BF65-36B60CB133DD}" type="datetimeFigureOut">
              <a:rPr kumimoji="1" lang="ja-JP" altLang="en-US" smtClean="0"/>
              <a:t>2023/5/11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38AED89-5317-41E4-9B65-F7A798B1CFDF}" type="slidenum">
              <a:rPr kumimoji="1" lang="ja-JP" altLang="en-US" smtClean="0"/>
              <a:t>‹#›</a:t>
            </a:fld>
            <a:endParaRPr kumimoji="1" lang="ja-JP" altLang="en-US"/>
          </a:p>
        </p:txBody>
      </p:sp>
    </p:spTree>
    <p:extLst>
      <p:ext uri="{BB962C8B-B14F-4D97-AF65-F5344CB8AC3E}">
        <p14:creationId xmlns:p14="http://schemas.microsoft.com/office/powerpoint/2010/main" val="358068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B4E17AA-04EA-46B4-BF65-36B60CB133DD}" type="datetimeFigureOut">
              <a:rPr kumimoji="1" lang="ja-JP" altLang="en-US" smtClean="0"/>
              <a:t>2023/5/11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38AED89-5317-41E4-9B65-F7A798B1CFDF}" type="slidenum">
              <a:rPr kumimoji="1" lang="ja-JP" altLang="en-US" smtClean="0"/>
              <a:t>‹#›</a:t>
            </a:fld>
            <a:endParaRPr kumimoji="1" lang="ja-JP" altLang="en-US"/>
          </a:p>
        </p:txBody>
      </p:sp>
    </p:spTree>
    <p:extLst>
      <p:ext uri="{BB962C8B-B14F-4D97-AF65-F5344CB8AC3E}">
        <p14:creationId xmlns:p14="http://schemas.microsoft.com/office/powerpoint/2010/main" val="3874154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B4E17AA-04EA-46B4-BF65-36B60CB133DD}" type="datetimeFigureOut">
              <a:rPr kumimoji="1" lang="ja-JP" altLang="en-US" smtClean="0"/>
              <a:t>2023/5/11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38AED89-5317-41E4-9B65-F7A798B1CFDF}" type="slidenum">
              <a:rPr kumimoji="1" lang="ja-JP" altLang="en-US" smtClean="0"/>
              <a:t>‹#›</a:t>
            </a:fld>
            <a:endParaRPr kumimoji="1" lang="ja-JP" altLang="en-US"/>
          </a:p>
        </p:txBody>
      </p:sp>
    </p:spTree>
    <p:extLst>
      <p:ext uri="{BB962C8B-B14F-4D97-AF65-F5344CB8AC3E}">
        <p14:creationId xmlns:p14="http://schemas.microsoft.com/office/powerpoint/2010/main" val="3375249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4E17AA-04EA-46B4-BF65-36B60CB133DD}" type="datetimeFigureOut">
              <a:rPr kumimoji="1" lang="ja-JP" altLang="en-US" smtClean="0"/>
              <a:t>2023/5/11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AED89-5317-41E4-9B65-F7A798B1CFDF}" type="slidenum">
              <a:rPr kumimoji="1" lang="ja-JP" altLang="en-US" smtClean="0"/>
              <a:t>‹#›</a:t>
            </a:fld>
            <a:endParaRPr kumimoji="1" lang="ja-JP" altLang="en-US"/>
          </a:p>
        </p:txBody>
      </p:sp>
    </p:spTree>
    <p:extLst>
      <p:ext uri="{BB962C8B-B14F-4D97-AF65-F5344CB8AC3E}">
        <p14:creationId xmlns:p14="http://schemas.microsoft.com/office/powerpoint/2010/main" val="84284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656835" y="2182745"/>
            <a:ext cx="8878330" cy="1470025"/>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Outline of the </a:t>
            </a:r>
          </a:p>
          <a:p>
            <a:pPr algn="ctr"/>
            <a:r>
              <a:rPr lang="en-US" b="1" dirty="0">
                <a:latin typeface="Arial" panose="020B0604020202020204" pitchFamily="34" charset="0"/>
                <a:cs typeface="Arial" panose="020B0604020202020204" pitchFamily="34" charset="0"/>
              </a:rPr>
              <a:t>Amendment of R16</a:t>
            </a:r>
            <a:endParaRPr lang="ja-JP" altLang="en-US" b="1" dirty="0">
              <a:latin typeface="Arial" panose="020B0604020202020204" pitchFamily="34" charset="0"/>
              <a:ea typeface="HGPｺﾞｼｯｸE" pitchFamily="50" charset="-128"/>
              <a:cs typeface="Arial" panose="020B0604020202020204" pitchFamily="34" charset="0"/>
            </a:endParaRPr>
          </a:p>
        </p:txBody>
      </p:sp>
      <p:pic>
        <p:nvPicPr>
          <p:cNvPr id="3" name="Picture 1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11458" y="6160146"/>
            <a:ext cx="862136" cy="58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Grp="1" noChangeArrowheads="1"/>
          </p:cNvSpPr>
          <p:nvPr>
            <p:ph type="ftr" sz="quarter" idx="4294967295"/>
          </p:nvPr>
        </p:nvSpPr>
        <p:spPr bwMode="auto">
          <a:xfrm>
            <a:off x="8573594" y="6258078"/>
            <a:ext cx="3501734" cy="457200"/>
          </a:xfrm>
          <a:prstGeom prst="rect">
            <a:avLst/>
          </a:prstGeom>
          <a:noFill/>
          <a:ln>
            <a:noFill/>
          </a:ln>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70" tIns="47885" rIns="95770" bIns="47885" numCol="1" rtlCol="0" anchor="t" anchorCtr="0" compatLnSpc="1">
            <a:prstTxWarp prst="textNoShape">
              <a:avLst/>
            </a:prstTxWarp>
          </a:bodyPr>
          <a:lstStyle>
            <a:lvl1pPr algn="l" latinLnBrk="1">
              <a:defRPr sz="1200">
                <a:latin typeface="+mn-lt"/>
                <a:cs typeface="+mn-cs"/>
              </a:defRPr>
            </a:lvl1pPr>
          </a:lstStyle>
          <a:p>
            <a:r>
              <a:rPr lang="en-US" altLang="ja-JP" dirty="0">
                <a:ea typeface="Gulim" pitchFamily="34" charset="-127"/>
              </a:rPr>
              <a:t>National Traffic Safety and Environment Laboratory</a:t>
            </a:r>
            <a:r>
              <a:rPr lang="ja-JP" altLang="en-US" dirty="0"/>
              <a:t>　　　</a:t>
            </a:r>
            <a:endParaRPr lang="en-US" altLang="ko-KR" dirty="0">
              <a:ea typeface="Gulim" pitchFamily="34" charset="-127"/>
              <a:cs typeface="+mn-cs"/>
            </a:endParaRPr>
          </a:p>
        </p:txBody>
      </p:sp>
      <p:sp>
        <p:nvSpPr>
          <p:cNvPr id="5" name="テキスト ボックス 4"/>
          <p:cNvSpPr txBox="1"/>
          <p:nvPr/>
        </p:nvSpPr>
        <p:spPr>
          <a:xfrm>
            <a:off x="1524000" y="4568553"/>
            <a:ext cx="9144000" cy="523220"/>
          </a:xfrm>
          <a:prstGeom prst="rect">
            <a:avLst/>
          </a:prstGeom>
          <a:noFill/>
        </p:spPr>
        <p:txBody>
          <a:bodyPr>
            <a:spAutoFit/>
          </a:bodyPr>
          <a:lstStyle/>
          <a:p>
            <a:pPr algn="ctr">
              <a:defRPr/>
            </a:pPr>
            <a:r>
              <a:rPr lang="en-US" altLang="ja-JP" sz="2800" b="1" dirty="0">
                <a:latin typeface="Arial" panose="020B0604020202020204" pitchFamily="34" charset="0"/>
                <a:ea typeface="HGPｺﾞｼｯｸE" pitchFamily="50" charset="-128"/>
                <a:cs typeface="Arial" panose="020B0604020202020204" pitchFamily="34" charset="0"/>
              </a:rPr>
              <a:t>Japan</a:t>
            </a:r>
            <a:r>
              <a:rPr lang="ja-JP" altLang="en-US" sz="2800" b="1" dirty="0">
                <a:latin typeface="Arial" panose="020B0604020202020204" pitchFamily="34" charset="0"/>
                <a:ea typeface="HGPｺﾞｼｯｸE" pitchFamily="50" charset="-128"/>
                <a:cs typeface="Arial" panose="020B0604020202020204" pitchFamily="34" charset="0"/>
              </a:rPr>
              <a:t> </a:t>
            </a:r>
            <a:r>
              <a:rPr lang="en-US" altLang="ja-JP" sz="2800" b="1" dirty="0">
                <a:latin typeface="Arial" panose="020B0604020202020204" pitchFamily="34" charset="0"/>
                <a:ea typeface="HGPｺﾞｼｯｸE" pitchFamily="50" charset="-128"/>
                <a:cs typeface="Arial" panose="020B0604020202020204" pitchFamily="34" charset="0"/>
              </a:rPr>
              <a:t>/ NTSEL</a:t>
            </a:r>
            <a:endParaRPr lang="ja-JP" altLang="en-US" sz="2800" b="1" dirty="0">
              <a:latin typeface="Arial" panose="020B0604020202020204" pitchFamily="34" charset="0"/>
              <a:ea typeface="HGPｺﾞｼｯｸE" pitchFamily="50" charset="-128"/>
              <a:cs typeface="Arial" panose="020B0604020202020204" pitchFamily="34" charset="0"/>
            </a:endParaRPr>
          </a:p>
        </p:txBody>
      </p:sp>
      <p:sp>
        <p:nvSpPr>
          <p:cNvPr id="6" name="テキスト ボックス 2">
            <a:extLst>
              <a:ext uri="{FF2B5EF4-FFF2-40B4-BE49-F238E27FC236}">
                <a16:creationId xmlns:a16="http://schemas.microsoft.com/office/drawing/2014/main" id="{0FEC12D1-DA19-9EBF-9470-42AD8D9F2779}"/>
              </a:ext>
            </a:extLst>
          </p:cNvPr>
          <p:cNvSpPr txBox="1">
            <a:spLocks noChangeArrowheads="1"/>
          </p:cNvSpPr>
          <p:nvPr/>
        </p:nvSpPr>
        <p:spPr bwMode="auto">
          <a:xfrm>
            <a:off x="350503" y="417696"/>
            <a:ext cx="4363870" cy="247697"/>
          </a:xfrm>
          <a:prstGeom prst="rect">
            <a:avLst/>
          </a:prstGeom>
          <a:solidFill>
            <a:srgbClr val="FFFFFF"/>
          </a:solidFill>
          <a:ln w="9525">
            <a:solidFill>
              <a:sysClr val="window" lastClr="FFFFFF"/>
            </a:solidFill>
            <a:miter lim="800000"/>
            <a:headEnd/>
            <a:tailEnd/>
          </a:ln>
        </p:spPr>
        <p:txBody>
          <a:bodyPr rot="0" vert="horz" wrap="square" lIns="91440" tIns="45720" rIns="91440" bIns="45720" anchor="t" anchorCtr="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lang="en-US" altLang="ja-JP" sz="1400" kern="0" dirty="0">
                <a:solidFill>
                  <a:sysClr val="windowText" lastClr="000000"/>
                </a:solidFill>
                <a:latin typeface="Times New Roman" panose="02020603050405020304" pitchFamily="18" charset="0"/>
                <a:ea typeface="ＭＳ 明朝" panose="02020609040205080304" pitchFamily="17" charset="-128"/>
              </a:rPr>
              <a:t>Transmitted by the expert from Japan</a:t>
            </a:r>
            <a:endParaRPr kumimoji="0" lang="ja-JP" alt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ＭＳ 明朝" panose="02020609040205080304" pitchFamily="17" charset="-128"/>
            </a:endParaRPr>
          </a:p>
        </p:txBody>
      </p:sp>
      <p:sp>
        <p:nvSpPr>
          <p:cNvPr id="7" name="テキスト ボックス 2">
            <a:extLst>
              <a:ext uri="{FF2B5EF4-FFF2-40B4-BE49-F238E27FC236}">
                <a16:creationId xmlns:a16="http://schemas.microsoft.com/office/drawing/2014/main" id="{320BD09B-3764-FA07-72FC-73A922EFC83A}"/>
              </a:ext>
            </a:extLst>
          </p:cNvPr>
          <p:cNvSpPr txBox="1">
            <a:spLocks noChangeArrowheads="1"/>
          </p:cNvSpPr>
          <p:nvPr/>
        </p:nvSpPr>
        <p:spPr bwMode="auto">
          <a:xfrm>
            <a:off x="7711458" y="340751"/>
            <a:ext cx="4363870" cy="557653"/>
          </a:xfrm>
          <a:prstGeom prst="rect">
            <a:avLst/>
          </a:prstGeom>
          <a:solidFill>
            <a:srgbClr val="FFFFFF"/>
          </a:solidFill>
          <a:ln w="9525">
            <a:solidFill>
              <a:sysClr val="window" lastClr="FFFFFF"/>
            </a:solidFill>
            <a:miter lim="800000"/>
            <a:headEnd/>
            <a:tailEnd/>
          </a:ln>
        </p:spPr>
        <p:txBody>
          <a:bodyPr rot="0" vert="horz" wrap="square" lIns="91440" tIns="45720" rIns="91440" bIns="45720" anchor="t" anchorCtr="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ＭＳ 明朝" panose="02020609040205080304" pitchFamily="17" charset="-128"/>
              </a:rPr>
              <a:t>Informal document GRSP-73-29</a:t>
            </a:r>
            <a:endParaRPr kumimoji="0" lang="en-US" altLang="ja-JP" sz="1400" kern="0" dirty="0">
              <a:solidFill>
                <a:sysClr val="windowText" lastClr="000000"/>
              </a:solidFill>
              <a:latin typeface="Times New Roman" panose="02020603050405020304" pitchFamily="18" charset="0"/>
              <a:ea typeface="ＭＳ 明朝" panose="02020609040205080304" pitchFamily="17" charset="-128"/>
            </a:endParaRPr>
          </a:p>
          <a:p>
            <a:pPr marL="0" marR="0" lvl="0" indent="0" defTabSz="914400" eaLnBrk="1" fontAlgn="auto" latinLnBrk="0" hangingPunct="1">
              <a:lnSpc>
                <a:spcPts val="1200"/>
              </a:lnSpc>
              <a:spcBef>
                <a:spcPts val="0"/>
              </a:spcBef>
              <a:spcAft>
                <a:spcPts val="0"/>
              </a:spcAft>
              <a:buClrTx/>
              <a:buSzTx/>
              <a:buFontTx/>
              <a:buNone/>
              <a:tabLst/>
              <a:defRPr/>
            </a:pPr>
            <a:r>
              <a:rPr kumimoji="0" lang="ja-JP" altLang="en-US" sz="1400" kern="0">
                <a:solidFill>
                  <a:sysClr val="windowText" lastClr="000000"/>
                </a:solidFill>
                <a:latin typeface="Times New Roman" panose="02020603050405020304" pitchFamily="18" charset="0"/>
                <a:ea typeface="ＭＳ 明朝" panose="02020609040205080304" pitchFamily="17" charset="-128"/>
              </a:rPr>
              <a:t>（</a:t>
            </a:r>
            <a:r>
              <a:rPr kumimoji="0" lang="en-US" altLang="ja-JP" sz="1400" kern="0" dirty="0">
                <a:solidFill>
                  <a:sysClr val="windowText" lastClr="000000"/>
                </a:solidFill>
                <a:latin typeface="Times New Roman" panose="02020603050405020304" pitchFamily="18" charset="0"/>
                <a:ea typeface="ＭＳ 明朝" panose="02020609040205080304" pitchFamily="17" charset="-128"/>
              </a:rPr>
              <a:t>73rd GRSP, 15-19 May 2023, </a:t>
            </a:r>
          </a:p>
          <a:p>
            <a:pPr marL="0" marR="0" lvl="0" indent="0" defTabSz="914400" eaLnBrk="1" fontAlgn="auto" latinLnBrk="0" hangingPunct="1">
              <a:lnSpc>
                <a:spcPts val="1200"/>
              </a:lnSpc>
              <a:spcBef>
                <a:spcPts val="0"/>
              </a:spcBef>
              <a:spcAft>
                <a:spcPts val="0"/>
              </a:spcAft>
              <a:buClrTx/>
              <a:buSzTx/>
              <a:buFontTx/>
              <a:buNone/>
              <a:tabLst/>
              <a:defRPr/>
            </a:pPr>
            <a:r>
              <a:rPr kumimoji="0" lang="en-US" altLang="ja-JP" sz="1400" kern="0" dirty="0">
                <a:solidFill>
                  <a:sysClr val="windowText" lastClr="000000"/>
                </a:solidFill>
                <a:latin typeface="Times New Roman" panose="02020603050405020304" pitchFamily="18" charset="0"/>
                <a:ea typeface="ＭＳ 明朝" panose="02020609040205080304" pitchFamily="17" charset="-128"/>
              </a:rPr>
              <a:t>a</a:t>
            </a:r>
            <a:r>
              <a:rPr kumimoji="0" lang="en-US" altLang="ja-JP" sz="14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ＭＳ 明朝" panose="02020609040205080304" pitchFamily="17" charset="-128"/>
              </a:rPr>
              <a:t>genda</a:t>
            </a:r>
            <a:r>
              <a:rPr kumimoji="0" lang="en-US" altLang="ja-JP"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ＭＳ 明朝" panose="02020609040205080304" pitchFamily="17" charset="-128"/>
              </a:rPr>
              <a:t>  item 6)</a:t>
            </a:r>
            <a:endParaRPr kumimoji="0" lang="ja-JP" alt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ＭＳ 明朝" panose="02020609040205080304" pitchFamily="17" charset="-128"/>
            </a:endParaRPr>
          </a:p>
        </p:txBody>
      </p:sp>
    </p:spTree>
    <p:extLst>
      <p:ext uri="{BB962C8B-B14F-4D97-AF65-F5344CB8AC3E}">
        <p14:creationId xmlns:p14="http://schemas.microsoft.com/office/powerpoint/2010/main" val="2408637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 y="185771"/>
            <a:ext cx="12043719" cy="5905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fr-FR" sz="3200" dirty="0">
                <a:latin typeface="Arial" panose="020B0604020202020204" pitchFamily="34" charset="0"/>
                <a:cs typeface="Arial" panose="020B0604020202020204" pitchFamily="34" charset="0"/>
              </a:rPr>
              <a:t>Objective</a:t>
            </a:r>
          </a:p>
        </p:txBody>
      </p:sp>
      <p:sp>
        <p:nvSpPr>
          <p:cNvPr id="3" name="テキスト ボックス 2"/>
          <p:cNvSpPr txBox="1"/>
          <p:nvPr/>
        </p:nvSpPr>
        <p:spPr>
          <a:xfrm>
            <a:off x="283723" y="1119764"/>
            <a:ext cx="11624554" cy="3847207"/>
          </a:xfrm>
          <a:prstGeom prst="rect">
            <a:avLst/>
          </a:prstGeom>
          <a:noFill/>
        </p:spPr>
        <p:txBody>
          <a:bodyPr wrap="square" rtlCol="0">
            <a:spAutoFit/>
          </a:bodyPr>
          <a:lstStyle/>
          <a:p>
            <a:pPr marL="342900" indent="-342900">
              <a:buFont typeface="Arial" panose="020B0604020202020204" pitchFamily="34" charset="0"/>
              <a:buChar char="•"/>
            </a:pPr>
            <a:r>
              <a:rPr lang="en-US" altLang="ja-JP" sz="2400" dirty="0"/>
              <a:t>When the </a:t>
            </a:r>
            <a:r>
              <a:rPr lang="en-US" altLang="ja-JP" sz="2800" dirty="0"/>
              <a:t>slack</a:t>
            </a:r>
            <a:r>
              <a:rPr lang="en-US" altLang="ja-JP" sz="2400" dirty="0"/>
              <a:t> of the buckle belt became larger, the forward movement of the occupant became larger, reducing occupant safety  (GRSP69-24, GRSP70-32). Japan therefore proposed amending R16 </a:t>
            </a:r>
            <a:r>
              <a:rPr lang="en-GB" altLang="ja-JP" sz="2400" dirty="0"/>
              <a:t>to limit the slack of the buckle belt in rear seats  (GRSP2021-19).</a:t>
            </a:r>
            <a:endParaRPr lang="en-US" altLang="ja-JP" sz="2400" dirty="0"/>
          </a:p>
          <a:p>
            <a:pPr marL="342900" indent="-342900">
              <a:buFont typeface="Arial" panose="020B0604020202020204" pitchFamily="34" charset="0"/>
              <a:buChar char="•"/>
            </a:pPr>
            <a:endParaRPr lang="en-US" altLang="ja-JP" sz="2400" dirty="0"/>
          </a:p>
          <a:p>
            <a:pPr marL="342900" indent="-342900">
              <a:buFont typeface="Arial" panose="020B0604020202020204" pitchFamily="34" charset="0"/>
              <a:buChar char="•"/>
            </a:pPr>
            <a:r>
              <a:rPr lang="en-US" altLang="ja-JP" sz="2400" dirty="0"/>
              <a:t>In the interested members meeting on 8th April 2022, it was pointed out that Japan’s proposal would cause additional work for vehicle manufacturers and TS, though the number of vehicles affected was very small.  </a:t>
            </a:r>
          </a:p>
          <a:p>
            <a:pPr marL="342900" indent="-342900">
              <a:buFont typeface="Arial" panose="020B0604020202020204" pitchFamily="34" charset="0"/>
              <a:buChar char="•"/>
            </a:pPr>
            <a:endParaRPr lang="en-US" altLang="ja-JP" sz="2400" dirty="0"/>
          </a:p>
          <a:p>
            <a:pPr marL="342900" indent="-342900">
              <a:buFont typeface="Arial" panose="020B0604020202020204" pitchFamily="34" charset="0"/>
              <a:buChar char="•"/>
            </a:pPr>
            <a:r>
              <a:rPr lang="en-US" altLang="ja-JP" sz="2400" dirty="0"/>
              <a:t>Accordingly, Japan would like to amend and simplify the confirmation method. ( This showed in the interested members meeting on 25</a:t>
            </a:r>
            <a:r>
              <a:rPr lang="en-US" altLang="ja-JP" sz="2400" baseline="30000" dirty="0"/>
              <a:t>th</a:t>
            </a:r>
            <a:r>
              <a:rPr lang="en-US" altLang="ja-JP" sz="2400" dirty="0"/>
              <a:t> April 2023.)</a:t>
            </a:r>
          </a:p>
        </p:txBody>
      </p:sp>
    </p:spTree>
    <p:extLst>
      <p:ext uri="{BB962C8B-B14F-4D97-AF65-F5344CB8AC3E}">
        <p14:creationId xmlns:p14="http://schemas.microsoft.com/office/powerpoint/2010/main" val="1267033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1154" y="824992"/>
            <a:ext cx="11749177" cy="646331"/>
          </a:xfrm>
          <a:prstGeom prst="rect">
            <a:avLst/>
          </a:prstGeom>
          <a:noFill/>
          <a:ln>
            <a:solidFill>
              <a:schemeClr val="tx1"/>
            </a:solidFill>
          </a:ln>
        </p:spPr>
        <p:txBody>
          <a:bodyPr wrap="square" rtlCol="0">
            <a:spAutoFit/>
          </a:bodyPr>
          <a:lstStyle/>
          <a:p>
            <a:pPr algn="ctr"/>
            <a:r>
              <a:rPr lang="en-US" altLang="ja-JP" dirty="0"/>
              <a:t>The difference between the actual strap length and the straight line distance between the effective belt anchorage and buckle point should be [50] mm or less, and checked by 3D drawings and data.</a:t>
            </a:r>
            <a:endParaRPr lang="ja-JP" altLang="en-US" dirty="0"/>
          </a:p>
        </p:txBody>
      </p:sp>
      <p:sp>
        <p:nvSpPr>
          <p:cNvPr id="4" name="テキスト ボックス 3"/>
          <p:cNvSpPr txBox="1"/>
          <p:nvPr/>
        </p:nvSpPr>
        <p:spPr>
          <a:xfrm>
            <a:off x="2072891" y="3648485"/>
            <a:ext cx="2360828" cy="646331"/>
          </a:xfrm>
          <a:prstGeom prst="rect">
            <a:avLst/>
          </a:prstGeom>
          <a:noFill/>
          <a:ln>
            <a:solidFill>
              <a:schemeClr val="tx1"/>
            </a:solidFill>
          </a:ln>
        </p:spPr>
        <p:txBody>
          <a:bodyPr wrap="square" rtlCol="0">
            <a:spAutoFit/>
          </a:bodyPr>
          <a:lstStyle/>
          <a:p>
            <a:r>
              <a:rPr lang="en-US" altLang="ja-JP" dirty="0"/>
              <a:t>Compare the parts and data.</a:t>
            </a:r>
            <a:endParaRPr lang="en-US" altLang="ja-JP" strike="sngStrike" dirty="0"/>
          </a:p>
        </p:txBody>
      </p:sp>
      <p:sp>
        <p:nvSpPr>
          <p:cNvPr id="10" name="テキスト ボックス 9"/>
          <p:cNvSpPr txBox="1"/>
          <p:nvPr/>
        </p:nvSpPr>
        <p:spPr>
          <a:xfrm>
            <a:off x="1404363" y="1525077"/>
            <a:ext cx="520527" cy="400110"/>
          </a:xfrm>
          <a:prstGeom prst="rect">
            <a:avLst/>
          </a:prstGeom>
          <a:noFill/>
        </p:spPr>
        <p:txBody>
          <a:bodyPr wrap="none" rtlCol="0">
            <a:spAutoFit/>
          </a:bodyPr>
          <a:lstStyle/>
          <a:p>
            <a:r>
              <a:rPr lang="en-US" altLang="ja-JP" sz="2000" dirty="0"/>
              <a:t>Yes</a:t>
            </a:r>
            <a:endParaRPr lang="ja-JP" altLang="en-US" sz="2000" dirty="0"/>
          </a:p>
        </p:txBody>
      </p:sp>
      <p:sp>
        <p:nvSpPr>
          <p:cNvPr id="12" name="テキスト ボックス 11"/>
          <p:cNvSpPr txBox="1"/>
          <p:nvPr/>
        </p:nvSpPr>
        <p:spPr>
          <a:xfrm>
            <a:off x="547004" y="3648485"/>
            <a:ext cx="1289721" cy="400110"/>
          </a:xfrm>
          <a:prstGeom prst="rect">
            <a:avLst/>
          </a:prstGeom>
          <a:noFill/>
          <a:ln>
            <a:solidFill>
              <a:schemeClr val="tx1"/>
            </a:solidFill>
          </a:ln>
        </p:spPr>
        <p:txBody>
          <a:bodyPr wrap="square" rtlCol="0">
            <a:spAutoFit/>
          </a:bodyPr>
          <a:lstStyle/>
          <a:p>
            <a:pPr algn="ctr"/>
            <a:r>
              <a:rPr lang="en-US" altLang="ja-JP" sz="2000" b="1" dirty="0"/>
              <a:t>Approved</a:t>
            </a:r>
            <a:endParaRPr lang="ja-JP" altLang="en-US" sz="2000" b="1" dirty="0"/>
          </a:p>
        </p:txBody>
      </p:sp>
      <p:sp>
        <p:nvSpPr>
          <p:cNvPr id="17" name="テキスト ボックス 16"/>
          <p:cNvSpPr txBox="1"/>
          <p:nvPr/>
        </p:nvSpPr>
        <p:spPr>
          <a:xfrm>
            <a:off x="5642733" y="2210461"/>
            <a:ext cx="6296223" cy="1477328"/>
          </a:xfrm>
          <a:prstGeom prst="rect">
            <a:avLst/>
          </a:prstGeom>
          <a:noFill/>
          <a:ln>
            <a:solidFill>
              <a:schemeClr val="tx1"/>
            </a:solidFill>
          </a:ln>
        </p:spPr>
        <p:txBody>
          <a:bodyPr wrap="square" rtlCol="0">
            <a:spAutoFit/>
          </a:bodyPr>
          <a:lstStyle/>
          <a:p>
            <a:r>
              <a:rPr lang="en-US" altLang="ja-JP" dirty="0"/>
              <a:t>Satisfy one of the following conditions:</a:t>
            </a:r>
          </a:p>
          <a:p>
            <a:r>
              <a:rPr lang="en-US" altLang="ja-JP" dirty="0"/>
              <a:t>A. Conduct a tensile test of the buckle strap assembly using [8] kN; the movement should be [50] mm or less.</a:t>
            </a:r>
          </a:p>
          <a:p>
            <a:r>
              <a:rPr lang="en-US" altLang="ja-JP" dirty="0"/>
              <a:t>B. The manufacturer shows that the buckle strap assembly has the same performance as requirement A, and TS allows it.</a:t>
            </a:r>
          </a:p>
        </p:txBody>
      </p:sp>
      <p:sp>
        <p:nvSpPr>
          <p:cNvPr id="23" name="テキスト ボックス 22"/>
          <p:cNvSpPr txBox="1"/>
          <p:nvPr/>
        </p:nvSpPr>
        <p:spPr>
          <a:xfrm>
            <a:off x="355928" y="2209615"/>
            <a:ext cx="3879641" cy="646331"/>
          </a:xfrm>
          <a:prstGeom prst="rect">
            <a:avLst/>
          </a:prstGeom>
          <a:noFill/>
          <a:ln>
            <a:solidFill>
              <a:schemeClr val="tx1"/>
            </a:solidFill>
          </a:ln>
        </p:spPr>
        <p:txBody>
          <a:bodyPr wrap="square" rtlCol="0">
            <a:spAutoFit/>
          </a:bodyPr>
          <a:lstStyle/>
          <a:p>
            <a:r>
              <a:rPr lang="en-US" altLang="ja-JP" dirty="0"/>
              <a:t>Check the difference between the parts and data</a:t>
            </a:r>
            <a:r>
              <a:rPr lang="ja-JP" altLang="en-US" dirty="0"/>
              <a:t> </a:t>
            </a:r>
            <a:r>
              <a:rPr lang="en-US" altLang="ja-JP" dirty="0"/>
              <a:t>(if needed, judged by TS).</a:t>
            </a:r>
          </a:p>
        </p:txBody>
      </p:sp>
      <p:sp>
        <p:nvSpPr>
          <p:cNvPr id="34" name="テキスト ボックス 33"/>
          <p:cNvSpPr txBox="1"/>
          <p:nvPr/>
        </p:nvSpPr>
        <p:spPr>
          <a:xfrm>
            <a:off x="47087" y="2936581"/>
            <a:ext cx="1357275" cy="707886"/>
          </a:xfrm>
          <a:prstGeom prst="rect">
            <a:avLst/>
          </a:prstGeom>
          <a:noFill/>
        </p:spPr>
        <p:txBody>
          <a:bodyPr wrap="square" rtlCol="0">
            <a:spAutoFit/>
          </a:bodyPr>
          <a:lstStyle/>
          <a:p>
            <a:r>
              <a:rPr lang="en-US" altLang="ja-JP" sz="2000" dirty="0"/>
              <a:t>Not needed</a:t>
            </a:r>
            <a:endParaRPr lang="ja-JP" altLang="en-US" sz="2000" dirty="0"/>
          </a:p>
        </p:txBody>
      </p:sp>
      <p:sp>
        <p:nvSpPr>
          <p:cNvPr id="27" name="Rectangle 2"/>
          <p:cNvSpPr txBox="1">
            <a:spLocks noChangeArrowheads="1"/>
          </p:cNvSpPr>
          <p:nvPr/>
        </p:nvSpPr>
        <p:spPr>
          <a:xfrm>
            <a:off x="-1" y="185771"/>
            <a:ext cx="12043719" cy="5905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a:latin typeface="Arial" panose="020B0604020202020204" pitchFamily="34" charset="0"/>
                <a:cs typeface="Arial" panose="020B0604020202020204" pitchFamily="34" charset="0"/>
              </a:rPr>
              <a:t>Flowchart of Amended Confirmation Method </a:t>
            </a:r>
            <a:endParaRPr lang="fr-FR" sz="3200" dirty="0">
              <a:latin typeface="Arial" panose="020B0604020202020204" pitchFamily="34" charset="0"/>
              <a:cs typeface="Arial" panose="020B0604020202020204" pitchFamily="34" charset="0"/>
            </a:endParaRPr>
          </a:p>
        </p:txBody>
      </p:sp>
      <p:cxnSp>
        <p:nvCxnSpPr>
          <p:cNvPr id="6" name="直線矢印コネクタ 5"/>
          <p:cNvCxnSpPr/>
          <p:nvPr/>
        </p:nvCxnSpPr>
        <p:spPr>
          <a:xfrm>
            <a:off x="1966077" y="1473994"/>
            <a:ext cx="11024" cy="76026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1205079" y="2854983"/>
            <a:ext cx="6625" cy="79350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1940905" y="2949125"/>
            <a:ext cx="1205741" cy="400110"/>
          </a:xfrm>
          <a:prstGeom prst="rect">
            <a:avLst/>
          </a:prstGeom>
          <a:noFill/>
        </p:spPr>
        <p:txBody>
          <a:bodyPr wrap="square" rtlCol="0">
            <a:spAutoFit/>
          </a:bodyPr>
          <a:lstStyle/>
          <a:p>
            <a:r>
              <a:rPr lang="en-US" altLang="ja-JP" sz="2000" dirty="0"/>
              <a:t>Needed</a:t>
            </a:r>
            <a:endParaRPr lang="ja-JP" altLang="en-US" sz="2000" dirty="0"/>
          </a:p>
        </p:txBody>
      </p:sp>
      <p:cxnSp>
        <p:nvCxnSpPr>
          <p:cNvPr id="40" name="直線矢印コネクタ 39"/>
          <p:cNvCxnSpPr/>
          <p:nvPr/>
        </p:nvCxnSpPr>
        <p:spPr>
          <a:xfrm>
            <a:off x="3196320" y="2854983"/>
            <a:ext cx="6625" cy="79350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2371159" y="4280492"/>
            <a:ext cx="6625" cy="79350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1443123" y="4364060"/>
            <a:ext cx="1214290" cy="400110"/>
          </a:xfrm>
          <a:prstGeom prst="rect">
            <a:avLst/>
          </a:prstGeom>
          <a:noFill/>
        </p:spPr>
        <p:txBody>
          <a:bodyPr wrap="square" rtlCol="0">
            <a:spAutoFit/>
          </a:bodyPr>
          <a:lstStyle/>
          <a:p>
            <a:r>
              <a:rPr lang="en-US" altLang="ja-JP" sz="2000" dirty="0"/>
              <a:t>Same</a:t>
            </a:r>
            <a:endParaRPr lang="ja-JP" altLang="en-US" sz="2000" dirty="0"/>
          </a:p>
        </p:txBody>
      </p:sp>
      <p:sp>
        <p:nvSpPr>
          <p:cNvPr id="43" name="テキスト ボックス 42"/>
          <p:cNvSpPr txBox="1"/>
          <p:nvPr/>
        </p:nvSpPr>
        <p:spPr>
          <a:xfrm>
            <a:off x="1664626" y="5080391"/>
            <a:ext cx="1227120" cy="400110"/>
          </a:xfrm>
          <a:prstGeom prst="rect">
            <a:avLst/>
          </a:prstGeom>
          <a:noFill/>
          <a:ln>
            <a:solidFill>
              <a:schemeClr val="tx1"/>
            </a:solidFill>
          </a:ln>
        </p:spPr>
        <p:txBody>
          <a:bodyPr wrap="square" rtlCol="0">
            <a:spAutoFit/>
          </a:bodyPr>
          <a:lstStyle/>
          <a:p>
            <a:pPr algn="ctr"/>
            <a:r>
              <a:rPr lang="en-US" altLang="ja-JP" sz="2000" b="1" dirty="0"/>
              <a:t>Approved</a:t>
            </a:r>
            <a:endParaRPr lang="ja-JP" altLang="en-US" sz="2000" b="1" dirty="0"/>
          </a:p>
        </p:txBody>
      </p:sp>
      <p:sp>
        <p:nvSpPr>
          <p:cNvPr id="44" name="テキスト ボックス 43"/>
          <p:cNvSpPr txBox="1"/>
          <p:nvPr/>
        </p:nvSpPr>
        <p:spPr>
          <a:xfrm>
            <a:off x="2676388" y="4423022"/>
            <a:ext cx="1214290" cy="400110"/>
          </a:xfrm>
          <a:prstGeom prst="rect">
            <a:avLst/>
          </a:prstGeom>
          <a:noFill/>
        </p:spPr>
        <p:txBody>
          <a:bodyPr wrap="square" rtlCol="0">
            <a:spAutoFit/>
          </a:bodyPr>
          <a:lstStyle/>
          <a:p>
            <a:r>
              <a:rPr lang="en-US" altLang="ja-JP" sz="2000" dirty="0"/>
              <a:t>Different</a:t>
            </a:r>
            <a:endParaRPr lang="ja-JP" altLang="en-US" sz="2000" dirty="0"/>
          </a:p>
        </p:txBody>
      </p:sp>
      <p:sp>
        <p:nvSpPr>
          <p:cNvPr id="45" name="テキスト ボックス 44"/>
          <p:cNvSpPr txBox="1"/>
          <p:nvPr/>
        </p:nvSpPr>
        <p:spPr>
          <a:xfrm>
            <a:off x="7399749" y="1538669"/>
            <a:ext cx="484428" cy="400110"/>
          </a:xfrm>
          <a:prstGeom prst="rect">
            <a:avLst/>
          </a:prstGeom>
          <a:noFill/>
        </p:spPr>
        <p:txBody>
          <a:bodyPr wrap="none" rtlCol="0">
            <a:spAutoFit/>
          </a:bodyPr>
          <a:lstStyle/>
          <a:p>
            <a:r>
              <a:rPr lang="en-US" altLang="ja-JP" sz="2000" dirty="0"/>
              <a:t>No</a:t>
            </a:r>
            <a:endParaRPr lang="ja-JP" altLang="en-US" sz="2000" dirty="0"/>
          </a:p>
        </p:txBody>
      </p:sp>
      <p:cxnSp>
        <p:nvCxnSpPr>
          <p:cNvPr id="47" name="直線矢印コネクタ 46"/>
          <p:cNvCxnSpPr/>
          <p:nvPr/>
        </p:nvCxnSpPr>
        <p:spPr>
          <a:xfrm>
            <a:off x="7884177" y="1487548"/>
            <a:ext cx="11024" cy="76026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3884053" y="4304656"/>
            <a:ext cx="25600" cy="517466"/>
          </a:xfrm>
          <a:prstGeom prst="straightConnector1">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H="1">
            <a:off x="4758355" y="2848864"/>
            <a:ext cx="23191" cy="1965504"/>
          </a:xfrm>
          <a:prstGeom prst="straightConnector1">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3890678" y="4812282"/>
            <a:ext cx="861052" cy="984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4781546" y="2839024"/>
            <a:ext cx="861052" cy="9840"/>
          </a:xfrm>
          <a:prstGeom prst="line">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7559055" y="3733006"/>
            <a:ext cx="6625" cy="79350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6475890" y="3860108"/>
            <a:ext cx="1214290" cy="400110"/>
          </a:xfrm>
          <a:prstGeom prst="rect">
            <a:avLst/>
          </a:prstGeom>
          <a:noFill/>
        </p:spPr>
        <p:txBody>
          <a:bodyPr wrap="square" rtlCol="0">
            <a:spAutoFit/>
          </a:bodyPr>
          <a:lstStyle/>
          <a:p>
            <a:r>
              <a:rPr lang="en-US" altLang="ja-JP" sz="2000" dirty="0"/>
              <a:t>Satisfied</a:t>
            </a:r>
            <a:endParaRPr lang="ja-JP" altLang="en-US" sz="2000" dirty="0"/>
          </a:p>
        </p:txBody>
      </p:sp>
      <p:sp>
        <p:nvSpPr>
          <p:cNvPr id="59" name="テキスト ボックス 58"/>
          <p:cNvSpPr txBox="1"/>
          <p:nvPr/>
        </p:nvSpPr>
        <p:spPr>
          <a:xfrm>
            <a:off x="6947983" y="4536348"/>
            <a:ext cx="1221232" cy="400110"/>
          </a:xfrm>
          <a:prstGeom prst="rect">
            <a:avLst/>
          </a:prstGeom>
          <a:noFill/>
          <a:ln>
            <a:solidFill>
              <a:schemeClr val="tx1"/>
            </a:solidFill>
          </a:ln>
        </p:spPr>
        <p:txBody>
          <a:bodyPr wrap="square" rtlCol="0">
            <a:spAutoFit/>
          </a:bodyPr>
          <a:lstStyle/>
          <a:p>
            <a:pPr algn="ctr"/>
            <a:r>
              <a:rPr lang="en-US" altLang="ja-JP" sz="2000" b="1" dirty="0"/>
              <a:t>Approved</a:t>
            </a:r>
            <a:endParaRPr lang="ja-JP" altLang="en-US" sz="2000" b="1" dirty="0"/>
          </a:p>
        </p:txBody>
      </p:sp>
      <p:cxnSp>
        <p:nvCxnSpPr>
          <p:cNvPr id="60" name="直線矢印コネクタ 59"/>
          <p:cNvCxnSpPr/>
          <p:nvPr/>
        </p:nvCxnSpPr>
        <p:spPr>
          <a:xfrm>
            <a:off x="10214996" y="3733006"/>
            <a:ext cx="6625" cy="79350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8679832" y="3901752"/>
            <a:ext cx="1531238" cy="400110"/>
          </a:xfrm>
          <a:prstGeom prst="rect">
            <a:avLst/>
          </a:prstGeom>
          <a:noFill/>
        </p:spPr>
        <p:txBody>
          <a:bodyPr wrap="square" rtlCol="0">
            <a:spAutoFit/>
          </a:bodyPr>
          <a:lstStyle/>
          <a:p>
            <a:r>
              <a:rPr lang="en-US" altLang="ja-JP" sz="2000" dirty="0"/>
              <a:t>Not satisfied</a:t>
            </a:r>
            <a:endParaRPr lang="ja-JP" altLang="en-US" sz="2000" dirty="0"/>
          </a:p>
        </p:txBody>
      </p:sp>
      <p:sp>
        <p:nvSpPr>
          <p:cNvPr id="62" name="テキスト ボックス 61"/>
          <p:cNvSpPr txBox="1"/>
          <p:nvPr/>
        </p:nvSpPr>
        <p:spPr>
          <a:xfrm>
            <a:off x="9335462" y="4509322"/>
            <a:ext cx="1765691" cy="400110"/>
          </a:xfrm>
          <a:prstGeom prst="rect">
            <a:avLst/>
          </a:prstGeom>
          <a:noFill/>
          <a:ln>
            <a:solidFill>
              <a:schemeClr val="tx1"/>
            </a:solidFill>
          </a:ln>
        </p:spPr>
        <p:txBody>
          <a:bodyPr wrap="square" rtlCol="0">
            <a:spAutoFit/>
          </a:bodyPr>
          <a:lstStyle/>
          <a:p>
            <a:pPr algn="ctr"/>
            <a:r>
              <a:rPr lang="en-US" altLang="ja-JP" sz="2000" b="1" dirty="0"/>
              <a:t>Not approved</a:t>
            </a:r>
            <a:endParaRPr lang="ja-JP" altLang="en-US" sz="2000" b="1" dirty="0"/>
          </a:p>
        </p:txBody>
      </p:sp>
    </p:spTree>
    <p:extLst>
      <p:ext uri="{BB962C8B-B14F-4D97-AF65-F5344CB8AC3E}">
        <p14:creationId xmlns:p14="http://schemas.microsoft.com/office/powerpoint/2010/main" val="1713150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28181" y="1700505"/>
            <a:ext cx="4835525" cy="830997"/>
          </a:xfrm>
          <a:prstGeom prst="rect">
            <a:avLst/>
          </a:prstGeom>
          <a:noFill/>
          <a:ln>
            <a:solidFill>
              <a:schemeClr val="tx1"/>
            </a:solidFill>
          </a:ln>
        </p:spPr>
        <p:txBody>
          <a:bodyPr wrap="square" rtlCol="0">
            <a:spAutoFit/>
          </a:bodyPr>
          <a:lstStyle/>
          <a:p>
            <a:pPr algn="ctr"/>
            <a:r>
              <a:rPr lang="en-US" altLang="ja-JP" sz="2400" dirty="0"/>
              <a:t>Center of the slit hole which fasten the buckle strap and buckle</a:t>
            </a:r>
            <a:endParaRPr kumimoji="1" lang="ja-JP" altLang="en-US" sz="2400" dirty="0"/>
          </a:p>
        </p:txBody>
      </p:sp>
      <p:sp>
        <p:nvSpPr>
          <p:cNvPr id="8" name="Rectangle 2"/>
          <p:cNvSpPr txBox="1">
            <a:spLocks noChangeArrowheads="1"/>
          </p:cNvSpPr>
          <p:nvPr/>
        </p:nvSpPr>
        <p:spPr>
          <a:xfrm>
            <a:off x="307032" y="943138"/>
            <a:ext cx="4915402" cy="5905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a:latin typeface="Arial" panose="020B0604020202020204" pitchFamily="34" charset="0"/>
                <a:cs typeface="Arial" panose="020B0604020202020204" pitchFamily="34" charset="0"/>
              </a:rPr>
              <a:t>BC point</a:t>
            </a:r>
            <a:endParaRPr lang="fr-FR" sz="2800" dirty="0">
              <a:latin typeface="Arial" panose="020B0604020202020204" pitchFamily="34" charset="0"/>
              <a:cs typeface="Arial" panose="020B0604020202020204" pitchFamily="34" charset="0"/>
            </a:endParaRPr>
          </a:p>
        </p:txBody>
      </p:sp>
      <p:sp>
        <p:nvSpPr>
          <p:cNvPr id="11" name="テキスト ボックス 10"/>
          <p:cNvSpPr txBox="1"/>
          <p:nvPr/>
        </p:nvSpPr>
        <p:spPr>
          <a:xfrm>
            <a:off x="228181" y="4526549"/>
            <a:ext cx="5068243" cy="1569660"/>
          </a:xfrm>
          <a:prstGeom prst="rect">
            <a:avLst/>
          </a:prstGeom>
          <a:noFill/>
          <a:ln>
            <a:solidFill>
              <a:schemeClr val="tx1"/>
            </a:solidFill>
          </a:ln>
        </p:spPr>
        <p:txBody>
          <a:bodyPr wrap="square" rtlCol="0">
            <a:spAutoFit/>
          </a:bodyPr>
          <a:lstStyle/>
          <a:p>
            <a:r>
              <a:rPr lang="en-US" altLang="ja-JP" sz="2400" dirty="0"/>
              <a:t>The point of the BC point at the buckle position when the occupant (AM50 or AF05 at the manufacturer’s choice) is restrained in the design seatbelt path.</a:t>
            </a:r>
          </a:p>
        </p:txBody>
      </p:sp>
      <p:sp>
        <p:nvSpPr>
          <p:cNvPr id="18" name="Rectangle 2"/>
          <p:cNvSpPr txBox="1">
            <a:spLocks noChangeArrowheads="1"/>
          </p:cNvSpPr>
          <p:nvPr/>
        </p:nvSpPr>
        <p:spPr>
          <a:xfrm>
            <a:off x="102173" y="3769182"/>
            <a:ext cx="4961533" cy="5905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err="1">
                <a:latin typeface="Arial" panose="020B0604020202020204" pitchFamily="34" charset="0"/>
                <a:cs typeface="Arial" panose="020B0604020202020204" pitchFamily="34" charset="0"/>
              </a:rPr>
              <a:t>Bd</a:t>
            </a:r>
            <a:r>
              <a:rPr lang="en-US" altLang="ja-JP" sz="2800" dirty="0">
                <a:latin typeface="Arial" panose="020B0604020202020204" pitchFamily="34" charset="0"/>
                <a:cs typeface="Arial" panose="020B0604020202020204" pitchFamily="34" charset="0"/>
              </a:rPr>
              <a:t> point</a:t>
            </a:r>
            <a:r>
              <a:rPr lang="ja-JP" altLang="en-US" sz="2800" dirty="0">
                <a:latin typeface="Arial" panose="020B0604020202020204" pitchFamily="34" charset="0"/>
                <a:cs typeface="Arial" panose="020B0604020202020204" pitchFamily="34" charset="0"/>
              </a:rPr>
              <a:t> </a:t>
            </a:r>
            <a:endParaRPr lang="fr-FR" sz="2800" dirty="0">
              <a:latin typeface="Arial" panose="020B0604020202020204" pitchFamily="34" charset="0"/>
              <a:cs typeface="Arial" panose="020B0604020202020204" pitchFamily="34" charset="0"/>
            </a:endParaRPr>
          </a:p>
        </p:txBody>
      </p:sp>
      <p:sp>
        <p:nvSpPr>
          <p:cNvPr id="10" name="Rectangle 2"/>
          <p:cNvSpPr txBox="1">
            <a:spLocks noChangeArrowheads="1"/>
          </p:cNvSpPr>
          <p:nvPr/>
        </p:nvSpPr>
        <p:spPr>
          <a:xfrm>
            <a:off x="-1" y="185771"/>
            <a:ext cx="12043719" cy="5905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fr-FR" sz="3200" dirty="0">
                <a:latin typeface="Arial" panose="020B0604020202020204" pitchFamily="34" charset="0"/>
                <a:cs typeface="Arial" panose="020B0604020202020204" pitchFamily="34" charset="0"/>
              </a:rPr>
              <a:t>Definition</a:t>
            </a: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4391" y="879730"/>
            <a:ext cx="3296728" cy="2472546"/>
          </a:xfrm>
          <a:prstGeom prst="rect">
            <a:avLst/>
          </a:prstGeom>
        </p:spPr>
      </p:pic>
      <p:sp>
        <p:nvSpPr>
          <p:cNvPr id="4" name="円/楕円 3"/>
          <p:cNvSpPr/>
          <p:nvPr/>
        </p:nvSpPr>
        <p:spPr>
          <a:xfrm>
            <a:off x="7824158" y="1912511"/>
            <a:ext cx="120770" cy="1385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9243076" y="1134007"/>
            <a:ext cx="1418850" cy="523220"/>
          </a:xfrm>
          <a:prstGeom prst="rect">
            <a:avLst/>
          </a:prstGeom>
          <a:noFill/>
        </p:spPr>
        <p:txBody>
          <a:bodyPr wrap="none" rtlCol="0">
            <a:spAutoFit/>
          </a:bodyPr>
          <a:lstStyle/>
          <a:p>
            <a:r>
              <a:rPr kumimoji="1" lang="en-US" altLang="ja-JP" sz="2800" dirty="0"/>
              <a:t>BC point</a:t>
            </a:r>
            <a:endParaRPr kumimoji="1" lang="ja-JP" altLang="en-US" sz="2800" dirty="0"/>
          </a:p>
        </p:txBody>
      </p:sp>
      <p:cxnSp>
        <p:nvCxnSpPr>
          <p:cNvPr id="7" name="直線矢印コネクタ 6"/>
          <p:cNvCxnSpPr>
            <a:stCxn id="5" idx="1"/>
          </p:cNvCxnSpPr>
          <p:nvPr/>
        </p:nvCxnSpPr>
        <p:spPr>
          <a:xfrm flipH="1">
            <a:off x="7944928" y="1395617"/>
            <a:ext cx="1298148" cy="58615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図 8"/>
          <p:cNvPicPr>
            <a:picLocks noChangeAspect="1"/>
          </p:cNvPicPr>
          <p:nvPr/>
        </p:nvPicPr>
        <p:blipFill>
          <a:blip r:embed="rId3"/>
          <a:stretch>
            <a:fillRect/>
          </a:stretch>
        </p:blipFill>
        <p:spPr>
          <a:xfrm>
            <a:off x="5845452" y="3528896"/>
            <a:ext cx="5181135" cy="3434240"/>
          </a:xfrm>
          <a:prstGeom prst="rect">
            <a:avLst/>
          </a:prstGeom>
        </p:spPr>
      </p:pic>
    </p:spTree>
    <p:extLst>
      <p:ext uri="{BB962C8B-B14F-4D97-AF65-F5344CB8AC3E}">
        <p14:creationId xmlns:p14="http://schemas.microsoft.com/office/powerpoint/2010/main" val="1987944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423026" y="5753055"/>
            <a:ext cx="1497618" cy="523220"/>
          </a:xfrm>
          <a:prstGeom prst="rect">
            <a:avLst/>
          </a:prstGeom>
          <a:noFill/>
        </p:spPr>
        <p:txBody>
          <a:bodyPr wrap="square" rtlCol="0">
            <a:spAutoFit/>
          </a:bodyPr>
          <a:lstStyle/>
          <a:p>
            <a:r>
              <a:rPr lang="en-US" altLang="ja-JP" sz="2800" dirty="0"/>
              <a:t>EA point</a:t>
            </a:r>
            <a:endParaRPr kumimoji="1" lang="ja-JP" altLang="en-US" sz="2800" dirty="0"/>
          </a:p>
        </p:txBody>
      </p:sp>
      <p:sp>
        <p:nvSpPr>
          <p:cNvPr id="24" name="テキスト ボックス 23"/>
          <p:cNvSpPr txBox="1"/>
          <p:nvPr/>
        </p:nvSpPr>
        <p:spPr>
          <a:xfrm>
            <a:off x="3189296" y="777350"/>
            <a:ext cx="1380378" cy="523220"/>
          </a:xfrm>
          <a:prstGeom prst="rect">
            <a:avLst/>
          </a:prstGeom>
          <a:noFill/>
        </p:spPr>
        <p:txBody>
          <a:bodyPr wrap="none" rtlCol="0">
            <a:spAutoFit/>
          </a:bodyPr>
          <a:lstStyle/>
          <a:p>
            <a:r>
              <a:rPr lang="en-US" altLang="ja-JP" sz="2800" dirty="0" err="1"/>
              <a:t>Bc</a:t>
            </a:r>
            <a:r>
              <a:rPr lang="en-US" altLang="ja-JP" sz="2800" dirty="0"/>
              <a:t> point</a:t>
            </a:r>
            <a:endParaRPr kumimoji="1" lang="ja-JP" altLang="en-US" sz="2800" dirty="0"/>
          </a:p>
        </p:txBody>
      </p:sp>
      <p:cxnSp>
        <p:nvCxnSpPr>
          <p:cNvPr id="15" name="直線コネクタ 14"/>
          <p:cNvCxnSpPr/>
          <p:nvPr/>
        </p:nvCxnSpPr>
        <p:spPr>
          <a:xfrm flipV="1">
            <a:off x="536713" y="5560805"/>
            <a:ext cx="9565466" cy="412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H="1">
            <a:off x="5386531" y="1885004"/>
            <a:ext cx="16812" cy="853416"/>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5147432" y="4126400"/>
            <a:ext cx="1580369" cy="461665"/>
          </a:xfrm>
          <a:prstGeom prst="rect">
            <a:avLst/>
          </a:prstGeom>
          <a:noFill/>
        </p:spPr>
        <p:txBody>
          <a:bodyPr wrap="none" rtlCol="0">
            <a:spAutoFit/>
          </a:bodyPr>
          <a:lstStyle/>
          <a:p>
            <a:r>
              <a:rPr lang="en-US" altLang="ja-JP" sz="2400" dirty="0"/>
              <a:t>Tensile test</a:t>
            </a:r>
            <a:endParaRPr kumimoji="1" lang="ja-JP" altLang="en-US" sz="2400" dirty="0"/>
          </a:p>
        </p:txBody>
      </p:sp>
      <p:sp>
        <p:nvSpPr>
          <p:cNvPr id="50" name="テキスト ボックス 49"/>
          <p:cNvSpPr txBox="1"/>
          <p:nvPr/>
        </p:nvSpPr>
        <p:spPr>
          <a:xfrm>
            <a:off x="8942038" y="5932412"/>
            <a:ext cx="936475" cy="461665"/>
          </a:xfrm>
          <a:prstGeom prst="rect">
            <a:avLst/>
          </a:prstGeom>
          <a:noFill/>
        </p:spPr>
        <p:txBody>
          <a:bodyPr wrap="none" rtlCol="0">
            <a:spAutoFit/>
          </a:bodyPr>
          <a:lstStyle/>
          <a:p>
            <a:r>
              <a:rPr lang="en-US" altLang="ja-JP" sz="2400" dirty="0"/>
              <a:t>[8] kN</a:t>
            </a:r>
            <a:endParaRPr kumimoji="1" lang="ja-JP" altLang="en-US" sz="2400" dirty="0"/>
          </a:p>
        </p:txBody>
      </p:sp>
      <p:sp>
        <p:nvSpPr>
          <p:cNvPr id="32" name="テキスト ボックス 31"/>
          <p:cNvSpPr txBox="1"/>
          <p:nvPr/>
        </p:nvSpPr>
        <p:spPr>
          <a:xfrm>
            <a:off x="4372971" y="2787599"/>
            <a:ext cx="3395288" cy="523220"/>
          </a:xfrm>
          <a:prstGeom prst="rect">
            <a:avLst/>
          </a:prstGeom>
          <a:noFill/>
        </p:spPr>
        <p:txBody>
          <a:bodyPr wrap="none" rtlCol="0">
            <a:spAutoFit/>
          </a:bodyPr>
          <a:lstStyle/>
          <a:p>
            <a:r>
              <a:rPr lang="en-US" altLang="ja-JP" sz="2800" dirty="0"/>
              <a:t>Buckle strap assembly</a:t>
            </a:r>
            <a:endParaRPr kumimoji="1" lang="ja-JP" altLang="en-US" sz="2800" dirty="0"/>
          </a:p>
        </p:txBody>
      </p:sp>
      <p:cxnSp>
        <p:nvCxnSpPr>
          <p:cNvPr id="53" name="直線矢印コネクタ 52"/>
          <p:cNvCxnSpPr>
            <a:stCxn id="24" idx="2"/>
            <a:endCxn id="62" idx="2"/>
          </p:cNvCxnSpPr>
          <p:nvPr/>
        </p:nvCxnSpPr>
        <p:spPr>
          <a:xfrm flipH="1">
            <a:off x="3042488" y="1300570"/>
            <a:ext cx="836997" cy="1430922"/>
          </a:xfrm>
          <a:prstGeom prst="straightConnector1">
            <a:avLst/>
          </a:prstGeom>
          <a:ln>
            <a:solidFill>
              <a:schemeClr val="tx1"/>
            </a:solidFill>
            <a:headEnd type="none"/>
            <a:tailEnd type="arrow" w="lg" len="lg"/>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a:stCxn id="32" idx="3"/>
          </p:cNvCxnSpPr>
          <p:nvPr/>
        </p:nvCxnSpPr>
        <p:spPr>
          <a:xfrm>
            <a:off x="7768259" y="3049209"/>
            <a:ext cx="1378448" cy="500793"/>
          </a:xfrm>
          <a:prstGeom prst="straightConnector1">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3755864" y="2066156"/>
            <a:ext cx="1591846" cy="461665"/>
          </a:xfrm>
          <a:prstGeom prst="rect">
            <a:avLst/>
          </a:prstGeom>
          <a:noFill/>
        </p:spPr>
        <p:txBody>
          <a:bodyPr wrap="none" rtlCol="0">
            <a:spAutoFit/>
          </a:bodyPr>
          <a:lstStyle/>
          <a:p>
            <a:r>
              <a:rPr kumimoji="1" lang="en-US" altLang="ja-JP" sz="2400" b="1" dirty="0">
                <a:solidFill>
                  <a:srgbClr val="FF0000"/>
                </a:solidFill>
              </a:rPr>
              <a:t>Movement</a:t>
            </a:r>
            <a:endParaRPr kumimoji="1" lang="ja-JP" altLang="en-US" sz="2400" b="1" dirty="0">
              <a:solidFill>
                <a:srgbClr val="FF0000"/>
              </a:solidFill>
            </a:endParaRPr>
          </a:p>
        </p:txBody>
      </p:sp>
      <p:sp>
        <p:nvSpPr>
          <p:cNvPr id="58" name="テキスト ボックス 57"/>
          <p:cNvSpPr txBox="1"/>
          <p:nvPr/>
        </p:nvSpPr>
        <p:spPr>
          <a:xfrm>
            <a:off x="129396" y="6171595"/>
            <a:ext cx="11976340" cy="584775"/>
          </a:xfrm>
          <a:prstGeom prst="rect">
            <a:avLst/>
          </a:prstGeom>
          <a:noFill/>
        </p:spPr>
        <p:txBody>
          <a:bodyPr wrap="square" rtlCol="0">
            <a:spAutoFit/>
          </a:bodyPr>
          <a:lstStyle/>
          <a:p>
            <a:pPr algn="ctr"/>
            <a:r>
              <a:rPr lang="en-US" altLang="ja-JP" sz="3200" b="1" dirty="0">
                <a:solidFill>
                  <a:srgbClr val="FF0000"/>
                </a:solidFill>
              </a:rPr>
              <a:t>Movement</a:t>
            </a:r>
            <a:r>
              <a:rPr lang="ja-JP" altLang="en-US" sz="3200" b="1" dirty="0">
                <a:solidFill>
                  <a:srgbClr val="FF0000"/>
                </a:solidFill>
              </a:rPr>
              <a:t>  </a:t>
            </a:r>
            <a:r>
              <a:rPr lang="ja-JP" altLang="en-US" sz="3200" b="1" dirty="0">
                <a:solidFill>
                  <a:srgbClr val="FF0000"/>
                </a:solidFill>
                <a:latin typeface="Times New Roman"/>
                <a:cs typeface="Times New Roman"/>
              </a:rPr>
              <a:t>≤</a:t>
            </a:r>
            <a:r>
              <a:rPr lang="en-US" altLang="ja-JP" sz="3200" b="1" dirty="0">
                <a:solidFill>
                  <a:srgbClr val="FF0000"/>
                </a:solidFill>
              </a:rPr>
              <a:t> [50] mm</a:t>
            </a:r>
            <a:endParaRPr kumimoji="1" lang="ja-JP" altLang="en-US" sz="3200" b="1" dirty="0">
              <a:solidFill>
                <a:srgbClr val="FF0000"/>
              </a:solidFill>
            </a:endParaRPr>
          </a:p>
        </p:txBody>
      </p:sp>
      <p:cxnSp>
        <p:nvCxnSpPr>
          <p:cNvPr id="52" name="直線矢印コネクタ 51"/>
          <p:cNvCxnSpPr>
            <a:stCxn id="16" idx="3"/>
            <a:endCxn id="61" idx="2"/>
          </p:cNvCxnSpPr>
          <p:nvPr/>
        </p:nvCxnSpPr>
        <p:spPr>
          <a:xfrm flipV="1">
            <a:off x="1920644" y="5560806"/>
            <a:ext cx="922624" cy="453859"/>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a:stCxn id="32" idx="1"/>
            <a:endCxn id="37" idx="4"/>
          </p:cNvCxnSpPr>
          <p:nvPr/>
        </p:nvCxnSpPr>
        <p:spPr>
          <a:xfrm flipH="1">
            <a:off x="3975399" y="3049209"/>
            <a:ext cx="397572" cy="725868"/>
          </a:xfrm>
          <a:prstGeom prst="straightConnector1">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stCxn id="24" idx="3"/>
          </p:cNvCxnSpPr>
          <p:nvPr/>
        </p:nvCxnSpPr>
        <p:spPr>
          <a:xfrm>
            <a:off x="4569674" y="1038960"/>
            <a:ext cx="4173375" cy="831161"/>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Rectangle 2"/>
          <p:cNvSpPr txBox="1">
            <a:spLocks noChangeArrowheads="1"/>
          </p:cNvSpPr>
          <p:nvPr/>
        </p:nvSpPr>
        <p:spPr>
          <a:xfrm>
            <a:off x="-1" y="185771"/>
            <a:ext cx="12043719" cy="5905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a:latin typeface="Arial" panose="020B0604020202020204" pitchFamily="34" charset="0"/>
                <a:cs typeface="Arial" panose="020B0604020202020204" pitchFamily="34" charset="0"/>
              </a:rPr>
              <a:t>Concept of Tensile Test</a:t>
            </a:r>
            <a:endParaRPr lang="fr-FR" sz="3200" dirty="0">
              <a:latin typeface="Arial" panose="020B0604020202020204" pitchFamily="34" charset="0"/>
              <a:cs typeface="Arial" panose="020B0604020202020204" pitchFamily="34" charset="0"/>
            </a:endParaRPr>
          </a:p>
        </p:txBody>
      </p:sp>
      <p:sp>
        <p:nvSpPr>
          <p:cNvPr id="61" name="円/楕円 60"/>
          <p:cNvSpPr/>
          <p:nvPr/>
        </p:nvSpPr>
        <p:spPr>
          <a:xfrm>
            <a:off x="2843268" y="5488717"/>
            <a:ext cx="140027" cy="1441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3042488" y="2659403"/>
            <a:ext cx="140027" cy="1441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右矢印 64"/>
          <p:cNvSpPr/>
          <p:nvPr/>
        </p:nvSpPr>
        <p:spPr>
          <a:xfrm>
            <a:off x="5522261" y="3317249"/>
            <a:ext cx="1448527"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8781376" y="5457867"/>
            <a:ext cx="140027" cy="1441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8781376" y="1824625"/>
            <a:ext cx="140027" cy="1441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 name="直線矢印コネクタ 70"/>
          <p:cNvCxnSpPr/>
          <p:nvPr/>
        </p:nvCxnSpPr>
        <p:spPr>
          <a:xfrm>
            <a:off x="8863613" y="5613016"/>
            <a:ext cx="0" cy="995707"/>
          </a:xfrm>
          <a:prstGeom prst="straightConnector1">
            <a:avLst/>
          </a:prstGeom>
          <a:ln w="603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8942038" y="1242546"/>
            <a:ext cx="936475" cy="461665"/>
          </a:xfrm>
          <a:prstGeom prst="rect">
            <a:avLst/>
          </a:prstGeom>
          <a:noFill/>
        </p:spPr>
        <p:txBody>
          <a:bodyPr wrap="none" rtlCol="0">
            <a:spAutoFit/>
          </a:bodyPr>
          <a:lstStyle/>
          <a:p>
            <a:r>
              <a:rPr lang="en-US" altLang="ja-JP" sz="2400" dirty="0"/>
              <a:t>[8] kN</a:t>
            </a:r>
            <a:endParaRPr kumimoji="1" lang="ja-JP" altLang="en-US" sz="2400" dirty="0"/>
          </a:p>
        </p:txBody>
      </p:sp>
      <p:cxnSp>
        <p:nvCxnSpPr>
          <p:cNvPr id="75" name="直線矢印コネクタ 74"/>
          <p:cNvCxnSpPr/>
          <p:nvPr/>
        </p:nvCxnSpPr>
        <p:spPr>
          <a:xfrm flipV="1">
            <a:off x="8851389" y="875415"/>
            <a:ext cx="0" cy="995707"/>
          </a:xfrm>
          <a:prstGeom prst="straightConnector1">
            <a:avLst/>
          </a:prstGeom>
          <a:ln w="603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6432140" y="5750612"/>
            <a:ext cx="1447500" cy="523220"/>
          </a:xfrm>
          <a:prstGeom prst="rect">
            <a:avLst/>
          </a:prstGeom>
          <a:noFill/>
        </p:spPr>
        <p:txBody>
          <a:bodyPr wrap="square" rtlCol="0">
            <a:spAutoFit/>
          </a:bodyPr>
          <a:lstStyle/>
          <a:p>
            <a:r>
              <a:rPr lang="en-US" altLang="ja-JP" sz="2800" dirty="0"/>
              <a:t>EA point</a:t>
            </a:r>
            <a:endParaRPr kumimoji="1" lang="ja-JP" altLang="en-US" sz="2800" dirty="0"/>
          </a:p>
        </p:txBody>
      </p:sp>
      <p:cxnSp>
        <p:nvCxnSpPr>
          <p:cNvPr id="79" name="直線矢印コネクタ 78"/>
          <p:cNvCxnSpPr>
            <a:stCxn id="78" idx="3"/>
          </p:cNvCxnSpPr>
          <p:nvPr/>
        </p:nvCxnSpPr>
        <p:spPr>
          <a:xfrm flipV="1">
            <a:off x="7879640" y="5558364"/>
            <a:ext cx="972742" cy="45385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V="1">
            <a:off x="509102" y="2738421"/>
            <a:ext cx="7275444" cy="542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4185659" y="1899888"/>
            <a:ext cx="5253139" cy="47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flipH="1">
            <a:off x="725556" y="2803203"/>
            <a:ext cx="7721" cy="2809813"/>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079442" y="3503742"/>
            <a:ext cx="2494209" cy="830997"/>
          </a:xfrm>
          <a:prstGeom prst="rect">
            <a:avLst/>
          </a:prstGeom>
          <a:noFill/>
        </p:spPr>
        <p:txBody>
          <a:bodyPr wrap="none" rtlCol="0">
            <a:spAutoFit/>
          </a:bodyPr>
          <a:lstStyle/>
          <a:p>
            <a:r>
              <a:rPr lang="en-US" altLang="ja-JP" sz="2400" dirty="0"/>
              <a:t>Distance between </a:t>
            </a:r>
          </a:p>
          <a:p>
            <a:r>
              <a:rPr kumimoji="1" lang="en-US" altLang="ja-JP" sz="2400" dirty="0"/>
              <a:t>EA and </a:t>
            </a:r>
            <a:r>
              <a:rPr kumimoji="1" lang="en-US" altLang="ja-JP" sz="2400" dirty="0" err="1"/>
              <a:t>Bd</a:t>
            </a:r>
            <a:r>
              <a:rPr kumimoji="1" lang="en-US" altLang="ja-JP" sz="2400" dirty="0"/>
              <a:t> in data</a:t>
            </a:r>
            <a:endParaRPr kumimoji="1" lang="ja-JP" altLang="en-US" sz="2400" dirty="0"/>
          </a:p>
        </p:txBody>
      </p:sp>
      <p:cxnSp>
        <p:nvCxnSpPr>
          <p:cNvPr id="11" name="直線矢印コネクタ 10"/>
          <p:cNvCxnSpPr>
            <a:stCxn id="7" idx="1"/>
          </p:cNvCxnSpPr>
          <p:nvPr/>
        </p:nvCxnSpPr>
        <p:spPr>
          <a:xfrm flipH="1" flipV="1">
            <a:off x="725556" y="3833961"/>
            <a:ext cx="353886" cy="85280"/>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grpSp>
        <p:nvGrpSpPr>
          <p:cNvPr id="35" name="グループ化 34"/>
          <p:cNvGrpSpPr/>
          <p:nvPr/>
        </p:nvGrpSpPr>
        <p:grpSpPr>
          <a:xfrm>
            <a:off x="2382389" y="1861486"/>
            <a:ext cx="1742508" cy="4070382"/>
            <a:chOff x="2462155" y="1962670"/>
            <a:chExt cx="1742508" cy="4070382"/>
          </a:xfrm>
        </p:grpSpPr>
        <p:grpSp>
          <p:nvGrpSpPr>
            <p:cNvPr id="36" name="グループ化 35"/>
            <p:cNvGrpSpPr/>
            <p:nvPr/>
          </p:nvGrpSpPr>
          <p:grpSpPr>
            <a:xfrm>
              <a:off x="2462155" y="1962670"/>
              <a:ext cx="1006798" cy="1228075"/>
              <a:chOff x="2462155" y="1962670"/>
              <a:chExt cx="1006798" cy="1228075"/>
            </a:xfrm>
          </p:grpSpPr>
          <p:sp>
            <p:nvSpPr>
              <p:cNvPr id="42" name="フリーフォーム 41"/>
              <p:cNvSpPr/>
              <p:nvPr/>
            </p:nvSpPr>
            <p:spPr>
              <a:xfrm rot="20844571">
                <a:off x="2462155" y="1962670"/>
                <a:ext cx="940280" cy="1035169"/>
              </a:xfrm>
              <a:custGeom>
                <a:avLst/>
                <a:gdLst>
                  <a:gd name="connsiteX0" fmla="*/ 0 w 940280"/>
                  <a:gd name="connsiteY0" fmla="*/ 276045 h 1035169"/>
                  <a:gd name="connsiteX1" fmla="*/ 396816 w 940280"/>
                  <a:gd name="connsiteY1" fmla="*/ 1035169 h 1035169"/>
                  <a:gd name="connsiteX2" fmla="*/ 940280 w 940280"/>
                  <a:gd name="connsiteY2" fmla="*/ 646981 h 1035169"/>
                  <a:gd name="connsiteX3" fmla="*/ 603850 w 940280"/>
                  <a:gd name="connsiteY3" fmla="*/ 0 h 1035169"/>
                  <a:gd name="connsiteX4" fmla="*/ 0 w 940280"/>
                  <a:gd name="connsiteY4" fmla="*/ 276045 h 103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0280" h="1035169">
                    <a:moveTo>
                      <a:pt x="0" y="276045"/>
                    </a:moveTo>
                    <a:lnTo>
                      <a:pt x="396816" y="1035169"/>
                    </a:lnTo>
                    <a:lnTo>
                      <a:pt x="940280" y="646981"/>
                    </a:lnTo>
                    <a:lnTo>
                      <a:pt x="603850" y="0"/>
                    </a:lnTo>
                    <a:lnTo>
                      <a:pt x="0" y="276045"/>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p:nvSpPr>
            <p:spPr>
              <a:xfrm rot="20844571">
                <a:off x="2516743" y="2319477"/>
                <a:ext cx="388189" cy="871268"/>
              </a:xfrm>
              <a:custGeom>
                <a:avLst/>
                <a:gdLst>
                  <a:gd name="connsiteX0" fmla="*/ 0 w 388189"/>
                  <a:gd name="connsiteY0" fmla="*/ 0 h 871268"/>
                  <a:gd name="connsiteX1" fmla="*/ 0 w 388189"/>
                  <a:gd name="connsiteY1" fmla="*/ 276045 h 871268"/>
                  <a:gd name="connsiteX2" fmla="*/ 388189 w 388189"/>
                  <a:gd name="connsiteY2" fmla="*/ 871268 h 871268"/>
                  <a:gd name="connsiteX3" fmla="*/ 388189 w 388189"/>
                  <a:gd name="connsiteY3" fmla="*/ 724619 h 871268"/>
                </a:gdLst>
                <a:ahLst/>
                <a:cxnLst>
                  <a:cxn ang="0">
                    <a:pos x="connsiteX0" y="connsiteY0"/>
                  </a:cxn>
                  <a:cxn ang="0">
                    <a:pos x="connsiteX1" y="connsiteY1"/>
                  </a:cxn>
                  <a:cxn ang="0">
                    <a:pos x="connsiteX2" y="connsiteY2"/>
                  </a:cxn>
                  <a:cxn ang="0">
                    <a:pos x="connsiteX3" y="connsiteY3"/>
                  </a:cxn>
                </a:cxnLst>
                <a:rect l="l" t="t" r="r" b="b"/>
                <a:pathLst>
                  <a:path w="388189" h="871268">
                    <a:moveTo>
                      <a:pt x="0" y="0"/>
                    </a:moveTo>
                    <a:lnTo>
                      <a:pt x="0" y="276045"/>
                    </a:lnTo>
                    <a:lnTo>
                      <a:pt x="388189" y="871268"/>
                    </a:lnTo>
                    <a:lnTo>
                      <a:pt x="388189" y="72461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p:nvSpPr>
            <p:spPr>
              <a:xfrm rot="20844571">
                <a:off x="2942742" y="2523079"/>
                <a:ext cx="526211" cy="543464"/>
              </a:xfrm>
              <a:custGeom>
                <a:avLst/>
                <a:gdLst>
                  <a:gd name="connsiteX0" fmla="*/ 0 w 526211"/>
                  <a:gd name="connsiteY0" fmla="*/ 543464 h 543464"/>
                  <a:gd name="connsiteX1" fmla="*/ 500332 w 526211"/>
                  <a:gd name="connsiteY1" fmla="*/ 189781 h 543464"/>
                  <a:gd name="connsiteX2" fmla="*/ 526211 w 526211"/>
                  <a:gd name="connsiteY2" fmla="*/ 0 h 543464"/>
                </a:gdLst>
                <a:ahLst/>
                <a:cxnLst>
                  <a:cxn ang="0">
                    <a:pos x="connsiteX0" y="connsiteY0"/>
                  </a:cxn>
                  <a:cxn ang="0">
                    <a:pos x="connsiteX1" y="connsiteY1"/>
                  </a:cxn>
                  <a:cxn ang="0">
                    <a:pos x="connsiteX2" y="connsiteY2"/>
                  </a:cxn>
                </a:cxnLst>
                <a:rect l="l" t="t" r="r" b="b"/>
                <a:pathLst>
                  <a:path w="526211" h="543464">
                    <a:moveTo>
                      <a:pt x="0" y="543464"/>
                    </a:moveTo>
                    <a:lnTo>
                      <a:pt x="500332" y="189781"/>
                    </a:lnTo>
                    <a:lnTo>
                      <a:pt x="52621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フリーフォーム 36"/>
            <p:cNvSpPr/>
            <p:nvPr/>
          </p:nvSpPr>
          <p:spPr>
            <a:xfrm>
              <a:off x="2653748" y="2961861"/>
              <a:ext cx="1401417" cy="2435087"/>
            </a:xfrm>
            <a:custGeom>
              <a:avLst/>
              <a:gdLst>
                <a:gd name="connsiteX0" fmla="*/ 477078 w 1401417"/>
                <a:gd name="connsiteY0" fmla="*/ 0 h 2435087"/>
                <a:gd name="connsiteX1" fmla="*/ 795130 w 1401417"/>
                <a:gd name="connsiteY1" fmla="*/ 139148 h 2435087"/>
                <a:gd name="connsiteX2" fmla="*/ 1242391 w 1401417"/>
                <a:gd name="connsiteY2" fmla="*/ 417443 h 2435087"/>
                <a:gd name="connsiteX3" fmla="*/ 1371600 w 1401417"/>
                <a:gd name="connsiteY3" fmla="*/ 665922 h 2435087"/>
                <a:gd name="connsiteX4" fmla="*/ 1401417 w 1401417"/>
                <a:gd name="connsiteY4" fmla="*/ 914400 h 2435087"/>
                <a:gd name="connsiteX5" fmla="*/ 1212574 w 1401417"/>
                <a:gd name="connsiteY5" fmla="*/ 1212574 h 2435087"/>
                <a:gd name="connsiteX6" fmla="*/ 964095 w 1401417"/>
                <a:gd name="connsiteY6" fmla="*/ 1321904 h 2435087"/>
                <a:gd name="connsiteX7" fmla="*/ 616226 w 1401417"/>
                <a:gd name="connsiteY7" fmla="*/ 1470991 h 2435087"/>
                <a:gd name="connsiteX8" fmla="*/ 258417 w 1401417"/>
                <a:gd name="connsiteY8" fmla="*/ 1630017 h 2435087"/>
                <a:gd name="connsiteX9" fmla="*/ 49695 w 1401417"/>
                <a:gd name="connsiteY9" fmla="*/ 1828800 h 2435087"/>
                <a:gd name="connsiteX10" fmla="*/ 0 w 1401417"/>
                <a:gd name="connsiteY10" fmla="*/ 2276061 h 2435087"/>
                <a:gd name="connsiteX11" fmla="*/ 79513 w 1401417"/>
                <a:gd name="connsiteY11" fmla="*/ 2435087 h 243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1417" h="2435087">
                  <a:moveTo>
                    <a:pt x="477078" y="0"/>
                  </a:moveTo>
                  <a:lnTo>
                    <a:pt x="795130" y="139148"/>
                  </a:lnTo>
                  <a:lnTo>
                    <a:pt x="1242391" y="417443"/>
                  </a:lnTo>
                  <a:lnTo>
                    <a:pt x="1371600" y="665922"/>
                  </a:lnTo>
                  <a:lnTo>
                    <a:pt x="1401417" y="914400"/>
                  </a:lnTo>
                  <a:lnTo>
                    <a:pt x="1212574" y="1212574"/>
                  </a:lnTo>
                  <a:lnTo>
                    <a:pt x="964095" y="1321904"/>
                  </a:lnTo>
                  <a:lnTo>
                    <a:pt x="616226" y="1470991"/>
                  </a:lnTo>
                  <a:lnTo>
                    <a:pt x="258417" y="1630017"/>
                  </a:lnTo>
                  <a:lnTo>
                    <a:pt x="49695" y="1828800"/>
                  </a:lnTo>
                  <a:lnTo>
                    <a:pt x="0" y="2276061"/>
                  </a:lnTo>
                  <a:lnTo>
                    <a:pt x="79513" y="243508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37"/>
            <p:cNvSpPr/>
            <p:nvPr/>
          </p:nvSpPr>
          <p:spPr>
            <a:xfrm>
              <a:off x="2952333" y="2794812"/>
              <a:ext cx="1252330" cy="2534478"/>
            </a:xfrm>
            <a:custGeom>
              <a:avLst/>
              <a:gdLst>
                <a:gd name="connsiteX0" fmla="*/ 477078 w 1401417"/>
                <a:gd name="connsiteY0" fmla="*/ 0 h 2435087"/>
                <a:gd name="connsiteX1" fmla="*/ 795130 w 1401417"/>
                <a:gd name="connsiteY1" fmla="*/ 139148 h 2435087"/>
                <a:gd name="connsiteX2" fmla="*/ 1242391 w 1401417"/>
                <a:gd name="connsiteY2" fmla="*/ 417443 h 2435087"/>
                <a:gd name="connsiteX3" fmla="*/ 1371600 w 1401417"/>
                <a:gd name="connsiteY3" fmla="*/ 665922 h 2435087"/>
                <a:gd name="connsiteX4" fmla="*/ 1401417 w 1401417"/>
                <a:gd name="connsiteY4" fmla="*/ 914400 h 2435087"/>
                <a:gd name="connsiteX5" fmla="*/ 1212574 w 1401417"/>
                <a:gd name="connsiteY5" fmla="*/ 1212574 h 2435087"/>
                <a:gd name="connsiteX6" fmla="*/ 964095 w 1401417"/>
                <a:gd name="connsiteY6" fmla="*/ 1321904 h 2435087"/>
                <a:gd name="connsiteX7" fmla="*/ 616226 w 1401417"/>
                <a:gd name="connsiteY7" fmla="*/ 1470991 h 2435087"/>
                <a:gd name="connsiteX8" fmla="*/ 258417 w 1401417"/>
                <a:gd name="connsiteY8" fmla="*/ 1630017 h 2435087"/>
                <a:gd name="connsiteX9" fmla="*/ 49695 w 1401417"/>
                <a:gd name="connsiteY9" fmla="*/ 1828800 h 2435087"/>
                <a:gd name="connsiteX10" fmla="*/ 0 w 1401417"/>
                <a:gd name="connsiteY10" fmla="*/ 2276061 h 2435087"/>
                <a:gd name="connsiteX11" fmla="*/ 79513 w 1401417"/>
                <a:gd name="connsiteY11" fmla="*/ 2435087 h 2435087"/>
                <a:gd name="connsiteX0" fmla="*/ 477078 w 1401417"/>
                <a:gd name="connsiteY0" fmla="*/ 0 h 2435087"/>
                <a:gd name="connsiteX1" fmla="*/ 795130 w 1401417"/>
                <a:gd name="connsiteY1" fmla="*/ 139148 h 2435087"/>
                <a:gd name="connsiteX2" fmla="*/ 1242391 w 1401417"/>
                <a:gd name="connsiteY2" fmla="*/ 417443 h 2435087"/>
                <a:gd name="connsiteX3" fmla="*/ 1371600 w 1401417"/>
                <a:gd name="connsiteY3" fmla="*/ 665922 h 2435087"/>
                <a:gd name="connsiteX4" fmla="*/ 1401417 w 1401417"/>
                <a:gd name="connsiteY4" fmla="*/ 914400 h 2435087"/>
                <a:gd name="connsiteX5" fmla="*/ 1311966 w 1401417"/>
                <a:gd name="connsiteY5" fmla="*/ 1411356 h 2435087"/>
                <a:gd name="connsiteX6" fmla="*/ 964095 w 1401417"/>
                <a:gd name="connsiteY6" fmla="*/ 1321904 h 2435087"/>
                <a:gd name="connsiteX7" fmla="*/ 616226 w 1401417"/>
                <a:gd name="connsiteY7" fmla="*/ 1470991 h 2435087"/>
                <a:gd name="connsiteX8" fmla="*/ 258417 w 1401417"/>
                <a:gd name="connsiteY8" fmla="*/ 1630017 h 2435087"/>
                <a:gd name="connsiteX9" fmla="*/ 49695 w 1401417"/>
                <a:gd name="connsiteY9" fmla="*/ 1828800 h 2435087"/>
                <a:gd name="connsiteX10" fmla="*/ 0 w 1401417"/>
                <a:gd name="connsiteY10" fmla="*/ 2276061 h 2435087"/>
                <a:gd name="connsiteX11" fmla="*/ 79513 w 1401417"/>
                <a:gd name="connsiteY11" fmla="*/ 2435087 h 2435087"/>
                <a:gd name="connsiteX0" fmla="*/ 477078 w 1401417"/>
                <a:gd name="connsiteY0" fmla="*/ 0 h 2435087"/>
                <a:gd name="connsiteX1" fmla="*/ 795130 w 1401417"/>
                <a:gd name="connsiteY1" fmla="*/ 139148 h 2435087"/>
                <a:gd name="connsiteX2" fmla="*/ 1242391 w 1401417"/>
                <a:gd name="connsiteY2" fmla="*/ 417443 h 2435087"/>
                <a:gd name="connsiteX3" fmla="*/ 1371600 w 1401417"/>
                <a:gd name="connsiteY3" fmla="*/ 665922 h 2435087"/>
                <a:gd name="connsiteX4" fmla="*/ 1401417 w 1401417"/>
                <a:gd name="connsiteY4" fmla="*/ 914400 h 2435087"/>
                <a:gd name="connsiteX5" fmla="*/ 1311966 w 1401417"/>
                <a:gd name="connsiteY5" fmla="*/ 1411356 h 2435087"/>
                <a:gd name="connsiteX6" fmla="*/ 1043608 w 1401417"/>
                <a:gd name="connsiteY6" fmla="*/ 1659834 h 2435087"/>
                <a:gd name="connsiteX7" fmla="*/ 616226 w 1401417"/>
                <a:gd name="connsiteY7" fmla="*/ 1470991 h 2435087"/>
                <a:gd name="connsiteX8" fmla="*/ 258417 w 1401417"/>
                <a:gd name="connsiteY8" fmla="*/ 1630017 h 2435087"/>
                <a:gd name="connsiteX9" fmla="*/ 49695 w 1401417"/>
                <a:gd name="connsiteY9" fmla="*/ 1828800 h 2435087"/>
                <a:gd name="connsiteX10" fmla="*/ 0 w 1401417"/>
                <a:gd name="connsiteY10" fmla="*/ 2276061 h 2435087"/>
                <a:gd name="connsiteX11" fmla="*/ 79513 w 1401417"/>
                <a:gd name="connsiteY11" fmla="*/ 2435087 h 2435087"/>
                <a:gd name="connsiteX0" fmla="*/ 477078 w 1401417"/>
                <a:gd name="connsiteY0" fmla="*/ 0 h 2435087"/>
                <a:gd name="connsiteX1" fmla="*/ 795130 w 1401417"/>
                <a:gd name="connsiteY1" fmla="*/ 139148 h 2435087"/>
                <a:gd name="connsiteX2" fmla="*/ 1242391 w 1401417"/>
                <a:gd name="connsiteY2" fmla="*/ 417443 h 2435087"/>
                <a:gd name="connsiteX3" fmla="*/ 1371600 w 1401417"/>
                <a:gd name="connsiteY3" fmla="*/ 665922 h 2435087"/>
                <a:gd name="connsiteX4" fmla="*/ 1401417 w 1401417"/>
                <a:gd name="connsiteY4" fmla="*/ 914400 h 2435087"/>
                <a:gd name="connsiteX5" fmla="*/ 1311966 w 1401417"/>
                <a:gd name="connsiteY5" fmla="*/ 1411356 h 2435087"/>
                <a:gd name="connsiteX6" fmla="*/ 1043608 w 1401417"/>
                <a:gd name="connsiteY6" fmla="*/ 1659834 h 2435087"/>
                <a:gd name="connsiteX7" fmla="*/ 715618 w 1401417"/>
                <a:gd name="connsiteY7" fmla="*/ 1808922 h 2435087"/>
                <a:gd name="connsiteX8" fmla="*/ 258417 w 1401417"/>
                <a:gd name="connsiteY8" fmla="*/ 1630017 h 2435087"/>
                <a:gd name="connsiteX9" fmla="*/ 49695 w 1401417"/>
                <a:gd name="connsiteY9" fmla="*/ 1828800 h 2435087"/>
                <a:gd name="connsiteX10" fmla="*/ 0 w 1401417"/>
                <a:gd name="connsiteY10" fmla="*/ 2276061 h 2435087"/>
                <a:gd name="connsiteX11" fmla="*/ 79513 w 1401417"/>
                <a:gd name="connsiteY11" fmla="*/ 2435087 h 2435087"/>
                <a:gd name="connsiteX0" fmla="*/ 477078 w 1401417"/>
                <a:gd name="connsiteY0" fmla="*/ 0 h 2435087"/>
                <a:gd name="connsiteX1" fmla="*/ 795130 w 1401417"/>
                <a:gd name="connsiteY1" fmla="*/ 139148 h 2435087"/>
                <a:gd name="connsiteX2" fmla="*/ 1242391 w 1401417"/>
                <a:gd name="connsiteY2" fmla="*/ 417443 h 2435087"/>
                <a:gd name="connsiteX3" fmla="*/ 1371600 w 1401417"/>
                <a:gd name="connsiteY3" fmla="*/ 665922 h 2435087"/>
                <a:gd name="connsiteX4" fmla="*/ 1401417 w 1401417"/>
                <a:gd name="connsiteY4" fmla="*/ 914400 h 2435087"/>
                <a:gd name="connsiteX5" fmla="*/ 1311966 w 1401417"/>
                <a:gd name="connsiteY5" fmla="*/ 1411356 h 2435087"/>
                <a:gd name="connsiteX6" fmla="*/ 1043608 w 1401417"/>
                <a:gd name="connsiteY6" fmla="*/ 1659834 h 2435087"/>
                <a:gd name="connsiteX7" fmla="*/ 715618 w 1401417"/>
                <a:gd name="connsiteY7" fmla="*/ 1808922 h 2435087"/>
                <a:gd name="connsiteX8" fmla="*/ 347869 w 1401417"/>
                <a:gd name="connsiteY8" fmla="*/ 1987826 h 2435087"/>
                <a:gd name="connsiteX9" fmla="*/ 49695 w 1401417"/>
                <a:gd name="connsiteY9" fmla="*/ 1828800 h 2435087"/>
                <a:gd name="connsiteX10" fmla="*/ 0 w 1401417"/>
                <a:gd name="connsiteY10" fmla="*/ 2276061 h 2435087"/>
                <a:gd name="connsiteX11" fmla="*/ 79513 w 1401417"/>
                <a:gd name="connsiteY11" fmla="*/ 2435087 h 2435087"/>
                <a:gd name="connsiteX0" fmla="*/ 477078 w 1401417"/>
                <a:gd name="connsiteY0" fmla="*/ 0 h 2435087"/>
                <a:gd name="connsiteX1" fmla="*/ 795130 w 1401417"/>
                <a:gd name="connsiteY1" fmla="*/ 139148 h 2435087"/>
                <a:gd name="connsiteX2" fmla="*/ 1242391 w 1401417"/>
                <a:gd name="connsiteY2" fmla="*/ 417443 h 2435087"/>
                <a:gd name="connsiteX3" fmla="*/ 1371600 w 1401417"/>
                <a:gd name="connsiteY3" fmla="*/ 665922 h 2435087"/>
                <a:gd name="connsiteX4" fmla="*/ 1401417 w 1401417"/>
                <a:gd name="connsiteY4" fmla="*/ 914400 h 2435087"/>
                <a:gd name="connsiteX5" fmla="*/ 1311966 w 1401417"/>
                <a:gd name="connsiteY5" fmla="*/ 1411356 h 2435087"/>
                <a:gd name="connsiteX6" fmla="*/ 1043608 w 1401417"/>
                <a:gd name="connsiteY6" fmla="*/ 1659834 h 2435087"/>
                <a:gd name="connsiteX7" fmla="*/ 715618 w 1401417"/>
                <a:gd name="connsiteY7" fmla="*/ 1808922 h 2435087"/>
                <a:gd name="connsiteX8" fmla="*/ 347869 w 1401417"/>
                <a:gd name="connsiteY8" fmla="*/ 1987826 h 2435087"/>
                <a:gd name="connsiteX9" fmla="*/ 178904 w 1401417"/>
                <a:gd name="connsiteY9" fmla="*/ 2117034 h 2435087"/>
                <a:gd name="connsiteX10" fmla="*/ 0 w 1401417"/>
                <a:gd name="connsiteY10" fmla="*/ 2276061 h 2435087"/>
                <a:gd name="connsiteX11" fmla="*/ 79513 w 1401417"/>
                <a:gd name="connsiteY11" fmla="*/ 2435087 h 2435087"/>
                <a:gd name="connsiteX0" fmla="*/ 397565 w 1321904"/>
                <a:gd name="connsiteY0" fmla="*/ 0 h 2454966"/>
                <a:gd name="connsiteX1" fmla="*/ 715617 w 1321904"/>
                <a:gd name="connsiteY1" fmla="*/ 139148 h 2454966"/>
                <a:gd name="connsiteX2" fmla="*/ 1162878 w 1321904"/>
                <a:gd name="connsiteY2" fmla="*/ 417443 h 2454966"/>
                <a:gd name="connsiteX3" fmla="*/ 1292087 w 1321904"/>
                <a:gd name="connsiteY3" fmla="*/ 665922 h 2454966"/>
                <a:gd name="connsiteX4" fmla="*/ 1321904 w 1321904"/>
                <a:gd name="connsiteY4" fmla="*/ 914400 h 2454966"/>
                <a:gd name="connsiteX5" fmla="*/ 1232453 w 1321904"/>
                <a:gd name="connsiteY5" fmla="*/ 1411356 h 2454966"/>
                <a:gd name="connsiteX6" fmla="*/ 964095 w 1321904"/>
                <a:gd name="connsiteY6" fmla="*/ 1659834 h 2454966"/>
                <a:gd name="connsiteX7" fmla="*/ 636105 w 1321904"/>
                <a:gd name="connsiteY7" fmla="*/ 1808922 h 2454966"/>
                <a:gd name="connsiteX8" fmla="*/ 268356 w 1321904"/>
                <a:gd name="connsiteY8" fmla="*/ 1987826 h 2454966"/>
                <a:gd name="connsiteX9" fmla="*/ 99391 w 1321904"/>
                <a:gd name="connsiteY9" fmla="*/ 2117034 h 2454966"/>
                <a:gd name="connsiteX10" fmla="*/ 69574 w 1321904"/>
                <a:gd name="connsiteY10" fmla="*/ 2454966 h 2454966"/>
                <a:gd name="connsiteX11" fmla="*/ 0 w 1321904"/>
                <a:gd name="connsiteY11" fmla="*/ 2435087 h 2454966"/>
                <a:gd name="connsiteX0" fmla="*/ 327991 w 1252330"/>
                <a:gd name="connsiteY0" fmla="*/ 0 h 2534478"/>
                <a:gd name="connsiteX1" fmla="*/ 646043 w 1252330"/>
                <a:gd name="connsiteY1" fmla="*/ 139148 h 2534478"/>
                <a:gd name="connsiteX2" fmla="*/ 1093304 w 1252330"/>
                <a:gd name="connsiteY2" fmla="*/ 417443 h 2534478"/>
                <a:gd name="connsiteX3" fmla="*/ 1222513 w 1252330"/>
                <a:gd name="connsiteY3" fmla="*/ 665922 h 2534478"/>
                <a:gd name="connsiteX4" fmla="*/ 1252330 w 1252330"/>
                <a:gd name="connsiteY4" fmla="*/ 914400 h 2534478"/>
                <a:gd name="connsiteX5" fmla="*/ 1162879 w 1252330"/>
                <a:gd name="connsiteY5" fmla="*/ 1411356 h 2534478"/>
                <a:gd name="connsiteX6" fmla="*/ 894521 w 1252330"/>
                <a:gd name="connsiteY6" fmla="*/ 1659834 h 2534478"/>
                <a:gd name="connsiteX7" fmla="*/ 566531 w 1252330"/>
                <a:gd name="connsiteY7" fmla="*/ 1808922 h 2534478"/>
                <a:gd name="connsiteX8" fmla="*/ 198782 w 1252330"/>
                <a:gd name="connsiteY8" fmla="*/ 1987826 h 2534478"/>
                <a:gd name="connsiteX9" fmla="*/ 29817 w 1252330"/>
                <a:gd name="connsiteY9" fmla="*/ 2117034 h 2534478"/>
                <a:gd name="connsiteX10" fmla="*/ 0 w 1252330"/>
                <a:gd name="connsiteY10" fmla="*/ 2454966 h 2534478"/>
                <a:gd name="connsiteX11" fmla="*/ 69574 w 1252330"/>
                <a:gd name="connsiteY11" fmla="*/ 2534478 h 2534478"/>
                <a:gd name="connsiteX0" fmla="*/ 327991 w 1252330"/>
                <a:gd name="connsiteY0" fmla="*/ 0 h 2534478"/>
                <a:gd name="connsiteX1" fmla="*/ 646043 w 1252330"/>
                <a:gd name="connsiteY1" fmla="*/ 139148 h 2534478"/>
                <a:gd name="connsiteX2" fmla="*/ 1093304 w 1252330"/>
                <a:gd name="connsiteY2" fmla="*/ 417443 h 2534478"/>
                <a:gd name="connsiteX3" fmla="*/ 1222513 w 1252330"/>
                <a:gd name="connsiteY3" fmla="*/ 665922 h 2534478"/>
                <a:gd name="connsiteX4" fmla="*/ 1252330 w 1252330"/>
                <a:gd name="connsiteY4" fmla="*/ 914400 h 2534478"/>
                <a:gd name="connsiteX5" fmla="*/ 1162879 w 1252330"/>
                <a:gd name="connsiteY5" fmla="*/ 1411356 h 2534478"/>
                <a:gd name="connsiteX6" fmla="*/ 894521 w 1252330"/>
                <a:gd name="connsiteY6" fmla="*/ 1659834 h 2534478"/>
                <a:gd name="connsiteX7" fmla="*/ 566531 w 1252330"/>
                <a:gd name="connsiteY7" fmla="*/ 1808922 h 2534478"/>
                <a:gd name="connsiteX8" fmla="*/ 198782 w 1252330"/>
                <a:gd name="connsiteY8" fmla="*/ 1987826 h 2534478"/>
                <a:gd name="connsiteX9" fmla="*/ 29817 w 1252330"/>
                <a:gd name="connsiteY9" fmla="*/ 2117034 h 2534478"/>
                <a:gd name="connsiteX10" fmla="*/ 0 w 1252330"/>
                <a:gd name="connsiteY10" fmla="*/ 2454966 h 2534478"/>
                <a:gd name="connsiteX11" fmla="*/ 69574 w 1252330"/>
                <a:gd name="connsiteY11" fmla="*/ 2534478 h 2534478"/>
                <a:gd name="connsiteX0" fmla="*/ 327991 w 1252330"/>
                <a:gd name="connsiteY0" fmla="*/ 0 h 2534478"/>
                <a:gd name="connsiteX1" fmla="*/ 646043 w 1252330"/>
                <a:gd name="connsiteY1" fmla="*/ 139148 h 2534478"/>
                <a:gd name="connsiteX2" fmla="*/ 1093304 w 1252330"/>
                <a:gd name="connsiteY2" fmla="*/ 417443 h 2534478"/>
                <a:gd name="connsiteX3" fmla="*/ 1222513 w 1252330"/>
                <a:gd name="connsiteY3" fmla="*/ 665922 h 2534478"/>
                <a:gd name="connsiteX4" fmla="*/ 1252330 w 1252330"/>
                <a:gd name="connsiteY4" fmla="*/ 914400 h 2534478"/>
                <a:gd name="connsiteX5" fmla="*/ 1162879 w 1252330"/>
                <a:gd name="connsiteY5" fmla="*/ 1411356 h 2534478"/>
                <a:gd name="connsiteX6" fmla="*/ 1003441 w 1252330"/>
                <a:gd name="connsiteY6" fmla="*/ 1588345 h 2534478"/>
                <a:gd name="connsiteX7" fmla="*/ 894521 w 1252330"/>
                <a:gd name="connsiteY7" fmla="*/ 1659834 h 2534478"/>
                <a:gd name="connsiteX8" fmla="*/ 566531 w 1252330"/>
                <a:gd name="connsiteY8" fmla="*/ 1808922 h 2534478"/>
                <a:gd name="connsiteX9" fmla="*/ 198782 w 1252330"/>
                <a:gd name="connsiteY9" fmla="*/ 1987826 h 2534478"/>
                <a:gd name="connsiteX10" fmla="*/ 29817 w 1252330"/>
                <a:gd name="connsiteY10" fmla="*/ 2117034 h 2534478"/>
                <a:gd name="connsiteX11" fmla="*/ 0 w 1252330"/>
                <a:gd name="connsiteY11" fmla="*/ 2454966 h 2534478"/>
                <a:gd name="connsiteX12" fmla="*/ 69574 w 1252330"/>
                <a:gd name="connsiteY12" fmla="*/ 2534478 h 253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2330" h="2534478">
                  <a:moveTo>
                    <a:pt x="327991" y="0"/>
                  </a:moveTo>
                  <a:lnTo>
                    <a:pt x="646043" y="139148"/>
                  </a:lnTo>
                  <a:lnTo>
                    <a:pt x="1093304" y="417443"/>
                  </a:lnTo>
                  <a:lnTo>
                    <a:pt x="1222513" y="665922"/>
                  </a:lnTo>
                  <a:lnTo>
                    <a:pt x="1252330" y="914400"/>
                  </a:lnTo>
                  <a:lnTo>
                    <a:pt x="1162879" y="1411356"/>
                  </a:lnTo>
                  <a:cubicBezTo>
                    <a:pt x="1119741" y="1513741"/>
                    <a:pt x="1048167" y="1546932"/>
                    <a:pt x="1003441" y="1588345"/>
                  </a:cubicBezTo>
                  <a:cubicBezTo>
                    <a:pt x="958715" y="1629758"/>
                    <a:pt x="967339" y="1623071"/>
                    <a:pt x="894521" y="1659834"/>
                  </a:cubicBezTo>
                  <a:cubicBezTo>
                    <a:pt x="821703" y="1696597"/>
                    <a:pt x="682488" y="1754257"/>
                    <a:pt x="566531" y="1808922"/>
                  </a:cubicBezTo>
                  <a:cubicBezTo>
                    <a:pt x="450575" y="1863587"/>
                    <a:pt x="318052" y="1934817"/>
                    <a:pt x="198782" y="1987826"/>
                  </a:cubicBezTo>
                  <a:lnTo>
                    <a:pt x="29817" y="2117034"/>
                  </a:lnTo>
                  <a:lnTo>
                    <a:pt x="0" y="2454966"/>
                  </a:lnTo>
                  <a:lnTo>
                    <a:pt x="69574" y="25344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 name="グループ化 38"/>
            <p:cNvGrpSpPr/>
            <p:nvPr/>
          </p:nvGrpSpPr>
          <p:grpSpPr>
            <a:xfrm>
              <a:off x="2484783" y="5188226"/>
              <a:ext cx="934278" cy="844826"/>
              <a:chOff x="2484783" y="5188226"/>
              <a:chExt cx="934278" cy="844826"/>
            </a:xfrm>
          </p:grpSpPr>
          <p:sp>
            <p:nvSpPr>
              <p:cNvPr id="40" name="フリーフォーム 39"/>
              <p:cNvSpPr/>
              <p:nvPr/>
            </p:nvSpPr>
            <p:spPr>
              <a:xfrm>
                <a:off x="2484783" y="5188226"/>
                <a:ext cx="934278" cy="844826"/>
              </a:xfrm>
              <a:custGeom>
                <a:avLst/>
                <a:gdLst>
                  <a:gd name="connsiteX0" fmla="*/ 49695 w 934278"/>
                  <a:gd name="connsiteY0" fmla="*/ 298174 h 844826"/>
                  <a:gd name="connsiteX1" fmla="*/ 715617 w 934278"/>
                  <a:gd name="connsiteY1" fmla="*/ 0 h 844826"/>
                  <a:gd name="connsiteX2" fmla="*/ 934278 w 934278"/>
                  <a:gd name="connsiteY2" fmla="*/ 397565 h 844826"/>
                  <a:gd name="connsiteX3" fmla="*/ 715617 w 934278"/>
                  <a:gd name="connsiteY3" fmla="*/ 506896 h 844826"/>
                  <a:gd name="connsiteX4" fmla="*/ 815008 w 934278"/>
                  <a:gd name="connsiteY4" fmla="*/ 705678 h 844826"/>
                  <a:gd name="connsiteX5" fmla="*/ 437321 w 934278"/>
                  <a:gd name="connsiteY5" fmla="*/ 844826 h 844826"/>
                  <a:gd name="connsiteX6" fmla="*/ 327991 w 934278"/>
                  <a:gd name="connsiteY6" fmla="*/ 596348 h 844826"/>
                  <a:gd name="connsiteX7" fmla="*/ 159026 w 934278"/>
                  <a:gd name="connsiteY7" fmla="*/ 665922 h 844826"/>
                  <a:gd name="connsiteX8" fmla="*/ 0 w 934278"/>
                  <a:gd name="connsiteY8" fmla="*/ 318052 h 84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278" h="844826">
                    <a:moveTo>
                      <a:pt x="49695" y="298174"/>
                    </a:moveTo>
                    <a:lnTo>
                      <a:pt x="715617" y="0"/>
                    </a:lnTo>
                    <a:lnTo>
                      <a:pt x="934278" y="397565"/>
                    </a:lnTo>
                    <a:lnTo>
                      <a:pt x="715617" y="506896"/>
                    </a:lnTo>
                    <a:lnTo>
                      <a:pt x="815008" y="705678"/>
                    </a:lnTo>
                    <a:lnTo>
                      <a:pt x="437321" y="844826"/>
                    </a:lnTo>
                    <a:lnTo>
                      <a:pt x="327991" y="596348"/>
                    </a:lnTo>
                    <a:lnTo>
                      <a:pt x="159026" y="665922"/>
                    </a:lnTo>
                    <a:lnTo>
                      <a:pt x="0" y="31805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2889836" y="5563997"/>
                <a:ext cx="256892" cy="2548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5" name="グループ化 44"/>
          <p:cNvGrpSpPr/>
          <p:nvPr/>
        </p:nvGrpSpPr>
        <p:grpSpPr>
          <a:xfrm>
            <a:off x="8104908" y="981018"/>
            <a:ext cx="1167366" cy="4857267"/>
            <a:chOff x="7307395" y="801152"/>
            <a:chExt cx="1167366" cy="4857267"/>
          </a:xfrm>
        </p:grpSpPr>
        <p:grpSp>
          <p:nvGrpSpPr>
            <p:cNvPr id="46" name="グループ化 45"/>
            <p:cNvGrpSpPr/>
            <p:nvPr/>
          </p:nvGrpSpPr>
          <p:grpSpPr>
            <a:xfrm>
              <a:off x="7307395" y="801152"/>
              <a:ext cx="1006798" cy="1228075"/>
              <a:chOff x="2462155" y="1962670"/>
              <a:chExt cx="1006798" cy="1228075"/>
            </a:xfrm>
          </p:grpSpPr>
          <p:sp>
            <p:nvSpPr>
              <p:cNvPr id="64" name="フリーフォーム 63"/>
              <p:cNvSpPr/>
              <p:nvPr/>
            </p:nvSpPr>
            <p:spPr>
              <a:xfrm rot="20844571">
                <a:off x="2462155" y="1962670"/>
                <a:ext cx="940280" cy="1035169"/>
              </a:xfrm>
              <a:custGeom>
                <a:avLst/>
                <a:gdLst>
                  <a:gd name="connsiteX0" fmla="*/ 0 w 940280"/>
                  <a:gd name="connsiteY0" fmla="*/ 276045 h 1035169"/>
                  <a:gd name="connsiteX1" fmla="*/ 396816 w 940280"/>
                  <a:gd name="connsiteY1" fmla="*/ 1035169 h 1035169"/>
                  <a:gd name="connsiteX2" fmla="*/ 940280 w 940280"/>
                  <a:gd name="connsiteY2" fmla="*/ 646981 h 1035169"/>
                  <a:gd name="connsiteX3" fmla="*/ 603850 w 940280"/>
                  <a:gd name="connsiteY3" fmla="*/ 0 h 1035169"/>
                  <a:gd name="connsiteX4" fmla="*/ 0 w 940280"/>
                  <a:gd name="connsiteY4" fmla="*/ 276045 h 1035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0280" h="1035169">
                    <a:moveTo>
                      <a:pt x="0" y="276045"/>
                    </a:moveTo>
                    <a:lnTo>
                      <a:pt x="396816" y="1035169"/>
                    </a:lnTo>
                    <a:lnTo>
                      <a:pt x="940280" y="646981"/>
                    </a:lnTo>
                    <a:lnTo>
                      <a:pt x="603850" y="0"/>
                    </a:lnTo>
                    <a:lnTo>
                      <a:pt x="0" y="276045"/>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rot="20844571">
                <a:off x="2516743" y="2319477"/>
                <a:ext cx="388189" cy="871268"/>
              </a:xfrm>
              <a:custGeom>
                <a:avLst/>
                <a:gdLst>
                  <a:gd name="connsiteX0" fmla="*/ 0 w 388189"/>
                  <a:gd name="connsiteY0" fmla="*/ 0 h 871268"/>
                  <a:gd name="connsiteX1" fmla="*/ 0 w 388189"/>
                  <a:gd name="connsiteY1" fmla="*/ 276045 h 871268"/>
                  <a:gd name="connsiteX2" fmla="*/ 388189 w 388189"/>
                  <a:gd name="connsiteY2" fmla="*/ 871268 h 871268"/>
                  <a:gd name="connsiteX3" fmla="*/ 388189 w 388189"/>
                  <a:gd name="connsiteY3" fmla="*/ 724619 h 871268"/>
                </a:gdLst>
                <a:ahLst/>
                <a:cxnLst>
                  <a:cxn ang="0">
                    <a:pos x="connsiteX0" y="connsiteY0"/>
                  </a:cxn>
                  <a:cxn ang="0">
                    <a:pos x="connsiteX1" y="connsiteY1"/>
                  </a:cxn>
                  <a:cxn ang="0">
                    <a:pos x="connsiteX2" y="connsiteY2"/>
                  </a:cxn>
                  <a:cxn ang="0">
                    <a:pos x="connsiteX3" y="connsiteY3"/>
                  </a:cxn>
                </a:cxnLst>
                <a:rect l="l" t="t" r="r" b="b"/>
                <a:pathLst>
                  <a:path w="388189" h="871268">
                    <a:moveTo>
                      <a:pt x="0" y="0"/>
                    </a:moveTo>
                    <a:lnTo>
                      <a:pt x="0" y="276045"/>
                    </a:lnTo>
                    <a:lnTo>
                      <a:pt x="388189" y="871268"/>
                    </a:lnTo>
                    <a:lnTo>
                      <a:pt x="388189" y="72461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rot="20844571">
                <a:off x="2942742" y="2523079"/>
                <a:ext cx="526211" cy="543464"/>
              </a:xfrm>
              <a:custGeom>
                <a:avLst/>
                <a:gdLst>
                  <a:gd name="connsiteX0" fmla="*/ 0 w 526211"/>
                  <a:gd name="connsiteY0" fmla="*/ 543464 h 543464"/>
                  <a:gd name="connsiteX1" fmla="*/ 500332 w 526211"/>
                  <a:gd name="connsiteY1" fmla="*/ 189781 h 543464"/>
                  <a:gd name="connsiteX2" fmla="*/ 526211 w 526211"/>
                  <a:gd name="connsiteY2" fmla="*/ 0 h 543464"/>
                </a:gdLst>
                <a:ahLst/>
                <a:cxnLst>
                  <a:cxn ang="0">
                    <a:pos x="connsiteX0" y="connsiteY0"/>
                  </a:cxn>
                  <a:cxn ang="0">
                    <a:pos x="connsiteX1" y="connsiteY1"/>
                  </a:cxn>
                  <a:cxn ang="0">
                    <a:pos x="connsiteX2" y="connsiteY2"/>
                  </a:cxn>
                </a:cxnLst>
                <a:rect l="l" t="t" r="r" b="b"/>
                <a:pathLst>
                  <a:path w="526211" h="543464">
                    <a:moveTo>
                      <a:pt x="0" y="543464"/>
                    </a:moveTo>
                    <a:lnTo>
                      <a:pt x="500332" y="189781"/>
                    </a:lnTo>
                    <a:lnTo>
                      <a:pt x="52621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 name="フリーフォーム 46"/>
            <p:cNvSpPr/>
            <p:nvPr/>
          </p:nvSpPr>
          <p:spPr>
            <a:xfrm>
              <a:off x="7775711" y="1779104"/>
              <a:ext cx="437321" cy="3230217"/>
            </a:xfrm>
            <a:custGeom>
              <a:avLst/>
              <a:gdLst>
                <a:gd name="connsiteX0" fmla="*/ 477078 w 1401417"/>
                <a:gd name="connsiteY0" fmla="*/ 0 h 2435087"/>
                <a:gd name="connsiteX1" fmla="*/ 795130 w 1401417"/>
                <a:gd name="connsiteY1" fmla="*/ 139148 h 2435087"/>
                <a:gd name="connsiteX2" fmla="*/ 1242391 w 1401417"/>
                <a:gd name="connsiteY2" fmla="*/ 417443 h 2435087"/>
                <a:gd name="connsiteX3" fmla="*/ 1371600 w 1401417"/>
                <a:gd name="connsiteY3" fmla="*/ 665922 h 2435087"/>
                <a:gd name="connsiteX4" fmla="*/ 1401417 w 1401417"/>
                <a:gd name="connsiteY4" fmla="*/ 914400 h 2435087"/>
                <a:gd name="connsiteX5" fmla="*/ 1212574 w 1401417"/>
                <a:gd name="connsiteY5" fmla="*/ 1212574 h 2435087"/>
                <a:gd name="connsiteX6" fmla="*/ 964095 w 1401417"/>
                <a:gd name="connsiteY6" fmla="*/ 1321904 h 2435087"/>
                <a:gd name="connsiteX7" fmla="*/ 616226 w 1401417"/>
                <a:gd name="connsiteY7" fmla="*/ 1470991 h 2435087"/>
                <a:gd name="connsiteX8" fmla="*/ 258417 w 1401417"/>
                <a:gd name="connsiteY8" fmla="*/ 1630017 h 2435087"/>
                <a:gd name="connsiteX9" fmla="*/ 49695 w 1401417"/>
                <a:gd name="connsiteY9" fmla="*/ 1828800 h 2435087"/>
                <a:gd name="connsiteX10" fmla="*/ 0 w 1401417"/>
                <a:gd name="connsiteY10" fmla="*/ 2276061 h 2435087"/>
                <a:gd name="connsiteX11" fmla="*/ 79513 w 1401417"/>
                <a:gd name="connsiteY11" fmla="*/ 2435087 h 2435087"/>
                <a:gd name="connsiteX0" fmla="*/ 576469 w 1401417"/>
                <a:gd name="connsiteY0" fmla="*/ 0 h 2693504"/>
                <a:gd name="connsiteX1" fmla="*/ 795130 w 1401417"/>
                <a:gd name="connsiteY1" fmla="*/ 397565 h 2693504"/>
                <a:gd name="connsiteX2" fmla="*/ 1242391 w 1401417"/>
                <a:gd name="connsiteY2" fmla="*/ 675860 h 2693504"/>
                <a:gd name="connsiteX3" fmla="*/ 1371600 w 1401417"/>
                <a:gd name="connsiteY3" fmla="*/ 924339 h 2693504"/>
                <a:gd name="connsiteX4" fmla="*/ 1401417 w 1401417"/>
                <a:gd name="connsiteY4" fmla="*/ 1172817 h 2693504"/>
                <a:gd name="connsiteX5" fmla="*/ 1212574 w 1401417"/>
                <a:gd name="connsiteY5" fmla="*/ 1470991 h 2693504"/>
                <a:gd name="connsiteX6" fmla="*/ 964095 w 1401417"/>
                <a:gd name="connsiteY6" fmla="*/ 1580321 h 2693504"/>
                <a:gd name="connsiteX7" fmla="*/ 616226 w 1401417"/>
                <a:gd name="connsiteY7" fmla="*/ 1729408 h 2693504"/>
                <a:gd name="connsiteX8" fmla="*/ 258417 w 1401417"/>
                <a:gd name="connsiteY8" fmla="*/ 1888434 h 2693504"/>
                <a:gd name="connsiteX9" fmla="*/ 49695 w 1401417"/>
                <a:gd name="connsiteY9" fmla="*/ 2087217 h 2693504"/>
                <a:gd name="connsiteX10" fmla="*/ 0 w 1401417"/>
                <a:gd name="connsiteY10" fmla="*/ 2534478 h 2693504"/>
                <a:gd name="connsiteX11" fmla="*/ 79513 w 1401417"/>
                <a:gd name="connsiteY11" fmla="*/ 2693504 h 2693504"/>
                <a:gd name="connsiteX0" fmla="*/ 526773 w 1401417"/>
                <a:gd name="connsiteY0" fmla="*/ 0 h 3289852"/>
                <a:gd name="connsiteX1" fmla="*/ 795130 w 1401417"/>
                <a:gd name="connsiteY1" fmla="*/ 993913 h 3289852"/>
                <a:gd name="connsiteX2" fmla="*/ 1242391 w 1401417"/>
                <a:gd name="connsiteY2" fmla="*/ 1272208 h 3289852"/>
                <a:gd name="connsiteX3" fmla="*/ 1371600 w 1401417"/>
                <a:gd name="connsiteY3" fmla="*/ 1520687 h 3289852"/>
                <a:gd name="connsiteX4" fmla="*/ 1401417 w 1401417"/>
                <a:gd name="connsiteY4" fmla="*/ 1769165 h 3289852"/>
                <a:gd name="connsiteX5" fmla="*/ 1212574 w 1401417"/>
                <a:gd name="connsiteY5" fmla="*/ 2067339 h 3289852"/>
                <a:gd name="connsiteX6" fmla="*/ 964095 w 1401417"/>
                <a:gd name="connsiteY6" fmla="*/ 2176669 h 3289852"/>
                <a:gd name="connsiteX7" fmla="*/ 616226 w 1401417"/>
                <a:gd name="connsiteY7" fmla="*/ 2325756 h 3289852"/>
                <a:gd name="connsiteX8" fmla="*/ 258417 w 1401417"/>
                <a:gd name="connsiteY8" fmla="*/ 2484782 h 3289852"/>
                <a:gd name="connsiteX9" fmla="*/ 49695 w 1401417"/>
                <a:gd name="connsiteY9" fmla="*/ 2683565 h 3289852"/>
                <a:gd name="connsiteX10" fmla="*/ 0 w 1401417"/>
                <a:gd name="connsiteY10" fmla="*/ 3130826 h 3289852"/>
                <a:gd name="connsiteX11" fmla="*/ 79513 w 1401417"/>
                <a:gd name="connsiteY11" fmla="*/ 3289852 h 3289852"/>
                <a:gd name="connsiteX0" fmla="*/ 526773 w 1401417"/>
                <a:gd name="connsiteY0" fmla="*/ 0 h 3289852"/>
                <a:gd name="connsiteX1" fmla="*/ 795130 w 1401417"/>
                <a:gd name="connsiteY1" fmla="*/ 993913 h 3289852"/>
                <a:gd name="connsiteX2" fmla="*/ 904461 w 1401417"/>
                <a:gd name="connsiteY2" fmla="*/ 1401417 h 3289852"/>
                <a:gd name="connsiteX3" fmla="*/ 1371600 w 1401417"/>
                <a:gd name="connsiteY3" fmla="*/ 1520687 h 3289852"/>
                <a:gd name="connsiteX4" fmla="*/ 1401417 w 1401417"/>
                <a:gd name="connsiteY4" fmla="*/ 1769165 h 3289852"/>
                <a:gd name="connsiteX5" fmla="*/ 1212574 w 1401417"/>
                <a:gd name="connsiteY5" fmla="*/ 2067339 h 3289852"/>
                <a:gd name="connsiteX6" fmla="*/ 964095 w 1401417"/>
                <a:gd name="connsiteY6" fmla="*/ 2176669 h 3289852"/>
                <a:gd name="connsiteX7" fmla="*/ 616226 w 1401417"/>
                <a:gd name="connsiteY7" fmla="*/ 2325756 h 3289852"/>
                <a:gd name="connsiteX8" fmla="*/ 258417 w 1401417"/>
                <a:gd name="connsiteY8" fmla="*/ 2484782 h 3289852"/>
                <a:gd name="connsiteX9" fmla="*/ 49695 w 1401417"/>
                <a:gd name="connsiteY9" fmla="*/ 2683565 h 3289852"/>
                <a:gd name="connsiteX10" fmla="*/ 0 w 1401417"/>
                <a:gd name="connsiteY10" fmla="*/ 3130826 h 3289852"/>
                <a:gd name="connsiteX11" fmla="*/ 79513 w 1401417"/>
                <a:gd name="connsiteY11" fmla="*/ 3289852 h 3289852"/>
                <a:gd name="connsiteX0" fmla="*/ 526773 w 1401417"/>
                <a:gd name="connsiteY0" fmla="*/ 0 h 3289852"/>
                <a:gd name="connsiteX1" fmla="*/ 795130 w 1401417"/>
                <a:gd name="connsiteY1" fmla="*/ 993913 h 3289852"/>
                <a:gd name="connsiteX2" fmla="*/ 904461 w 1401417"/>
                <a:gd name="connsiteY2" fmla="*/ 1401417 h 3289852"/>
                <a:gd name="connsiteX3" fmla="*/ 944218 w 1401417"/>
                <a:gd name="connsiteY3" fmla="*/ 1689653 h 3289852"/>
                <a:gd name="connsiteX4" fmla="*/ 1401417 w 1401417"/>
                <a:gd name="connsiteY4" fmla="*/ 1769165 h 3289852"/>
                <a:gd name="connsiteX5" fmla="*/ 1212574 w 1401417"/>
                <a:gd name="connsiteY5" fmla="*/ 2067339 h 3289852"/>
                <a:gd name="connsiteX6" fmla="*/ 964095 w 1401417"/>
                <a:gd name="connsiteY6" fmla="*/ 2176669 h 3289852"/>
                <a:gd name="connsiteX7" fmla="*/ 616226 w 1401417"/>
                <a:gd name="connsiteY7" fmla="*/ 2325756 h 3289852"/>
                <a:gd name="connsiteX8" fmla="*/ 258417 w 1401417"/>
                <a:gd name="connsiteY8" fmla="*/ 2484782 h 3289852"/>
                <a:gd name="connsiteX9" fmla="*/ 49695 w 1401417"/>
                <a:gd name="connsiteY9" fmla="*/ 2683565 h 3289852"/>
                <a:gd name="connsiteX10" fmla="*/ 0 w 1401417"/>
                <a:gd name="connsiteY10" fmla="*/ 3130826 h 3289852"/>
                <a:gd name="connsiteX11" fmla="*/ 79513 w 1401417"/>
                <a:gd name="connsiteY11" fmla="*/ 3289852 h 3289852"/>
                <a:gd name="connsiteX0" fmla="*/ 526773 w 1212574"/>
                <a:gd name="connsiteY0" fmla="*/ 0 h 3289852"/>
                <a:gd name="connsiteX1" fmla="*/ 795130 w 1212574"/>
                <a:gd name="connsiteY1" fmla="*/ 993913 h 3289852"/>
                <a:gd name="connsiteX2" fmla="*/ 904461 w 1212574"/>
                <a:gd name="connsiteY2" fmla="*/ 1401417 h 3289852"/>
                <a:gd name="connsiteX3" fmla="*/ 944218 w 1212574"/>
                <a:gd name="connsiteY3" fmla="*/ 1689653 h 3289852"/>
                <a:gd name="connsiteX4" fmla="*/ 815008 w 1212574"/>
                <a:gd name="connsiteY4" fmla="*/ 2037522 h 3289852"/>
                <a:gd name="connsiteX5" fmla="*/ 1212574 w 1212574"/>
                <a:gd name="connsiteY5" fmla="*/ 2067339 h 3289852"/>
                <a:gd name="connsiteX6" fmla="*/ 964095 w 1212574"/>
                <a:gd name="connsiteY6" fmla="*/ 2176669 h 3289852"/>
                <a:gd name="connsiteX7" fmla="*/ 616226 w 1212574"/>
                <a:gd name="connsiteY7" fmla="*/ 2325756 h 3289852"/>
                <a:gd name="connsiteX8" fmla="*/ 258417 w 1212574"/>
                <a:gd name="connsiteY8" fmla="*/ 2484782 h 3289852"/>
                <a:gd name="connsiteX9" fmla="*/ 49695 w 1212574"/>
                <a:gd name="connsiteY9" fmla="*/ 2683565 h 3289852"/>
                <a:gd name="connsiteX10" fmla="*/ 0 w 1212574"/>
                <a:gd name="connsiteY10" fmla="*/ 3130826 h 3289852"/>
                <a:gd name="connsiteX11" fmla="*/ 79513 w 1212574"/>
                <a:gd name="connsiteY11" fmla="*/ 3289852 h 3289852"/>
                <a:gd name="connsiteX0" fmla="*/ 526773 w 964095"/>
                <a:gd name="connsiteY0" fmla="*/ 0 h 3289852"/>
                <a:gd name="connsiteX1" fmla="*/ 795130 w 964095"/>
                <a:gd name="connsiteY1" fmla="*/ 993913 h 3289852"/>
                <a:gd name="connsiteX2" fmla="*/ 904461 w 964095"/>
                <a:gd name="connsiteY2" fmla="*/ 1401417 h 3289852"/>
                <a:gd name="connsiteX3" fmla="*/ 944218 w 964095"/>
                <a:gd name="connsiteY3" fmla="*/ 1689653 h 3289852"/>
                <a:gd name="connsiteX4" fmla="*/ 815008 w 964095"/>
                <a:gd name="connsiteY4" fmla="*/ 2037522 h 3289852"/>
                <a:gd name="connsiteX5" fmla="*/ 964095 w 964095"/>
                <a:gd name="connsiteY5" fmla="*/ 2176669 h 3289852"/>
                <a:gd name="connsiteX6" fmla="*/ 616226 w 964095"/>
                <a:gd name="connsiteY6" fmla="*/ 2325756 h 3289852"/>
                <a:gd name="connsiteX7" fmla="*/ 258417 w 964095"/>
                <a:gd name="connsiteY7" fmla="*/ 2484782 h 3289852"/>
                <a:gd name="connsiteX8" fmla="*/ 49695 w 964095"/>
                <a:gd name="connsiteY8" fmla="*/ 2683565 h 3289852"/>
                <a:gd name="connsiteX9" fmla="*/ 0 w 964095"/>
                <a:gd name="connsiteY9" fmla="*/ 3130826 h 3289852"/>
                <a:gd name="connsiteX10" fmla="*/ 79513 w 964095"/>
                <a:gd name="connsiteY10" fmla="*/ 3289852 h 3289852"/>
                <a:gd name="connsiteX0" fmla="*/ 526773 w 944218"/>
                <a:gd name="connsiteY0" fmla="*/ 0 h 3289852"/>
                <a:gd name="connsiteX1" fmla="*/ 795130 w 944218"/>
                <a:gd name="connsiteY1" fmla="*/ 993913 h 3289852"/>
                <a:gd name="connsiteX2" fmla="*/ 904461 w 944218"/>
                <a:gd name="connsiteY2" fmla="*/ 1401417 h 3289852"/>
                <a:gd name="connsiteX3" fmla="*/ 944218 w 944218"/>
                <a:gd name="connsiteY3" fmla="*/ 1689653 h 3289852"/>
                <a:gd name="connsiteX4" fmla="*/ 815008 w 944218"/>
                <a:gd name="connsiteY4" fmla="*/ 2037522 h 3289852"/>
                <a:gd name="connsiteX5" fmla="*/ 616226 w 944218"/>
                <a:gd name="connsiteY5" fmla="*/ 2325756 h 3289852"/>
                <a:gd name="connsiteX6" fmla="*/ 258417 w 944218"/>
                <a:gd name="connsiteY6" fmla="*/ 2484782 h 3289852"/>
                <a:gd name="connsiteX7" fmla="*/ 49695 w 944218"/>
                <a:gd name="connsiteY7" fmla="*/ 2683565 h 3289852"/>
                <a:gd name="connsiteX8" fmla="*/ 0 w 944218"/>
                <a:gd name="connsiteY8" fmla="*/ 3130826 h 3289852"/>
                <a:gd name="connsiteX9" fmla="*/ 79513 w 944218"/>
                <a:gd name="connsiteY9" fmla="*/ 3289852 h 3289852"/>
                <a:gd name="connsiteX0" fmla="*/ 526773 w 944218"/>
                <a:gd name="connsiteY0" fmla="*/ 0 h 3289852"/>
                <a:gd name="connsiteX1" fmla="*/ 795130 w 944218"/>
                <a:gd name="connsiteY1" fmla="*/ 993913 h 3289852"/>
                <a:gd name="connsiteX2" fmla="*/ 904461 w 944218"/>
                <a:gd name="connsiteY2" fmla="*/ 1401417 h 3289852"/>
                <a:gd name="connsiteX3" fmla="*/ 944218 w 944218"/>
                <a:gd name="connsiteY3" fmla="*/ 1689653 h 3289852"/>
                <a:gd name="connsiteX4" fmla="*/ 815008 w 944218"/>
                <a:gd name="connsiteY4" fmla="*/ 2037522 h 3289852"/>
                <a:gd name="connsiteX5" fmla="*/ 616226 w 944218"/>
                <a:gd name="connsiteY5" fmla="*/ 2325756 h 3289852"/>
                <a:gd name="connsiteX6" fmla="*/ 49695 w 944218"/>
                <a:gd name="connsiteY6" fmla="*/ 2683565 h 3289852"/>
                <a:gd name="connsiteX7" fmla="*/ 0 w 944218"/>
                <a:gd name="connsiteY7" fmla="*/ 3130826 h 3289852"/>
                <a:gd name="connsiteX8" fmla="*/ 79513 w 944218"/>
                <a:gd name="connsiteY8" fmla="*/ 3289852 h 3289852"/>
                <a:gd name="connsiteX0" fmla="*/ 526773 w 944218"/>
                <a:gd name="connsiteY0" fmla="*/ 0 h 3289852"/>
                <a:gd name="connsiteX1" fmla="*/ 795130 w 944218"/>
                <a:gd name="connsiteY1" fmla="*/ 993913 h 3289852"/>
                <a:gd name="connsiteX2" fmla="*/ 904461 w 944218"/>
                <a:gd name="connsiteY2" fmla="*/ 1401417 h 3289852"/>
                <a:gd name="connsiteX3" fmla="*/ 944218 w 944218"/>
                <a:gd name="connsiteY3" fmla="*/ 1689653 h 3289852"/>
                <a:gd name="connsiteX4" fmla="*/ 815008 w 944218"/>
                <a:gd name="connsiteY4" fmla="*/ 2037522 h 3289852"/>
                <a:gd name="connsiteX5" fmla="*/ 616226 w 944218"/>
                <a:gd name="connsiteY5" fmla="*/ 2325756 h 3289852"/>
                <a:gd name="connsiteX6" fmla="*/ 0 w 944218"/>
                <a:gd name="connsiteY6" fmla="*/ 3130826 h 3289852"/>
                <a:gd name="connsiteX7" fmla="*/ 79513 w 944218"/>
                <a:gd name="connsiteY7" fmla="*/ 3289852 h 3289852"/>
                <a:gd name="connsiteX0" fmla="*/ 447260 w 864705"/>
                <a:gd name="connsiteY0" fmla="*/ 0 h 3289852"/>
                <a:gd name="connsiteX1" fmla="*/ 715617 w 864705"/>
                <a:gd name="connsiteY1" fmla="*/ 993913 h 3289852"/>
                <a:gd name="connsiteX2" fmla="*/ 824948 w 864705"/>
                <a:gd name="connsiteY2" fmla="*/ 1401417 h 3289852"/>
                <a:gd name="connsiteX3" fmla="*/ 864705 w 864705"/>
                <a:gd name="connsiteY3" fmla="*/ 1689653 h 3289852"/>
                <a:gd name="connsiteX4" fmla="*/ 735495 w 864705"/>
                <a:gd name="connsiteY4" fmla="*/ 2037522 h 3289852"/>
                <a:gd name="connsiteX5" fmla="*/ 536713 w 864705"/>
                <a:gd name="connsiteY5" fmla="*/ 2325756 h 3289852"/>
                <a:gd name="connsiteX6" fmla="*/ 0 w 864705"/>
                <a:gd name="connsiteY6" fmla="*/ 3289852 h 3289852"/>
                <a:gd name="connsiteX0" fmla="*/ 447260 w 824948"/>
                <a:gd name="connsiteY0" fmla="*/ 0 h 3289852"/>
                <a:gd name="connsiteX1" fmla="*/ 715617 w 824948"/>
                <a:gd name="connsiteY1" fmla="*/ 993913 h 3289852"/>
                <a:gd name="connsiteX2" fmla="*/ 824948 w 824948"/>
                <a:gd name="connsiteY2" fmla="*/ 1401417 h 3289852"/>
                <a:gd name="connsiteX3" fmla="*/ 775253 w 824948"/>
                <a:gd name="connsiteY3" fmla="*/ 1639957 h 3289852"/>
                <a:gd name="connsiteX4" fmla="*/ 735495 w 824948"/>
                <a:gd name="connsiteY4" fmla="*/ 2037522 h 3289852"/>
                <a:gd name="connsiteX5" fmla="*/ 536713 w 824948"/>
                <a:gd name="connsiteY5" fmla="*/ 2325756 h 3289852"/>
                <a:gd name="connsiteX6" fmla="*/ 0 w 824948"/>
                <a:gd name="connsiteY6" fmla="*/ 3289852 h 3289852"/>
                <a:gd name="connsiteX0" fmla="*/ 447260 w 824948"/>
                <a:gd name="connsiteY0" fmla="*/ 0 h 3289852"/>
                <a:gd name="connsiteX1" fmla="*/ 556591 w 824948"/>
                <a:gd name="connsiteY1" fmla="*/ 1013792 h 3289852"/>
                <a:gd name="connsiteX2" fmla="*/ 824948 w 824948"/>
                <a:gd name="connsiteY2" fmla="*/ 1401417 h 3289852"/>
                <a:gd name="connsiteX3" fmla="*/ 775253 w 824948"/>
                <a:gd name="connsiteY3" fmla="*/ 1639957 h 3289852"/>
                <a:gd name="connsiteX4" fmla="*/ 735495 w 824948"/>
                <a:gd name="connsiteY4" fmla="*/ 2037522 h 3289852"/>
                <a:gd name="connsiteX5" fmla="*/ 536713 w 824948"/>
                <a:gd name="connsiteY5" fmla="*/ 2325756 h 3289852"/>
                <a:gd name="connsiteX6" fmla="*/ 0 w 824948"/>
                <a:gd name="connsiteY6" fmla="*/ 3289852 h 3289852"/>
                <a:gd name="connsiteX0" fmla="*/ 447260 w 775253"/>
                <a:gd name="connsiteY0" fmla="*/ 0 h 3289852"/>
                <a:gd name="connsiteX1" fmla="*/ 556591 w 775253"/>
                <a:gd name="connsiteY1" fmla="*/ 1013792 h 3289852"/>
                <a:gd name="connsiteX2" fmla="*/ 616226 w 775253"/>
                <a:gd name="connsiteY2" fmla="*/ 1480930 h 3289852"/>
                <a:gd name="connsiteX3" fmla="*/ 775253 w 775253"/>
                <a:gd name="connsiteY3" fmla="*/ 1639957 h 3289852"/>
                <a:gd name="connsiteX4" fmla="*/ 735495 w 775253"/>
                <a:gd name="connsiteY4" fmla="*/ 2037522 h 3289852"/>
                <a:gd name="connsiteX5" fmla="*/ 536713 w 775253"/>
                <a:gd name="connsiteY5" fmla="*/ 2325756 h 3289852"/>
                <a:gd name="connsiteX6" fmla="*/ 0 w 775253"/>
                <a:gd name="connsiteY6" fmla="*/ 3289852 h 3289852"/>
                <a:gd name="connsiteX0" fmla="*/ 447260 w 735495"/>
                <a:gd name="connsiteY0" fmla="*/ 0 h 3289852"/>
                <a:gd name="connsiteX1" fmla="*/ 556591 w 735495"/>
                <a:gd name="connsiteY1" fmla="*/ 1013792 h 3289852"/>
                <a:gd name="connsiteX2" fmla="*/ 616226 w 735495"/>
                <a:gd name="connsiteY2" fmla="*/ 1480930 h 3289852"/>
                <a:gd name="connsiteX3" fmla="*/ 626166 w 735495"/>
                <a:gd name="connsiteY3" fmla="*/ 1689652 h 3289852"/>
                <a:gd name="connsiteX4" fmla="*/ 735495 w 735495"/>
                <a:gd name="connsiteY4" fmla="*/ 2037522 h 3289852"/>
                <a:gd name="connsiteX5" fmla="*/ 536713 w 735495"/>
                <a:gd name="connsiteY5" fmla="*/ 2325756 h 3289852"/>
                <a:gd name="connsiteX6" fmla="*/ 0 w 735495"/>
                <a:gd name="connsiteY6" fmla="*/ 3289852 h 3289852"/>
                <a:gd name="connsiteX0" fmla="*/ 447260 w 675860"/>
                <a:gd name="connsiteY0" fmla="*/ 0 h 3289852"/>
                <a:gd name="connsiteX1" fmla="*/ 556591 w 675860"/>
                <a:gd name="connsiteY1" fmla="*/ 1013792 h 3289852"/>
                <a:gd name="connsiteX2" fmla="*/ 616226 w 675860"/>
                <a:gd name="connsiteY2" fmla="*/ 1480930 h 3289852"/>
                <a:gd name="connsiteX3" fmla="*/ 626166 w 675860"/>
                <a:gd name="connsiteY3" fmla="*/ 1689652 h 3289852"/>
                <a:gd name="connsiteX4" fmla="*/ 675860 w 675860"/>
                <a:gd name="connsiteY4" fmla="*/ 2047461 h 3289852"/>
                <a:gd name="connsiteX5" fmla="*/ 536713 w 675860"/>
                <a:gd name="connsiteY5" fmla="*/ 2325756 h 3289852"/>
                <a:gd name="connsiteX6" fmla="*/ 0 w 675860"/>
                <a:gd name="connsiteY6" fmla="*/ 3289852 h 3289852"/>
                <a:gd name="connsiteX0" fmla="*/ 198782 w 427382"/>
                <a:gd name="connsiteY0" fmla="*/ 0 h 3230217"/>
                <a:gd name="connsiteX1" fmla="*/ 308113 w 427382"/>
                <a:gd name="connsiteY1" fmla="*/ 1013792 h 3230217"/>
                <a:gd name="connsiteX2" fmla="*/ 367748 w 427382"/>
                <a:gd name="connsiteY2" fmla="*/ 1480930 h 3230217"/>
                <a:gd name="connsiteX3" fmla="*/ 377688 w 427382"/>
                <a:gd name="connsiteY3" fmla="*/ 1689652 h 3230217"/>
                <a:gd name="connsiteX4" fmla="*/ 427382 w 427382"/>
                <a:gd name="connsiteY4" fmla="*/ 2047461 h 3230217"/>
                <a:gd name="connsiteX5" fmla="*/ 288235 w 427382"/>
                <a:gd name="connsiteY5" fmla="*/ 2325756 h 3230217"/>
                <a:gd name="connsiteX6" fmla="*/ 0 w 427382"/>
                <a:gd name="connsiteY6" fmla="*/ 3230217 h 3230217"/>
                <a:gd name="connsiteX0" fmla="*/ 198782 w 427382"/>
                <a:gd name="connsiteY0" fmla="*/ 0 h 3230217"/>
                <a:gd name="connsiteX1" fmla="*/ 308113 w 427382"/>
                <a:gd name="connsiteY1" fmla="*/ 1013792 h 3230217"/>
                <a:gd name="connsiteX2" fmla="*/ 367748 w 427382"/>
                <a:gd name="connsiteY2" fmla="*/ 1480930 h 3230217"/>
                <a:gd name="connsiteX3" fmla="*/ 377688 w 427382"/>
                <a:gd name="connsiteY3" fmla="*/ 1689652 h 3230217"/>
                <a:gd name="connsiteX4" fmla="*/ 427382 w 427382"/>
                <a:gd name="connsiteY4" fmla="*/ 2047461 h 3230217"/>
                <a:gd name="connsiteX5" fmla="*/ 288235 w 427382"/>
                <a:gd name="connsiteY5" fmla="*/ 2325756 h 3230217"/>
                <a:gd name="connsiteX6" fmla="*/ 0 w 427382"/>
                <a:gd name="connsiteY6" fmla="*/ 3230217 h 3230217"/>
                <a:gd name="connsiteX0" fmla="*/ 198782 w 437321"/>
                <a:gd name="connsiteY0" fmla="*/ 0 h 3230217"/>
                <a:gd name="connsiteX1" fmla="*/ 308113 w 437321"/>
                <a:gd name="connsiteY1" fmla="*/ 1013792 h 3230217"/>
                <a:gd name="connsiteX2" fmla="*/ 367748 w 437321"/>
                <a:gd name="connsiteY2" fmla="*/ 1480930 h 3230217"/>
                <a:gd name="connsiteX3" fmla="*/ 377688 w 437321"/>
                <a:gd name="connsiteY3" fmla="*/ 1689652 h 3230217"/>
                <a:gd name="connsiteX4" fmla="*/ 437321 w 437321"/>
                <a:gd name="connsiteY4" fmla="*/ 1938131 h 3230217"/>
                <a:gd name="connsiteX5" fmla="*/ 288235 w 437321"/>
                <a:gd name="connsiteY5" fmla="*/ 2325756 h 3230217"/>
                <a:gd name="connsiteX6" fmla="*/ 0 w 437321"/>
                <a:gd name="connsiteY6" fmla="*/ 3230217 h 3230217"/>
                <a:gd name="connsiteX0" fmla="*/ 198782 w 437321"/>
                <a:gd name="connsiteY0" fmla="*/ 0 h 3230217"/>
                <a:gd name="connsiteX1" fmla="*/ 308113 w 437321"/>
                <a:gd name="connsiteY1" fmla="*/ 1013792 h 3230217"/>
                <a:gd name="connsiteX2" fmla="*/ 367748 w 437321"/>
                <a:gd name="connsiteY2" fmla="*/ 1480930 h 3230217"/>
                <a:gd name="connsiteX3" fmla="*/ 417444 w 437321"/>
                <a:gd name="connsiteY3" fmla="*/ 1470992 h 3230217"/>
                <a:gd name="connsiteX4" fmla="*/ 437321 w 437321"/>
                <a:gd name="connsiteY4" fmla="*/ 1938131 h 3230217"/>
                <a:gd name="connsiteX5" fmla="*/ 288235 w 437321"/>
                <a:gd name="connsiteY5" fmla="*/ 2325756 h 3230217"/>
                <a:gd name="connsiteX6" fmla="*/ 0 w 437321"/>
                <a:gd name="connsiteY6" fmla="*/ 3230217 h 3230217"/>
                <a:gd name="connsiteX0" fmla="*/ 198782 w 437321"/>
                <a:gd name="connsiteY0" fmla="*/ 0 h 3230217"/>
                <a:gd name="connsiteX1" fmla="*/ 308113 w 437321"/>
                <a:gd name="connsiteY1" fmla="*/ 1013792 h 3230217"/>
                <a:gd name="connsiteX2" fmla="*/ 367748 w 437321"/>
                <a:gd name="connsiteY2" fmla="*/ 1480930 h 3230217"/>
                <a:gd name="connsiteX3" fmla="*/ 417444 w 437321"/>
                <a:gd name="connsiteY3" fmla="*/ 1202635 h 3230217"/>
                <a:gd name="connsiteX4" fmla="*/ 437321 w 437321"/>
                <a:gd name="connsiteY4" fmla="*/ 1938131 h 3230217"/>
                <a:gd name="connsiteX5" fmla="*/ 288235 w 437321"/>
                <a:gd name="connsiteY5" fmla="*/ 2325756 h 3230217"/>
                <a:gd name="connsiteX6" fmla="*/ 0 w 437321"/>
                <a:gd name="connsiteY6" fmla="*/ 3230217 h 3230217"/>
                <a:gd name="connsiteX0" fmla="*/ 198782 w 437321"/>
                <a:gd name="connsiteY0" fmla="*/ 0 h 3230217"/>
                <a:gd name="connsiteX1" fmla="*/ 367748 w 437321"/>
                <a:gd name="connsiteY1" fmla="*/ 765313 h 3230217"/>
                <a:gd name="connsiteX2" fmla="*/ 367748 w 437321"/>
                <a:gd name="connsiteY2" fmla="*/ 1480930 h 3230217"/>
                <a:gd name="connsiteX3" fmla="*/ 417444 w 437321"/>
                <a:gd name="connsiteY3" fmla="*/ 1202635 h 3230217"/>
                <a:gd name="connsiteX4" fmla="*/ 437321 w 437321"/>
                <a:gd name="connsiteY4" fmla="*/ 1938131 h 3230217"/>
                <a:gd name="connsiteX5" fmla="*/ 288235 w 437321"/>
                <a:gd name="connsiteY5" fmla="*/ 2325756 h 3230217"/>
                <a:gd name="connsiteX6" fmla="*/ 0 w 437321"/>
                <a:gd name="connsiteY6" fmla="*/ 3230217 h 3230217"/>
                <a:gd name="connsiteX0" fmla="*/ 198782 w 437321"/>
                <a:gd name="connsiteY0" fmla="*/ 0 h 3230217"/>
                <a:gd name="connsiteX1" fmla="*/ 367748 w 437321"/>
                <a:gd name="connsiteY1" fmla="*/ 765313 h 3230217"/>
                <a:gd name="connsiteX2" fmla="*/ 417444 w 437321"/>
                <a:gd name="connsiteY2" fmla="*/ 1202635 h 3230217"/>
                <a:gd name="connsiteX3" fmla="*/ 437321 w 437321"/>
                <a:gd name="connsiteY3" fmla="*/ 1938131 h 3230217"/>
                <a:gd name="connsiteX4" fmla="*/ 288235 w 437321"/>
                <a:gd name="connsiteY4" fmla="*/ 2325756 h 3230217"/>
                <a:gd name="connsiteX5" fmla="*/ 0 w 437321"/>
                <a:gd name="connsiteY5" fmla="*/ 3230217 h 323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321" h="3230217">
                  <a:moveTo>
                    <a:pt x="198782" y="0"/>
                  </a:moveTo>
                  <a:lnTo>
                    <a:pt x="367748" y="765313"/>
                  </a:lnTo>
                  <a:lnTo>
                    <a:pt x="417444" y="1202635"/>
                  </a:lnTo>
                  <a:lnTo>
                    <a:pt x="437321" y="1938131"/>
                  </a:lnTo>
                  <a:cubicBezTo>
                    <a:pt x="390939" y="2030896"/>
                    <a:pt x="361122" y="2110408"/>
                    <a:pt x="288235" y="2325756"/>
                  </a:cubicBezTo>
                  <a:cubicBezTo>
                    <a:pt x="215348" y="2541104"/>
                    <a:pt x="178904" y="2908852"/>
                    <a:pt x="0" y="32302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 name="グループ化 47"/>
            <p:cNvGrpSpPr/>
            <p:nvPr/>
          </p:nvGrpSpPr>
          <p:grpSpPr>
            <a:xfrm>
              <a:off x="7540483" y="4813593"/>
              <a:ext cx="934278" cy="844826"/>
              <a:chOff x="2484783" y="5188226"/>
              <a:chExt cx="934278" cy="844826"/>
            </a:xfrm>
          </p:grpSpPr>
          <p:sp>
            <p:nvSpPr>
              <p:cNvPr id="51" name="フリーフォーム 50"/>
              <p:cNvSpPr/>
              <p:nvPr/>
            </p:nvSpPr>
            <p:spPr>
              <a:xfrm>
                <a:off x="2484783" y="5188226"/>
                <a:ext cx="934278" cy="844826"/>
              </a:xfrm>
              <a:custGeom>
                <a:avLst/>
                <a:gdLst>
                  <a:gd name="connsiteX0" fmla="*/ 49695 w 934278"/>
                  <a:gd name="connsiteY0" fmla="*/ 298174 h 844826"/>
                  <a:gd name="connsiteX1" fmla="*/ 715617 w 934278"/>
                  <a:gd name="connsiteY1" fmla="*/ 0 h 844826"/>
                  <a:gd name="connsiteX2" fmla="*/ 934278 w 934278"/>
                  <a:gd name="connsiteY2" fmla="*/ 397565 h 844826"/>
                  <a:gd name="connsiteX3" fmla="*/ 715617 w 934278"/>
                  <a:gd name="connsiteY3" fmla="*/ 506896 h 844826"/>
                  <a:gd name="connsiteX4" fmla="*/ 815008 w 934278"/>
                  <a:gd name="connsiteY4" fmla="*/ 705678 h 844826"/>
                  <a:gd name="connsiteX5" fmla="*/ 437321 w 934278"/>
                  <a:gd name="connsiteY5" fmla="*/ 844826 h 844826"/>
                  <a:gd name="connsiteX6" fmla="*/ 327991 w 934278"/>
                  <a:gd name="connsiteY6" fmla="*/ 596348 h 844826"/>
                  <a:gd name="connsiteX7" fmla="*/ 159026 w 934278"/>
                  <a:gd name="connsiteY7" fmla="*/ 665922 h 844826"/>
                  <a:gd name="connsiteX8" fmla="*/ 0 w 934278"/>
                  <a:gd name="connsiteY8" fmla="*/ 318052 h 84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278" h="844826">
                    <a:moveTo>
                      <a:pt x="49695" y="298174"/>
                    </a:moveTo>
                    <a:lnTo>
                      <a:pt x="715617" y="0"/>
                    </a:lnTo>
                    <a:lnTo>
                      <a:pt x="934278" y="397565"/>
                    </a:lnTo>
                    <a:lnTo>
                      <a:pt x="715617" y="506896"/>
                    </a:lnTo>
                    <a:lnTo>
                      <a:pt x="815008" y="705678"/>
                    </a:lnTo>
                    <a:lnTo>
                      <a:pt x="437321" y="844826"/>
                    </a:lnTo>
                    <a:lnTo>
                      <a:pt x="327991" y="596348"/>
                    </a:lnTo>
                    <a:lnTo>
                      <a:pt x="159026" y="665922"/>
                    </a:lnTo>
                    <a:lnTo>
                      <a:pt x="0" y="31805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2889836" y="5563997"/>
                <a:ext cx="256892" cy="2548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 name="フリーフォーム 48"/>
            <p:cNvSpPr/>
            <p:nvPr/>
          </p:nvSpPr>
          <p:spPr>
            <a:xfrm>
              <a:off x="8050608" y="1633294"/>
              <a:ext cx="397566" cy="3240156"/>
            </a:xfrm>
            <a:custGeom>
              <a:avLst/>
              <a:gdLst>
                <a:gd name="connsiteX0" fmla="*/ 477078 w 1401417"/>
                <a:gd name="connsiteY0" fmla="*/ 0 h 2435087"/>
                <a:gd name="connsiteX1" fmla="*/ 795130 w 1401417"/>
                <a:gd name="connsiteY1" fmla="*/ 139148 h 2435087"/>
                <a:gd name="connsiteX2" fmla="*/ 1242391 w 1401417"/>
                <a:gd name="connsiteY2" fmla="*/ 417443 h 2435087"/>
                <a:gd name="connsiteX3" fmla="*/ 1371600 w 1401417"/>
                <a:gd name="connsiteY3" fmla="*/ 665922 h 2435087"/>
                <a:gd name="connsiteX4" fmla="*/ 1401417 w 1401417"/>
                <a:gd name="connsiteY4" fmla="*/ 914400 h 2435087"/>
                <a:gd name="connsiteX5" fmla="*/ 1212574 w 1401417"/>
                <a:gd name="connsiteY5" fmla="*/ 1212574 h 2435087"/>
                <a:gd name="connsiteX6" fmla="*/ 964095 w 1401417"/>
                <a:gd name="connsiteY6" fmla="*/ 1321904 h 2435087"/>
                <a:gd name="connsiteX7" fmla="*/ 616226 w 1401417"/>
                <a:gd name="connsiteY7" fmla="*/ 1470991 h 2435087"/>
                <a:gd name="connsiteX8" fmla="*/ 258417 w 1401417"/>
                <a:gd name="connsiteY8" fmla="*/ 1630017 h 2435087"/>
                <a:gd name="connsiteX9" fmla="*/ 49695 w 1401417"/>
                <a:gd name="connsiteY9" fmla="*/ 1828800 h 2435087"/>
                <a:gd name="connsiteX10" fmla="*/ 0 w 1401417"/>
                <a:gd name="connsiteY10" fmla="*/ 2276061 h 2435087"/>
                <a:gd name="connsiteX11" fmla="*/ 79513 w 1401417"/>
                <a:gd name="connsiteY11" fmla="*/ 2435087 h 2435087"/>
                <a:gd name="connsiteX0" fmla="*/ 576469 w 1401417"/>
                <a:gd name="connsiteY0" fmla="*/ 0 h 2693504"/>
                <a:gd name="connsiteX1" fmla="*/ 795130 w 1401417"/>
                <a:gd name="connsiteY1" fmla="*/ 397565 h 2693504"/>
                <a:gd name="connsiteX2" fmla="*/ 1242391 w 1401417"/>
                <a:gd name="connsiteY2" fmla="*/ 675860 h 2693504"/>
                <a:gd name="connsiteX3" fmla="*/ 1371600 w 1401417"/>
                <a:gd name="connsiteY3" fmla="*/ 924339 h 2693504"/>
                <a:gd name="connsiteX4" fmla="*/ 1401417 w 1401417"/>
                <a:gd name="connsiteY4" fmla="*/ 1172817 h 2693504"/>
                <a:gd name="connsiteX5" fmla="*/ 1212574 w 1401417"/>
                <a:gd name="connsiteY5" fmla="*/ 1470991 h 2693504"/>
                <a:gd name="connsiteX6" fmla="*/ 964095 w 1401417"/>
                <a:gd name="connsiteY6" fmla="*/ 1580321 h 2693504"/>
                <a:gd name="connsiteX7" fmla="*/ 616226 w 1401417"/>
                <a:gd name="connsiteY7" fmla="*/ 1729408 h 2693504"/>
                <a:gd name="connsiteX8" fmla="*/ 258417 w 1401417"/>
                <a:gd name="connsiteY8" fmla="*/ 1888434 h 2693504"/>
                <a:gd name="connsiteX9" fmla="*/ 49695 w 1401417"/>
                <a:gd name="connsiteY9" fmla="*/ 2087217 h 2693504"/>
                <a:gd name="connsiteX10" fmla="*/ 0 w 1401417"/>
                <a:gd name="connsiteY10" fmla="*/ 2534478 h 2693504"/>
                <a:gd name="connsiteX11" fmla="*/ 79513 w 1401417"/>
                <a:gd name="connsiteY11" fmla="*/ 2693504 h 2693504"/>
                <a:gd name="connsiteX0" fmla="*/ 526773 w 1401417"/>
                <a:gd name="connsiteY0" fmla="*/ 0 h 3289852"/>
                <a:gd name="connsiteX1" fmla="*/ 795130 w 1401417"/>
                <a:gd name="connsiteY1" fmla="*/ 993913 h 3289852"/>
                <a:gd name="connsiteX2" fmla="*/ 1242391 w 1401417"/>
                <a:gd name="connsiteY2" fmla="*/ 1272208 h 3289852"/>
                <a:gd name="connsiteX3" fmla="*/ 1371600 w 1401417"/>
                <a:gd name="connsiteY3" fmla="*/ 1520687 h 3289852"/>
                <a:gd name="connsiteX4" fmla="*/ 1401417 w 1401417"/>
                <a:gd name="connsiteY4" fmla="*/ 1769165 h 3289852"/>
                <a:gd name="connsiteX5" fmla="*/ 1212574 w 1401417"/>
                <a:gd name="connsiteY5" fmla="*/ 2067339 h 3289852"/>
                <a:gd name="connsiteX6" fmla="*/ 964095 w 1401417"/>
                <a:gd name="connsiteY6" fmla="*/ 2176669 h 3289852"/>
                <a:gd name="connsiteX7" fmla="*/ 616226 w 1401417"/>
                <a:gd name="connsiteY7" fmla="*/ 2325756 h 3289852"/>
                <a:gd name="connsiteX8" fmla="*/ 258417 w 1401417"/>
                <a:gd name="connsiteY8" fmla="*/ 2484782 h 3289852"/>
                <a:gd name="connsiteX9" fmla="*/ 49695 w 1401417"/>
                <a:gd name="connsiteY9" fmla="*/ 2683565 h 3289852"/>
                <a:gd name="connsiteX10" fmla="*/ 0 w 1401417"/>
                <a:gd name="connsiteY10" fmla="*/ 3130826 h 3289852"/>
                <a:gd name="connsiteX11" fmla="*/ 79513 w 1401417"/>
                <a:gd name="connsiteY11" fmla="*/ 3289852 h 3289852"/>
                <a:gd name="connsiteX0" fmla="*/ 526773 w 1401417"/>
                <a:gd name="connsiteY0" fmla="*/ 0 h 3289852"/>
                <a:gd name="connsiteX1" fmla="*/ 795130 w 1401417"/>
                <a:gd name="connsiteY1" fmla="*/ 993913 h 3289852"/>
                <a:gd name="connsiteX2" fmla="*/ 904461 w 1401417"/>
                <a:gd name="connsiteY2" fmla="*/ 1401417 h 3289852"/>
                <a:gd name="connsiteX3" fmla="*/ 1371600 w 1401417"/>
                <a:gd name="connsiteY3" fmla="*/ 1520687 h 3289852"/>
                <a:gd name="connsiteX4" fmla="*/ 1401417 w 1401417"/>
                <a:gd name="connsiteY4" fmla="*/ 1769165 h 3289852"/>
                <a:gd name="connsiteX5" fmla="*/ 1212574 w 1401417"/>
                <a:gd name="connsiteY5" fmla="*/ 2067339 h 3289852"/>
                <a:gd name="connsiteX6" fmla="*/ 964095 w 1401417"/>
                <a:gd name="connsiteY6" fmla="*/ 2176669 h 3289852"/>
                <a:gd name="connsiteX7" fmla="*/ 616226 w 1401417"/>
                <a:gd name="connsiteY7" fmla="*/ 2325756 h 3289852"/>
                <a:gd name="connsiteX8" fmla="*/ 258417 w 1401417"/>
                <a:gd name="connsiteY8" fmla="*/ 2484782 h 3289852"/>
                <a:gd name="connsiteX9" fmla="*/ 49695 w 1401417"/>
                <a:gd name="connsiteY9" fmla="*/ 2683565 h 3289852"/>
                <a:gd name="connsiteX10" fmla="*/ 0 w 1401417"/>
                <a:gd name="connsiteY10" fmla="*/ 3130826 h 3289852"/>
                <a:gd name="connsiteX11" fmla="*/ 79513 w 1401417"/>
                <a:gd name="connsiteY11" fmla="*/ 3289852 h 3289852"/>
                <a:gd name="connsiteX0" fmla="*/ 526773 w 1401417"/>
                <a:gd name="connsiteY0" fmla="*/ 0 h 3289852"/>
                <a:gd name="connsiteX1" fmla="*/ 795130 w 1401417"/>
                <a:gd name="connsiteY1" fmla="*/ 993913 h 3289852"/>
                <a:gd name="connsiteX2" fmla="*/ 904461 w 1401417"/>
                <a:gd name="connsiteY2" fmla="*/ 1401417 h 3289852"/>
                <a:gd name="connsiteX3" fmla="*/ 944218 w 1401417"/>
                <a:gd name="connsiteY3" fmla="*/ 1689653 h 3289852"/>
                <a:gd name="connsiteX4" fmla="*/ 1401417 w 1401417"/>
                <a:gd name="connsiteY4" fmla="*/ 1769165 h 3289852"/>
                <a:gd name="connsiteX5" fmla="*/ 1212574 w 1401417"/>
                <a:gd name="connsiteY5" fmla="*/ 2067339 h 3289852"/>
                <a:gd name="connsiteX6" fmla="*/ 964095 w 1401417"/>
                <a:gd name="connsiteY6" fmla="*/ 2176669 h 3289852"/>
                <a:gd name="connsiteX7" fmla="*/ 616226 w 1401417"/>
                <a:gd name="connsiteY7" fmla="*/ 2325756 h 3289852"/>
                <a:gd name="connsiteX8" fmla="*/ 258417 w 1401417"/>
                <a:gd name="connsiteY8" fmla="*/ 2484782 h 3289852"/>
                <a:gd name="connsiteX9" fmla="*/ 49695 w 1401417"/>
                <a:gd name="connsiteY9" fmla="*/ 2683565 h 3289852"/>
                <a:gd name="connsiteX10" fmla="*/ 0 w 1401417"/>
                <a:gd name="connsiteY10" fmla="*/ 3130826 h 3289852"/>
                <a:gd name="connsiteX11" fmla="*/ 79513 w 1401417"/>
                <a:gd name="connsiteY11" fmla="*/ 3289852 h 3289852"/>
                <a:gd name="connsiteX0" fmla="*/ 526773 w 1212574"/>
                <a:gd name="connsiteY0" fmla="*/ 0 h 3289852"/>
                <a:gd name="connsiteX1" fmla="*/ 795130 w 1212574"/>
                <a:gd name="connsiteY1" fmla="*/ 993913 h 3289852"/>
                <a:gd name="connsiteX2" fmla="*/ 904461 w 1212574"/>
                <a:gd name="connsiteY2" fmla="*/ 1401417 h 3289852"/>
                <a:gd name="connsiteX3" fmla="*/ 944218 w 1212574"/>
                <a:gd name="connsiteY3" fmla="*/ 1689653 h 3289852"/>
                <a:gd name="connsiteX4" fmla="*/ 815008 w 1212574"/>
                <a:gd name="connsiteY4" fmla="*/ 2037522 h 3289852"/>
                <a:gd name="connsiteX5" fmla="*/ 1212574 w 1212574"/>
                <a:gd name="connsiteY5" fmla="*/ 2067339 h 3289852"/>
                <a:gd name="connsiteX6" fmla="*/ 964095 w 1212574"/>
                <a:gd name="connsiteY6" fmla="*/ 2176669 h 3289852"/>
                <a:gd name="connsiteX7" fmla="*/ 616226 w 1212574"/>
                <a:gd name="connsiteY7" fmla="*/ 2325756 h 3289852"/>
                <a:gd name="connsiteX8" fmla="*/ 258417 w 1212574"/>
                <a:gd name="connsiteY8" fmla="*/ 2484782 h 3289852"/>
                <a:gd name="connsiteX9" fmla="*/ 49695 w 1212574"/>
                <a:gd name="connsiteY9" fmla="*/ 2683565 h 3289852"/>
                <a:gd name="connsiteX10" fmla="*/ 0 w 1212574"/>
                <a:gd name="connsiteY10" fmla="*/ 3130826 h 3289852"/>
                <a:gd name="connsiteX11" fmla="*/ 79513 w 1212574"/>
                <a:gd name="connsiteY11" fmla="*/ 3289852 h 3289852"/>
                <a:gd name="connsiteX0" fmla="*/ 526773 w 964095"/>
                <a:gd name="connsiteY0" fmla="*/ 0 h 3289852"/>
                <a:gd name="connsiteX1" fmla="*/ 795130 w 964095"/>
                <a:gd name="connsiteY1" fmla="*/ 993913 h 3289852"/>
                <a:gd name="connsiteX2" fmla="*/ 904461 w 964095"/>
                <a:gd name="connsiteY2" fmla="*/ 1401417 h 3289852"/>
                <a:gd name="connsiteX3" fmla="*/ 944218 w 964095"/>
                <a:gd name="connsiteY3" fmla="*/ 1689653 h 3289852"/>
                <a:gd name="connsiteX4" fmla="*/ 815008 w 964095"/>
                <a:gd name="connsiteY4" fmla="*/ 2037522 h 3289852"/>
                <a:gd name="connsiteX5" fmla="*/ 964095 w 964095"/>
                <a:gd name="connsiteY5" fmla="*/ 2176669 h 3289852"/>
                <a:gd name="connsiteX6" fmla="*/ 616226 w 964095"/>
                <a:gd name="connsiteY6" fmla="*/ 2325756 h 3289852"/>
                <a:gd name="connsiteX7" fmla="*/ 258417 w 964095"/>
                <a:gd name="connsiteY7" fmla="*/ 2484782 h 3289852"/>
                <a:gd name="connsiteX8" fmla="*/ 49695 w 964095"/>
                <a:gd name="connsiteY8" fmla="*/ 2683565 h 3289852"/>
                <a:gd name="connsiteX9" fmla="*/ 0 w 964095"/>
                <a:gd name="connsiteY9" fmla="*/ 3130826 h 3289852"/>
                <a:gd name="connsiteX10" fmla="*/ 79513 w 964095"/>
                <a:gd name="connsiteY10" fmla="*/ 3289852 h 3289852"/>
                <a:gd name="connsiteX0" fmla="*/ 526773 w 944218"/>
                <a:gd name="connsiteY0" fmla="*/ 0 h 3289852"/>
                <a:gd name="connsiteX1" fmla="*/ 795130 w 944218"/>
                <a:gd name="connsiteY1" fmla="*/ 993913 h 3289852"/>
                <a:gd name="connsiteX2" fmla="*/ 904461 w 944218"/>
                <a:gd name="connsiteY2" fmla="*/ 1401417 h 3289852"/>
                <a:gd name="connsiteX3" fmla="*/ 944218 w 944218"/>
                <a:gd name="connsiteY3" fmla="*/ 1689653 h 3289852"/>
                <a:gd name="connsiteX4" fmla="*/ 815008 w 944218"/>
                <a:gd name="connsiteY4" fmla="*/ 2037522 h 3289852"/>
                <a:gd name="connsiteX5" fmla="*/ 616226 w 944218"/>
                <a:gd name="connsiteY5" fmla="*/ 2325756 h 3289852"/>
                <a:gd name="connsiteX6" fmla="*/ 258417 w 944218"/>
                <a:gd name="connsiteY6" fmla="*/ 2484782 h 3289852"/>
                <a:gd name="connsiteX7" fmla="*/ 49695 w 944218"/>
                <a:gd name="connsiteY7" fmla="*/ 2683565 h 3289852"/>
                <a:gd name="connsiteX8" fmla="*/ 0 w 944218"/>
                <a:gd name="connsiteY8" fmla="*/ 3130826 h 3289852"/>
                <a:gd name="connsiteX9" fmla="*/ 79513 w 944218"/>
                <a:gd name="connsiteY9" fmla="*/ 3289852 h 3289852"/>
                <a:gd name="connsiteX0" fmla="*/ 526773 w 944218"/>
                <a:gd name="connsiteY0" fmla="*/ 0 h 3289852"/>
                <a:gd name="connsiteX1" fmla="*/ 795130 w 944218"/>
                <a:gd name="connsiteY1" fmla="*/ 993913 h 3289852"/>
                <a:gd name="connsiteX2" fmla="*/ 904461 w 944218"/>
                <a:gd name="connsiteY2" fmla="*/ 1401417 h 3289852"/>
                <a:gd name="connsiteX3" fmla="*/ 944218 w 944218"/>
                <a:gd name="connsiteY3" fmla="*/ 1689653 h 3289852"/>
                <a:gd name="connsiteX4" fmla="*/ 815008 w 944218"/>
                <a:gd name="connsiteY4" fmla="*/ 2037522 h 3289852"/>
                <a:gd name="connsiteX5" fmla="*/ 616226 w 944218"/>
                <a:gd name="connsiteY5" fmla="*/ 2325756 h 3289852"/>
                <a:gd name="connsiteX6" fmla="*/ 49695 w 944218"/>
                <a:gd name="connsiteY6" fmla="*/ 2683565 h 3289852"/>
                <a:gd name="connsiteX7" fmla="*/ 0 w 944218"/>
                <a:gd name="connsiteY7" fmla="*/ 3130826 h 3289852"/>
                <a:gd name="connsiteX8" fmla="*/ 79513 w 944218"/>
                <a:gd name="connsiteY8" fmla="*/ 3289852 h 3289852"/>
                <a:gd name="connsiteX0" fmla="*/ 526773 w 944218"/>
                <a:gd name="connsiteY0" fmla="*/ 0 h 3289852"/>
                <a:gd name="connsiteX1" fmla="*/ 795130 w 944218"/>
                <a:gd name="connsiteY1" fmla="*/ 993913 h 3289852"/>
                <a:gd name="connsiteX2" fmla="*/ 904461 w 944218"/>
                <a:gd name="connsiteY2" fmla="*/ 1401417 h 3289852"/>
                <a:gd name="connsiteX3" fmla="*/ 944218 w 944218"/>
                <a:gd name="connsiteY3" fmla="*/ 1689653 h 3289852"/>
                <a:gd name="connsiteX4" fmla="*/ 815008 w 944218"/>
                <a:gd name="connsiteY4" fmla="*/ 2037522 h 3289852"/>
                <a:gd name="connsiteX5" fmla="*/ 616226 w 944218"/>
                <a:gd name="connsiteY5" fmla="*/ 2325756 h 3289852"/>
                <a:gd name="connsiteX6" fmla="*/ 0 w 944218"/>
                <a:gd name="connsiteY6" fmla="*/ 3130826 h 3289852"/>
                <a:gd name="connsiteX7" fmla="*/ 79513 w 944218"/>
                <a:gd name="connsiteY7" fmla="*/ 3289852 h 3289852"/>
                <a:gd name="connsiteX0" fmla="*/ 447260 w 864705"/>
                <a:gd name="connsiteY0" fmla="*/ 0 h 3289852"/>
                <a:gd name="connsiteX1" fmla="*/ 715617 w 864705"/>
                <a:gd name="connsiteY1" fmla="*/ 993913 h 3289852"/>
                <a:gd name="connsiteX2" fmla="*/ 824948 w 864705"/>
                <a:gd name="connsiteY2" fmla="*/ 1401417 h 3289852"/>
                <a:gd name="connsiteX3" fmla="*/ 864705 w 864705"/>
                <a:gd name="connsiteY3" fmla="*/ 1689653 h 3289852"/>
                <a:gd name="connsiteX4" fmla="*/ 735495 w 864705"/>
                <a:gd name="connsiteY4" fmla="*/ 2037522 h 3289852"/>
                <a:gd name="connsiteX5" fmla="*/ 536713 w 864705"/>
                <a:gd name="connsiteY5" fmla="*/ 2325756 h 3289852"/>
                <a:gd name="connsiteX6" fmla="*/ 0 w 864705"/>
                <a:gd name="connsiteY6" fmla="*/ 3289852 h 3289852"/>
                <a:gd name="connsiteX0" fmla="*/ 447260 w 824948"/>
                <a:gd name="connsiteY0" fmla="*/ 0 h 3289852"/>
                <a:gd name="connsiteX1" fmla="*/ 715617 w 824948"/>
                <a:gd name="connsiteY1" fmla="*/ 993913 h 3289852"/>
                <a:gd name="connsiteX2" fmla="*/ 824948 w 824948"/>
                <a:gd name="connsiteY2" fmla="*/ 1401417 h 3289852"/>
                <a:gd name="connsiteX3" fmla="*/ 775253 w 824948"/>
                <a:gd name="connsiteY3" fmla="*/ 1639957 h 3289852"/>
                <a:gd name="connsiteX4" fmla="*/ 735495 w 824948"/>
                <a:gd name="connsiteY4" fmla="*/ 2037522 h 3289852"/>
                <a:gd name="connsiteX5" fmla="*/ 536713 w 824948"/>
                <a:gd name="connsiteY5" fmla="*/ 2325756 h 3289852"/>
                <a:gd name="connsiteX6" fmla="*/ 0 w 824948"/>
                <a:gd name="connsiteY6" fmla="*/ 3289852 h 3289852"/>
                <a:gd name="connsiteX0" fmla="*/ 447260 w 824948"/>
                <a:gd name="connsiteY0" fmla="*/ 0 h 3289852"/>
                <a:gd name="connsiteX1" fmla="*/ 556591 w 824948"/>
                <a:gd name="connsiteY1" fmla="*/ 1013792 h 3289852"/>
                <a:gd name="connsiteX2" fmla="*/ 824948 w 824948"/>
                <a:gd name="connsiteY2" fmla="*/ 1401417 h 3289852"/>
                <a:gd name="connsiteX3" fmla="*/ 775253 w 824948"/>
                <a:gd name="connsiteY3" fmla="*/ 1639957 h 3289852"/>
                <a:gd name="connsiteX4" fmla="*/ 735495 w 824948"/>
                <a:gd name="connsiteY4" fmla="*/ 2037522 h 3289852"/>
                <a:gd name="connsiteX5" fmla="*/ 536713 w 824948"/>
                <a:gd name="connsiteY5" fmla="*/ 2325756 h 3289852"/>
                <a:gd name="connsiteX6" fmla="*/ 0 w 824948"/>
                <a:gd name="connsiteY6" fmla="*/ 3289852 h 3289852"/>
                <a:gd name="connsiteX0" fmla="*/ 447260 w 775253"/>
                <a:gd name="connsiteY0" fmla="*/ 0 h 3289852"/>
                <a:gd name="connsiteX1" fmla="*/ 556591 w 775253"/>
                <a:gd name="connsiteY1" fmla="*/ 1013792 h 3289852"/>
                <a:gd name="connsiteX2" fmla="*/ 616226 w 775253"/>
                <a:gd name="connsiteY2" fmla="*/ 1480930 h 3289852"/>
                <a:gd name="connsiteX3" fmla="*/ 775253 w 775253"/>
                <a:gd name="connsiteY3" fmla="*/ 1639957 h 3289852"/>
                <a:gd name="connsiteX4" fmla="*/ 735495 w 775253"/>
                <a:gd name="connsiteY4" fmla="*/ 2037522 h 3289852"/>
                <a:gd name="connsiteX5" fmla="*/ 536713 w 775253"/>
                <a:gd name="connsiteY5" fmla="*/ 2325756 h 3289852"/>
                <a:gd name="connsiteX6" fmla="*/ 0 w 775253"/>
                <a:gd name="connsiteY6" fmla="*/ 3289852 h 3289852"/>
                <a:gd name="connsiteX0" fmla="*/ 447260 w 735495"/>
                <a:gd name="connsiteY0" fmla="*/ 0 h 3289852"/>
                <a:gd name="connsiteX1" fmla="*/ 556591 w 735495"/>
                <a:gd name="connsiteY1" fmla="*/ 1013792 h 3289852"/>
                <a:gd name="connsiteX2" fmla="*/ 616226 w 735495"/>
                <a:gd name="connsiteY2" fmla="*/ 1480930 h 3289852"/>
                <a:gd name="connsiteX3" fmla="*/ 626166 w 735495"/>
                <a:gd name="connsiteY3" fmla="*/ 1689652 h 3289852"/>
                <a:gd name="connsiteX4" fmla="*/ 735495 w 735495"/>
                <a:gd name="connsiteY4" fmla="*/ 2037522 h 3289852"/>
                <a:gd name="connsiteX5" fmla="*/ 536713 w 735495"/>
                <a:gd name="connsiteY5" fmla="*/ 2325756 h 3289852"/>
                <a:gd name="connsiteX6" fmla="*/ 0 w 735495"/>
                <a:gd name="connsiteY6" fmla="*/ 3289852 h 3289852"/>
                <a:gd name="connsiteX0" fmla="*/ 447260 w 675860"/>
                <a:gd name="connsiteY0" fmla="*/ 0 h 3289852"/>
                <a:gd name="connsiteX1" fmla="*/ 556591 w 675860"/>
                <a:gd name="connsiteY1" fmla="*/ 1013792 h 3289852"/>
                <a:gd name="connsiteX2" fmla="*/ 616226 w 675860"/>
                <a:gd name="connsiteY2" fmla="*/ 1480930 h 3289852"/>
                <a:gd name="connsiteX3" fmla="*/ 626166 w 675860"/>
                <a:gd name="connsiteY3" fmla="*/ 1689652 h 3289852"/>
                <a:gd name="connsiteX4" fmla="*/ 675860 w 675860"/>
                <a:gd name="connsiteY4" fmla="*/ 2047461 h 3289852"/>
                <a:gd name="connsiteX5" fmla="*/ 536713 w 675860"/>
                <a:gd name="connsiteY5" fmla="*/ 2325756 h 3289852"/>
                <a:gd name="connsiteX6" fmla="*/ 0 w 675860"/>
                <a:gd name="connsiteY6" fmla="*/ 3289852 h 3289852"/>
                <a:gd name="connsiteX0" fmla="*/ 198782 w 427382"/>
                <a:gd name="connsiteY0" fmla="*/ 0 h 3230217"/>
                <a:gd name="connsiteX1" fmla="*/ 308113 w 427382"/>
                <a:gd name="connsiteY1" fmla="*/ 1013792 h 3230217"/>
                <a:gd name="connsiteX2" fmla="*/ 367748 w 427382"/>
                <a:gd name="connsiteY2" fmla="*/ 1480930 h 3230217"/>
                <a:gd name="connsiteX3" fmla="*/ 377688 w 427382"/>
                <a:gd name="connsiteY3" fmla="*/ 1689652 h 3230217"/>
                <a:gd name="connsiteX4" fmla="*/ 427382 w 427382"/>
                <a:gd name="connsiteY4" fmla="*/ 2047461 h 3230217"/>
                <a:gd name="connsiteX5" fmla="*/ 288235 w 427382"/>
                <a:gd name="connsiteY5" fmla="*/ 2325756 h 3230217"/>
                <a:gd name="connsiteX6" fmla="*/ 0 w 427382"/>
                <a:gd name="connsiteY6" fmla="*/ 3230217 h 3230217"/>
                <a:gd name="connsiteX0" fmla="*/ 198782 w 427382"/>
                <a:gd name="connsiteY0" fmla="*/ 0 h 3230217"/>
                <a:gd name="connsiteX1" fmla="*/ 308113 w 427382"/>
                <a:gd name="connsiteY1" fmla="*/ 1013792 h 3230217"/>
                <a:gd name="connsiteX2" fmla="*/ 367748 w 427382"/>
                <a:gd name="connsiteY2" fmla="*/ 1480930 h 3230217"/>
                <a:gd name="connsiteX3" fmla="*/ 377688 w 427382"/>
                <a:gd name="connsiteY3" fmla="*/ 1689652 h 3230217"/>
                <a:gd name="connsiteX4" fmla="*/ 427382 w 427382"/>
                <a:gd name="connsiteY4" fmla="*/ 2047461 h 3230217"/>
                <a:gd name="connsiteX5" fmla="*/ 288235 w 427382"/>
                <a:gd name="connsiteY5" fmla="*/ 2325756 h 3230217"/>
                <a:gd name="connsiteX6" fmla="*/ 0 w 427382"/>
                <a:gd name="connsiteY6" fmla="*/ 3230217 h 3230217"/>
                <a:gd name="connsiteX0" fmla="*/ 198782 w 437321"/>
                <a:gd name="connsiteY0" fmla="*/ 0 h 3230217"/>
                <a:gd name="connsiteX1" fmla="*/ 308113 w 437321"/>
                <a:gd name="connsiteY1" fmla="*/ 1013792 h 3230217"/>
                <a:gd name="connsiteX2" fmla="*/ 367748 w 437321"/>
                <a:gd name="connsiteY2" fmla="*/ 1480930 h 3230217"/>
                <a:gd name="connsiteX3" fmla="*/ 377688 w 437321"/>
                <a:gd name="connsiteY3" fmla="*/ 1689652 h 3230217"/>
                <a:gd name="connsiteX4" fmla="*/ 437321 w 437321"/>
                <a:gd name="connsiteY4" fmla="*/ 1938131 h 3230217"/>
                <a:gd name="connsiteX5" fmla="*/ 288235 w 437321"/>
                <a:gd name="connsiteY5" fmla="*/ 2325756 h 3230217"/>
                <a:gd name="connsiteX6" fmla="*/ 0 w 437321"/>
                <a:gd name="connsiteY6" fmla="*/ 3230217 h 3230217"/>
                <a:gd name="connsiteX0" fmla="*/ 198782 w 437321"/>
                <a:gd name="connsiteY0" fmla="*/ 0 h 3230217"/>
                <a:gd name="connsiteX1" fmla="*/ 308113 w 437321"/>
                <a:gd name="connsiteY1" fmla="*/ 1013792 h 3230217"/>
                <a:gd name="connsiteX2" fmla="*/ 367748 w 437321"/>
                <a:gd name="connsiteY2" fmla="*/ 1480930 h 3230217"/>
                <a:gd name="connsiteX3" fmla="*/ 417444 w 437321"/>
                <a:gd name="connsiteY3" fmla="*/ 1470992 h 3230217"/>
                <a:gd name="connsiteX4" fmla="*/ 437321 w 437321"/>
                <a:gd name="connsiteY4" fmla="*/ 1938131 h 3230217"/>
                <a:gd name="connsiteX5" fmla="*/ 288235 w 437321"/>
                <a:gd name="connsiteY5" fmla="*/ 2325756 h 3230217"/>
                <a:gd name="connsiteX6" fmla="*/ 0 w 437321"/>
                <a:gd name="connsiteY6" fmla="*/ 3230217 h 3230217"/>
                <a:gd name="connsiteX0" fmla="*/ 198782 w 437321"/>
                <a:gd name="connsiteY0" fmla="*/ 0 h 3230217"/>
                <a:gd name="connsiteX1" fmla="*/ 308113 w 437321"/>
                <a:gd name="connsiteY1" fmla="*/ 1013792 h 3230217"/>
                <a:gd name="connsiteX2" fmla="*/ 367748 w 437321"/>
                <a:gd name="connsiteY2" fmla="*/ 1480930 h 3230217"/>
                <a:gd name="connsiteX3" fmla="*/ 417444 w 437321"/>
                <a:gd name="connsiteY3" fmla="*/ 1202635 h 3230217"/>
                <a:gd name="connsiteX4" fmla="*/ 437321 w 437321"/>
                <a:gd name="connsiteY4" fmla="*/ 1938131 h 3230217"/>
                <a:gd name="connsiteX5" fmla="*/ 288235 w 437321"/>
                <a:gd name="connsiteY5" fmla="*/ 2325756 h 3230217"/>
                <a:gd name="connsiteX6" fmla="*/ 0 w 437321"/>
                <a:gd name="connsiteY6" fmla="*/ 3230217 h 3230217"/>
                <a:gd name="connsiteX0" fmla="*/ 198782 w 437321"/>
                <a:gd name="connsiteY0" fmla="*/ 0 h 3230217"/>
                <a:gd name="connsiteX1" fmla="*/ 367748 w 437321"/>
                <a:gd name="connsiteY1" fmla="*/ 765313 h 3230217"/>
                <a:gd name="connsiteX2" fmla="*/ 367748 w 437321"/>
                <a:gd name="connsiteY2" fmla="*/ 1480930 h 3230217"/>
                <a:gd name="connsiteX3" fmla="*/ 417444 w 437321"/>
                <a:gd name="connsiteY3" fmla="*/ 1202635 h 3230217"/>
                <a:gd name="connsiteX4" fmla="*/ 437321 w 437321"/>
                <a:gd name="connsiteY4" fmla="*/ 1938131 h 3230217"/>
                <a:gd name="connsiteX5" fmla="*/ 288235 w 437321"/>
                <a:gd name="connsiteY5" fmla="*/ 2325756 h 3230217"/>
                <a:gd name="connsiteX6" fmla="*/ 0 w 437321"/>
                <a:gd name="connsiteY6" fmla="*/ 3230217 h 3230217"/>
                <a:gd name="connsiteX0" fmla="*/ 198782 w 437321"/>
                <a:gd name="connsiteY0" fmla="*/ 0 h 3230217"/>
                <a:gd name="connsiteX1" fmla="*/ 367748 w 437321"/>
                <a:gd name="connsiteY1" fmla="*/ 765313 h 3230217"/>
                <a:gd name="connsiteX2" fmla="*/ 417444 w 437321"/>
                <a:gd name="connsiteY2" fmla="*/ 1202635 h 3230217"/>
                <a:gd name="connsiteX3" fmla="*/ 437321 w 437321"/>
                <a:gd name="connsiteY3" fmla="*/ 1938131 h 3230217"/>
                <a:gd name="connsiteX4" fmla="*/ 288235 w 437321"/>
                <a:gd name="connsiteY4" fmla="*/ 2325756 h 3230217"/>
                <a:gd name="connsiteX5" fmla="*/ 0 w 437321"/>
                <a:gd name="connsiteY5" fmla="*/ 3230217 h 3230217"/>
                <a:gd name="connsiteX0" fmla="*/ 198782 w 506896"/>
                <a:gd name="connsiteY0" fmla="*/ 0 h 3230217"/>
                <a:gd name="connsiteX1" fmla="*/ 367748 w 506896"/>
                <a:gd name="connsiteY1" fmla="*/ 765313 h 3230217"/>
                <a:gd name="connsiteX2" fmla="*/ 506896 w 506896"/>
                <a:gd name="connsiteY2" fmla="*/ 1212575 h 3230217"/>
                <a:gd name="connsiteX3" fmla="*/ 437321 w 506896"/>
                <a:gd name="connsiteY3" fmla="*/ 1938131 h 3230217"/>
                <a:gd name="connsiteX4" fmla="*/ 288235 w 506896"/>
                <a:gd name="connsiteY4" fmla="*/ 2325756 h 3230217"/>
                <a:gd name="connsiteX5" fmla="*/ 0 w 506896"/>
                <a:gd name="connsiteY5" fmla="*/ 3230217 h 3230217"/>
                <a:gd name="connsiteX0" fmla="*/ 198782 w 506896"/>
                <a:gd name="connsiteY0" fmla="*/ 0 h 3230217"/>
                <a:gd name="connsiteX1" fmla="*/ 447261 w 506896"/>
                <a:gd name="connsiteY1" fmla="*/ 864705 h 3230217"/>
                <a:gd name="connsiteX2" fmla="*/ 506896 w 506896"/>
                <a:gd name="connsiteY2" fmla="*/ 1212575 h 3230217"/>
                <a:gd name="connsiteX3" fmla="*/ 437321 w 506896"/>
                <a:gd name="connsiteY3" fmla="*/ 1938131 h 3230217"/>
                <a:gd name="connsiteX4" fmla="*/ 288235 w 506896"/>
                <a:gd name="connsiteY4" fmla="*/ 2325756 h 3230217"/>
                <a:gd name="connsiteX5" fmla="*/ 0 w 506896"/>
                <a:gd name="connsiteY5" fmla="*/ 3230217 h 3230217"/>
                <a:gd name="connsiteX0" fmla="*/ 198782 w 506896"/>
                <a:gd name="connsiteY0" fmla="*/ 0 h 3230217"/>
                <a:gd name="connsiteX1" fmla="*/ 447261 w 506896"/>
                <a:gd name="connsiteY1" fmla="*/ 864705 h 3230217"/>
                <a:gd name="connsiteX2" fmla="*/ 506896 w 506896"/>
                <a:gd name="connsiteY2" fmla="*/ 1212575 h 3230217"/>
                <a:gd name="connsiteX3" fmla="*/ 457199 w 506896"/>
                <a:gd name="connsiteY3" fmla="*/ 2037522 h 3230217"/>
                <a:gd name="connsiteX4" fmla="*/ 288235 w 506896"/>
                <a:gd name="connsiteY4" fmla="*/ 2325756 h 3230217"/>
                <a:gd name="connsiteX5" fmla="*/ 0 w 506896"/>
                <a:gd name="connsiteY5" fmla="*/ 3230217 h 3230217"/>
                <a:gd name="connsiteX0" fmla="*/ 198782 w 506896"/>
                <a:gd name="connsiteY0" fmla="*/ 0 h 3230217"/>
                <a:gd name="connsiteX1" fmla="*/ 447261 w 506896"/>
                <a:gd name="connsiteY1" fmla="*/ 864705 h 3230217"/>
                <a:gd name="connsiteX2" fmla="*/ 506896 w 506896"/>
                <a:gd name="connsiteY2" fmla="*/ 1212575 h 3230217"/>
                <a:gd name="connsiteX3" fmla="*/ 457199 w 506896"/>
                <a:gd name="connsiteY3" fmla="*/ 2037522 h 3230217"/>
                <a:gd name="connsiteX4" fmla="*/ 387626 w 506896"/>
                <a:gd name="connsiteY4" fmla="*/ 2474843 h 3230217"/>
                <a:gd name="connsiteX5" fmla="*/ 0 w 506896"/>
                <a:gd name="connsiteY5" fmla="*/ 3230217 h 3230217"/>
                <a:gd name="connsiteX0" fmla="*/ 89452 w 397566"/>
                <a:gd name="connsiteY0" fmla="*/ 0 h 3240156"/>
                <a:gd name="connsiteX1" fmla="*/ 337931 w 397566"/>
                <a:gd name="connsiteY1" fmla="*/ 864705 h 3240156"/>
                <a:gd name="connsiteX2" fmla="*/ 397566 w 397566"/>
                <a:gd name="connsiteY2" fmla="*/ 1212575 h 3240156"/>
                <a:gd name="connsiteX3" fmla="*/ 347869 w 397566"/>
                <a:gd name="connsiteY3" fmla="*/ 2037522 h 3240156"/>
                <a:gd name="connsiteX4" fmla="*/ 278296 w 397566"/>
                <a:gd name="connsiteY4" fmla="*/ 2474843 h 3240156"/>
                <a:gd name="connsiteX5" fmla="*/ 0 w 397566"/>
                <a:gd name="connsiteY5" fmla="*/ 3240156 h 324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566" h="3240156">
                  <a:moveTo>
                    <a:pt x="89452" y="0"/>
                  </a:moveTo>
                  <a:lnTo>
                    <a:pt x="337931" y="864705"/>
                  </a:lnTo>
                  <a:lnTo>
                    <a:pt x="397566" y="1212575"/>
                  </a:lnTo>
                  <a:lnTo>
                    <a:pt x="347869" y="2037522"/>
                  </a:lnTo>
                  <a:cubicBezTo>
                    <a:pt x="301487" y="2130287"/>
                    <a:pt x="336274" y="2274404"/>
                    <a:pt x="278296" y="2474843"/>
                  </a:cubicBezTo>
                  <a:cubicBezTo>
                    <a:pt x="220318" y="2675282"/>
                    <a:pt x="178904" y="2918791"/>
                    <a:pt x="0" y="32401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970354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148281" y="333359"/>
            <a:ext cx="12043719" cy="5905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a:latin typeface="Arial" panose="020B0604020202020204" pitchFamily="34" charset="0"/>
                <a:cs typeface="Arial" panose="020B0604020202020204" pitchFamily="34" charset="0"/>
              </a:rPr>
              <a:t>Tensile Test Method of the Buckle Strap Assembly</a:t>
            </a:r>
            <a:endParaRPr lang="fr-FR" sz="3200" dirty="0">
              <a:latin typeface="Arial" panose="020B0604020202020204" pitchFamily="34" charset="0"/>
              <a:cs typeface="Arial" panose="020B0604020202020204" pitchFamily="34" charset="0"/>
            </a:endParaRPr>
          </a:p>
        </p:txBody>
      </p:sp>
      <p:sp>
        <p:nvSpPr>
          <p:cNvPr id="14" name="テキスト ボックス 13"/>
          <p:cNvSpPr txBox="1"/>
          <p:nvPr/>
        </p:nvSpPr>
        <p:spPr>
          <a:xfrm>
            <a:off x="277964" y="1097611"/>
            <a:ext cx="11914036" cy="4832092"/>
          </a:xfrm>
          <a:prstGeom prst="rect">
            <a:avLst/>
          </a:prstGeom>
          <a:noFill/>
        </p:spPr>
        <p:txBody>
          <a:bodyPr wrap="square" rtlCol="0">
            <a:spAutoFit/>
          </a:bodyPr>
          <a:lstStyle/>
          <a:p>
            <a:pPr marL="457200" indent="-457200">
              <a:buFont typeface="+mj-lt"/>
              <a:buAutoNum type="arabicPeriod"/>
            </a:pPr>
            <a:r>
              <a:rPr kumimoji="1" lang="en-US" altLang="ja-JP" sz="2800" dirty="0"/>
              <a:t>Fix the EA point and buckle of the buckle strap assembly in the tensil</a:t>
            </a:r>
            <a:r>
              <a:rPr lang="en-US" altLang="ja-JP" sz="2800" dirty="0"/>
              <a:t>e test machine.</a:t>
            </a:r>
          </a:p>
          <a:p>
            <a:pPr marL="457200" indent="-457200">
              <a:buFont typeface="+mj-lt"/>
              <a:buAutoNum type="arabicPeriod"/>
            </a:pPr>
            <a:endParaRPr kumimoji="1" lang="en-US" altLang="ja-JP" sz="2800" dirty="0"/>
          </a:p>
          <a:p>
            <a:pPr marL="457200" indent="-457200">
              <a:buFont typeface="+mj-lt"/>
              <a:buAutoNum type="arabicPeriod"/>
            </a:pPr>
            <a:r>
              <a:rPr kumimoji="1" lang="en-US" altLang="ja-JP" sz="2800" dirty="0"/>
              <a:t>The distance between the EA point and the </a:t>
            </a:r>
            <a:r>
              <a:rPr kumimoji="1" lang="en-US" altLang="ja-JP" sz="2800" dirty="0" err="1"/>
              <a:t>Bc</a:t>
            </a:r>
            <a:r>
              <a:rPr kumimoji="1" lang="en-US" altLang="ja-JP" sz="2800" dirty="0"/>
              <a:t> point should be the same as the distance between </a:t>
            </a:r>
            <a:r>
              <a:rPr lang="en-US" altLang="ja-JP" sz="2800" dirty="0"/>
              <a:t>the EA point and </a:t>
            </a:r>
            <a:r>
              <a:rPr lang="en-US" altLang="ja-JP" sz="2800" dirty="0" err="1"/>
              <a:t>Bd</a:t>
            </a:r>
            <a:r>
              <a:rPr lang="en-US" altLang="ja-JP" sz="2800" dirty="0"/>
              <a:t> point in the 3D drawings and data.  The usage condition of the </a:t>
            </a:r>
            <a:r>
              <a:rPr lang="en-US" altLang="ja-JP" sz="2800" dirty="0" err="1"/>
              <a:t>Bd</a:t>
            </a:r>
            <a:r>
              <a:rPr lang="en-US" altLang="ja-JP" sz="2800" dirty="0"/>
              <a:t> position means that the seatbelt is fastened for an occupant whose size is AM50 or AF05 (manufacturer’s choice).</a:t>
            </a:r>
            <a:endParaRPr kumimoji="1" lang="en-US" altLang="ja-JP" sz="2800" dirty="0"/>
          </a:p>
          <a:p>
            <a:pPr marL="457200" indent="-457200">
              <a:buFont typeface="+mj-lt"/>
              <a:buAutoNum type="arabicPeriod"/>
            </a:pPr>
            <a:endParaRPr lang="en-US" altLang="ja-JP" sz="2800" dirty="0"/>
          </a:p>
          <a:p>
            <a:pPr marL="457200" indent="-457200">
              <a:buFont typeface="+mj-lt"/>
              <a:buAutoNum type="arabicPeriod"/>
            </a:pPr>
            <a:r>
              <a:rPr kumimoji="1" lang="en-US" altLang="ja-JP" sz="2800" dirty="0"/>
              <a:t>Conduct the tensile test under a tensile force of [8] kN.</a:t>
            </a:r>
          </a:p>
          <a:p>
            <a:pPr marL="457200" indent="-457200">
              <a:buFont typeface="+mj-lt"/>
              <a:buAutoNum type="arabicPeriod"/>
            </a:pPr>
            <a:endParaRPr lang="en-US" altLang="ja-JP" sz="2800" dirty="0"/>
          </a:p>
          <a:p>
            <a:pPr marL="457200" indent="-457200">
              <a:buFont typeface="+mj-lt"/>
              <a:buAutoNum type="arabicPeriod"/>
            </a:pPr>
            <a:r>
              <a:rPr kumimoji="1" lang="en-US" altLang="ja-JP" sz="2800" dirty="0"/>
              <a:t>Check the movement.  </a:t>
            </a:r>
            <a:endParaRPr lang="en-US" altLang="ja-JP" sz="2800" dirty="0"/>
          </a:p>
        </p:txBody>
      </p:sp>
    </p:spTree>
    <p:extLst>
      <p:ext uri="{BB962C8B-B14F-4D97-AF65-F5344CB8AC3E}">
        <p14:creationId xmlns:p14="http://schemas.microsoft.com/office/powerpoint/2010/main" val="1372033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148281" y="333359"/>
            <a:ext cx="12043719" cy="5905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fr-FR" sz="3200" dirty="0">
                <a:latin typeface="Arial" panose="020B0604020202020204" pitchFamily="34" charset="0"/>
                <a:cs typeface="Arial" panose="020B0604020202020204" pitchFamily="34" charset="0"/>
              </a:rPr>
              <a:t>Remaining Issues</a:t>
            </a:r>
            <a:r>
              <a:rPr lang="ja-JP" altLang="en-US" sz="3200" dirty="0">
                <a:latin typeface="Arial" panose="020B0604020202020204" pitchFamily="34" charset="0"/>
                <a:cs typeface="Arial" panose="020B0604020202020204" pitchFamily="34" charset="0"/>
              </a:rPr>
              <a:t> </a:t>
            </a:r>
            <a:endParaRPr lang="fr-FR" sz="3200" dirty="0">
              <a:latin typeface="Arial" panose="020B0604020202020204" pitchFamily="34" charset="0"/>
              <a:cs typeface="Arial" panose="020B0604020202020204" pitchFamily="34" charset="0"/>
            </a:endParaRPr>
          </a:p>
        </p:txBody>
      </p:sp>
      <p:sp>
        <p:nvSpPr>
          <p:cNvPr id="14" name="テキスト ボックス 13"/>
          <p:cNvSpPr txBox="1"/>
          <p:nvPr/>
        </p:nvSpPr>
        <p:spPr>
          <a:xfrm>
            <a:off x="277964" y="1097611"/>
            <a:ext cx="11914036" cy="3539430"/>
          </a:xfrm>
          <a:prstGeom prst="rect">
            <a:avLst/>
          </a:prstGeom>
          <a:noFill/>
        </p:spPr>
        <p:txBody>
          <a:bodyPr wrap="square" rtlCol="0">
            <a:spAutoFit/>
          </a:bodyPr>
          <a:lstStyle/>
          <a:p>
            <a:pPr marL="457200" indent="-457200">
              <a:buFont typeface="+mj-lt"/>
              <a:buAutoNum type="arabicPeriod"/>
            </a:pPr>
            <a:r>
              <a:rPr kumimoji="1" lang="en-US" altLang="ja-JP" sz="2800" dirty="0"/>
              <a:t>Japan </a:t>
            </a:r>
            <a:r>
              <a:rPr lang="en-US" altLang="ja-JP" sz="2800" dirty="0"/>
              <a:t>will </a:t>
            </a:r>
            <a:r>
              <a:rPr kumimoji="1" lang="en-US" altLang="ja-JP" sz="2800" dirty="0"/>
              <a:t>conduct the t</a:t>
            </a:r>
            <a:r>
              <a:rPr lang="en-US" altLang="ja-JP" sz="2800" dirty="0"/>
              <a:t>ensile test method of the Buckle Strap Assembly and</a:t>
            </a:r>
            <a:r>
              <a:rPr kumimoji="1" lang="en-US" altLang="ja-JP" sz="2800" dirty="0"/>
              <a:t> confirm that </a:t>
            </a:r>
            <a:r>
              <a:rPr lang="en-US" altLang="ja-JP" sz="2800" dirty="0"/>
              <a:t>there are any problem or not in the test procedure (till the end of June) .</a:t>
            </a:r>
          </a:p>
          <a:p>
            <a:pPr marL="457200" indent="-457200">
              <a:buFont typeface="+mj-lt"/>
              <a:buAutoNum type="arabicPeriod"/>
            </a:pPr>
            <a:endParaRPr lang="en-US" altLang="ja-JP" sz="2800" dirty="0"/>
          </a:p>
          <a:p>
            <a:pPr marL="457200" indent="-457200">
              <a:buFont typeface="+mj-lt"/>
              <a:buAutoNum type="arabicPeriod"/>
            </a:pPr>
            <a:r>
              <a:rPr lang="en-US" altLang="ja-JP" sz="2800" dirty="0"/>
              <a:t>Japan and OICA will check the effect of </a:t>
            </a:r>
            <a:r>
              <a:rPr lang="en-US" altLang="ja-JP" sz="2800"/>
              <a:t>the pre-tensioner </a:t>
            </a:r>
            <a:r>
              <a:rPr lang="en-US" altLang="ja-JP" sz="2800" dirty="0"/>
              <a:t>to the forward movement of the rear seat occupant ( till end of the August if possible, or till 74</a:t>
            </a:r>
            <a:r>
              <a:rPr lang="en-US" altLang="ja-JP" sz="2800" baseline="30000" dirty="0"/>
              <a:t>th</a:t>
            </a:r>
            <a:r>
              <a:rPr lang="en-US" altLang="ja-JP" sz="2800" dirty="0"/>
              <a:t> GRSP) .</a:t>
            </a:r>
          </a:p>
          <a:p>
            <a:pPr marL="457200" indent="-457200">
              <a:buFont typeface="+mj-lt"/>
              <a:buAutoNum type="arabicPeriod"/>
            </a:pPr>
            <a:endParaRPr lang="en-US" altLang="ja-JP" sz="2800" dirty="0"/>
          </a:p>
        </p:txBody>
      </p:sp>
    </p:spTree>
    <p:extLst>
      <p:ext uri="{BB962C8B-B14F-4D97-AF65-F5344CB8AC3E}">
        <p14:creationId xmlns:p14="http://schemas.microsoft.com/office/powerpoint/2010/main" val="3844784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48281" y="333359"/>
            <a:ext cx="12043719" cy="5905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dirty="0">
                <a:latin typeface="Arial" panose="020B0604020202020204" pitchFamily="34" charset="0"/>
                <a:cs typeface="Arial" panose="020B0604020202020204" pitchFamily="34" charset="0"/>
              </a:rPr>
              <a:t>( </a:t>
            </a:r>
            <a:r>
              <a:rPr lang="en-US" altLang="ja-JP" sz="3200" dirty="0" err="1">
                <a:latin typeface="Arial" panose="020B0604020202020204" pitchFamily="34" charset="0"/>
                <a:cs typeface="Arial" panose="020B0604020202020204" pitchFamily="34" charset="0"/>
              </a:rPr>
              <a:t>Referenrce</a:t>
            </a:r>
            <a:r>
              <a:rPr lang="en-US" altLang="ja-JP" sz="3200" dirty="0">
                <a:latin typeface="Arial" panose="020B0604020202020204" pitchFamily="34" charset="0"/>
                <a:cs typeface="Arial" panose="020B0604020202020204" pitchFamily="34" charset="0"/>
              </a:rPr>
              <a:t> ) Lap Belt Load</a:t>
            </a:r>
            <a:endParaRPr lang="fr-FR" sz="3200" dirty="0">
              <a:latin typeface="Arial" panose="020B0604020202020204" pitchFamily="34" charset="0"/>
              <a:cs typeface="Arial" panose="020B0604020202020204" pitchFamily="34" charset="0"/>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992" y="1303769"/>
            <a:ext cx="4049933" cy="2682423"/>
          </a:xfrm>
          <a:prstGeom prst="rect">
            <a:avLst/>
          </a:prstGeom>
        </p:spPr>
      </p:pic>
      <p:sp>
        <p:nvSpPr>
          <p:cNvPr id="5" name="テキスト ボックス 4"/>
          <p:cNvSpPr txBox="1"/>
          <p:nvPr/>
        </p:nvSpPr>
        <p:spPr>
          <a:xfrm>
            <a:off x="252659" y="4401433"/>
            <a:ext cx="5239664" cy="1938992"/>
          </a:xfrm>
          <a:prstGeom prst="rect">
            <a:avLst/>
          </a:prstGeom>
          <a:noFill/>
        </p:spPr>
        <p:txBody>
          <a:bodyPr wrap="square" rtlCol="0">
            <a:spAutoFit/>
          </a:bodyPr>
          <a:lstStyle/>
          <a:p>
            <a:r>
              <a:rPr lang="en-US" altLang="ja-JP" sz="2400" dirty="0"/>
              <a:t>The Lap Belt Load was measured in Sled test.</a:t>
            </a:r>
          </a:p>
          <a:p>
            <a:r>
              <a:rPr lang="en-US" altLang="ja-JP" sz="2400" dirty="0"/>
              <a:t>The acceleration pulses were used the R129 and the vehicle pulse measured in 50kph FWRB frontal impact test.</a:t>
            </a:r>
          </a:p>
        </p:txBody>
      </p:sp>
      <p:grpSp>
        <p:nvGrpSpPr>
          <p:cNvPr id="9" name="グループ化 8"/>
          <p:cNvGrpSpPr/>
          <p:nvPr/>
        </p:nvGrpSpPr>
        <p:grpSpPr>
          <a:xfrm>
            <a:off x="6030206" y="1146562"/>
            <a:ext cx="5666536" cy="3936190"/>
            <a:chOff x="5590935" y="1541009"/>
            <a:chExt cx="5666536" cy="3936190"/>
          </a:xfrm>
        </p:grpSpPr>
        <p:pic>
          <p:nvPicPr>
            <p:cNvPr id="3" name="図 2"/>
            <p:cNvPicPr>
              <a:picLocks noChangeAspect="1"/>
            </p:cNvPicPr>
            <p:nvPr/>
          </p:nvPicPr>
          <p:blipFill>
            <a:blip r:embed="rId3"/>
            <a:stretch>
              <a:fillRect/>
            </a:stretch>
          </p:blipFill>
          <p:spPr>
            <a:xfrm>
              <a:off x="5590935" y="1541009"/>
              <a:ext cx="5666536" cy="3936190"/>
            </a:xfrm>
            <a:prstGeom prst="rect">
              <a:avLst/>
            </a:prstGeom>
          </p:spPr>
        </p:pic>
        <p:sp>
          <p:nvSpPr>
            <p:cNvPr id="6" name="テキスト ボックス 5"/>
            <p:cNvSpPr txBox="1"/>
            <p:nvPr/>
          </p:nvSpPr>
          <p:spPr>
            <a:xfrm>
              <a:off x="7504981" y="2691441"/>
              <a:ext cx="782587" cy="369332"/>
            </a:xfrm>
            <a:prstGeom prst="rect">
              <a:avLst/>
            </a:prstGeom>
            <a:noFill/>
          </p:spPr>
          <p:txBody>
            <a:bodyPr wrap="none" rtlCol="0">
              <a:spAutoFit/>
            </a:bodyPr>
            <a:lstStyle/>
            <a:p>
              <a:r>
                <a:rPr kumimoji="1" lang="en-US" altLang="ja-JP" dirty="0"/>
                <a:t>7.7 </a:t>
              </a:r>
              <a:r>
                <a:rPr kumimoji="1" lang="en-US" altLang="ja-JP" dirty="0" err="1"/>
                <a:t>kN</a:t>
              </a:r>
              <a:endParaRPr kumimoji="1" lang="ja-JP" altLang="en-US" dirty="0"/>
            </a:p>
          </p:txBody>
        </p:sp>
        <p:sp>
          <p:nvSpPr>
            <p:cNvPr id="7" name="テキスト ボックス 6"/>
            <p:cNvSpPr txBox="1"/>
            <p:nvPr/>
          </p:nvSpPr>
          <p:spPr>
            <a:xfrm>
              <a:off x="8856452" y="3392488"/>
              <a:ext cx="782587" cy="369332"/>
            </a:xfrm>
            <a:prstGeom prst="rect">
              <a:avLst/>
            </a:prstGeom>
            <a:noFill/>
          </p:spPr>
          <p:txBody>
            <a:bodyPr wrap="none" rtlCol="0">
              <a:spAutoFit/>
            </a:bodyPr>
            <a:lstStyle/>
            <a:p>
              <a:r>
                <a:rPr kumimoji="1" lang="en-US" altLang="ja-JP" dirty="0"/>
                <a:t>5.2 </a:t>
              </a:r>
              <a:r>
                <a:rPr kumimoji="1" lang="en-US" altLang="ja-JP" dirty="0" err="1"/>
                <a:t>kN</a:t>
              </a:r>
              <a:endParaRPr kumimoji="1" lang="ja-JP" altLang="en-US" dirty="0"/>
            </a:p>
          </p:txBody>
        </p:sp>
      </p:grpSp>
      <p:sp>
        <p:nvSpPr>
          <p:cNvPr id="8" name="テキスト ボックス 7"/>
          <p:cNvSpPr txBox="1"/>
          <p:nvPr/>
        </p:nvSpPr>
        <p:spPr>
          <a:xfrm>
            <a:off x="6821251" y="5305405"/>
            <a:ext cx="4660676" cy="830997"/>
          </a:xfrm>
          <a:prstGeom prst="rect">
            <a:avLst/>
          </a:prstGeom>
          <a:noFill/>
        </p:spPr>
        <p:txBody>
          <a:bodyPr wrap="square" rtlCol="0">
            <a:spAutoFit/>
          </a:bodyPr>
          <a:lstStyle/>
          <a:p>
            <a:r>
              <a:rPr lang="en-US" altLang="ja-JP" sz="2400" dirty="0"/>
              <a:t>From above results, we considered [8] </a:t>
            </a:r>
            <a:r>
              <a:rPr lang="en-US" altLang="ja-JP" sz="2400" dirty="0" err="1"/>
              <a:t>kN</a:t>
            </a:r>
            <a:r>
              <a:rPr lang="en-US" altLang="ja-JP" sz="2400" dirty="0"/>
              <a:t> as the alternative test load.</a:t>
            </a:r>
          </a:p>
        </p:txBody>
      </p:sp>
      <p:sp>
        <p:nvSpPr>
          <p:cNvPr id="10" name="テキスト ボックス 9"/>
          <p:cNvSpPr txBox="1"/>
          <p:nvPr/>
        </p:nvSpPr>
        <p:spPr>
          <a:xfrm>
            <a:off x="3696895" y="3986192"/>
            <a:ext cx="1795428" cy="369332"/>
          </a:xfrm>
          <a:prstGeom prst="rect">
            <a:avLst/>
          </a:prstGeom>
          <a:noFill/>
        </p:spPr>
        <p:txBody>
          <a:bodyPr wrap="none" rtlCol="0">
            <a:spAutoFit/>
          </a:bodyPr>
          <a:lstStyle/>
          <a:p>
            <a:r>
              <a:rPr lang="en-US" altLang="ja-JP" dirty="0"/>
              <a:t>*tested by NTSEL</a:t>
            </a:r>
            <a:endParaRPr kumimoji="1" lang="ja-JP" altLang="en-US" dirty="0"/>
          </a:p>
        </p:txBody>
      </p:sp>
    </p:spTree>
    <p:extLst>
      <p:ext uri="{BB962C8B-B14F-4D97-AF65-F5344CB8AC3E}">
        <p14:creationId xmlns:p14="http://schemas.microsoft.com/office/powerpoint/2010/main" val="423817649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6717</TotalTime>
  <Words>597</Words>
  <Application>Microsoft Office PowerPoint</Application>
  <PresentationFormat>Widescreen</PresentationFormat>
  <Paragraphs>70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テーマ</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田中良知</dc:creator>
  <cp:lastModifiedBy>E/ECE/324/Rev.2/Add.109/Rev.7</cp:lastModifiedBy>
  <cp:revision>92</cp:revision>
  <cp:lastPrinted>2023-05-08T11:44:52Z</cp:lastPrinted>
  <dcterms:created xsi:type="dcterms:W3CDTF">2022-10-06T08:54:54Z</dcterms:created>
  <dcterms:modified xsi:type="dcterms:W3CDTF">2023-05-11T08:29:59Z</dcterms:modified>
</cp:coreProperties>
</file>