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handoutMasterIdLst>
    <p:handoutMasterId r:id="rId14"/>
  </p:handoutMasterIdLst>
  <p:sldIdLst>
    <p:sldId id="256" r:id="rId5"/>
    <p:sldId id="257" r:id="rId6"/>
    <p:sldId id="258" r:id="rId7"/>
    <p:sldId id="259" r:id="rId8"/>
    <p:sldId id="260" r:id="rId9"/>
    <p:sldId id="261" r:id="rId10"/>
    <p:sldId id="262" r:id="rId11"/>
    <p:sldId id="263" r:id="rId12"/>
  </p:sldIdLst>
  <p:sldSz cx="12192000" cy="6858000"/>
  <p:notesSz cx="6761163" cy="985678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0033CC"/>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8" autoAdjust="0"/>
    <p:restoredTop sz="94737" autoAdjust="0"/>
  </p:normalViewPr>
  <p:slideViewPr>
    <p:cSldViewPr>
      <p:cViewPr varScale="1">
        <p:scale>
          <a:sx n="114" d="100"/>
          <a:sy n="114" d="100"/>
        </p:scale>
        <p:origin x="300" y="12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8" d="100"/>
          <a:sy n="78" d="100"/>
        </p:scale>
        <p:origin x="399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ois Cuenot" userId="9928dff3-8fa4-42b5-9d6e-cd4dcb89281b" providerId="ADAL" clId="{8F761916-85F6-4D51-86B3-706E31A9A1A6}"/>
    <pc:docChg chg="undo custSel modSld">
      <pc:chgData name="Francois Cuenot" userId="9928dff3-8fa4-42b5-9d6e-cd4dcb89281b" providerId="ADAL" clId="{8F761916-85F6-4D51-86B3-706E31A9A1A6}" dt="2023-05-30T20:39:16.832" v="22" actId="6549"/>
      <pc:docMkLst>
        <pc:docMk/>
      </pc:docMkLst>
      <pc:sldChg chg="modSp mod">
        <pc:chgData name="Francois Cuenot" userId="9928dff3-8fa4-42b5-9d6e-cd4dcb89281b" providerId="ADAL" clId="{8F761916-85F6-4D51-86B3-706E31A9A1A6}" dt="2023-05-30T20:39:16.832" v="22" actId="6549"/>
        <pc:sldMkLst>
          <pc:docMk/>
          <pc:sldMk cId="0" sldId="256"/>
        </pc:sldMkLst>
        <pc:spChg chg="mod">
          <ac:chgData name="Francois Cuenot" userId="9928dff3-8fa4-42b5-9d6e-cd4dcb89281b" providerId="ADAL" clId="{8F761916-85F6-4D51-86B3-706E31A9A1A6}" dt="2023-05-30T20:39:16.832" v="22" actId="6549"/>
          <ac:spMkLst>
            <pc:docMk/>
            <pc:sldMk cId="0" sldId="256"/>
            <ac:spMk id="3" creationId="{BEBA683D-4FC8-086E-0D12-F99612FA310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0B55DF59-0F53-4050-AF5E-93585945D414}"/>
              </a:ext>
            </a:extLst>
          </p:cNvPr>
          <p:cNvSpPr>
            <a:spLocks noGrp="1"/>
          </p:cNvSpPr>
          <p:nvPr>
            <p:ph type="hdr" sz="quarter"/>
          </p:nvPr>
        </p:nvSpPr>
        <p:spPr>
          <a:xfrm>
            <a:off x="0" y="0"/>
            <a:ext cx="2930525" cy="493713"/>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a:extLst>
              <a:ext uri="{FF2B5EF4-FFF2-40B4-BE49-F238E27FC236}">
                <a16:creationId xmlns:a16="http://schemas.microsoft.com/office/drawing/2014/main" id="{CF9FE615-1A8E-46A9-928A-77BADCFDED86}"/>
              </a:ext>
            </a:extLst>
          </p:cNvPr>
          <p:cNvSpPr>
            <a:spLocks noGrp="1"/>
          </p:cNvSpPr>
          <p:nvPr>
            <p:ph type="dt" sz="quarter" idx="1"/>
          </p:nvPr>
        </p:nvSpPr>
        <p:spPr>
          <a:xfrm>
            <a:off x="3829050" y="0"/>
            <a:ext cx="2930525" cy="493713"/>
          </a:xfrm>
          <a:prstGeom prst="rect">
            <a:avLst/>
          </a:prstGeom>
        </p:spPr>
        <p:txBody>
          <a:bodyPr vert="horz" lIns="91440" tIns="45720" rIns="91440" bIns="45720" rtlCol="0"/>
          <a:lstStyle>
            <a:lvl1pPr algn="r">
              <a:defRPr sz="1200"/>
            </a:lvl1pPr>
          </a:lstStyle>
          <a:p>
            <a:fld id="{C54D0299-3734-408F-BE89-7B5D604F3AE9}" type="datetimeFigureOut">
              <a:rPr lang="fr-FR" smtClean="0"/>
              <a:t>30/05/2023</a:t>
            </a:fld>
            <a:endParaRPr lang="fr-FR"/>
          </a:p>
        </p:txBody>
      </p:sp>
      <p:sp>
        <p:nvSpPr>
          <p:cNvPr id="4" name="Espace réservé du pied de page 3">
            <a:extLst>
              <a:ext uri="{FF2B5EF4-FFF2-40B4-BE49-F238E27FC236}">
                <a16:creationId xmlns:a16="http://schemas.microsoft.com/office/drawing/2014/main" id="{A4F20359-3716-4F65-9039-AF43318B20E6}"/>
              </a:ext>
            </a:extLst>
          </p:cNvPr>
          <p:cNvSpPr>
            <a:spLocks noGrp="1"/>
          </p:cNvSpPr>
          <p:nvPr>
            <p:ph type="ftr" sz="quarter" idx="2"/>
          </p:nvPr>
        </p:nvSpPr>
        <p:spPr>
          <a:xfrm>
            <a:off x="0" y="9363075"/>
            <a:ext cx="2930525" cy="493713"/>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B8B55E68-307C-4842-94B4-6ED33D51A791}"/>
              </a:ext>
            </a:extLst>
          </p:cNvPr>
          <p:cNvSpPr>
            <a:spLocks noGrp="1"/>
          </p:cNvSpPr>
          <p:nvPr>
            <p:ph type="sldNum" sz="quarter" idx="3"/>
          </p:nvPr>
        </p:nvSpPr>
        <p:spPr>
          <a:xfrm>
            <a:off x="3829050" y="9363075"/>
            <a:ext cx="2930525" cy="493713"/>
          </a:xfrm>
          <a:prstGeom prst="rect">
            <a:avLst/>
          </a:prstGeom>
        </p:spPr>
        <p:txBody>
          <a:bodyPr vert="horz" lIns="91440" tIns="45720" rIns="91440" bIns="45720" rtlCol="0" anchor="b"/>
          <a:lstStyle>
            <a:lvl1pPr algn="r">
              <a:defRPr sz="1200"/>
            </a:lvl1pPr>
          </a:lstStyle>
          <a:p>
            <a:fld id="{986FC91E-EDAE-45FA-B21E-72AE395D1EE3}" type="slidenum">
              <a:rPr lang="fr-FR" smtClean="0"/>
              <a:t>‹#›</a:t>
            </a:fld>
            <a:endParaRPr lang="fr-FR"/>
          </a:p>
        </p:txBody>
      </p:sp>
    </p:spTree>
    <p:extLst>
      <p:ext uri="{BB962C8B-B14F-4D97-AF65-F5344CB8AC3E}">
        <p14:creationId xmlns:p14="http://schemas.microsoft.com/office/powerpoint/2010/main" val="18246343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28938"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defTabSz="919163">
              <a:defRPr sz="1200"/>
            </a:lvl1pPr>
          </a:lstStyle>
          <a:p>
            <a:endParaRPr lang="fr-FR" altLang="ja-JP"/>
          </a:p>
        </p:txBody>
      </p:sp>
      <p:sp>
        <p:nvSpPr>
          <p:cNvPr id="29699" name="Rectangle 3"/>
          <p:cNvSpPr>
            <a:spLocks noGrp="1" noChangeArrowheads="1"/>
          </p:cNvSpPr>
          <p:nvPr>
            <p:ph type="dt" idx="1"/>
          </p:nvPr>
        </p:nvSpPr>
        <p:spPr bwMode="auto">
          <a:xfrm>
            <a:off x="3830638" y="0"/>
            <a:ext cx="2928937"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algn="r" defTabSz="919163">
              <a:defRPr sz="1200"/>
            </a:lvl1pPr>
          </a:lstStyle>
          <a:p>
            <a:endParaRPr lang="fr-FR" altLang="ja-JP"/>
          </a:p>
        </p:txBody>
      </p:sp>
      <p:sp>
        <p:nvSpPr>
          <p:cNvPr id="29700" name="Rectangle 4"/>
          <p:cNvSpPr>
            <a:spLocks noGrp="1" noRot="1" noChangeAspect="1" noChangeArrowheads="1" noTextEdit="1"/>
          </p:cNvSpPr>
          <p:nvPr>
            <p:ph type="sldImg" idx="2"/>
          </p:nvPr>
        </p:nvSpPr>
        <p:spPr bwMode="auto">
          <a:xfrm>
            <a:off x="96838" y="739775"/>
            <a:ext cx="6569075" cy="369570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676275" y="4681538"/>
            <a:ext cx="5408613" cy="4435475"/>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p>
            <a:pPr lvl="0"/>
            <a:r>
              <a:rPr lang="fr-FR" altLang="ja-JP"/>
              <a:t>Cliquez pour modifier les styles du texte du masque</a:t>
            </a:r>
          </a:p>
          <a:p>
            <a:pPr lvl="1"/>
            <a:r>
              <a:rPr lang="fr-FR" altLang="ja-JP"/>
              <a:t>Deuxième niveau</a:t>
            </a:r>
          </a:p>
          <a:p>
            <a:pPr lvl="2"/>
            <a:r>
              <a:rPr lang="fr-FR" altLang="ja-JP"/>
              <a:t>Troisième niveau</a:t>
            </a:r>
          </a:p>
          <a:p>
            <a:pPr lvl="3"/>
            <a:r>
              <a:rPr lang="fr-FR" altLang="ja-JP"/>
              <a:t>Quatrième niveau</a:t>
            </a:r>
          </a:p>
          <a:p>
            <a:pPr lvl="4"/>
            <a:r>
              <a:rPr lang="fr-FR" altLang="ja-JP"/>
              <a:t>Cinquième niveau</a:t>
            </a:r>
          </a:p>
        </p:txBody>
      </p:sp>
      <p:sp>
        <p:nvSpPr>
          <p:cNvPr id="29702" name="Rectangle 6"/>
          <p:cNvSpPr>
            <a:spLocks noGrp="1" noChangeArrowheads="1"/>
          </p:cNvSpPr>
          <p:nvPr>
            <p:ph type="ftr" sz="quarter" idx="4"/>
          </p:nvPr>
        </p:nvSpPr>
        <p:spPr bwMode="auto">
          <a:xfrm>
            <a:off x="0" y="9361488"/>
            <a:ext cx="2928938"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defTabSz="919163">
              <a:defRPr sz="1200"/>
            </a:lvl1pPr>
          </a:lstStyle>
          <a:p>
            <a:endParaRPr lang="fr-FR" altLang="ja-JP"/>
          </a:p>
        </p:txBody>
      </p:sp>
      <p:sp>
        <p:nvSpPr>
          <p:cNvPr id="29703" name="Rectangle 7"/>
          <p:cNvSpPr>
            <a:spLocks noGrp="1" noChangeArrowheads="1"/>
          </p:cNvSpPr>
          <p:nvPr>
            <p:ph type="sldNum" sz="quarter" idx="5"/>
          </p:nvPr>
        </p:nvSpPr>
        <p:spPr bwMode="auto">
          <a:xfrm>
            <a:off x="3830638" y="9361488"/>
            <a:ext cx="2928937"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algn="r" defTabSz="919163">
              <a:defRPr sz="1200"/>
            </a:lvl1pPr>
          </a:lstStyle>
          <a:p>
            <a:fld id="{41FE2CFF-C77F-45F5-8196-7FFE9E57B434}" type="slidenum">
              <a:rPr lang="ja-JP" altLang="fr-FR"/>
              <a:pPr/>
              <a:t>‹#›</a:t>
            </a:fld>
            <a:endParaRPr lang="fr-FR"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41FE2CFF-C77F-45F5-8196-7FFE9E57B434}" type="slidenum">
              <a:rPr lang="ja-JP" altLang="fr-FR" smtClean="0"/>
              <a:pPr/>
              <a:t>1</a:t>
            </a:fld>
            <a:endParaRPr lang="fr-FR" altLang="ja-JP"/>
          </a:p>
        </p:txBody>
      </p:sp>
    </p:spTree>
    <p:extLst>
      <p:ext uri="{BB962C8B-B14F-4D97-AF65-F5344CB8AC3E}">
        <p14:creationId xmlns:p14="http://schemas.microsoft.com/office/powerpoint/2010/main" val="37421187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a:prstGeom prst="rect">
            <a:avLst/>
          </a:prstGeom>
        </p:spPr>
        <p:txBody>
          <a:bodyPr/>
          <a:lstStyle/>
          <a:p>
            <a:r>
              <a:rPr lang="fr-FR"/>
              <a:t>Modifiez le style du titre</a:t>
            </a:r>
            <a:endParaRPr lang="fr-FR" dirty="0"/>
          </a:p>
        </p:txBody>
      </p:sp>
      <p:sp>
        <p:nvSpPr>
          <p:cNvPr id="3" name="Sous-titr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lvl1pPr>
              <a:defRPr/>
            </a:lvl1pPr>
          </a:lstStyle>
          <a:p>
            <a:endParaRPr lang="fr-FR" altLang="ja-JP" dirty="0"/>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endParaRPr lang="fr-FR" altLang="ja-JP" dirty="0"/>
          </a:p>
        </p:txBody>
      </p:sp>
      <p:pic>
        <p:nvPicPr>
          <p:cNvPr id="7" name="Image 6">
            <a:extLst>
              <a:ext uri="{FF2B5EF4-FFF2-40B4-BE49-F238E27FC236}">
                <a16:creationId xmlns:a16="http://schemas.microsoft.com/office/drawing/2014/main" id="{1810C45F-D7AC-40B8-B361-5609B0B61DD8}"/>
              </a:ext>
            </a:extLst>
          </p:cNvPr>
          <p:cNvPicPr>
            <a:picLocks noChangeAspect="1"/>
          </p:cNvPicPr>
          <p:nvPr userDrawn="1"/>
        </p:nvPicPr>
        <p:blipFill>
          <a:blip r:embed="rId2"/>
          <a:stretch>
            <a:fillRect/>
          </a:stretch>
        </p:blipFill>
        <p:spPr>
          <a:xfrm>
            <a:off x="1115616" y="128212"/>
            <a:ext cx="1512168" cy="123068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876E22B0-3A17-45B7-AF4B-28357ACE90C3}" type="slidenum">
              <a:rPr lang="ja-JP" altLang="fr-FR"/>
              <a:pPr/>
              <a:t>‹#›</a:t>
            </a:fld>
            <a:endParaRPr lang="fr-FR"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a:prstGeom prst="rect">
            <a:avLst/>
          </a:prstGeo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D04D32B0-8A42-44E7-9B4D-3C2296BFBD2E}" type="slidenum">
              <a:rPr lang="ja-JP" altLang="fr-FR"/>
              <a:pPr/>
              <a:t>‹#›</a:t>
            </a:fld>
            <a:endParaRPr lang="fr-FR"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fr-FR"/>
              <a:t>Modifiez le style du titre</a:t>
            </a:r>
            <a:endParaRPr lang="fr-FR" dirty="0"/>
          </a:p>
        </p:txBody>
      </p:sp>
      <p:sp>
        <p:nvSpPr>
          <p:cNvPr id="3" name="Espace réservé du contenu 2"/>
          <p:cNvSpPr>
            <a:spLocks noGrp="1"/>
          </p:cNvSpPr>
          <p:nvPr>
            <p:ph idx="1"/>
          </p:nvPr>
        </p:nvSpPr>
        <p:spPr/>
        <p:txBody>
          <a:bodyPr/>
          <a:lstStyle>
            <a:lvl2pPr marL="742950" indent="-285750">
              <a:buFont typeface="Wingdings" panose="05000000000000000000" pitchFamily="2" charset="2"/>
              <a:buChar char="§"/>
              <a:defRPr/>
            </a:lvl2pPr>
            <a:lvl3pPr marL="1143000" indent="-228600">
              <a:buFont typeface="Calibri" panose="020F0502020204030204" pitchFamily="34" charset="0"/>
              <a:buChar char="−"/>
              <a:defRPr/>
            </a:lvl3pPr>
            <a:lvl4pPr marL="1600200" indent="-228600">
              <a:buFont typeface="Courier New" panose="02070309020205020404" pitchFamily="49" charset="0"/>
              <a:buChar char="o"/>
              <a:defRPr/>
            </a:lvl4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E4A5D464-134C-4C80-B41F-7081051DEBC1}" type="slidenum">
              <a:rPr lang="ja-JP" altLang="fr-FR"/>
              <a:pPr/>
              <a:t>‹#›</a:t>
            </a:fld>
            <a:endParaRPr lang="fr-FR"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FD7F56F4-53F4-4744-8FEF-840AE151320B}" type="slidenum">
              <a:rPr lang="ja-JP" altLang="fr-FR"/>
              <a:pPr/>
              <a:t>‹#›</a:t>
            </a:fld>
            <a:endParaRPr lang="fr-FR"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fr-FR"/>
              <a:t>Modifiez le style du titre</a:t>
            </a:r>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3ADCAE38-802C-4BCD-8E23-F653FABC34F1}" type="slidenum">
              <a:rPr lang="ja-JP" altLang="fr-FR"/>
              <a:pPr/>
              <a:t>‹#›</a:t>
            </a:fld>
            <a:endParaRPr lang="fr-FR"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lvl1pPr>
              <a:defRPr/>
            </a:lvl1pPr>
          </a:lstStyle>
          <a:p>
            <a:endParaRPr lang="fr-FR" altLang="ja-JP"/>
          </a:p>
        </p:txBody>
      </p:sp>
      <p:sp>
        <p:nvSpPr>
          <p:cNvPr id="8" name="Espace réservé du pied de page 7"/>
          <p:cNvSpPr>
            <a:spLocks noGrp="1"/>
          </p:cNvSpPr>
          <p:nvPr>
            <p:ph type="ftr" sz="quarter" idx="11"/>
          </p:nvPr>
        </p:nvSpPr>
        <p:spPr/>
        <p:txBody>
          <a:bodyPr/>
          <a:lstStyle>
            <a:lvl1pPr>
              <a:defRPr/>
            </a:lvl1pPr>
          </a:lstStyle>
          <a:p>
            <a:endParaRPr lang="fr-FR" altLang="ja-JP" dirty="0"/>
          </a:p>
        </p:txBody>
      </p:sp>
      <p:sp>
        <p:nvSpPr>
          <p:cNvPr id="9" name="Espace réservé du numéro de diapositive 8"/>
          <p:cNvSpPr>
            <a:spLocks noGrp="1"/>
          </p:cNvSpPr>
          <p:nvPr>
            <p:ph type="sldNum" sz="quarter" idx="12"/>
          </p:nvPr>
        </p:nvSpPr>
        <p:spPr/>
        <p:txBody>
          <a:bodyPr/>
          <a:lstStyle>
            <a:lvl1pPr>
              <a:defRPr/>
            </a:lvl1pPr>
          </a:lstStyle>
          <a:p>
            <a:fld id="{36CF7609-A126-430D-864C-5251E8DC0566}" type="slidenum">
              <a:rPr lang="ja-JP" altLang="fr-FR"/>
              <a:pPr/>
              <a:t>‹#›</a:t>
            </a:fld>
            <a:endParaRPr lang="fr-FR"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fr-FR"/>
              <a:t>Modifiez le style du titre</a:t>
            </a:r>
          </a:p>
        </p:txBody>
      </p:sp>
      <p:sp>
        <p:nvSpPr>
          <p:cNvPr id="3" name="Espace réservé de la date 2"/>
          <p:cNvSpPr>
            <a:spLocks noGrp="1"/>
          </p:cNvSpPr>
          <p:nvPr>
            <p:ph type="dt" sz="half" idx="10"/>
          </p:nvPr>
        </p:nvSpPr>
        <p:spPr/>
        <p:txBody>
          <a:bodyPr/>
          <a:lstStyle>
            <a:lvl1pPr>
              <a:defRPr/>
            </a:lvl1pPr>
          </a:lstStyle>
          <a:p>
            <a:endParaRPr lang="fr-FR" altLang="ja-JP"/>
          </a:p>
        </p:txBody>
      </p:sp>
      <p:sp>
        <p:nvSpPr>
          <p:cNvPr id="4" name="Espace réservé du pied de page 3"/>
          <p:cNvSpPr>
            <a:spLocks noGrp="1"/>
          </p:cNvSpPr>
          <p:nvPr>
            <p:ph type="ftr" sz="quarter" idx="11"/>
          </p:nvPr>
        </p:nvSpPr>
        <p:spPr/>
        <p:txBody>
          <a:bodyPr/>
          <a:lstStyle>
            <a:lvl1pPr>
              <a:defRPr/>
            </a:lvl1pPr>
          </a:lstStyle>
          <a:p>
            <a:endParaRPr lang="fr-FR" altLang="ja-JP" dirty="0"/>
          </a:p>
        </p:txBody>
      </p:sp>
      <p:sp>
        <p:nvSpPr>
          <p:cNvPr id="5" name="Espace réservé du numéro de diapositive 4"/>
          <p:cNvSpPr>
            <a:spLocks noGrp="1"/>
          </p:cNvSpPr>
          <p:nvPr>
            <p:ph type="sldNum" sz="quarter" idx="12"/>
          </p:nvPr>
        </p:nvSpPr>
        <p:spPr/>
        <p:txBody>
          <a:bodyPr/>
          <a:lstStyle>
            <a:lvl1pPr>
              <a:defRPr/>
            </a:lvl1pPr>
          </a:lstStyle>
          <a:p>
            <a:fld id="{21C2F580-C48E-4C14-8111-BE255E1134ED}" type="slidenum">
              <a:rPr lang="ja-JP" altLang="fr-FR"/>
              <a:pPr/>
              <a:t>‹#›</a:t>
            </a:fld>
            <a:endParaRPr lang="fr-FR"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ltLang="ja-JP"/>
          </a:p>
        </p:txBody>
      </p:sp>
      <p:sp>
        <p:nvSpPr>
          <p:cNvPr id="3" name="Espace réservé du pied de page 2"/>
          <p:cNvSpPr>
            <a:spLocks noGrp="1"/>
          </p:cNvSpPr>
          <p:nvPr>
            <p:ph type="ftr" sz="quarter" idx="11"/>
          </p:nvPr>
        </p:nvSpPr>
        <p:spPr/>
        <p:txBody>
          <a:bodyPr/>
          <a:lstStyle>
            <a:lvl1pPr>
              <a:defRPr/>
            </a:lvl1pPr>
          </a:lstStyle>
          <a:p>
            <a:endParaRPr lang="fr-FR" altLang="ja-JP" dirty="0"/>
          </a:p>
        </p:txBody>
      </p:sp>
      <p:sp>
        <p:nvSpPr>
          <p:cNvPr id="4" name="Espace réservé du numéro de diapositive 3"/>
          <p:cNvSpPr>
            <a:spLocks noGrp="1"/>
          </p:cNvSpPr>
          <p:nvPr>
            <p:ph type="sldNum" sz="quarter" idx="12"/>
          </p:nvPr>
        </p:nvSpPr>
        <p:spPr/>
        <p:txBody>
          <a:bodyPr/>
          <a:lstStyle>
            <a:lvl1pPr>
              <a:defRPr/>
            </a:lvl1pPr>
          </a:lstStyle>
          <a:p>
            <a:fld id="{D09A974D-1DC4-4C29-960C-4F23E42A2DA2}" type="slidenum">
              <a:rPr lang="ja-JP" altLang="fr-FR"/>
              <a:pPr/>
              <a:t>‹#›</a:t>
            </a:fld>
            <a:endParaRPr lang="fr-FR"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a:prstGeom prst="rect">
            <a:avLst/>
          </a:prstGeom>
        </p:spPr>
        <p:txBody>
          <a:bodyPr anchor="b"/>
          <a:lstStyle>
            <a:lvl1pPr algn="l">
              <a:defRPr sz="2000" b="1"/>
            </a:lvl1pPr>
          </a:lstStyle>
          <a:p>
            <a:r>
              <a:rPr lang="fr-FR"/>
              <a:t>Modifiez le style du titre</a:t>
            </a:r>
            <a:endParaRPr lang="fr-FR" dirty="0"/>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A4050A2B-ED20-46DB-805A-96BB748EB760}" type="slidenum">
              <a:rPr lang="ja-JP" altLang="fr-FR"/>
              <a:pPr/>
              <a:t>‹#›</a:t>
            </a:fld>
            <a:endParaRPr lang="fr-FR"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67F7C1A6-5432-4A88-9199-948E52B80477}" type="slidenum">
              <a:rPr lang="ja-JP" altLang="fr-FR"/>
              <a:pPr/>
              <a:t>‹#›</a:t>
            </a:fld>
            <a:endParaRPr lang="fr-FR"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accent1"/>
            </a:gs>
          </a:gsLst>
          <a:lin ang="2700000" scaled="1"/>
        </a:gra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ltLang="ja-JP" dirty="0"/>
              <a:t>Cliquez pour modifier les styles du texte du masque</a:t>
            </a:r>
          </a:p>
          <a:p>
            <a:pPr lvl="1"/>
            <a:r>
              <a:rPr lang="fr-FR" altLang="ja-JP" dirty="0"/>
              <a:t>Deuxième niveau</a:t>
            </a:r>
          </a:p>
          <a:p>
            <a:pPr lvl="2"/>
            <a:r>
              <a:rPr lang="fr-FR" altLang="ja-JP" dirty="0"/>
              <a:t>Troisième niveau</a:t>
            </a:r>
          </a:p>
          <a:p>
            <a:pPr lvl="3"/>
            <a:r>
              <a:rPr lang="fr-FR" altLang="ja-JP" dirty="0"/>
              <a:t>Quatrième niveau</a:t>
            </a:r>
          </a:p>
          <a:p>
            <a:pPr lvl="4"/>
            <a:r>
              <a:rPr lang="fr-FR" altLang="ja-JP" dirty="0"/>
              <a:t>Cinquième niveau</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34" charset="-128"/>
              </a:defRPr>
            </a:lvl1pPr>
          </a:lstStyle>
          <a:p>
            <a:endParaRPr lang="fr-FR" altLang="ja-JP"/>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34" charset="-128"/>
              </a:defRPr>
            </a:lvl1pPr>
          </a:lstStyle>
          <a:p>
            <a:endParaRPr lang="fr-FR" altLang="ja-JP"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34" charset="-128"/>
              </a:defRPr>
            </a:lvl1pPr>
          </a:lstStyle>
          <a:p>
            <a:fld id="{841ADF96-E6CA-4184-9617-4AA0842E2F41}" type="slidenum">
              <a:rPr lang="ja-JP" altLang="fr-FR"/>
              <a:pPr/>
              <a:t>‹#›</a:t>
            </a:fld>
            <a:endParaRPr lang="fr-FR" altLang="ja-JP"/>
          </a:p>
        </p:txBody>
      </p:sp>
      <p:pic>
        <p:nvPicPr>
          <p:cNvPr id="7" name="Image 6">
            <a:extLst>
              <a:ext uri="{FF2B5EF4-FFF2-40B4-BE49-F238E27FC236}">
                <a16:creationId xmlns:a16="http://schemas.microsoft.com/office/drawing/2014/main" id="{4CB5CF22-54B9-40F4-91F9-FB0988E05961}"/>
              </a:ext>
            </a:extLst>
          </p:cNvPr>
          <p:cNvPicPr>
            <a:picLocks noChangeAspect="1"/>
          </p:cNvPicPr>
          <p:nvPr userDrawn="1"/>
        </p:nvPicPr>
        <p:blipFill>
          <a:blip r:embed="rId13"/>
          <a:stretch>
            <a:fillRect/>
          </a:stretch>
        </p:blipFill>
        <p:spPr>
          <a:xfrm>
            <a:off x="179512" y="20335"/>
            <a:ext cx="884497" cy="14047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anose="05000000000000000000" pitchFamily="2" charset="2"/>
        <a:buChar char="§"/>
        <a:defRPr sz="2800">
          <a:solidFill>
            <a:schemeClr val="tx1"/>
          </a:solidFill>
          <a:latin typeface="+mn-lt"/>
        </a:defRPr>
      </a:lvl2pPr>
      <a:lvl3pPr marL="1143000" indent="-228600" algn="l" rtl="0" eaLnBrk="1" fontAlgn="base" hangingPunct="1">
        <a:spcBef>
          <a:spcPct val="20000"/>
        </a:spcBef>
        <a:spcAft>
          <a:spcPct val="0"/>
        </a:spcAft>
        <a:buFont typeface="Calibri" panose="020F0502020204030204" pitchFamily="34" charset="0"/>
        <a:buChar char="−"/>
        <a:defRPr sz="2400">
          <a:solidFill>
            <a:schemeClr val="tx1"/>
          </a:solidFill>
          <a:latin typeface="+mn-lt"/>
        </a:defRPr>
      </a:lvl3pPr>
      <a:lvl4pPr marL="1600200" indent="-228600" algn="l" rtl="0" eaLnBrk="1" fontAlgn="base" hangingPunct="1">
        <a:spcBef>
          <a:spcPct val="20000"/>
        </a:spcBef>
        <a:spcAft>
          <a:spcPct val="0"/>
        </a:spcAft>
        <a:buFont typeface="Courier New" panose="02070309020205020404" pitchFamily="49" charset="0"/>
        <a:buChar char="o"/>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39">
            <a:extLst>
              <a:ext uri="{FF2B5EF4-FFF2-40B4-BE49-F238E27FC236}">
                <a16:creationId xmlns:a16="http://schemas.microsoft.com/office/drawing/2014/main" id="{A25EC8F9-B88B-09CA-C2E9-F35E3322BA7C}"/>
              </a:ext>
            </a:extLst>
          </p:cNvPr>
          <p:cNvSpPr txBox="1">
            <a:spLocks noChangeArrowheads="1"/>
          </p:cNvSpPr>
          <p:nvPr/>
        </p:nvSpPr>
        <p:spPr bwMode="auto">
          <a:xfrm>
            <a:off x="695400" y="22263"/>
            <a:ext cx="4002054"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dirty="0">
                <a:solidFill>
                  <a:schemeClr val="tx1">
                    <a:lumMod val="95000"/>
                    <a:lumOff val="5000"/>
                  </a:schemeClr>
                </a:solidFill>
                <a:latin typeface="Times New Roman" pitchFamily="18" charset="0"/>
                <a:cs typeface="Times New Roman" pitchFamily="18" charset="0"/>
              </a:rPr>
              <a:t>Submitted by the expert of OICA</a:t>
            </a:r>
            <a:endParaRPr lang="de-DE" sz="1200" dirty="0">
              <a:solidFill>
                <a:schemeClr val="tx1">
                  <a:lumMod val="95000"/>
                  <a:lumOff val="5000"/>
                </a:schemeClr>
              </a:solidFill>
              <a:latin typeface="Times New Roman" pitchFamily="18" charset="0"/>
              <a:cs typeface="Times New Roman" pitchFamily="18" charset="0"/>
            </a:endParaRPr>
          </a:p>
        </p:txBody>
      </p:sp>
      <p:sp>
        <p:nvSpPr>
          <p:cNvPr id="3" name="Textfeld 12">
            <a:extLst>
              <a:ext uri="{FF2B5EF4-FFF2-40B4-BE49-F238E27FC236}">
                <a16:creationId xmlns:a16="http://schemas.microsoft.com/office/drawing/2014/main" id="{BEBA683D-4FC8-086E-0D12-F99612FA310F}"/>
              </a:ext>
            </a:extLst>
          </p:cNvPr>
          <p:cNvSpPr txBox="1"/>
          <p:nvPr/>
        </p:nvSpPr>
        <p:spPr>
          <a:xfrm>
            <a:off x="8719451" y="87311"/>
            <a:ext cx="3270886" cy="830997"/>
          </a:xfrm>
          <a:prstGeom prst="rect">
            <a:avLst/>
          </a:prstGeom>
          <a:noFill/>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45719" rIns="45719">
            <a:spAutoFit/>
          </a:bodyPr>
          <a:lstStyle/>
          <a:p>
            <a:pPr algn="r">
              <a:defRPr sz="1600" u="sng">
                <a:solidFill>
                  <a:schemeClr val="accent3">
                    <a:lumOff val="44000"/>
                  </a:schemeClr>
                </a:solidFill>
                <a:latin typeface="Times New Roman"/>
                <a:ea typeface="Times New Roman"/>
                <a:cs typeface="Times New Roman"/>
                <a:sym typeface="Times New Roman"/>
              </a:defRPr>
            </a:pPr>
            <a:r>
              <a:rPr dirty="0">
                <a:solidFill>
                  <a:schemeClr val="tx1">
                    <a:lumMod val="95000"/>
                    <a:lumOff val="5000"/>
                  </a:schemeClr>
                </a:solidFill>
              </a:rPr>
              <a:t>Informal document </a:t>
            </a:r>
            <a:r>
              <a:rPr b="1" u="none" dirty="0">
                <a:solidFill>
                  <a:schemeClr val="tx1">
                    <a:lumMod val="95000"/>
                    <a:lumOff val="5000"/>
                  </a:schemeClr>
                </a:solidFill>
              </a:rPr>
              <a:t>GR</a:t>
            </a:r>
            <a:r>
              <a:rPr lang="fr-FR" b="1" u="none" dirty="0">
                <a:solidFill>
                  <a:schemeClr val="tx1">
                    <a:lumMod val="95000"/>
                    <a:lumOff val="5000"/>
                  </a:schemeClr>
                </a:solidFill>
              </a:rPr>
              <a:t>PE</a:t>
            </a:r>
            <a:r>
              <a:rPr b="1" u="none" dirty="0">
                <a:solidFill>
                  <a:schemeClr val="tx1">
                    <a:lumMod val="95000"/>
                    <a:lumOff val="5000"/>
                  </a:schemeClr>
                </a:solidFill>
              </a:rPr>
              <a:t>-</a:t>
            </a:r>
            <a:r>
              <a:rPr lang="fr-FR" b="1" u="none" dirty="0">
                <a:solidFill>
                  <a:schemeClr val="tx1">
                    <a:lumMod val="95000"/>
                    <a:lumOff val="5000"/>
                  </a:schemeClr>
                </a:solidFill>
              </a:rPr>
              <a:t>8</a:t>
            </a:r>
            <a:r>
              <a:rPr lang="en-US" altLang="ja-JP" b="1" u="none" dirty="0">
                <a:solidFill>
                  <a:schemeClr val="tx1">
                    <a:lumMod val="95000"/>
                    <a:lumOff val="5000"/>
                  </a:schemeClr>
                </a:solidFill>
              </a:rPr>
              <a:t>9</a:t>
            </a:r>
            <a:r>
              <a:rPr lang="en-GB" b="1" u="none">
                <a:solidFill>
                  <a:schemeClr val="tx1">
                    <a:lumMod val="95000"/>
                    <a:lumOff val="5000"/>
                  </a:schemeClr>
                </a:solidFill>
              </a:rPr>
              <a:t>-29</a:t>
            </a:r>
            <a:endParaRPr b="1" dirty="0">
              <a:solidFill>
                <a:schemeClr val="tx1">
                  <a:lumMod val="95000"/>
                  <a:lumOff val="5000"/>
                </a:schemeClr>
              </a:solidFill>
              <a:highlight>
                <a:srgbClr val="FFFF00"/>
              </a:highlight>
            </a:endParaRPr>
          </a:p>
          <a:p>
            <a:pPr algn="r">
              <a:defRPr sz="1600">
                <a:solidFill>
                  <a:schemeClr val="accent3">
                    <a:lumOff val="44000"/>
                  </a:schemeClr>
                </a:solidFill>
                <a:latin typeface="Times New Roman"/>
                <a:ea typeface="Times New Roman"/>
                <a:cs typeface="Times New Roman"/>
                <a:sym typeface="Times New Roman"/>
              </a:defRPr>
            </a:pPr>
            <a:r>
              <a:rPr lang="fr-CH" dirty="0">
                <a:solidFill>
                  <a:schemeClr val="tx1">
                    <a:lumMod val="95000"/>
                    <a:lumOff val="5000"/>
                  </a:schemeClr>
                </a:solidFill>
              </a:rPr>
              <a:t>8</a:t>
            </a:r>
            <a:r>
              <a:rPr lang="en-US" altLang="ja-JP" dirty="0">
                <a:solidFill>
                  <a:schemeClr val="tx1">
                    <a:lumMod val="95000"/>
                    <a:lumOff val="5000"/>
                  </a:schemeClr>
                </a:solidFill>
              </a:rPr>
              <a:t>9</a:t>
            </a:r>
            <a:r>
              <a:rPr baseline="30000" dirty="0">
                <a:solidFill>
                  <a:schemeClr val="tx1">
                    <a:lumMod val="95000"/>
                    <a:lumOff val="5000"/>
                  </a:schemeClr>
                </a:solidFill>
              </a:rPr>
              <a:t>th</a:t>
            </a:r>
            <a:r>
              <a:rPr lang="fr-FR" dirty="0">
                <a:solidFill>
                  <a:schemeClr val="tx1">
                    <a:lumMod val="95000"/>
                    <a:lumOff val="5000"/>
                  </a:schemeClr>
                </a:solidFill>
              </a:rPr>
              <a:t> </a:t>
            </a:r>
            <a:r>
              <a:rPr dirty="0">
                <a:solidFill>
                  <a:schemeClr val="tx1">
                    <a:lumMod val="95000"/>
                    <a:lumOff val="5000"/>
                  </a:schemeClr>
                </a:solidFill>
              </a:rPr>
              <a:t>GR</a:t>
            </a:r>
            <a:r>
              <a:rPr lang="fr-FR" dirty="0">
                <a:solidFill>
                  <a:schemeClr val="tx1">
                    <a:lumMod val="95000"/>
                    <a:lumOff val="5000"/>
                  </a:schemeClr>
                </a:solidFill>
              </a:rPr>
              <a:t>PE</a:t>
            </a:r>
            <a:r>
              <a:rPr dirty="0">
                <a:solidFill>
                  <a:schemeClr val="tx1">
                    <a:lumMod val="95000"/>
                    <a:lumOff val="5000"/>
                  </a:schemeClr>
                </a:solidFill>
              </a:rPr>
              <a:t>, </a:t>
            </a:r>
            <a:r>
              <a:rPr lang="fr-FR" dirty="0">
                <a:solidFill>
                  <a:schemeClr val="tx1">
                    <a:lumMod val="95000"/>
                    <a:lumOff val="5000"/>
                  </a:schemeClr>
                </a:solidFill>
              </a:rPr>
              <a:t>30 May-2 June</a:t>
            </a:r>
            <a:r>
              <a:rPr lang="fr-CH" dirty="0">
                <a:solidFill>
                  <a:schemeClr val="tx1">
                    <a:lumMod val="95000"/>
                    <a:lumOff val="5000"/>
                  </a:schemeClr>
                </a:solidFill>
              </a:rPr>
              <a:t> </a:t>
            </a:r>
            <a:r>
              <a:rPr dirty="0">
                <a:solidFill>
                  <a:schemeClr val="tx1">
                    <a:lumMod val="95000"/>
                    <a:lumOff val="5000"/>
                  </a:schemeClr>
                </a:solidFill>
              </a:rPr>
              <a:t>202</a:t>
            </a:r>
            <a:r>
              <a:rPr lang="en-US" altLang="ja-JP" dirty="0">
                <a:solidFill>
                  <a:schemeClr val="tx1">
                    <a:lumMod val="95000"/>
                    <a:lumOff val="5000"/>
                  </a:schemeClr>
                </a:solidFill>
              </a:rPr>
              <a:t>3</a:t>
            </a:r>
            <a:endParaRPr dirty="0">
              <a:solidFill>
                <a:schemeClr val="tx1">
                  <a:lumMod val="95000"/>
                  <a:lumOff val="5000"/>
                </a:schemeClr>
              </a:solidFill>
            </a:endParaRPr>
          </a:p>
          <a:p>
            <a:pPr algn="r">
              <a:defRPr sz="1600">
                <a:solidFill>
                  <a:schemeClr val="accent3">
                    <a:lumOff val="44000"/>
                  </a:schemeClr>
                </a:solidFill>
                <a:latin typeface="Times New Roman"/>
                <a:ea typeface="Times New Roman"/>
                <a:cs typeface="Times New Roman"/>
                <a:sym typeface="Times New Roman"/>
              </a:defRPr>
            </a:pPr>
            <a:r>
              <a:rPr dirty="0">
                <a:solidFill>
                  <a:schemeClr val="tx1">
                    <a:lumMod val="95000"/>
                    <a:lumOff val="5000"/>
                  </a:schemeClr>
                </a:solidFill>
              </a:rPr>
              <a:t>Agenda item</a:t>
            </a:r>
            <a:r>
              <a:rPr lang="fr-FR" dirty="0">
                <a:solidFill>
                  <a:schemeClr val="tx1">
                    <a:lumMod val="95000"/>
                    <a:lumOff val="5000"/>
                  </a:schemeClr>
                </a:solidFill>
              </a:rPr>
              <a:t>s</a:t>
            </a:r>
            <a:r>
              <a:rPr dirty="0">
                <a:solidFill>
                  <a:schemeClr val="tx1">
                    <a:lumMod val="95000"/>
                    <a:lumOff val="5000"/>
                  </a:schemeClr>
                </a:solidFill>
              </a:rPr>
              <a:t> </a:t>
            </a:r>
            <a:r>
              <a:rPr lang="fr-FR" dirty="0">
                <a:solidFill>
                  <a:schemeClr val="tx1">
                    <a:lumMod val="95000"/>
                    <a:lumOff val="5000"/>
                  </a:schemeClr>
                </a:solidFill>
              </a:rPr>
              <a:t>4.(a)</a:t>
            </a:r>
            <a:endParaRPr dirty="0">
              <a:solidFill>
                <a:schemeClr val="tx1">
                  <a:lumMod val="95000"/>
                  <a:lumOff val="5000"/>
                </a:schemeClr>
              </a:solidFill>
            </a:endParaRPr>
          </a:p>
        </p:txBody>
      </p:sp>
      <p:sp>
        <p:nvSpPr>
          <p:cNvPr id="6" name="Titel 1">
            <a:extLst>
              <a:ext uri="{FF2B5EF4-FFF2-40B4-BE49-F238E27FC236}">
                <a16:creationId xmlns:a16="http://schemas.microsoft.com/office/drawing/2014/main" id="{732C53C5-5C88-59C0-1026-C650BE0C76B2}"/>
              </a:ext>
            </a:extLst>
          </p:cNvPr>
          <p:cNvSpPr txBox="1">
            <a:spLocks/>
          </p:cNvSpPr>
          <p:nvPr/>
        </p:nvSpPr>
        <p:spPr>
          <a:xfrm>
            <a:off x="335360" y="1628800"/>
            <a:ext cx="11665296" cy="3458814"/>
          </a:xfrm>
          <a:prstGeom prst="rect">
            <a:avLst/>
          </a:prstGeom>
        </p:spPr>
        <p:txBody>
          <a:bodyPr vert="horz"/>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fontAlgn="auto">
              <a:spcBef>
                <a:spcPts val="0"/>
              </a:spcBef>
              <a:spcAft>
                <a:spcPts val="0"/>
              </a:spcAft>
              <a:defRPr/>
            </a:pPr>
            <a:r>
              <a:rPr lang="en-US" b="1" kern="1200" dirty="0">
                <a:solidFill>
                  <a:schemeClr val="tx1"/>
                </a:solidFill>
              </a:rPr>
              <a:t>Type Approval of H2 engines</a:t>
            </a:r>
            <a:br>
              <a:rPr lang="en-US" b="1" kern="1200" dirty="0">
                <a:solidFill>
                  <a:schemeClr val="tx1"/>
                </a:solidFill>
              </a:rPr>
            </a:br>
            <a:r>
              <a:rPr lang="en-US" kern="0" dirty="0"/>
              <a:t>Change proposals for UN R49</a:t>
            </a:r>
            <a:br>
              <a:rPr lang="en-GB" kern="0" dirty="0"/>
            </a:br>
            <a:endParaRPr lang="en-US" b="1" kern="1200" dirty="0">
              <a:solidFill>
                <a:schemeClr val="tx1"/>
              </a:solidFill>
            </a:endParaRPr>
          </a:p>
        </p:txBody>
      </p:sp>
      <p:sp>
        <p:nvSpPr>
          <p:cNvPr id="7" name="Untertitel 2">
            <a:extLst>
              <a:ext uri="{FF2B5EF4-FFF2-40B4-BE49-F238E27FC236}">
                <a16:creationId xmlns:a16="http://schemas.microsoft.com/office/drawing/2014/main" id="{1C2A6366-C0C0-FE7A-C6F2-2304B418C705}"/>
              </a:ext>
            </a:extLst>
          </p:cNvPr>
          <p:cNvSpPr>
            <a:spLocks noGrp="1"/>
          </p:cNvSpPr>
          <p:nvPr>
            <p:ph type="subTitle" idx="1"/>
          </p:nvPr>
        </p:nvSpPr>
        <p:spPr>
          <a:xfrm>
            <a:off x="1415480" y="3886200"/>
            <a:ext cx="9433048" cy="1752600"/>
          </a:xfrm>
        </p:spPr>
        <p:txBody>
          <a:bodyPr/>
          <a:lstStyle/>
          <a:p>
            <a:r>
              <a:rPr lang="de-DE" b="1" dirty="0"/>
              <a:t>OICA</a:t>
            </a:r>
            <a:br>
              <a:rPr lang="de-DE" b="1" kern="1200" dirty="0"/>
            </a:br>
            <a:r>
              <a:rPr lang="en-US" sz="2400" kern="1200" dirty="0"/>
              <a:t>8</a:t>
            </a:r>
            <a:r>
              <a:rPr lang="en-US" altLang="ja-JP" sz="2400" kern="1200" dirty="0"/>
              <a:t>9</a:t>
            </a:r>
            <a:r>
              <a:rPr lang="en-US" sz="2400" kern="1200" baseline="30000" dirty="0"/>
              <a:t>th </a:t>
            </a:r>
            <a:r>
              <a:rPr lang="en-US" sz="2400" kern="1200" dirty="0"/>
              <a:t>GRPE Session 30 May - 02 June 202</a:t>
            </a:r>
            <a:r>
              <a:rPr lang="en-US" altLang="ja-JP" sz="2400" kern="1200" dirty="0"/>
              <a:t>3</a:t>
            </a:r>
            <a:endParaRPr lang="en-US" sz="2400" kern="1200" dirty="0"/>
          </a:p>
        </p:txBody>
      </p:sp>
      <p:sp>
        <p:nvSpPr>
          <p:cNvPr id="9" name="Espace réservé du numéro de diapositive 8">
            <a:extLst>
              <a:ext uri="{FF2B5EF4-FFF2-40B4-BE49-F238E27FC236}">
                <a16:creationId xmlns:a16="http://schemas.microsoft.com/office/drawing/2014/main" id="{17A85128-181C-025F-E75A-83C1F40E3EDA}"/>
              </a:ext>
            </a:extLst>
          </p:cNvPr>
          <p:cNvSpPr>
            <a:spLocks noGrp="1"/>
          </p:cNvSpPr>
          <p:nvPr>
            <p:ph type="sldNum" sz="quarter" idx="12"/>
          </p:nvPr>
        </p:nvSpPr>
        <p:spPr/>
        <p:txBody>
          <a:bodyPr/>
          <a:lstStyle/>
          <a:p>
            <a:r>
              <a:rPr lang="fr-FR" altLang="ja-JP" dirty="0"/>
              <a:t>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1C7879AA-785C-5A79-5482-C769CF217196}"/>
              </a:ext>
            </a:extLst>
          </p:cNvPr>
          <p:cNvSpPr txBox="1">
            <a:spLocks/>
          </p:cNvSpPr>
          <p:nvPr/>
        </p:nvSpPr>
        <p:spPr>
          <a:xfrm>
            <a:off x="838199" y="365668"/>
            <a:ext cx="10515600" cy="712800"/>
          </a:xfrm>
          <a:prstGeom prst="rect">
            <a:avLst/>
          </a:prstGeom>
        </p:spPr>
        <p:txBody>
          <a:bodyPr>
            <a:normAutofit/>
          </a:bodyPr>
          <a:lst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anose="05000000000000000000" pitchFamily="2" charset="2"/>
              <a:buChar char="§"/>
              <a:defRPr sz="2800">
                <a:solidFill>
                  <a:schemeClr val="tx1"/>
                </a:solidFill>
                <a:latin typeface="+mn-lt"/>
              </a:defRPr>
            </a:lvl2pPr>
            <a:lvl3pPr marL="1143000" indent="-228600" algn="l" rtl="0" eaLnBrk="1" fontAlgn="base" hangingPunct="1">
              <a:spcBef>
                <a:spcPct val="20000"/>
              </a:spcBef>
              <a:spcAft>
                <a:spcPct val="0"/>
              </a:spcAft>
              <a:buFont typeface="Calibri" panose="020F0502020204030204" pitchFamily="34" charset="0"/>
              <a:buChar char="−"/>
              <a:defRPr sz="2400">
                <a:solidFill>
                  <a:schemeClr val="tx1"/>
                </a:solidFill>
                <a:latin typeface="+mn-lt"/>
              </a:defRPr>
            </a:lvl3pPr>
            <a:lvl4pPr marL="1600200" indent="-228600" algn="l" rtl="0" eaLnBrk="1" fontAlgn="base" hangingPunct="1">
              <a:spcBef>
                <a:spcPct val="20000"/>
              </a:spcBef>
              <a:spcAft>
                <a:spcPct val="0"/>
              </a:spcAft>
              <a:buFont typeface="Courier New" panose="02070309020205020404" pitchFamily="49" charset="0"/>
              <a:buChar char="o"/>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ctr">
              <a:spcBef>
                <a:spcPct val="0"/>
              </a:spcBef>
              <a:buNone/>
            </a:pPr>
            <a:r>
              <a:rPr lang="en-US" altLang="ja-JP" kern="0" dirty="0">
                <a:solidFill>
                  <a:schemeClr val="tx2"/>
                </a:solidFill>
                <a:ea typeface="+mj-ea"/>
                <a:cs typeface="+mj-cs"/>
              </a:rPr>
              <a:t>PURPOSE OF THE AMENDMENT</a:t>
            </a:r>
            <a:endParaRPr lang="en-GB" kern="0" dirty="0">
              <a:solidFill>
                <a:schemeClr val="tx2"/>
              </a:solidFill>
              <a:ea typeface="+mj-ea"/>
              <a:cs typeface="+mj-cs"/>
            </a:endParaRPr>
          </a:p>
        </p:txBody>
      </p:sp>
      <p:sp>
        <p:nvSpPr>
          <p:cNvPr id="5" name="Content Placeholder 1">
            <a:extLst>
              <a:ext uri="{FF2B5EF4-FFF2-40B4-BE49-F238E27FC236}">
                <a16:creationId xmlns:a16="http://schemas.microsoft.com/office/drawing/2014/main" id="{5EB73245-23CB-BDB9-71C7-E922B6A40B9D}"/>
              </a:ext>
            </a:extLst>
          </p:cNvPr>
          <p:cNvSpPr>
            <a:spLocks noGrp="1"/>
          </p:cNvSpPr>
          <p:nvPr>
            <p:ph idx="1"/>
          </p:nvPr>
        </p:nvSpPr>
        <p:spPr>
          <a:xfrm>
            <a:off x="838200" y="1483200"/>
            <a:ext cx="10637520" cy="4694400"/>
          </a:xfrm>
        </p:spPr>
        <p:txBody>
          <a:bodyPr>
            <a:normAutofit/>
          </a:bodyPr>
          <a:lstStyle/>
          <a:p>
            <a:r>
              <a:rPr lang="en-US" altLang="ja-JP" sz="2400" dirty="0"/>
              <a:t>OICA submitted a WD on a new supplement to the 07 series amendments to UN Regulation No. 49 at the 87</a:t>
            </a:r>
            <a:r>
              <a:rPr lang="en-US" altLang="ja-JP" sz="2400" baseline="30000" dirty="0"/>
              <a:t>th</a:t>
            </a:r>
            <a:r>
              <a:rPr lang="en-US" altLang="ja-JP" sz="2400" dirty="0"/>
              <a:t> GRPE, which was adopted.</a:t>
            </a:r>
          </a:p>
          <a:p>
            <a:endParaRPr lang="en-US" altLang="ja-JP" sz="2400" dirty="0"/>
          </a:p>
          <a:p>
            <a:r>
              <a:rPr lang="en-US" altLang="ja-JP" sz="2400" dirty="0"/>
              <a:t>The purpose of this amendment is to allow the use of hydrogen (H2) as a fuel in emission type approval for heavy duty vehicles.</a:t>
            </a:r>
          </a:p>
          <a:p>
            <a:endParaRPr lang="en-US" altLang="ja-JP" sz="2400" dirty="0"/>
          </a:p>
          <a:p>
            <a:r>
              <a:rPr lang="en-US" altLang="ja-JP" sz="2400" dirty="0"/>
              <a:t>OICA proposes to extend this proposal to the 05 and 06 series to allow countries adopting these series to use H2-ICE.</a:t>
            </a:r>
            <a:endParaRPr lang="ja-JP" altLang="en-US" sz="2400" dirty="0"/>
          </a:p>
          <a:p>
            <a:endParaRPr lang="en-GB" sz="2400" dirty="0"/>
          </a:p>
        </p:txBody>
      </p:sp>
      <p:sp>
        <p:nvSpPr>
          <p:cNvPr id="6" name="Footer Placeholder 4">
            <a:extLst>
              <a:ext uri="{FF2B5EF4-FFF2-40B4-BE49-F238E27FC236}">
                <a16:creationId xmlns:a16="http://schemas.microsoft.com/office/drawing/2014/main" id="{D2F5111F-9048-5795-4065-5832848F1160}"/>
              </a:ext>
            </a:extLst>
          </p:cNvPr>
          <p:cNvSpPr txBox="1">
            <a:spLocks/>
          </p:cNvSpPr>
          <p:nvPr/>
        </p:nvSpPr>
        <p:spPr>
          <a:xfrm>
            <a:off x="838200" y="6345827"/>
            <a:ext cx="1417320" cy="365125"/>
          </a:xfrm>
          <a:prstGeom prst="rect">
            <a:avLst/>
          </a:prstGeom>
        </p:spPr>
        <p:txBody>
          <a:bodyPr/>
          <a:ls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nl-BE" sz="1600" dirty="0"/>
              <a:t>H2 ICE R49</a:t>
            </a:r>
          </a:p>
        </p:txBody>
      </p:sp>
      <p:sp>
        <p:nvSpPr>
          <p:cNvPr id="8" name="Espace réservé du numéro de diapositive 7">
            <a:extLst>
              <a:ext uri="{FF2B5EF4-FFF2-40B4-BE49-F238E27FC236}">
                <a16:creationId xmlns:a16="http://schemas.microsoft.com/office/drawing/2014/main" id="{59B77322-D95A-605A-BC5B-607A4B5BD84A}"/>
              </a:ext>
            </a:extLst>
          </p:cNvPr>
          <p:cNvSpPr>
            <a:spLocks noGrp="1"/>
          </p:cNvSpPr>
          <p:nvPr>
            <p:ph type="sldNum" sz="quarter" idx="12"/>
          </p:nvPr>
        </p:nvSpPr>
        <p:spPr/>
        <p:txBody>
          <a:bodyPr/>
          <a:lstStyle/>
          <a:p>
            <a:fld id="{E4A5D464-134C-4C80-B41F-7081051DEBC1}" type="slidenum">
              <a:rPr lang="ja-JP" altLang="fr-FR" smtClean="0"/>
              <a:pPr/>
              <a:t>2</a:t>
            </a:fld>
            <a:endParaRPr lang="fr-FR" altLang="ja-JP"/>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a:extLst>
              <a:ext uri="{FF2B5EF4-FFF2-40B4-BE49-F238E27FC236}">
                <a16:creationId xmlns:a16="http://schemas.microsoft.com/office/drawing/2014/main" id="{6FA72AB9-8ED3-B030-7373-C203307A0495}"/>
              </a:ext>
            </a:extLst>
          </p:cNvPr>
          <p:cNvSpPr>
            <a:spLocks noGrp="1"/>
          </p:cNvSpPr>
          <p:nvPr>
            <p:ph idx="1"/>
          </p:nvPr>
        </p:nvSpPr>
        <p:spPr>
          <a:xfrm>
            <a:off x="838200" y="1483200"/>
            <a:ext cx="10637520" cy="4694400"/>
          </a:xfrm>
        </p:spPr>
        <p:txBody>
          <a:bodyPr>
            <a:normAutofit lnSpcReduction="10000"/>
          </a:bodyPr>
          <a:lstStyle/>
          <a:p>
            <a:r>
              <a:rPr lang="en-US" altLang="ja-JP" sz="2400" dirty="0"/>
              <a:t>The scope of the changes will be the same as for the 07 series with the "Lean" approach, and the changes will be minimum.</a:t>
            </a:r>
          </a:p>
          <a:p>
            <a:endParaRPr lang="en-US" altLang="ja-JP" sz="2400" dirty="0"/>
          </a:p>
          <a:p>
            <a:r>
              <a:rPr lang="en-US" altLang="ja-JP" sz="2400" dirty="0"/>
              <a:t>Dual fuel application and dilution measurement will be changed in the second full approach as in the 07 series.</a:t>
            </a:r>
          </a:p>
          <a:p>
            <a:endParaRPr lang="en-US" altLang="ja-JP" sz="2400" dirty="0"/>
          </a:p>
          <a:p>
            <a:r>
              <a:rPr lang="en-US" altLang="ja-JP" sz="2400" dirty="0"/>
              <a:t>The changes for H2-ICE in 06 series of UN Regulation No. 49 are the same as those for 07 series, so the text is revised based on "ECE/TRANS/WP.29/GRPE/2023/6" and "GRPE-87-16-Rev.1" proposed in the last GRPE.</a:t>
            </a:r>
          </a:p>
          <a:p>
            <a:endParaRPr lang="en-US" altLang="ja-JP" sz="2400" dirty="0"/>
          </a:p>
          <a:p>
            <a:r>
              <a:rPr lang="en-US" altLang="ja-JP" sz="2400" dirty="0"/>
              <a:t>For details, please refer to the description of "GRPE-87-50".</a:t>
            </a:r>
          </a:p>
          <a:p>
            <a:pPr marL="990600"/>
            <a:endParaRPr lang="en-GB" sz="2400" dirty="0"/>
          </a:p>
          <a:p>
            <a:endParaRPr lang="en-GB" sz="2400" dirty="0"/>
          </a:p>
          <a:p>
            <a:endParaRPr lang="en-GB" sz="2400" dirty="0"/>
          </a:p>
          <a:p>
            <a:endParaRPr lang="en-GB" sz="2400" dirty="0"/>
          </a:p>
        </p:txBody>
      </p:sp>
      <p:sp>
        <p:nvSpPr>
          <p:cNvPr id="6" name="Text Placeholder 3">
            <a:extLst>
              <a:ext uri="{FF2B5EF4-FFF2-40B4-BE49-F238E27FC236}">
                <a16:creationId xmlns:a16="http://schemas.microsoft.com/office/drawing/2014/main" id="{B089FD6F-CF58-4FB4-C129-2174F21CAB2A}"/>
              </a:ext>
            </a:extLst>
          </p:cNvPr>
          <p:cNvSpPr txBox="1">
            <a:spLocks/>
          </p:cNvSpPr>
          <p:nvPr/>
        </p:nvSpPr>
        <p:spPr>
          <a:xfrm>
            <a:off x="838199" y="365668"/>
            <a:ext cx="10515600" cy="712800"/>
          </a:xfrm>
          <a:prstGeom prst="rect">
            <a:avLst/>
          </a:prstGeom>
        </p:spPr>
        <p:txBody>
          <a:bodyPr>
            <a:normAutofit/>
          </a:bodyPr>
          <a:lst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anose="05000000000000000000" pitchFamily="2" charset="2"/>
              <a:buChar char="§"/>
              <a:defRPr sz="2800">
                <a:solidFill>
                  <a:schemeClr val="tx1"/>
                </a:solidFill>
                <a:latin typeface="+mn-lt"/>
              </a:defRPr>
            </a:lvl2pPr>
            <a:lvl3pPr marL="1143000" indent="-228600" algn="l" rtl="0" eaLnBrk="1" fontAlgn="base" hangingPunct="1">
              <a:spcBef>
                <a:spcPct val="20000"/>
              </a:spcBef>
              <a:spcAft>
                <a:spcPct val="0"/>
              </a:spcAft>
              <a:buFont typeface="Calibri" panose="020F0502020204030204" pitchFamily="34" charset="0"/>
              <a:buChar char="−"/>
              <a:defRPr sz="2400">
                <a:solidFill>
                  <a:schemeClr val="tx1"/>
                </a:solidFill>
                <a:latin typeface="+mn-lt"/>
              </a:defRPr>
            </a:lvl3pPr>
            <a:lvl4pPr marL="1600200" indent="-228600" algn="l" rtl="0" eaLnBrk="1" fontAlgn="base" hangingPunct="1">
              <a:spcBef>
                <a:spcPct val="20000"/>
              </a:spcBef>
              <a:spcAft>
                <a:spcPct val="0"/>
              </a:spcAft>
              <a:buFont typeface="Courier New" panose="02070309020205020404" pitchFamily="49" charset="0"/>
              <a:buChar char="o"/>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ctr">
              <a:spcBef>
                <a:spcPct val="0"/>
              </a:spcBef>
              <a:buNone/>
            </a:pPr>
            <a:r>
              <a:rPr lang="en-US" altLang="ja-JP" kern="0" dirty="0">
                <a:solidFill>
                  <a:schemeClr val="tx2"/>
                </a:solidFill>
                <a:ea typeface="+mj-ea"/>
                <a:cs typeface="+mj-cs"/>
              </a:rPr>
              <a:t>PROPOSED CHANGES TO UNR49 06 SERIES</a:t>
            </a:r>
            <a:endParaRPr lang="en-GB" kern="0" dirty="0">
              <a:solidFill>
                <a:schemeClr val="tx2"/>
              </a:solidFill>
              <a:ea typeface="+mj-ea"/>
              <a:cs typeface="+mj-cs"/>
            </a:endParaRPr>
          </a:p>
        </p:txBody>
      </p:sp>
      <p:sp>
        <p:nvSpPr>
          <p:cNvPr id="7" name="Footer Placeholder 4">
            <a:extLst>
              <a:ext uri="{FF2B5EF4-FFF2-40B4-BE49-F238E27FC236}">
                <a16:creationId xmlns:a16="http://schemas.microsoft.com/office/drawing/2014/main" id="{6ECAC871-D05B-4110-DE1C-FD53914FE919}"/>
              </a:ext>
            </a:extLst>
          </p:cNvPr>
          <p:cNvSpPr txBox="1">
            <a:spLocks/>
          </p:cNvSpPr>
          <p:nvPr/>
        </p:nvSpPr>
        <p:spPr>
          <a:xfrm>
            <a:off x="838200" y="6345827"/>
            <a:ext cx="1417320" cy="365125"/>
          </a:xfrm>
          <a:prstGeom prst="rect">
            <a:avLst/>
          </a:prstGeom>
        </p:spPr>
        <p:txBody>
          <a:bodyPr/>
          <a:ls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nl-BE" sz="1600" dirty="0"/>
              <a:t>H2 ICE R49</a:t>
            </a:r>
          </a:p>
        </p:txBody>
      </p:sp>
      <p:sp>
        <p:nvSpPr>
          <p:cNvPr id="8" name="Espace réservé du numéro de diapositive 7">
            <a:extLst>
              <a:ext uri="{FF2B5EF4-FFF2-40B4-BE49-F238E27FC236}">
                <a16:creationId xmlns:a16="http://schemas.microsoft.com/office/drawing/2014/main" id="{834CD350-96F5-2F75-9184-CEEB8D5FBABB}"/>
              </a:ext>
            </a:extLst>
          </p:cNvPr>
          <p:cNvSpPr>
            <a:spLocks noGrp="1"/>
          </p:cNvSpPr>
          <p:nvPr>
            <p:ph type="sldNum" sz="quarter" idx="12"/>
          </p:nvPr>
        </p:nvSpPr>
        <p:spPr/>
        <p:txBody>
          <a:bodyPr/>
          <a:lstStyle/>
          <a:p>
            <a:fld id="{E4A5D464-134C-4C80-B41F-7081051DEBC1}" type="slidenum">
              <a:rPr lang="ja-JP" altLang="fr-FR" smtClean="0"/>
              <a:pPr/>
              <a:t>3</a:t>
            </a:fld>
            <a:endParaRPr lang="fr-FR" altLang="ja-JP"/>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
            <a:extLst>
              <a:ext uri="{FF2B5EF4-FFF2-40B4-BE49-F238E27FC236}">
                <a16:creationId xmlns:a16="http://schemas.microsoft.com/office/drawing/2014/main" id="{E153F79D-94DE-09B5-D912-54549CB24A11}"/>
              </a:ext>
            </a:extLst>
          </p:cNvPr>
          <p:cNvSpPr txBox="1">
            <a:spLocks/>
          </p:cNvSpPr>
          <p:nvPr/>
        </p:nvSpPr>
        <p:spPr>
          <a:xfrm>
            <a:off x="838199" y="365668"/>
            <a:ext cx="10515600" cy="712800"/>
          </a:xfrm>
          <a:prstGeom prst="rect">
            <a:avLst/>
          </a:prstGeom>
        </p:spPr>
        <p:txBody>
          <a:bodyPr>
            <a:normAutofit/>
          </a:bodyPr>
          <a:lst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anose="05000000000000000000" pitchFamily="2" charset="2"/>
              <a:buChar char="§"/>
              <a:defRPr sz="2800">
                <a:solidFill>
                  <a:schemeClr val="tx1"/>
                </a:solidFill>
                <a:latin typeface="+mn-lt"/>
              </a:defRPr>
            </a:lvl2pPr>
            <a:lvl3pPr marL="1143000" indent="-228600" algn="l" rtl="0" eaLnBrk="1" fontAlgn="base" hangingPunct="1">
              <a:spcBef>
                <a:spcPct val="20000"/>
              </a:spcBef>
              <a:spcAft>
                <a:spcPct val="0"/>
              </a:spcAft>
              <a:buFont typeface="Calibri" panose="020F0502020204030204" pitchFamily="34" charset="0"/>
              <a:buChar char="−"/>
              <a:defRPr sz="2400">
                <a:solidFill>
                  <a:schemeClr val="tx1"/>
                </a:solidFill>
                <a:latin typeface="+mn-lt"/>
              </a:defRPr>
            </a:lvl3pPr>
            <a:lvl4pPr marL="1600200" indent="-228600" algn="l" rtl="0" eaLnBrk="1" fontAlgn="base" hangingPunct="1">
              <a:spcBef>
                <a:spcPct val="20000"/>
              </a:spcBef>
              <a:spcAft>
                <a:spcPct val="0"/>
              </a:spcAft>
              <a:buFont typeface="Courier New" panose="02070309020205020404" pitchFamily="49" charset="0"/>
              <a:buChar char="o"/>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ctr">
              <a:spcBef>
                <a:spcPct val="0"/>
              </a:spcBef>
              <a:buNone/>
            </a:pPr>
            <a:r>
              <a:rPr lang="en-US" altLang="ja-JP" kern="0" dirty="0">
                <a:solidFill>
                  <a:schemeClr val="tx2"/>
                </a:solidFill>
                <a:ea typeface="+mj-ea"/>
                <a:cs typeface="+mj-cs"/>
              </a:rPr>
              <a:t>PROPOSED CHANGES TO UNR49 05 SERIES</a:t>
            </a:r>
            <a:endParaRPr lang="en-GB" kern="0" dirty="0">
              <a:solidFill>
                <a:schemeClr val="tx2"/>
              </a:solidFill>
              <a:ea typeface="+mj-ea"/>
              <a:cs typeface="+mj-cs"/>
            </a:endParaRPr>
          </a:p>
        </p:txBody>
      </p:sp>
      <p:sp>
        <p:nvSpPr>
          <p:cNvPr id="7" name="Footer Placeholder 4">
            <a:extLst>
              <a:ext uri="{FF2B5EF4-FFF2-40B4-BE49-F238E27FC236}">
                <a16:creationId xmlns:a16="http://schemas.microsoft.com/office/drawing/2014/main" id="{DE8DD7CC-9D99-3681-3FC0-CD952480584D}"/>
              </a:ext>
            </a:extLst>
          </p:cNvPr>
          <p:cNvSpPr txBox="1">
            <a:spLocks/>
          </p:cNvSpPr>
          <p:nvPr/>
        </p:nvSpPr>
        <p:spPr>
          <a:xfrm>
            <a:off x="838200" y="6345827"/>
            <a:ext cx="1417320" cy="365125"/>
          </a:xfrm>
          <a:prstGeom prst="rect">
            <a:avLst/>
          </a:prstGeom>
        </p:spPr>
        <p:txBody>
          <a:bodyPr/>
          <a:ls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nl-BE" sz="1600" dirty="0"/>
              <a:t>H2 ICE R49</a:t>
            </a:r>
          </a:p>
        </p:txBody>
      </p:sp>
      <p:sp>
        <p:nvSpPr>
          <p:cNvPr id="8" name="Espace réservé du numéro de diapositive 7">
            <a:extLst>
              <a:ext uri="{FF2B5EF4-FFF2-40B4-BE49-F238E27FC236}">
                <a16:creationId xmlns:a16="http://schemas.microsoft.com/office/drawing/2014/main" id="{8E8263D9-9D49-1612-8E83-9FDB0DDB43D4}"/>
              </a:ext>
            </a:extLst>
          </p:cNvPr>
          <p:cNvSpPr>
            <a:spLocks noGrp="1"/>
          </p:cNvSpPr>
          <p:nvPr>
            <p:ph type="sldNum" sz="quarter" idx="12"/>
          </p:nvPr>
        </p:nvSpPr>
        <p:spPr/>
        <p:txBody>
          <a:bodyPr/>
          <a:lstStyle/>
          <a:p>
            <a:fld id="{E4A5D464-134C-4C80-B41F-7081051DEBC1}" type="slidenum">
              <a:rPr lang="ja-JP" altLang="fr-FR" smtClean="0"/>
              <a:pPr/>
              <a:t>4</a:t>
            </a:fld>
            <a:endParaRPr lang="fr-FR" altLang="ja-JP"/>
          </a:p>
        </p:txBody>
      </p:sp>
      <p:sp>
        <p:nvSpPr>
          <p:cNvPr id="14" name="Inhaltsplatzhalter 1">
            <a:extLst>
              <a:ext uri="{FF2B5EF4-FFF2-40B4-BE49-F238E27FC236}">
                <a16:creationId xmlns:a16="http://schemas.microsoft.com/office/drawing/2014/main" id="{46A63D31-56BB-E1C8-A88C-602C80351631}"/>
              </a:ext>
            </a:extLst>
          </p:cNvPr>
          <p:cNvSpPr>
            <a:spLocks noGrp="1"/>
          </p:cNvSpPr>
          <p:nvPr>
            <p:ph idx="1"/>
          </p:nvPr>
        </p:nvSpPr>
        <p:spPr>
          <a:xfrm>
            <a:off x="838200" y="1483200"/>
            <a:ext cx="10515600" cy="4694400"/>
          </a:xfrm>
        </p:spPr>
        <p:txBody>
          <a:bodyPr>
            <a:normAutofit lnSpcReduction="10000"/>
          </a:bodyPr>
          <a:lstStyle/>
          <a:p>
            <a:pPr>
              <a:buFont typeface="Wingdings" panose="05000000000000000000" pitchFamily="2" charset="2"/>
              <a:buChar char="Ø"/>
            </a:pPr>
            <a:r>
              <a:rPr lang="en-US" altLang="ja-JP" sz="2500" dirty="0"/>
              <a:t>The scope of the changes will be the same as for the 07 series with the "Lean" approach, and the changes will be minimum.</a:t>
            </a:r>
          </a:p>
          <a:p>
            <a:pPr>
              <a:buFont typeface="Wingdings" panose="05000000000000000000" pitchFamily="2" charset="2"/>
              <a:buChar char="Ø"/>
            </a:pPr>
            <a:endParaRPr lang="en-US" altLang="ja-JP" sz="2500" dirty="0"/>
          </a:p>
          <a:p>
            <a:pPr>
              <a:buFont typeface="Wingdings" panose="05000000000000000000" pitchFamily="2" charset="2"/>
              <a:buChar char="Ø"/>
            </a:pPr>
            <a:r>
              <a:rPr lang="en-US" altLang="ja-JP" sz="2500" dirty="0"/>
              <a:t>Dual fuel application and dilution measurement will be changed in the second full approach as in the 07 series.</a:t>
            </a:r>
          </a:p>
          <a:p>
            <a:pPr marL="0" indent="0">
              <a:buNone/>
            </a:pPr>
            <a:endParaRPr lang="en-US" altLang="ja-JP" sz="2500" dirty="0"/>
          </a:p>
          <a:p>
            <a:r>
              <a:rPr lang="en-US" altLang="ja-JP" sz="2500" dirty="0"/>
              <a:t>The H2-ICE changes in 05 series of UN Regulation No. 49 are based on the changes in the 07 series and modified to conform to the EURO III, IV, and V test methods.</a:t>
            </a:r>
          </a:p>
          <a:p>
            <a:pPr>
              <a:buFont typeface="Wingdings" panose="05000000000000000000" pitchFamily="2" charset="2"/>
              <a:buChar char="Ø"/>
            </a:pPr>
            <a:endParaRPr lang="en-US" altLang="ja-JP" sz="2500" dirty="0"/>
          </a:p>
          <a:p>
            <a:pPr>
              <a:buFont typeface="Wingdings" panose="05000000000000000000" pitchFamily="2" charset="2"/>
              <a:buChar char="Ø"/>
            </a:pPr>
            <a:r>
              <a:rPr lang="en-US" altLang="ja-JP" sz="2500" dirty="0"/>
              <a:t>Please refer to the next page and beyond for the details of the proposed changes.</a:t>
            </a:r>
          </a:p>
          <a:p>
            <a:endParaRPr lang="en-GB"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1612BDF1-97DC-8D4E-F0F6-0B78581C54EB}"/>
              </a:ext>
            </a:extLst>
          </p:cNvPr>
          <p:cNvSpPr>
            <a:spLocks noGrp="1"/>
          </p:cNvSpPr>
          <p:nvPr>
            <p:ph type="sldNum" sz="quarter" idx="12"/>
          </p:nvPr>
        </p:nvSpPr>
        <p:spPr/>
        <p:txBody>
          <a:bodyPr/>
          <a:lstStyle/>
          <a:p>
            <a:fld id="{E4A5D464-134C-4C80-B41F-7081051DEBC1}" type="slidenum">
              <a:rPr lang="ja-JP" altLang="fr-FR" smtClean="0"/>
              <a:pPr/>
              <a:t>5</a:t>
            </a:fld>
            <a:endParaRPr lang="fr-FR" altLang="ja-JP"/>
          </a:p>
        </p:txBody>
      </p:sp>
      <p:sp>
        <p:nvSpPr>
          <p:cNvPr id="6" name="Content Placeholder 1">
            <a:extLst>
              <a:ext uri="{FF2B5EF4-FFF2-40B4-BE49-F238E27FC236}">
                <a16:creationId xmlns:a16="http://schemas.microsoft.com/office/drawing/2014/main" id="{BADA5688-EF70-B969-2610-212740ACAB43}"/>
              </a:ext>
            </a:extLst>
          </p:cNvPr>
          <p:cNvSpPr txBox="1">
            <a:spLocks/>
          </p:cNvSpPr>
          <p:nvPr/>
        </p:nvSpPr>
        <p:spPr bwMode="auto">
          <a:xfrm>
            <a:off x="623393" y="1380732"/>
            <a:ext cx="10515600" cy="469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anose="05000000000000000000" pitchFamily="2" charset="2"/>
              <a:buChar char="§"/>
              <a:defRPr sz="2800">
                <a:solidFill>
                  <a:schemeClr val="tx1"/>
                </a:solidFill>
                <a:latin typeface="+mn-lt"/>
              </a:defRPr>
            </a:lvl2pPr>
            <a:lvl3pPr marL="1143000" indent="-228600" algn="l" rtl="0" eaLnBrk="1" fontAlgn="base" hangingPunct="1">
              <a:spcBef>
                <a:spcPct val="20000"/>
              </a:spcBef>
              <a:spcAft>
                <a:spcPct val="0"/>
              </a:spcAft>
              <a:buFont typeface="Calibri" panose="020F0502020204030204" pitchFamily="34" charset="0"/>
              <a:buChar char="−"/>
              <a:defRPr sz="2400">
                <a:solidFill>
                  <a:schemeClr val="tx1"/>
                </a:solidFill>
                <a:latin typeface="+mn-lt"/>
              </a:defRPr>
            </a:lvl3pPr>
            <a:lvl4pPr marL="1600200" indent="-228600" algn="l" rtl="0" eaLnBrk="1" fontAlgn="base" hangingPunct="1">
              <a:spcBef>
                <a:spcPct val="20000"/>
              </a:spcBef>
              <a:spcAft>
                <a:spcPct val="0"/>
              </a:spcAft>
              <a:buFont typeface="Courier New" panose="02070309020205020404" pitchFamily="49" charset="0"/>
              <a:buChar char="o"/>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Font typeface="Wingdings" pitchFamily="2" charset="2"/>
              <a:buNone/>
            </a:pPr>
            <a:r>
              <a:rPr lang="en-US" altLang="ja-JP" sz="2400" b="1" u="sng" kern="0" dirty="0"/>
              <a:t>Regulation:</a:t>
            </a:r>
          </a:p>
          <a:p>
            <a:r>
              <a:rPr lang="en-US" altLang="ja-JP" sz="2400" kern="0" dirty="0"/>
              <a:t>Measurement of all emission species is required for hydrogen</a:t>
            </a:r>
            <a:r>
              <a:rPr lang="ja-JP" altLang="en-US" sz="2400" kern="0" dirty="0"/>
              <a:t> </a:t>
            </a:r>
            <a:r>
              <a:rPr lang="en-US" altLang="ja-JP" sz="2400" kern="0" dirty="0"/>
              <a:t>fueled engines.</a:t>
            </a:r>
            <a:r>
              <a:rPr lang="ja-JP" altLang="en-US" sz="2400" kern="0" dirty="0"/>
              <a:t>　</a:t>
            </a:r>
            <a:endParaRPr lang="en-US" altLang="ja-JP" sz="2400" kern="0" dirty="0"/>
          </a:p>
          <a:p>
            <a:pPr marL="0" indent="0">
              <a:buFont typeface="Wingdings" pitchFamily="2" charset="2"/>
              <a:buNone/>
            </a:pPr>
            <a:r>
              <a:rPr lang="ja-JP" altLang="en-US" sz="2400" kern="0" dirty="0"/>
              <a:t>　　</a:t>
            </a:r>
            <a:r>
              <a:rPr lang="en-US" altLang="ja-JP" sz="2400" kern="0" dirty="0"/>
              <a:t>(NOx, CO, THC/NMHC, PM mass)</a:t>
            </a:r>
            <a:r>
              <a:rPr lang="ja-JP" altLang="en-US" sz="2400" kern="0" dirty="0"/>
              <a:t>　　</a:t>
            </a:r>
            <a:endParaRPr lang="en-US" altLang="ja-JP" sz="2400" kern="0" dirty="0"/>
          </a:p>
          <a:p>
            <a:r>
              <a:rPr lang="en-US" altLang="ja-JP" sz="2400" kern="0" dirty="0"/>
              <a:t>Labels introduced for hydrogen </a:t>
            </a:r>
            <a:r>
              <a:rPr lang="en-US" altLang="ja-JP" sz="2400" kern="0" dirty="0" err="1"/>
              <a:t>fuelled</a:t>
            </a:r>
            <a:r>
              <a:rPr lang="en-US" altLang="ja-JP" sz="2400" kern="0" dirty="0"/>
              <a:t> engines differing between PI / CI engines and gaseous / liquid hydrogen injection.</a:t>
            </a:r>
          </a:p>
          <a:p>
            <a:r>
              <a:rPr lang="en-US" altLang="ja-JP" sz="2400" kern="0" dirty="0"/>
              <a:t>Add provisions for increased water content in exhaust gases.</a:t>
            </a:r>
          </a:p>
          <a:p>
            <a:pPr marL="0" indent="0">
              <a:buFont typeface="Wingdings" pitchFamily="2" charset="2"/>
              <a:buNone/>
            </a:pPr>
            <a:r>
              <a:rPr lang="en-US" altLang="ja-JP" sz="2400" kern="0" dirty="0"/>
              <a:t>   (Equipment will comply with water content during testing)</a:t>
            </a:r>
            <a:r>
              <a:rPr lang="ja-JP" altLang="en-US" sz="2400" kern="0" dirty="0"/>
              <a:t>　</a:t>
            </a:r>
            <a:endParaRPr lang="en-US" altLang="ja-JP" sz="2400" kern="0" dirty="0"/>
          </a:p>
          <a:p>
            <a:endParaRPr lang="en-US" altLang="ja-JP" sz="2400" kern="0" dirty="0"/>
          </a:p>
          <a:p>
            <a:pPr marL="0" indent="0">
              <a:buFont typeface="Wingdings" pitchFamily="2" charset="2"/>
              <a:buNone/>
            </a:pPr>
            <a:r>
              <a:rPr lang="en-US" altLang="ja-JP" sz="2400" b="1" u="sng" kern="0" dirty="0"/>
              <a:t>Annex 1~3</a:t>
            </a:r>
          </a:p>
          <a:p>
            <a:r>
              <a:rPr lang="en-US" altLang="ja-JP" sz="2400" kern="0" dirty="0"/>
              <a:t>Label changes to conform to hydrogen fueled engines.</a:t>
            </a:r>
            <a:endParaRPr lang="en-GB" sz="2400" kern="0" dirty="0"/>
          </a:p>
        </p:txBody>
      </p:sp>
      <p:sp>
        <p:nvSpPr>
          <p:cNvPr id="7" name="Text Placeholder 3">
            <a:extLst>
              <a:ext uri="{FF2B5EF4-FFF2-40B4-BE49-F238E27FC236}">
                <a16:creationId xmlns:a16="http://schemas.microsoft.com/office/drawing/2014/main" id="{17691CC4-A83B-5607-7D0C-70CA7232B1CC}"/>
              </a:ext>
            </a:extLst>
          </p:cNvPr>
          <p:cNvSpPr txBox="1">
            <a:spLocks/>
          </p:cNvSpPr>
          <p:nvPr/>
        </p:nvSpPr>
        <p:spPr bwMode="auto">
          <a:xfrm>
            <a:off x="838200" y="376191"/>
            <a:ext cx="10515600" cy="712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Font typeface="Wingdings" pitchFamily="2" charset="2"/>
              <a:buNone/>
              <a:defRPr sz="4500" cap="all" baseline="0">
                <a:solidFill>
                  <a:schemeClr val="accent1"/>
                </a:solidFill>
                <a:latin typeface="+mj-lt"/>
                <a:ea typeface="+mn-ea"/>
                <a:cs typeface="+mn-cs"/>
              </a:defRPr>
            </a:lvl1pPr>
            <a:lvl2pPr marL="742950" indent="-285750" algn="l" rtl="0" eaLnBrk="1" fontAlgn="base" hangingPunct="1">
              <a:spcBef>
                <a:spcPct val="20000"/>
              </a:spcBef>
              <a:spcAft>
                <a:spcPct val="0"/>
              </a:spcAft>
              <a:buFont typeface="Wingdings" panose="05000000000000000000" pitchFamily="2" charset="2"/>
              <a:buChar char="§"/>
              <a:defRPr sz="2800">
                <a:solidFill>
                  <a:schemeClr val="tx1"/>
                </a:solidFill>
                <a:latin typeface="+mn-lt"/>
              </a:defRPr>
            </a:lvl2pPr>
            <a:lvl3pPr marL="1143000" indent="-228600" algn="l" rtl="0" eaLnBrk="1" fontAlgn="base" hangingPunct="1">
              <a:spcBef>
                <a:spcPct val="20000"/>
              </a:spcBef>
              <a:spcAft>
                <a:spcPct val="0"/>
              </a:spcAft>
              <a:buFont typeface="Calibri" panose="020F0502020204030204" pitchFamily="34" charset="0"/>
              <a:buChar char="−"/>
              <a:defRPr sz="2400">
                <a:solidFill>
                  <a:schemeClr val="tx1"/>
                </a:solidFill>
                <a:latin typeface="+mn-lt"/>
              </a:defRPr>
            </a:lvl3pPr>
            <a:lvl4pPr marL="1600200" indent="-228600" algn="l" rtl="0" eaLnBrk="1" fontAlgn="base" hangingPunct="1">
              <a:spcBef>
                <a:spcPct val="20000"/>
              </a:spcBef>
              <a:spcAft>
                <a:spcPct val="0"/>
              </a:spcAft>
              <a:buFont typeface="Courier New" panose="02070309020205020404" pitchFamily="49" charset="0"/>
              <a:buChar char="o"/>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lgn="ctr">
              <a:spcBef>
                <a:spcPct val="0"/>
              </a:spcBef>
            </a:pPr>
            <a:r>
              <a:rPr lang="en-US" altLang="ja-JP" sz="3200" kern="0">
                <a:solidFill>
                  <a:schemeClr val="tx2"/>
                </a:solidFill>
                <a:ea typeface="+mj-ea"/>
                <a:cs typeface="+mj-cs"/>
              </a:rPr>
              <a:t>Proposed Changes to UNR49 05 Series</a:t>
            </a:r>
            <a:endParaRPr lang="en-GB" sz="3200" kern="0" dirty="0">
              <a:solidFill>
                <a:schemeClr val="tx2"/>
              </a:solidFill>
              <a:ea typeface="+mj-ea"/>
              <a:cs typeface="+mj-cs"/>
            </a:endParaRPr>
          </a:p>
        </p:txBody>
      </p:sp>
      <p:sp>
        <p:nvSpPr>
          <p:cNvPr id="8" name="Footer Placeholder 4">
            <a:extLst>
              <a:ext uri="{FF2B5EF4-FFF2-40B4-BE49-F238E27FC236}">
                <a16:creationId xmlns:a16="http://schemas.microsoft.com/office/drawing/2014/main" id="{2D4CB171-D392-5309-CFCC-23F7AB7C28AC}"/>
              </a:ext>
            </a:extLst>
          </p:cNvPr>
          <p:cNvSpPr txBox="1">
            <a:spLocks/>
          </p:cNvSpPr>
          <p:nvPr/>
        </p:nvSpPr>
        <p:spPr bwMode="auto">
          <a:xfrm>
            <a:off x="838201" y="6356350"/>
            <a:ext cx="1417320" cy="365125"/>
          </a:xfrm>
          <a:prstGeom prst="rect">
            <a:avLst/>
          </a:prstGeom>
          <a:noFill/>
          <a:ln w="9525">
            <a:noFill/>
            <a:miter lim="800000"/>
            <a:headEnd/>
            <a:tailEnd/>
          </a:ln>
          <a:effectLst/>
        </p:spPr>
        <p:txBody>
          <a:bodyPr vert="horz" wrap="square" lIns="0" tIns="45720" rIns="91440" bIns="45720" numCol="1" rtlCol="0" anchor="ctr" anchorCtr="0" compatLnSpc="1">
            <a:prstTxWarp prst="textNoShape">
              <a:avLst/>
            </a:prstTxWarp>
          </a:bodyPr>
          <a:lstStyle>
            <a:defPPr>
              <a:defRPr lang="fr-FR"/>
            </a:defPPr>
            <a:lvl1pPr algn="ctr" rtl="0" fontAlgn="base">
              <a:spcBef>
                <a:spcPct val="0"/>
              </a:spcBef>
              <a:spcAft>
                <a:spcPct val="0"/>
              </a:spcAft>
              <a:defRPr lang="nl-BE" sz="1400" kern="1200" smtClean="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l"/>
            <a:r>
              <a:rPr lang="en-GB" sz="1600" dirty="0"/>
              <a:t>H2 ICE R49</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1CD5D4D6-4FEB-6DCE-8BE8-7272255474F7}"/>
              </a:ext>
            </a:extLst>
          </p:cNvPr>
          <p:cNvSpPr>
            <a:spLocks noGrp="1"/>
          </p:cNvSpPr>
          <p:nvPr>
            <p:ph type="sldNum" sz="quarter" idx="12"/>
          </p:nvPr>
        </p:nvSpPr>
        <p:spPr/>
        <p:txBody>
          <a:bodyPr/>
          <a:lstStyle/>
          <a:p>
            <a:fld id="{E4A5D464-134C-4C80-B41F-7081051DEBC1}" type="slidenum">
              <a:rPr lang="ja-JP" altLang="fr-FR" smtClean="0"/>
              <a:pPr/>
              <a:t>6</a:t>
            </a:fld>
            <a:endParaRPr lang="fr-FR" altLang="ja-JP"/>
          </a:p>
        </p:txBody>
      </p:sp>
      <p:sp>
        <p:nvSpPr>
          <p:cNvPr id="5" name="Content Placeholder 1">
            <a:extLst>
              <a:ext uri="{FF2B5EF4-FFF2-40B4-BE49-F238E27FC236}">
                <a16:creationId xmlns:a16="http://schemas.microsoft.com/office/drawing/2014/main" id="{F9C6048C-335E-33FF-7C8D-8F6FF020D8F2}"/>
              </a:ext>
            </a:extLst>
          </p:cNvPr>
          <p:cNvSpPr>
            <a:spLocks noGrp="1"/>
          </p:cNvSpPr>
          <p:nvPr>
            <p:ph idx="1"/>
          </p:nvPr>
        </p:nvSpPr>
        <p:spPr>
          <a:xfrm>
            <a:off x="551384" y="1052736"/>
            <a:ext cx="11449271" cy="5688632"/>
          </a:xfrm>
        </p:spPr>
        <p:txBody>
          <a:bodyPr/>
          <a:lstStyle/>
          <a:p>
            <a:pPr marL="0" indent="0">
              <a:buNone/>
            </a:pPr>
            <a:r>
              <a:rPr lang="en-US" altLang="ja-JP" sz="2400" b="1" u="sng" dirty="0"/>
              <a:t>Annex 4A</a:t>
            </a:r>
            <a:r>
              <a:rPr lang="ja-JP" altLang="fr-FR" sz="2400" b="1" u="sng" dirty="0"/>
              <a:t> </a:t>
            </a:r>
            <a:r>
              <a:rPr lang="fr-FR" altLang="ja-JP" sz="2400" b="1" u="sng" dirty="0"/>
              <a:t>(</a:t>
            </a:r>
            <a:r>
              <a:rPr lang="en-US" altLang="ja-JP" sz="2400" b="1" u="sng" dirty="0"/>
              <a:t>ETC/ESC Test Procedure</a:t>
            </a:r>
            <a:r>
              <a:rPr lang="fr-FR" altLang="ja-JP" sz="2400" b="1" u="sng" dirty="0"/>
              <a:t>):</a:t>
            </a:r>
            <a:endParaRPr lang="en-US" altLang="ja-JP" sz="2400" b="1" u="sng" dirty="0"/>
          </a:p>
          <a:p>
            <a:pPr>
              <a:buFont typeface="Wingdings" panose="05000000000000000000" pitchFamily="2" charset="2"/>
              <a:buChar char="Ø"/>
            </a:pPr>
            <a:r>
              <a:rPr lang="en-US" altLang="ja-JP" sz="2200" dirty="0"/>
              <a:t>Amend the emissions formula to match the ETC/ESC test procedure.</a:t>
            </a:r>
          </a:p>
          <a:p>
            <a:pPr>
              <a:buFont typeface="Wingdings" panose="05000000000000000000" pitchFamily="2" charset="2"/>
              <a:buChar char="Ø"/>
            </a:pPr>
            <a:r>
              <a:rPr lang="en-US" altLang="ja-JP" sz="2200" dirty="0"/>
              <a:t>Add dry/wet correction equations applicable to hydrogen-fueled engines, as in 07 series of UN Regulation No. 49.</a:t>
            </a:r>
          </a:p>
          <a:p>
            <a:r>
              <a:rPr lang="en-US" altLang="ja-JP" sz="2200" dirty="0"/>
              <a:t>CO analyzer interference check adapted to near zero CO emissions for hydrogen-fueled engines, as in 07 series of UN Regulation No. 49.</a:t>
            </a:r>
          </a:p>
          <a:p>
            <a:pPr>
              <a:buFont typeface="Wingdings" panose="05000000000000000000" pitchFamily="2" charset="2"/>
              <a:buChar char="Ø"/>
            </a:pPr>
            <a:r>
              <a:rPr lang="en-US" altLang="ja-JP" sz="2200" dirty="0"/>
              <a:t>Carbon flow check to be performed on diesel engines before installation of hydrogen-fueled engines, as in 07 series of UN Regulation No. 49.</a:t>
            </a:r>
          </a:p>
          <a:p>
            <a:pPr marL="0" indent="0">
              <a:buNone/>
            </a:pPr>
            <a:endParaRPr lang="en-US" altLang="ja-JP" sz="2400" dirty="0"/>
          </a:p>
          <a:p>
            <a:pPr marL="0" indent="0">
              <a:buNone/>
            </a:pPr>
            <a:r>
              <a:rPr lang="en-US" altLang="ja-JP" sz="2400" b="1" u="sng" dirty="0"/>
              <a:t>Annex 4B</a:t>
            </a:r>
            <a:r>
              <a:rPr lang="ja-JP" altLang="fr-FR" sz="2400" b="1" u="sng" dirty="0"/>
              <a:t> </a:t>
            </a:r>
            <a:r>
              <a:rPr lang="fr-FR" altLang="ja-JP" sz="2400" b="1" u="sng" dirty="0"/>
              <a:t>(</a:t>
            </a:r>
            <a:r>
              <a:rPr lang="en-US" altLang="ja-JP" sz="2400" b="1" u="sng" dirty="0"/>
              <a:t>WHDC</a:t>
            </a:r>
            <a:r>
              <a:rPr lang="ja-JP" altLang="en-US" sz="2400" b="1" u="sng" dirty="0"/>
              <a:t> </a:t>
            </a:r>
            <a:r>
              <a:rPr lang="en-US" altLang="ja-JP" sz="2400" b="1" u="sng" dirty="0"/>
              <a:t>Test Procedure</a:t>
            </a:r>
            <a:r>
              <a:rPr lang="fr-FR" altLang="ja-JP" sz="2400" b="1" u="sng" dirty="0"/>
              <a:t>):</a:t>
            </a:r>
            <a:endParaRPr lang="en-US" altLang="ja-JP" sz="2400" b="1" u="sng" dirty="0"/>
          </a:p>
          <a:p>
            <a:pPr>
              <a:buFont typeface="Wingdings" panose="05000000000000000000" pitchFamily="2" charset="2"/>
              <a:buChar char="Ø"/>
            </a:pPr>
            <a:r>
              <a:rPr lang="en-US" altLang="ja-JP" sz="2200" dirty="0"/>
              <a:t>The 05 series of UN Regulation No. 49 is not included in this issue because this test method is used only for Dual Fuel engines.</a:t>
            </a:r>
          </a:p>
          <a:p>
            <a:pPr>
              <a:buFont typeface="Wingdings" panose="05000000000000000000" pitchFamily="2" charset="2"/>
              <a:buChar char="Ø"/>
            </a:pPr>
            <a:r>
              <a:rPr lang="en-US" altLang="ja-JP" sz="2200" dirty="0"/>
              <a:t>It will be amended when Dual Fuel engines are supported in the revision of the Full Approach.</a:t>
            </a:r>
          </a:p>
          <a:p>
            <a:pPr marL="0" indent="0">
              <a:buNone/>
            </a:pPr>
            <a:endParaRPr lang="en-GB" sz="2400" dirty="0"/>
          </a:p>
        </p:txBody>
      </p:sp>
      <p:sp>
        <p:nvSpPr>
          <p:cNvPr id="6" name="Text Placeholder 3">
            <a:extLst>
              <a:ext uri="{FF2B5EF4-FFF2-40B4-BE49-F238E27FC236}">
                <a16:creationId xmlns:a16="http://schemas.microsoft.com/office/drawing/2014/main" id="{DB01687D-CDC4-29CA-2C08-E3E59F18FCC7}"/>
              </a:ext>
            </a:extLst>
          </p:cNvPr>
          <p:cNvSpPr txBox="1">
            <a:spLocks/>
          </p:cNvSpPr>
          <p:nvPr/>
        </p:nvSpPr>
        <p:spPr>
          <a:xfrm>
            <a:off x="838199" y="365668"/>
            <a:ext cx="10515600" cy="712800"/>
          </a:xfrm>
          <a:prstGeom prst="rect">
            <a:avLst/>
          </a:prstGeom>
        </p:spPr>
        <p:txBody>
          <a:bodyPr>
            <a:normAutofit/>
          </a:bodyPr>
          <a:lst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anose="05000000000000000000" pitchFamily="2" charset="2"/>
              <a:buChar char="§"/>
              <a:defRPr sz="2800">
                <a:solidFill>
                  <a:schemeClr val="tx1"/>
                </a:solidFill>
                <a:latin typeface="+mn-lt"/>
              </a:defRPr>
            </a:lvl2pPr>
            <a:lvl3pPr marL="1143000" indent="-228600" algn="l" rtl="0" eaLnBrk="1" fontAlgn="base" hangingPunct="1">
              <a:spcBef>
                <a:spcPct val="20000"/>
              </a:spcBef>
              <a:spcAft>
                <a:spcPct val="0"/>
              </a:spcAft>
              <a:buFont typeface="Calibri" panose="020F0502020204030204" pitchFamily="34" charset="0"/>
              <a:buChar char="−"/>
              <a:defRPr sz="2400">
                <a:solidFill>
                  <a:schemeClr val="tx1"/>
                </a:solidFill>
                <a:latin typeface="+mn-lt"/>
              </a:defRPr>
            </a:lvl3pPr>
            <a:lvl4pPr marL="1600200" indent="-228600" algn="l" rtl="0" eaLnBrk="1" fontAlgn="base" hangingPunct="1">
              <a:spcBef>
                <a:spcPct val="20000"/>
              </a:spcBef>
              <a:spcAft>
                <a:spcPct val="0"/>
              </a:spcAft>
              <a:buFont typeface="Courier New" panose="02070309020205020404" pitchFamily="49" charset="0"/>
              <a:buChar char="o"/>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ctr">
              <a:spcBef>
                <a:spcPct val="0"/>
              </a:spcBef>
              <a:buNone/>
            </a:pPr>
            <a:r>
              <a:rPr lang="en-US" altLang="ja-JP" kern="0" dirty="0">
                <a:solidFill>
                  <a:schemeClr val="tx2"/>
                </a:solidFill>
                <a:ea typeface="+mj-ea"/>
                <a:cs typeface="+mj-cs"/>
              </a:rPr>
              <a:t>PROPOSED CHANGES TO UNR49 05 SERIES</a:t>
            </a:r>
            <a:endParaRPr lang="en-GB" kern="0" dirty="0">
              <a:solidFill>
                <a:schemeClr val="tx2"/>
              </a:solidFill>
              <a:ea typeface="+mj-ea"/>
              <a:cs typeface="+mj-cs"/>
            </a:endParaRPr>
          </a:p>
        </p:txBody>
      </p:sp>
      <p:sp>
        <p:nvSpPr>
          <p:cNvPr id="7" name="Footer Placeholder 4">
            <a:extLst>
              <a:ext uri="{FF2B5EF4-FFF2-40B4-BE49-F238E27FC236}">
                <a16:creationId xmlns:a16="http://schemas.microsoft.com/office/drawing/2014/main" id="{AF3A3E9D-8D02-FFE4-0D84-8D7321CD5E8C}"/>
              </a:ext>
            </a:extLst>
          </p:cNvPr>
          <p:cNvSpPr txBox="1">
            <a:spLocks/>
          </p:cNvSpPr>
          <p:nvPr/>
        </p:nvSpPr>
        <p:spPr>
          <a:xfrm>
            <a:off x="358200" y="6520259"/>
            <a:ext cx="1417320" cy="365125"/>
          </a:xfrm>
          <a:prstGeom prst="rect">
            <a:avLst/>
          </a:prstGeom>
        </p:spPr>
        <p:txBody>
          <a:bodyPr/>
          <a:ls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GB" sz="1600" dirty="0"/>
              <a:t>H2 ICE R49</a:t>
            </a:r>
          </a:p>
        </p:txBody>
      </p:sp>
    </p:spTree>
    <p:extLst>
      <p:ext uri="{BB962C8B-B14F-4D97-AF65-F5344CB8AC3E}">
        <p14:creationId xmlns:p14="http://schemas.microsoft.com/office/powerpoint/2010/main" val="3484471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72A0C1BA-E443-F0E2-DE2D-9E55B329AD34}"/>
              </a:ext>
            </a:extLst>
          </p:cNvPr>
          <p:cNvSpPr>
            <a:spLocks noGrp="1"/>
          </p:cNvSpPr>
          <p:nvPr>
            <p:ph type="sldNum" sz="quarter" idx="12"/>
          </p:nvPr>
        </p:nvSpPr>
        <p:spPr/>
        <p:txBody>
          <a:bodyPr/>
          <a:lstStyle/>
          <a:p>
            <a:fld id="{E4A5D464-134C-4C80-B41F-7081051DEBC1}" type="slidenum">
              <a:rPr lang="ja-JP" altLang="fr-FR" smtClean="0"/>
              <a:pPr/>
              <a:t>7</a:t>
            </a:fld>
            <a:endParaRPr lang="fr-FR" altLang="ja-JP"/>
          </a:p>
        </p:txBody>
      </p:sp>
      <p:sp>
        <p:nvSpPr>
          <p:cNvPr id="5" name="Content Placeholder 1">
            <a:extLst>
              <a:ext uri="{FF2B5EF4-FFF2-40B4-BE49-F238E27FC236}">
                <a16:creationId xmlns:a16="http://schemas.microsoft.com/office/drawing/2014/main" id="{09B05758-6BFD-6815-C827-CEB0F5A66D11}"/>
              </a:ext>
            </a:extLst>
          </p:cNvPr>
          <p:cNvSpPr>
            <a:spLocks noGrp="1"/>
          </p:cNvSpPr>
          <p:nvPr>
            <p:ph idx="1"/>
          </p:nvPr>
        </p:nvSpPr>
        <p:spPr>
          <a:xfrm>
            <a:off x="622784" y="1340768"/>
            <a:ext cx="10946432" cy="4694400"/>
          </a:xfrm>
        </p:spPr>
        <p:txBody>
          <a:bodyPr/>
          <a:lstStyle/>
          <a:p>
            <a:pPr marL="0" indent="0">
              <a:buNone/>
            </a:pPr>
            <a:r>
              <a:rPr lang="en-US" altLang="ja-JP" sz="2400" b="1" u="sng" dirty="0"/>
              <a:t>Annex 5</a:t>
            </a:r>
            <a:r>
              <a:rPr lang="ja-JP" altLang="fr-FR" sz="2400" b="1" u="sng" dirty="0"/>
              <a:t> </a:t>
            </a:r>
            <a:r>
              <a:rPr lang="fr-FR" altLang="ja-JP" sz="2400" b="1" u="sng" dirty="0"/>
              <a:t>(</a:t>
            </a:r>
            <a:r>
              <a:rPr lang="en-US" altLang="ja-JP" sz="2400" b="1" u="sng" dirty="0"/>
              <a:t>Specification of reference fuels):</a:t>
            </a:r>
          </a:p>
          <a:p>
            <a:pPr>
              <a:buFont typeface="Wingdings" panose="05000000000000000000" pitchFamily="2" charset="2"/>
              <a:buChar char="Ø"/>
            </a:pPr>
            <a:r>
              <a:rPr lang="en-US" altLang="ja-JP" sz="2200" dirty="0"/>
              <a:t>Definition of reference fuel for hydrogen derived from ISO14687:2019 Grade D (Type I (gaseous) or II (liquid)) is needed.</a:t>
            </a:r>
          </a:p>
          <a:p>
            <a:pPr>
              <a:buFont typeface="Wingdings" panose="05000000000000000000" pitchFamily="2" charset="2"/>
              <a:buChar char="Ø"/>
            </a:pPr>
            <a:r>
              <a:rPr lang="en-US" altLang="ja-JP" sz="2200" dirty="0"/>
              <a:t>Therefore, the definition provided in the 07 series of UN Regulation No. 49 is adopted.</a:t>
            </a:r>
          </a:p>
          <a:p>
            <a:pPr>
              <a:buFont typeface="Wingdings" panose="05000000000000000000" pitchFamily="2" charset="2"/>
              <a:buChar char="Ø"/>
            </a:pPr>
            <a:r>
              <a:rPr lang="en-US" altLang="ja-JP" sz="2200" dirty="0"/>
              <a:t>However, it is necessary to consider expanding the definition of reference fuel based on the situation in countries adopting the 05 series.</a:t>
            </a:r>
          </a:p>
          <a:p>
            <a:pPr>
              <a:buFont typeface="Wingdings" panose="05000000000000000000" pitchFamily="2" charset="2"/>
              <a:buChar char="Ø"/>
            </a:pPr>
            <a:endParaRPr lang="en-US" altLang="ja-JP" sz="2200" dirty="0"/>
          </a:p>
          <a:p>
            <a:pPr marL="0" indent="0">
              <a:buNone/>
            </a:pPr>
            <a:r>
              <a:rPr lang="en-US" altLang="ja-JP" sz="2400" b="1" u="sng" dirty="0"/>
              <a:t>Annex 9A/B/C</a:t>
            </a:r>
            <a:r>
              <a:rPr lang="ja-JP" altLang="fr-FR" sz="2400" b="1" u="sng" dirty="0"/>
              <a:t> </a:t>
            </a:r>
            <a:r>
              <a:rPr lang="fr-FR" altLang="ja-JP" sz="2400" b="1" u="sng" dirty="0"/>
              <a:t>(</a:t>
            </a:r>
            <a:r>
              <a:rPr lang="en-US" altLang="ja-JP" sz="2400" b="1" u="sng" dirty="0"/>
              <a:t>On-board diagnostic systems</a:t>
            </a:r>
            <a:r>
              <a:rPr lang="ja-JP" altLang="fr-FR" sz="2400" b="1" u="sng" dirty="0"/>
              <a:t> </a:t>
            </a:r>
            <a:r>
              <a:rPr lang="fr-FR" altLang="ja-JP" sz="2400" b="1" u="sng" dirty="0"/>
              <a:t>(</a:t>
            </a:r>
            <a:r>
              <a:rPr lang="en-US" altLang="ja-JP" sz="2400" b="1" u="sng" dirty="0"/>
              <a:t>OBD))</a:t>
            </a:r>
            <a:r>
              <a:rPr lang="fr-FR" altLang="ja-JP" sz="2400" b="1" u="sng" dirty="0"/>
              <a:t>:</a:t>
            </a:r>
            <a:endParaRPr lang="en-US" altLang="ja-JP" sz="2400" b="1" u="sng" dirty="0"/>
          </a:p>
          <a:p>
            <a:pPr>
              <a:buFont typeface="Wingdings" panose="05000000000000000000" pitchFamily="2" charset="2"/>
              <a:buChar char="Ø"/>
            </a:pPr>
            <a:r>
              <a:rPr lang="en-US" altLang="ja-JP" sz="2200" dirty="0"/>
              <a:t>Each monitors shall be based on working principle (CI vs. PI engine) instead of fuel type ( diesel vs. gas).</a:t>
            </a:r>
          </a:p>
          <a:p>
            <a:pPr>
              <a:buFont typeface="Wingdings" panose="05000000000000000000" pitchFamily="2" charset="2"/>
              <a:buChar char="Ø"/>
            </a:pPr>
            <a:r>
              <a:rPr lang="en-US" altLang="ja-JP" sz="2200" dirty="0"/>
              <a:t>OTL demonstration for CO shall not be required for engines that are </a:t>
            </a:r>
            <a:r>
              <a:rPr lang="en-US" altLang="ja-JP" sz="2200" dirty="0" err="1"/>
              <a:t>fuelled</a:t>
            </a:r>
            <a:r>
              <a:rPr lang="en-US" altLang="ja-JP" sz="2200" dirty="0"/>
              <a:t> with non-carbon fuels, as in 07 series of UN Regulation No. 49.</a:t>
            </a:r>
          </a:p>
          <a:p>
            <a:pPr marL="0" indent="0">
              <a:buNone/>
            </a:pPr>
            <a:endParaRPr lang="en-GB" sz="2200" strike="sngStrike" dirty="0"/>
          </a:p>
        </p:txBody>
      </p:sp>
      <p:sp>
        <p:nvSpPr>
          <p:cNvPr id="6" name="Text Placeholder 3">
            <a:extLst>
              <a:ext uri="{FF2B5EF4-FFF2-40B4-BE49-F238E27FC236}">
                <a16:creationId xmlns:a16="http://schemas.microsoft.com/office/drawing/2014/main" id="{9C2D8915-8B18-9829-D50B-462E684B295E}"/>
              </a:ext>
            </a:extLst>
          </p:cNvPr>
          <p:cNvSpPr txBox="1">
            <a:spLocks/>
          </p:cNvSpPr>
          <p:nvPr/>
        </p:nvSpPr>
        <p:spPr>
          <a:xfrm>
            <a:off x="838199" y="365668"/>
            <a:ext cx="10515600" cy="712800"/>
          </a:xfrm>
          <a:prstGeom prst="rect">
            <a:avLst/>
          </a:prstGeom>
        </p:spPr>
        <p:txBody>
          <a:bodyPr>
            <a:normAutofit/>
          </a:bodyPr>
          <a:lst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anose="05000000000000000000" pitchFamily="2" charset="2"/>
              <a:buChar char="§"/>
              <a:defRPr sz="2800">
                <a:solidFill>
                  <a:schemeClr val="tx1"/>
                </a:solidFill>
                <a:latin typeface="+mn-lt"/>
              </a:defRPr>
            </a:lvl2pPr>
            <a:lvl3pPr marL="1143000" indent="-228600" algn="l" rtl="0" eaLnBrk="1" fontAlgn="base" hangingPunct="1">
              <a:spcBef>
                <a:spcPct val="20000"/>
              </a:spcBef>
              <a:spcAft>
                <a:spcPct val="0"/>
              </a:spcAft>
              <a:buFont typeface="Calibri" panose="020F0502020204030204" pitchFamily="34" charset="0"/>
              <a:buChar char="−"/>
              <a:defRPr sz="2400">
                <a:solidFill>
                  <a:schemeClr val="tx1"/>
                </a:solidFill>
                <a:latin typeface="+mn-lt"/>
              </a:defRPr>
            </a:lvl3pPr>
            <a:lvl4pPr marL="1600200" indent="-228600" algn="l" rtl="0" eaLnBrk="1" fontAlgn="base" hangingPunct="1">
              <a:spcBef>
                <a:spcPct val="20000"/>
              </a:spcBef>
              <a:spcAft>
                <a:spcPct val="0"/>
              </a:spcAft>
              <a:buFont typeface="Courier New" panose="02070309020205020404" pitchFamily="49" charset="0"/>
              <a:buChar char="o"/>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ctr">
              <a:spcBef>
                <a:spcPct val="0"/>
              </a:spcBef>
              <a:buNone/>
            </a:pPr>
            <a:r>
              <a:rPr lang="en-US" altLang="ja-JP" kern="0" dirty="0">
                <a:solidFill>
                  <a:schemeClr val="tx2"/>
                </a:solidFill>
                <a:ea typeface="+mj-ea"/>
                <a:cs typeface="+mj-cs"/>
              </a:rPr>
              <a:t>PROPOSED CHANGES TO UNR49 05 SERIES</a:t>
            </a:r>
            <a:endParaRPr lang="en-GB" kern="0" dirty="0">
              <a:solidFill>
                <a:schemeClr val="tx2"/>
              </a:solidFill>
              <a:ea typeface="+mj-ea"/>
              <a:cs typeface="+mj-cs"/>
            </a:endParaRPr>
          </a:p>
        </p:txBody>
      </p:sp>
      <p:sp>
        <p:nvSpPr>
          <p:cNvPr id="7" name="Footer Placeholder 4">
            <a:extLst>
              <a:ext uri="{FF2B5EF4-FFF2-40B4-BE49-F238E27FC236}">
                <a16:creationId xmlns:a16="http://schemas.microsoft.com/office/drawing/2014/main" id="{8B393D97-5C12-CB40-EDA9-D34941E4339D}"/>
              </a:ext>
            </a:extLst>
          </p:cNvPr>
          <p:cNvSpPr txBox="1">
            <a:spLocks/>
          </p:cNvSpPr>
          <p:nvPr/>
        </p:nvSpPr>
        <p:spPr>
          <a:xfrm>
            <a:off x="838200" y="6345827"/>
            <a:ext cx="1417320" cy="365125"/>
          </a:xfrm>
          <a:prstGeom prst="rect">
            <a:avLst/>
          </a:prstGeom>
        </p:spPr>
        <p:txBody>
          <a:bodyPr/>
          <a:ls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GB" sz="1600" dirty="0"/>
              <a:t>H2 ICE R49</a:t>
            </a:r>
          </a:p>
        </p:txBody>
      </p:sp>
    </p:spTree>
    <p:extLst>
      <p:ext uri="{BB962C8B-B14F-4D97-AF65-F5344CB8AC3E}">
        <p14:creationId xmlns:p14="http://schemas.microsoft.com/office/powerpoint/2010/main" val="362636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52FBB8EF-55AC-CC2A-78C1-B3BAF177637C}"/>
              </a:ext>
            </a:extLst>
          </p:cNvPr>
          <p:cNvSpPr>
            <a:spLocks noGrp="1"/>
          </p:cNvSpPr>
          <p:nvPr>
            <p:ph type="sldNum" sz="quarter" idx="12"/>
          </p:nvPr>
        </p:nvSpPr>
        <p:spPr/>
        <p:txBody>
          <a:bodyPr/>
          <a:lstStyle/>
          <a:p>
            <a:fld id="{E4A5D464-134C-4C80-B41F-7081051DEBC1}" type="slidenum">
              <a:rPr lang="ja-JP" altLang="fr-FR" smtClean="0"/>
              <a:pPr/>
              <a:t>8</a:t>
            </a:fld>
            <a:endParaRPr lang="fr-FR" altLang="ja-JP"/>
          </a:p>
        </p:txBody>
      </p:sp>
      <p:sp>
        <p:nvSpPr>
          <p:cNvPr id="5" name="Content Placeholder 1">
            <a:extLst>
              <a:ext uri="{FF2B5EF4-FFF2-40B4-BE49-F238E27FC236}">
                <a16:creationId xmlns:a16="http://schemas.microsoft.com/office/drawing/2014/main" id="{8416789D-8E1F-16F2-3C9E-F80424247768}"/>
              </a:ext>
            </a:extLst>
          </p:cNvPr>
          <p:cNvSpPr>
            <a:spLocks noGrp="1"/>
          </p:cNvSpPr>
          <p:nvPr>
            <p:ph idx="1"/>
          </p:nvPr>
        </p:nvSpPr>
        <p:spPr>
          <a:xfrm>
            <a:off x="838200" y="1483200"/>
            <a:ext cx="10515600" cy="4694400"/>
          </a:xfrm>
        </p:spPr>
        <p:txBody>
          <a:bodyPr/>
          <a:lstStyle/>
          <a:p>
            <a:pPr>
              <a:buFont typeface="Wingdings" panose="05000000000000000000" pitchFamily="2" charset="2"/>
              <a:buChar char="Ø"/>
            </a:pPr>
            <a:r>
              <a:rPr lang="en-US" altLang="ja-JP" sz="2400" dirty="0"/>
              <a:t>Informal Document to be discussed at the next GRPE session.</a:t>
            </a:r>
          </a:p>
          <a:p>
            <a:pPr>
              <a:buFont typeface="Wingdings" panose="05000000000000000000" pitchFamily="2" charset="2"/>
              <a:buChar char="Ø"/>
            </a:pPr>
            <a:endParaRPr lang="en-US" altLang="ja-JP" sz="2400" dirty="0"/>
          </a:p>
          <a:p>
            <a:pPr>
              <a:buFont typeface="Wingdings" panose="05000000000000000000" pitchFamily="2" charset="2"/>
              <a:buChar char="Ø"/>
            </a:pPr>
            <a:r>
              <a:rPr lang="en-US" altLang="ja-JP" sz="2400" dirty="0"/>
              <a:t>Adoption of the Working Document at the GRPE session in January next year.</a:t>
            </a:r>
          </a:p>
          <a:p>
            <a:pPr marL="0" indent="0">
              <a:buNone/>
            </a:pPr>
            <a:endParaRPr lang="en-US" altLang="ja-JP" sz="2400" dirty="0"/>
          </a:p>
          <a:p>
            <a:r>
              <a:rPr lang="en-US" altLang="ja-JP" sz="2400" dirty="0"/>
              <a:t>Full approach revisions such as dual fuel and dilution measurement in 05 and 06 series of UN Regulation No. 49 need to be amended according to one OICA member’s consideration status.</a:t>
            </a:r>
            <a:endParaRPr lang="ja-JP" altLang="en-US" sz="2400" dirty="0"/>
          </a:p>
          <a:p>
            <a:endParaRPr lang="en-GB" sz="2400" dirty="0"/>
          </a:p>
        </p:txBody>
      </p:sp>
      <p:sp>
        <p:nvSpPr>
          <p:cNvPr id="6" name="Text Placeholder 3">
            <a:extLst>
              <a:ext uri="{FF2B5EF4-FFF2-40B4-BE49-F238E27FC236}">
                <a16:creationId xmlns:a16="http://schemas.microsoft.com/office/drawing/2014/main" id="{6B92BB55-202A-0950-5A46-022080EEC1CF}"/>
              </a:ext>
            </a:extLst>
          </p:cNvPr>
          <p:cNvSpPr txBox="1">
            <a:spLocks/>
          </p:cNvSpPr>
          <p:nvPr/>
        </p:nvSpPr>
        <p:spPr>
          <a:xfrm>
            <a:off x="838199" y="365668"/>
            <a:ext cx="10515600" cy="712800"/>
          </a:xfrm>
          <a:prstGeom prst="rect">
            <a:avLst/>
          </a:prstGeom>
        </p:spPr>
        <p:txBody>
          <a:bodyPr>
            <a:normAutofit/>
          </a:bodyPr>
          <a:lst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anose="05000000000000000000" pitchFamily="2" charset="2"/>
              <a:buChar char="§"/>
              <a:defRPr sz="2800">
                <a:solidFill>
                  <a:schemeClr val="tx1"/>
                </a:solidFill>
                <a:latin typeface="+mn-lt"/>
              </a:defRPr>
            </a:lvl2pPr>
            <a:lvl3pPr marL="1143000" indent="-228600" algn="l" rtl="0" eaLnBrk="1" fontAlgn="base" hangingPunct="1">
              <a:spcBef>
                <a:spcPct val="20000"/>
              </a:spcBef>
              <a:spcAft>
                <a:spcPct val="0"/>
              </a:spcAft>
              <a:buFont typeface="Calibri" panose="020F0502020204030204" pitchFamily="34" charset="0"/>
              <a:buChar char="−"/>
              <a:defRPr sz="2400">
                <a:solidFill>
                  <a:schemeClr val="tx1"/>
                </a:solidFill>
                <a:latin typeface="+mn-lt"/>
              </a:defRPr>
            </a:lvl3pPr>
            <a:lvl4pPr marL="1600200" indent="-228600" algn="l" rtl="0" eaLnBrk="1" fontAlgn="base" hangingPunct="1">
              <a:spcBef>
                <a:spcPct val="20000"/>
              </a:spcBef>
              <a:spcAft>
                <a:spcPct val="0"/>
              </a:spcAft>
              <a:buFont typeface="Courier New" panose="02070309020205020404" pitchFamily="49" charset="0"/>
              <a:buChar char="o"/>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ctr">
              <a:spcBef>
                <a:spcPct val="0"/>
              </a:spcBef>
              <a:buNone/>
            </a:pPr>
            <a:r>
              <a:rPr lang="en-US" altLang="ja-JP" kern="0" dirty="0">
                <a:solidFill>
                  <a:schemeClr val="tx2"/>
                </a:solidFill>
                <a:ea typeface="+mj-ea"/>
                <a:cs typeface="+mj-cs"/>
              </a:rPr>
              <a:t>NEXT STEP</a:t>
            </a:r>
            <a:endParaRPr lang="en-GB" kern="0" dirty="0">
              <a:solidFill>
                <a:schemeClr val="tx2"/>
              </a:solidFill>
              <a:ea typeface="+mj-ea"/>
              <a:cs typeface="+mj-cs"/>
            </a:endParaRPr>
          </a:p>
        </p:txBody>
      </p:sp>
      <p:sp>
        <p:nvSpPr>
          <p:cNvPr id="7" name="Footer Placeholder 4">
            <a:extLst>
              <a:ext uri="{FF2B5EF4-FFF2-40B4-BE49-F238E27FC236}">
                <a16:creationId xmlns:a16="http://schemas.microsoft.com/office/drawing/2014/main" id="{8EDE785A-F456-C3EC-8604-BD1488CEAD8E}"/>
              </a:ext>
            </a:extLst>
          </p:cNvPr>
          <p:cNvSpPr txBox="1">
            <a:spLocks/>
          </p:cNvSpPr>
          <p:nvPr/>
        </p:nvSpPr>
        <p:spPr>
          <a:xfrm>
            <a:off x="838200" y="6345827"/>
            <a:ext cx="1417320" cy="365125"/>
          </a:xfrm>
          <a:prstGeom prst="rect">
            <a:avLst/>
          </a:prstGeom>
        </p:spPr>
        <p:txBody>
          <a:bodyPr/>
          <a:ls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GB" sz="1600" dirty="0"/>
              <a:t>H2 ICE R49</a:t>
            </a:r>
          </a:p>
        </p:txBody>
      </p:sp>
    </p:spTree>
    <p:extLst>
      <p:ext uri="{BB962C8B-B14F-4D97-AF65-F5344CB8AC3E}">
        <p14:creationId xmlns:p14="http://schemas.microsoft.com/office/powerpoint/2010/main" val="1266369626"/>
      </p:ext>
    </p:extLst>
  </p:cSld>
  <p:clrMapOvr>
    <a:masterClrMapping/>
  </p:clrMapOvr>
</p:sld>
</file>

<file path=ppt/theme/theme1.xml><?xml version="1.0" encoding="utf-8"?>
<a:theme xmlns:a="http://schemas.openxmlformats.org/drawingml/2006/main" name="Masque présentation OICA">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que présentation avec nouveau logo et format 16x9" id="{85D48C29-F5D1-45D1-86B0-358C96AA2DC8}" vid="{438186FC-A8D2-4D68-B072-911AEBB13642}"/>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3dda9090b5883dd13a17919601bc9337">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EDBB699-7A0E-4E85-A8A3-9B4002CFFBDC}">
  <ds:schemaRefs>
    <ds:schemaRef ds:uri="http://schemas.microsoft.com/sharepoint/v3/contenttype/forms"/>
  </ds:schemaRefs>
</ds:datastoreItem>
</file>

<file path=customXml/itemProps2.xml><?xml version="1.0" encoding="utf-8"?>
<ds:datastoreItem xmlns:ds="http://schemas.openxmlformats.org/officeDocument/2006/customXml" ds:itemID="{0528F13A-5F6F-42FE-93D2-BAA7002EA6A5}">
  <ds:schemaRefs>
    <ds:schemaRef ds:uri="http://schemas.microsoft.com/office/2006/documentManagement/types"/>
    <ds:schemaRef ds:uri="http://www.w3.org/XML/1998/namespace"/>
    <ds:schemaRef ds:uri="http://schemas.microsoft.com/office/infopath/2007/PartnerControls"/>
    <ds:schemaRef ds:uri="http://purl.org/dc/elements/1.1/"/>
    <ds:schemaRef ds:uri="http://schemas.openxmlformats.org/package/2006/metadata/core-properties"/>
    <ds:schemaRef ds:uri="http://schemas.microsoft.com/office/2006/metadata/properties"/>
    <ds:schemaRef ds:uri="b6633e2a-13ab-465a-a5f0-4a456a04dd16"/>
    <ds:schemaRef ds:uri="5b6a22b1-72d0-4713-9a4d-bc33f658d170"/>
    <ds:schemaRef ds:uri="http://purl.org/dc/dcmitype/"/>
    <ds:schemaRef ds:uri="http://purl.org/dc/terms/"/>
    <ds:schemaRef ds:uri="acccb6d4-dbe5-46d2-b4d3-5733603d8cc6"/>
    <ds:schemaRef ds:uri="985ec44e-1bab-4c0b-9df0-6ba128686fc9"/>
  </ds:schemaRefs>
</ds:datastoreItem>
</file>

<file path=customXml/itemProps3.xml><?xml version="1.0" encoding="utf-8"?>
<ds:datastoreItem xmlns:ds="http://schemas.openxmlformats.org/officeDocument/2006/customXml" ds:itemID="{0FBC8F67-55C9-4709-8DD4-2EC31FF4B1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Masque présentation avec nouveau logo et format 16x9</Template>
  <TotalTime>20</TotalTime>
  <Words>838</Words>
  <Application>Microsoft Office PowerPoint</Application>
  <PresentationFormat>Widescreen</PresentationFormat>
  <Paragraphs>81</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Courier New</vt:lpstr>
      <vt:lpstr>Times New Roman</vt:lpstr>
      <vt:lpstr>Wingdings</vt:lpstr>
      <vt:lpstr>Masque présentation OICA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Jean-Marc Prigent</dc:creator>
  <cp:lastModifiedBy>Francois Cuenot</cp:lastModifiedBy>
  <cp:revision>2</cp:revision>
  <dcterms:created xsi:type="dcterms:W3CDTF">2023-05-25T13:50:18Z</dcterms:created>
  <dcterms:modified xsi:type="dcterms:W3CDTF">2023-05-30T20:39:22Z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0x01010004411FFA6CFDBF4E9BAF2E00CA9AA67F</vt:lpwstr>
  </property>
</Properties>
</file>