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88" r:id="rId6"/>
    <p:sldId id="289" r:id="rId7"/>
  </p:sldIdLst>
  <p:sldSz cx="9906000" cy="6858000" type="A4"/>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1C7A6E-9F16-44E8-8788-8ACCE1B10401}" v="5" dt="2023-05-22T20:28:12.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581" autoAdjust="0"/>
  </p:normalViewPr>
  <p:slideViewPr>
    <p:cSldViewPr>
      <p:cViewPr varScale="1">
        <p:scale>
          <a:sx n="108" d="100"/>
          <a:sy n="108" d="100"/>
        </p:scale>
        <p:origin x="1458"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F1E2F14B-5AB9-4BD3-B47D-2BB7C462625E}"/>
    <pc:docChg chg="undo custSel addSld modSld">
      <pc:chgData name="Francois Cuenot" userId="9928dff3-8fa4-42b5-9d6e-cd4dcb89281b" providerId="ADAL" clId="{F1E2F14B-5AB9-4BD3-B47D-2BB7C462625E}" dt="2023-01-06T15:15:30.555" v="1348" actId="6549"/>
      <pc:docMkLst>
        <pc:docMk/>
      </pc:docMkLst>
      <pc:sldChg chg="addSp delSp modSp mod">
        <pc:chgData name="Francois Cuenot" userId="9928dff3-8fa4-42b5-9d6e-cd4dcb89281b" providerId="ADAL" clId="{F1E2F14B-5AB9-4BD3-B47D-2BB7C462625E}" dt="2023-01-06T15:15:10.592" v="1345"/>
        <pc:sldMkLst>
          <pc:docMk/>
          <pc:sldMk cId="2256515904" sldId="287"/>
        </pc:sldMkLst>
        <pc:spChg chg="mod">
          <ac:chgData name="Francois Cuenot" userId="9928dff3-8fa4-42b5-9d6e-cd4dcb89281b" providerId="ADAL" clId="{F1E2F14B-5AB9-4BD3-B47D-2BB7C462625E}" dt="2023-01-03T13:11:42.260" v="1183" actId="20577"/>
          <ac:spMkLst>
            <pc:docMk/>
            <pc:sldMk cId="2256515904" sldId="287"/>
            <ac:spMk id="3" creationId="{00000000-0000-0000-0000-000000000000}"/>
          </ac:spMkLst>
        </pc:spChg>
        <pc:spChg chg="add mod">
          <ac:chgData name="Francois Cuenot" userId="9928dff3-8fa4-42b5-9d6e-cd4dcb89281b" providerId="ADAL" clId="{F1E2F14B-5AB9-4BD3-B47D-2BB7C462625E}" dt="2023-01-06T15:15:10.592" v="1345"/>
          <ac:spMkLst>
            <pc:docMk/>
            <pc:sldMk cId="2256515904" sldId="287"/>
            <ac:spMk id="6" creationId="{69E852DE-C637-4D63-9BE5-73ACDA663A92}"/>
          </ac:spMkLst>
        </pc:spChg>
        <pc:spChg chg="del mod">
          <ac:chgData name="Francois Cuenot" userId="9928dff3-8fa4-42b5-9d6e-cd4dcb89281b" providerId="ADAL" clId="{F1E2F14B-5AB9-4BD3-B47D-2BB7C462625E}" dt="2023-01-06T15:15:10.206" v="1344" actId="478"/>
          <ac:spMkLst>
            <pc:docMk/>
            <pc:sldMk cId="2256515904" sldId="287"/>
            <ac:spMk id="7" creationId="{FC876E54-4D34-451D-B667-C62177C7305B}"/>
          </ac:spMkLst>
        </pc:spChg>
      </pc:sldChg>
      <pc:sldChg chg="addSp delSp modSp mod">
        <pc:chgData name="Francois Cuenot" userId="9928dff3-8fa4-42b5-9d6e-cd4dcb89281b" providerId="ADAL" clId="{F1E2F14B-5AB9-4BD3-B47D-2BB7C462625E}" dt="2023-01-06T15:15:30.555" v="1348" actId="6549"/>
        <pc:sldMkLst>
          <pc:docMk/>
          <pc:sldMk cId="2724631893" sldId="288"/>
        </pc:sldMkLst>
        <pc:spChg chg="mod">
          <ac:chgData name="Francois Cuenot" userId="9928dff3-8fa4-42b5-9d6e-cd4dcb89281b" providerId="ADAL" clId="{F1E2F14B-5AB9-4BD3-B47D-2BB7C462625E}" dt="2023-01-03T09:17:48.779" v="54" actId="20577"/>
          <ac:spMkLst>
            <pc:docMk/>
            <pc:sldMk cId="2724631893" sldId="288"/>
            <ac:spMk id="2" creationId="{00000000-0000-0000-0000-000000000000}"/>
          </ac:spMkLst>
        </pc:spChg>
        <pc:spChg chg="mod">
          <ac:chgData name="Francois Cuenot" userId="9928dff3-8fa4-42b5-9d6e-cd4dcb89281b" providerId="ADAL" clId="{F1E2F14B-5AB9-4BD3-B47D-2BB7C462625E}" dt="2023-01-06T15:15:30.555" v="1348" actId="6549"/>
          <ac:spMkLst>
            <pc:docMk/>
            <pc:sldMk cId="2724631893" sldId="288"/>
            <ac:spMk id="3" creationId="{00000000-0000-0000-0000-000000000000}"/>
          </ac:spMkLst>
        </pc:spChg>
        <pc:spChg chg="del mod">
          <ac:chgData name="Francois Cuenot" userId="9928dff3-8fa4-42b5-9d6e-cd4dcb89281b" providerId="ADAL" clId="{F1E2F14B-5AB9-4BD3-B47D-2BB7C462625E}" dt="2023-01-03T09:53:15.886" v="1074" actId="478"/>
          <ac:spMkLst>
            <pc:docMk/>
            <pc:sldMk cId="2724631893" sldId="288"/>
            <ac:spMk id="6" creationId="{6A14295E-2DF7-4063-8CEE-4CDF413A2A6C}"/>
          </ac:spMkLst>
        </pc:spChg>
        <pc:spChg chg="del">
          <ac:chgData name="Francois Cuenot" userId="9928dff3-8fa4-42b5-9d6e-cd4dcb89281b" providerId="ADAL" clId="{F1E2F14B-5AB9-4BD3-B47D-2BB7C462625E}" dt="2023-01-03T09:18:06.348" v="65" actId="478"/>
          <ac:spMkLst>
            <pc:docMk/>
            <pc:sldMk cId="2724631893" sldId="288"/>
            <ac:spMk id="8" creationId="{732FA649-01CF-4561-A091-BE6F12685E9E}"/>
          </ac:spMkLst>
        </pc:spChg>
        <pc:spChg chg="add mod">
          <ac:chgData name="Francois Cuenot" userId="9928dff3-8fa4-42b5-9d6e-cd4dcb89281b" providerId="ADAL" clId="{F1E2F14B-5AB9-4BD3-B47D-2BB7C462625E}" dt="2023-01-06T15:14:58.997" v="1341" actId="14100"/>
          <ac:spMkLst>
            <pc:docMk/>
            <pc:sldMk cId="2724631893" sldId="288"/>
            <ac:spMk id="9" creationId="{1D981C8D-8E50-4B32-91CE-207F6C9B8DF6}"/>
          </ac:spMkLst>
        </pc:spChg>
        <pc:picChg chg="del">
          <ac:chgData name="Francois Cuenot" userId="9928dff3-8fa4-42b5-9d6e-cd4dcb89281b" providerId="ADAL" clId="{F1E2F14B-5AB9-4BD3-B47D-2BB7C462625E}" dt="2023-01-03T09:18:04.050" v="64" actId="478"/>
          <ac:picMkLst>
            <pc:docMk/>
            <pc:sldMk cId="2724631893" sldId="288"/>
            <ac:picMk id="7" creationId="{CEA124E5-C98A-457C-83BD-BFF51E1633B0}"/>
          </ac:picMkLst>
        </pc:picChg>
      </pc:sldChg>
      <pc:sldChg chg="addSp delSp modSp add mod">
        <pc:chgData name="Francois Cuenot" userId="9928dff3-8fa4-42b5-9d6e-cd4dcb89281b" providerId="ADAL" clId="{F1E2F14B-5AB9-4BD3-B47D-2BB7C462625E}" dt="2023-01-06T15:15:06.555" v="1343"/>
        <pc:sldMkLst>
          <pc:docMk/>
          <pc:sldMk cId="2420237380" sldId="289"/>
        </pc:sldMkLst>
        <pc:spChg chg="mod">
          <ac:chgData name="Francois Cuenot" userId="9928dff3-8fa4-42b5-9d6e-cd4dcb89281b" providerId="ADAL" clId="{F1E2F14B-5AB9-4BD3-B47D-2BB7C462625E}" dt="2023-01-03T09:49:59.423" v="1044" actId="6549"/>
          <ac:spMkLst>
            <pc:docMk/>
            <pc:sldMk cId="2420237380" sldId="289"/>
            <ac:spMk id="3" creationId="{00000000-0000-0000-0000-000000000000}"/>
          </ac:spMkLst>
        </pc:spChg>
        <pc:spChg chg="add mod">
          <ac:chgData name="Francois Cuenot" userId="9928dff3-8fa4-42b5-9d6e-cd4dcb89281b" providerId="ADAL" clId="{F1E2F14B-5AB9-4BD3-B47D-2BB7C462625E}" dt="2023-01-06T15:15:06.555" v="1343"/>
          <ac:spMkLst>
            <pc:docMk/>
            <pc:sldMk cId="2420237380" sldId="289"/>
            <ac:spMk id="6" creationId="{265D5529-DCF0-4E2C-9687-0FFC397C0D1F}"/>
          </ac:spMkLst>
        </pc:spChg>
        <pc:spChg chg="del mod">
          <ac:chgData name="Francois Cuenot" userId="9928dff3-8fa4-42b5-9d6e-cd4dcb89281b" providerId="ADAL" clId="{F1E2F14B-5AB9-4BD3-B47D-2BB7C462625E}" dt="2023-01-03T09:53:10.610" v="1072" actId="478"/>
          <ac:spMkLst>
            <pc:docMk/>
            <pc:sldMk cId="2420237380" sldId="289"/>
            <ac:spMk id="6" creationId="{6A14295E-2DF7-4063-8CEE-4CDF413A2A6C}"/>
          </ac:spMkLst>
        </pc:spChg>
        <pc:spChg chg="add del mod">
          <ac:chgData name="Francois Cuenot" userId="9928dff3-8fa4-42b5-9d6e-cd4dcb89281b" providerId="ADAL" clId="{F1E2F14B-5AB9-4BD3-B47D-2BB7C462625E}" dt="2023-01-06T15:15:06.149" v="1342" actId="478"/>
          <ac:spMkLst>
            <pc:docMk/>
            <pc:sldMk cId="2420237380" sldId="289"/>
            <ac:spMk id="7" creationId="{F0F68A29-6E82-48C6-88F0-6259A175C022}"/>
          </ac:spMkLst>
        </pc:spChg>
      </pc:sldChg>
      <pc:sldChg chg="addSp delSp modSp add mod">
        <pc:chgData name="Francois Cuenot" userId="9928dff3-8fa4-42b5-9d6e-cd4dcb89281b" providerId="ADAL" clId="{F1E2F14B-5AB9-4BD3-B47D-2BB7C462625E}" dt="2023-01-06T15:15:14.980" v="1347"/>
        <pc:sldMkLst>
          <pc:docMk/>
          <pc:sldMk cId="574015735" sldId="290"/>
        </pc:sldMkLst>
        <pc:spChg chg="mod">
          <ac:chgData name="Francois Cuenot" userId="9928dff3-8fa4-42b5-9d6e-cd4dcb89281b" providerId="ADAL" clId="{F1E2F14B-5AB9-4BD3-B47D-2BB7C462625E}" dt="2023-01-03T12:44:11.098" v="1165" actId="313"/>
          <ac:spMkLst>
            <pc:docMk/>
            <pc:sldMk cId="574015735" sldId="290"/>
            <ac:spMk id="3" creationId="{00000000-0000-0000-0000-000000000000}"/>
          </ac:spMkLst>
        </pc:spChg>
        <pc:spChg chg="add mod">
          <ac:chgData name="Francois Cuenot" userId="9928dff3-8fa4-42b5-9d6e-cd4dcb89281b" providerId="ADAL" clId="{F1E2F14B-5AB9-4BD3-B47D-2BB7C462625E}" dt="2023-01-06T15:15:14.980" v="1347"/>
          <ac:spMkLst>
            <pc:docMk/>
            <pc:sldMk cId="574015735" sldId="290"/>
            <ac:spMk id="6" creationId="{196D9FD3-2242-4587-8C58-36FC7160BE10}"/>
          </ac:spMkLst>
        </pc:spChg>
        <pc:spChg chg="del">
          <ac:chgData name="Francois Cuenot" userId="9928dff3-8fa4-42b5-9d6e-cd4dcb89281b" providerId="ADAL" clId="{F1E2F14B-5AB9-4BD3-B47D-2BB7C462625E}" dt="2023-01-06T15:15:14.677" v="1346" actId="478"/>
          <ac:spMkLst>
            <pc:docMk/>
            <pc:sldMk cId="574015735" sldId="290"/>
            <ac:spMk id="7" creationId="{FC876E54-4D34-451D-B667-C62177C7305B}"/>
          </ac:spMkLst>
        </pc:spChg>
      </pc:sldChg>
    </pc:docChg>
  </pc:docChgLst>
  <pc:docChgLst>
    <pc:chgData name="Francois Cuenot" userId="9928dff3-8fa4-42b5-9d6e-cd4dcb89281b" providerId="ADAL" clId="{6A1C7A6E-9F16-44E8-8788-8ACCE1B10401}"/>
    <pc:docChg chg="modSld">
      <pc:chgData name="Francois Cuenot" userId="9928dff3-8fa4-42b5-9d6e-cd4dcb89281b" providerId="ADAL" clId="{6A1C7A6E-9F16-44E8-8788-8ACCE1B10401}" dt="2023-05-24T09:19:59.344" v="143" actId="20577"/>
      <pc:docMkLst>
        <pc:docMk/>
      </pc:docMkLst>
      <pc:sldChg chg="modSp mod">
        <pc:chgData name="Francois Cuenot" userId="9928dff3-8fa4-42b5-9d6e-cd4dcb89281b" providerId="ADAL" clId="{6A1C7A6E-9F16-44E8-8788-8ACCE1B10401}" dt="2023-05-24T08:59:09.065" v="131" actId="207"/>
        <pc:sldMkLst>
          <pc:docMk/>
          <pc:sldMk cId="2256515904" sldId="287"/>
        </pc:sldMkLst>
        <pc:spChg chg="mod">
          <ac:chgData name="Francois Cuenot" userId="9928dff3-8fa4-42b5-9d6e-cd4dcb89281b" providerId="ADAL" clId="{6A1C7A6E-9F16-44E8-8788-8ACCE1B10401}" dt="2023-05-24T08:59:09.065" v="131" actId="207"/>
          <ac:spMkLst>
            <pc:docMk/>
            <pc:sldMk cId="2256515904" sldId="287"/>
            <ac:spMk id="3" creationId="{00000000-0000-0000-0000-000000000000}"/>
          </ac:spMkLst>
        </pc:spChg>
      </pc:sldChg>
      <pc:sldChg chg="modSp mod">
        <pc:chgData name="Francois Cuenot" userId="9928dff3-8fa4-42b5-9d6e-cd4dcb89281b" providerId="ADAL" clId="{6A1C7A6E-9F16-44E8-8788-8ACCE1B10401}" dt="2023-05-24T08:59:15.006" v="132" actId="207"/>
        <pc:sldMkLst>
          <pc:docMk/>
          <pc:sldMk cId="2724631893" sldId="288"/>
        </pc:sldMkLst>
        <pc:spChg chg="mod">
          <ac:chgData name="Francois Cuenot" userId="9928dff3-8fa4-42b5-9d6e-cd4dcb89281b" providerId="ADAL" clId="{6A1C7A6E-9F16-44E8-8788-8ACCE1B10401}" dt="2023-05-24T08:59:15.006" v="132" actId="207"/>
          <ac:spMkLst>
            <pc:docMk/>
            <pc:sldMk cId="2724631893" sldId="288"/>
            <ac:spMk id="3" creationId="{00000000-0000-0000-0000-000000000000}"/>
          </ac:spMkLst>
        </pc:spChg>
      </pc:sldChg>
      <pc:sldChg chg="modSp mod">
        <pc:chgData name="Francois Cuenot" userId="9928dff3-8fa4-42b5-9d6e-cd4dcb89281b" providerId="ADAL" clId="{6A1C7A6E-9F16-44E8-8788-8ACCE1B10401}" dt="2023-05-24T09:19:59.344" v="143" actId="20577"/>
        <pc:sldMkLst>
          <pc:docMk/>
          <pc:sldMk cId="1355797066" sldId="289"/>
        </pc:sldMkLst>
        <pc:spChg chg="mod">
          <ac:chgData name="Francois Cuenot" userId="9928dff3-8fa4-42b5-9d6e-cd4dcb89281b" providerId="ADAL" clId="{6A1C7A6E-9F16-44E8-8788-8ACCE1B10401}" dt="2023-05-24T09:19:59.344" v="143" actId="20577"/>
          <ac:spMkLst>
            <pc:docMk/>
            <pc:sldMk cId="1355797066" sldId="289"/>
            <ac:spMk id="3" creationId="{00000000-0000-0000-0000-000000000000}"/>
          </ac:spMkLst>
        </pc:spChg>
      </pc:sldChg>
    </pc:docChg>
  </pc:docChgLst>
  <pc:docChgLst>
    <pc:chgData name="François Cuenot" userId="9928dff3-8fa4-42b5-9d6e-cd4dcb89281b" providerId="ADAL" clId="{6A1C7A6E-9F16-44E8-8788-8ACCE1B10401}"/>
    <pc:docChg chg="undo redo custSel addSld delSld modSld sldOrd">
      <pc:chgData name="François Cuenot" userId="9928dff3-8fa4-42b5-9d6e-cd4dcb89281b" providerId="ADAL" clId="{6A1C7A6E-9F16-44E8-8788-8ACCE1B10401}" dt="2023-05-22T20:40:13.340" v="914" actId="20577"/>
      <pc:docMkLst>
        <pc:docMk/>
      </pc:docMkLst>
      <pc:sldChg chg="addSp delSp modSp mod ord">
        <pc:chgData name="François Cuenot" userId="9928dff3-8fa4-42b5-9d6e-cd4dcb89281b" providerId="ADAL" clId="{6A1C7A6E-9F16-44E8-8788-8ACCE1B10401}" dt="2023-05-22T20:30:13.072" v="814" actId="6549"/>
        <pc:sldMkLst>
          <pc:docMk/>
          <pc:sldMk cId="2256515904" sldId="287"/>
        </pc:sldMkLst>
        <pc:spChg chg="mod">
          <ac:chgData name="François Cuenot" userId="9928dff3-8fa4-42b5-9d6e-cd4dcb89281b" providerId="ADAL" clId="{6A1C7A6E-9F16-44E8-8788-8ACCE1B10401}" dt="2023-05-22T20:30:07.866" v="813" actId="20577"/>
          <ac:spMkLst>
            <pc:docMk/>
            <pc:sldMk cId="2256515904" sldId="287"/>
            <ac:spMk id="2" creationId="{00000000-0000-0000-0000-000000000000}"/>
          </ac:spMkLst>
        </pc:spChg>
        <pc:spChg chg="mod">
          <ac:chgData name="François Cuenot" userId="9928dff3-8fa4-42b5-9d6e-cd4dcb89281b" providerId="ADAL" clId="{6A1C7A6E-9F16-44E8-8788-8ACCE1B10401}" dt="2023-05-22T20:30:13.072" v="814" actId="6549"/>
          <ac:spMkLst>
            <pc:docMk/>
            <pc:sldMk cId="2256515904" sldId="287"/>
            <ac:spMk id="3" creationId="{00000000-0000-0000-0000-000000000000}"/>
          </ac:spMkLst>
        </pc:spChg>
        <pc:spChg chg="add mod">
          <ac:chgData name="François Cuenot" userId="9928dff3-8fa4-42b5-9d6e-cd4dcb89281b" providerId="ADAL" clId="{6A1C7A6E-9F16-44E8-8788-8ACCE1B10401}" dt="2023-05-22T19:52:45.290" v="409" actId="1076"/>
          <ac:spMkLst>
            <pc:docMk/>
            <pc:sldMk cId="2256515904" sldId="287"/>
            <ac:spMk id="4" creationId="{0A5C3DB3-0A1C-554F-3DE1-BEC11B955DCF}"/>
          </ac:spMkLst>
        </pc:spChg>
        <pc:spChg chg="del">
          <ac:chgData name="François Cuenot" userId="9928dff3-8fa4-42b5-9d6e-cd4dcb89281b" providerId="ADAL" clId="{6A1C7A6E-9F16-44E8-8788-8ACCE1B10401}" dt="2023-05-22T19:52:41.086" v="407" actId="478"/>
          <ac:spMkLst>
            <pc:docMk/>
            <pc:sldMk cId="2256515904" sldId="287"/>
            <ac:spMk id="6" creationId="{69E852DE-C637-4D63-9BE5-73ACDA663A92}"/>
          </ac:spMkLst>
        </pc:spChg>
      </pc:sldChg>
      <pc:sldChg chg="addSp delSp modSp mod">
        <pc:chgData name="François Cuenot" userId="9928dff3-8fa4-42b5-9d6e-cd4dcb89281b" providerId="ADAL" clId="{6A1C7A6E-9F16-44E8-8788-8ACCE1B10401}" dt="2023-05-22T19:51:00.049" v="406" actId="20577"/>
        <pc:sldMkLst>
          <pc:docMk/>
          <pc:sldMk cId="2724631893" sldId="288"/>
        </pc:sldMkLst>
        <pc:spChg chg="mod">
          <ac:chgData name="François Cuenot" userId="9928dff3-8fa4-42b5-9d6e-cd4dcb89281b" providerId="ADAL" clId="{6A1C7A6E-9F16-44E8-8788-8ACCE1B10401}" dt="2023-05-22T19:29:15.117" v="21" actId="20577"/>
          <ac:spMkLst>
            <pc:docMk/>
            <pc:sldMk cId="2724631893" sldId="288"/>
            <ac:spMk id="2" creationId="{00000000-0000-0000-0000-000000000000}"/>
          </ac:spMkLst>
        </pc:spChg>
        <pc:spChg chg="mod">
          <ac:chgData name="François Cuenot" userId="9928dff3-8fa4-42b5-9d6e-cd4dcb89281b" providerId="ADAL" clId="{6A1C7A6E-9F16-44E8-8788-8ACCE1B10401}" dt="2023-05-22T19:51:00.049" v="406" actId="20577"/>
          <ac:spMkLst>
            <pc:docMk/>
            <pc:sldMk cId="2724631893" sldId="288"/>
            <ac:spMk id="3" creationId="{00000000-0000-0000-0000-000000000000}"/>
          </ac:spMkLst>
        </pc:spChg>
        <pc:spChg chg="add mod">
          <ac:chgData name="François Cuenot" userId="9928dff3-8fa4-42b5-9d6e-cd4dcb89281b" providerId="ADAL" clId="{6A1C7A6E-9F16-44E8-8788-8ACCE1B10401}" dt="2023-05-22T19:28:56.044" v="6" actId="20577"/>
          <ac:spMkLst>
            <pc:docMk/>
            <pc:sldMk cId="2724631893" sldId="288"/>
            <ac:spMk id="4" creationId="{923C94B7-7BBC-580C-A167-4178A86D043B}"/>
          </ac:spMkLst>
        </pc:spChg>
        <pc:spChg chg="del mod">
          <ac:chgData name="François Cuenot" userId="9928dff3-8fa4-42b5-9d6e-cd4dcb89281b" providerId="ADAL" clId="{6A1C7A6E-9F16-44E8-8788-8ACCE1B10401}" dt="2023-05-22T19:28:50.492" v="2" actId="478"/>
          <ac:spMkLst>
            <pc:docMk/>
            <pc:sldMk cId="2724631893" sldId="288"/>
            <ac:spMk id="9" creationId="{1D981C8D-8E50-4B32-91CE-207F6C9B8DF6}"/>
          </ac:spMkLst>
        </pc:spChg>
      </pc:sldChg>
      <pc:sldChg chg="modSp add mod">
        <pc:chgData name="François Cuenot" userId="9928dff3-8fa4-42b5-9d6e-cd4dcb89281b" providerId="ADAL" clId="{6A1C7A6E-9F16-44E8-8788-8ACCE1B10401}" dt="2023-05-22T20:40:13.340" v="914" actId="20577"/>
        <pc:sldMkLst>
          <pc:docMk/>
          <pc:sldMk cId="1355797066" sldId="289"/>
        </pc:sldMkLst>
        <pc:spChg chg="mod">
          <ac:chgData name="François Cuenot" userId="9928dff3-8fa4-42b5-9d6e-cd4dcb89281b" providerId="ADAL" clId="{6A1C7A6E-9F16-44E8-8788-8ACCE1B10401}" dt="2023-05-22T20:30:58.828" v="886" actId="20577"/>
          <ac:spMkLst>
            <pc:docMk/>
            <pc:sldMk cId="1355797066" sldId="289"/>
            <ac:spMk id="2" creationId="{00000000-0000-0000-0000-000000000000}"/>
          </ac:spMkLst>
        </pc:spChg>
        <pc:spChg chg="mod">
          <ac:chgData name="François Cuenot" userId="9928dff3-8fa4-42b5-9d6e-cd4dcb89281b" providerId="ADAL" clId="{6A1C7A6E-9F16-44E8-8788-8ACCE1B10401}" dt="2023-05-22T20:40:13.340" v="914" actId="20577"/>
          <ac:spMkLst>
            <pc:docMk/>
            <pc:sldMk cId="1355797066" sldId="289"/>
            <ac:spMk id="3" creationId="{00000000-0000-0000-0000-000000000000}"/>
          </ac:spMkLst>
        </pc:spChg>
      </pc:sldChg>
      <pc:sldChg chg="del">
        <pc:chgData name="François Cuenot" userId="9928dff3-8fa4-42b5-9d6e-cd4dcb89281b" providerId="ADAL" clId="{6A1C7A6E-9F16-44E8-8788-8ACCE1B10401}" dt="2023-05-22T19:30:55.725" v="31" actId="47"/>
        <pc:sldMkLst>
          <pc:docMk/>
          <pc:sldMk cId="2420237380" sldId="289"/>
        </pc:sldMkLst>
      </pc:sldChg>
      <pc:sldChg chg="del">
        <pc:chgData name="François Cuenot" userId="9928dff3-8fa4-42b5-9d6e-cd4dcb89281b" providerId="ADAL" clId="{6A1C7A6E-9F16-44E8-8788-8ACCE1B10401}" dt="2023-05-22T19:31:40.123" v="48" actId="47"/>
        <pc:sldMkLst>
          <pc:docMk/>
          <pc:sldMk cId="574015735" sldId="2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8EE143CF-C05C-4899-A90B-0EF0DB90A256}" type="datetimeFigureOut">
              <a:rPr lang="en-US" smtClean="0"/>
              <a:pPr/>
              <a:t>24-May-23</a:t>
            </a:fld>
            <a:endParaRPr lang="en-US"/>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0F1FE176-7828-4E25-A303-EFB7A6EB15F0}" type="datetimeFigureOut">
              <a:rPr lang="en-GB" smtClean="0"/>
              <a:pPr/>
              <a:t>24/05/2023</a:t>
            </a:fld>
            <a:endParaRPr lang="en-GB"/>
          </a:p>
        </p:txBody>
      </p:sp>
      <p:sp>
        <p:nvSpPr>
          <p:cNvPr id="4" name="Slide Image Placeholder 3"/>
          <p:cNvSpPr>
            <a:spLocks noGrp="1" noRot="1" noChangeAspect="1"/>
          </p:cNvSpPr>
          <p:nvPr>
            <p:ph type="sldImg" idx="2"/>
          </p:nvPr>
        </p:nvSpPr>
        <p:spPr>
          <a:xfrm>
            <a:off x="1057275" y="720725"/>
            <a:ext cx="520065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8FC0D7-00BE-487F-A0DC-9FF156A82E82}" type="slidenum">
              <a:rPr lang="en-GB" smtClean="0"/>
              <a:pPr/>
              <a:t>2</a:t>
            </a:fld>
            <a:endParaRPr lang="en-GB"/>
          </a:p>
        </p:txBody>
      </p:sp>
    </p:spTree>
    <p:extLst>
      <p:ext uri="{BB962C8B-B14F-4D97-AF65-F5344CB8AC3E}">
        <p14:creationId xmlns:p14="http://schemas.microsoft.com/office/powerpoint/2010/main" val="3572477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unece.org/sites/default/files/2023-03/Informal%20document%20No%206_Draft%20list%20of%20main%20decisions_Rev.5_clean_English.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ransport.ec.europa.eu/transport-themes/clean-transport-urban-transport/sustainable-transport-forum-stf_e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Pollution and Energy (GRPE)</a:t>
            </a:r>
            <a:br>
              <a:rPr lang="en-GB" sz="2400" dirty="0">
                <a:solidFill>
                  <a:schemeClr val="bg1"/>
                </a:solidFill>
              </a:rPr>
            </a:br>
            <a:r>
              <a:rPr lang="en-GB" sz="1800" dirty="0">
                <a:solidFill>
                  <a:schemeClr val="bg1"/>
                </a:solidFill>
              </a:rPr>
              <a:t>ITC Highlights, 2023 and 2024 sessions</a:t>
            </a:r>
            <a:endParaRPr lang="en-GB" sz="1800" b="1" dirty="0">
              <a:solidFill>
                <a:schemeClr val="bg1"/>
              </a:solidFill>
            </a:endParaRPr>
          </a:p>
        </p:txBody>
      </p:sp>
      <p:sp>
        <p:nvSpPr>
          <p:cNvPr id="3" name="Content Placeholder 2"/>
          <p:cNvSpPr>
            <a:spLocks noGrp="1"/>
          </p:cNvSpPr>
          <p:nvPr>
            <p:ph idx="1"/>
          </p:nvPr>
        </p:nvSpPr>
        <p:spPr>
          <a:xfrm>
            <a:off x="0" y="1504381"/>
            <a:ext cx="9777536" cy="5323797"/>
          </a:xfrm>
        </p:spPr>
        <p:txBody>
          <a:bodyPr>
            <a:noAutofit/>
          </a:bodyPr>
          <a:lstStyle/>
          <a:p>
            <a:pPr marL="266700" indent="-180975">
              <a:spcBef>
                <a:spcPts val="600"/>
              </a:spcBef>
              <a:buFont typeface="Arial" pitchFamily="34" charset="0"/>
              <a:buChar char="•"/>
            </a:pPr>
            <a:r>
              <a:rPr lang="en-GB" dirty="0">
                <a:solidFill>
                  <a:srgbClr val="002060"/>
                </a:solidFill>
              </a:rPr>
              <a:t>85th ITC session, Feb 2023 : </a:t>
            </a:r>
          </a:p>
          <a:p>
            <a:pPr marL="447675" indent="-180975">
              <a:buFont typeface="Arial" pitchFamily="34" charset="0"/>
              <a:buChar char="•"/>
            </a:pPr>
            <a:r>
              <a:rPr lang="en-GB" sz="2000" dirty="0"/>
              <a:t>Side-event expected on Wed 22 Feb 2023 on “Roundtable on Electric Vehicle Charging Infrastructure” (building on ECE/TRANS/2023/23); </a:t>
            </a:r>
            <a:r>
              <a:rPr lang="en-GB" sz="1800" dirty="0"/>
              <a:t>Jointly hosted by WP.5 (trends and economics), WP.6 (Transport statistics) and WP.29 (through GRPE Vice Chair)</a:t>
            </a:r>
          </a:p>
          <a:p>
            <a:pPr marL="1190625" lvl="1" indent="-180975">
              <a:buFont typeface="Arial" pitchFamily="34" charset="0"/>
              <a:buChar char="•"/>
            </a:pPr>
            <a:r>
              <a:rPr lang="en-US" sz="1800" dirty="0"/>
              <a:t>Outcome: ITC “Requested WP.29 to make proposals on possible future activities on regulatory tools for harmonized communication between vehicles and Electrical Vehicle Supply Equipment (EVSE), taking into consideration already existing related standards and/ or protocols.” (</a:t>
            </a:r>
            <a:r>
              <a:rPr lang="en-US" sz="1800" dirty="0">
                <a:hlinkClick r:id="rId2"/>
              </a:rPr>
              <a:t>decision 55</a:t>
            </a:r>
            <a:r>
              <a:rPr lang="en-US" sz="1800" dirty="0"/>
              <a:t>, 3</a:t>
            </a:r>
            <a:r>
              <a:rPr lang="en-US" sz="1800" baseline="30000" dirty="0"/>
              <a:t>rd</a:t>
            </a:r>
            <a:r>
              <a:rPr lang="en-US" sz="1800" dirty="0"/>
              <a:t> bullet) =&gt; </a:t>
            </a:r>
            <a:r>
              <a:rPr lang="en-US" sz="1800" dirty="0">
                <a:solidFill>
                  <a:srgbClr val="00B050"/>
                </a:solidFill>
              </a:rPr>
              <a:t>WP.29 March session highlights</a:t>
            </a:r>
          </a:p>
          <a:p>
            <a:pPr marL="447675" indent="-180975">
              <a:buFont typeface="Arial" pitchFamily="34" charset="0"/>
              <a:buChar char="•"/>
            </a:pPr>
            <a:endParaRPr lang="en-US" sz="2000" dirty="0"/>
          </a:p>
          <a:p>
            <a:pPr marL="447675" indent="-180975">
              <a:buFont typeface="Arial" pitchFamily="34" charset="0"/>
              <a:buChar char="•"/>
            </a:pPr>
            <a:r>
              <a:rPr lang="en-US" sz="2000" dirty="0"/>
              <a:t>ITC “Requested the secretariat, in close cooperation with the Committee’s Bureau and relevant subsidiary bodies, to develop an ambitious strategy document for reducing Green House Gas (GHG)…” (</a:t>
            </a:r>
            <a:r>
              <a:rPr lang="en-US" sz="2000" dirty="0">
                <a:hlinkClick r:id="rId2"/>
              </a:rPr>
              <a:t>decision 44 </a:t>
            </a:r>
            <a:r>
              <a:rPr lang="en-US" sz="2000" dirty="0"/>
              <a:t>)=&gt; GRPE-89-06</a:t>
            </a:r>
          </a:p>
          <a:p>
            <a:pPr marL="447675" indent="-180975">
              <a:buFont typeface="Arial" pitchFamily="34" charset="0"/>
              <a:buChar char="•"/>
            </a:pPr>
            <a:endParaRPr lang="en-GB" sz="2000" dirty="0"/>
          </a:p>
          <a:p>
            <a:pPr marL="1009650" lvl="1" indent="0">
              <a:buNone/>
            </a:pPr>
            <a:endParaRPr lang="en-GB" sz="2400" b="1" u="sng" dirty="0"/>
          </a:p>
          <a:p>
            <a:pPr marL="1009650" lvl="1" indent="0">
              <a:buNone/>
            </a:pPr>
            <a:endParaRPr lang="en-GB" sz="1800" b="1" dirty="0"/>
          </a:p>
          <a:p>
            <a:pPr marL="447675" indent="-180975">
              <a:buFont typeface="Arial" pitchFamily="34" charset="0"/>
              <a:buChar char="•"/>
            </a:pPr>
            <a:endParaRPr lang="en-GB" sz="2000" b="1" dirty="0"/>
          </a:p>
          <a:p>
            <a:pPr marL="274320" indent="-180975">
              <a:buFont typeface="Arial" pitchFamily="34" charset="0"/>
              <a:buChar char="•"/>
            </a:pPr>
            <a:endParaRPr lang="en-US" sz="800" dirty="0">
              <a:solidFill>
                <a:srgbClr val="002060"/>
              </a:solidFill>
            </a:endParaRPr>
          </a:p>
          <a:p>
            <a:pPr marL="379095" indent="-285750">
              <a:buFont typeface="Arial" panose="020B0604020202020204" pitchFamily="34" charset="0"/>
              <a:buChar char="•"/>
            </a:pPr>
            <a:endParaRPr lang="en-GB" sz="1800" dirty="0"/>
          </a:p>
          <a:p>
            <a:pPr marL="379095" indent="-285750">
              <a:buFont typeface="Arial" panose="020B0604020202020204" pitchFamily="34" charset="0"/>
              <a:buChar char="•"/>
            </a:pPr>
            <a:endParaRPr lang="en-GB" sz="1800" dirty="0"/>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4" name="Textfeld 12">
            <a:extLst>
              <a:ext uri="{FF2B5EF4-FFF2-40B4-BE49-F238E27FC236}">
                <a16:creationId xmlns:a16="http://schemas.microsoft.com/office/drawing/2014/main" id="{0A5C3DB3-0A1C-554F-3DE1-BEC11B955DCF}"/>
              </a:ext>
            </a:extLst>
          </p:cNvPr>
          <p:cNvSpPr txBox="1"/>
          <p:nvPr/>
        </p:nvSpPr>
        <p:spPr>
          <a:xfrm>
            <a:off x="6246926" y="5400"/>
            <a:ext cx="3530610"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dirty="0"/>
              <a:t>Informal document</a:t>
            </a:r>
            <a:r>
              <a:rPr u="none" dirty="0"/>
              <a:t> </a:t>
            </a:r>
            <a:r>
              <a:rPr b="1" u="none" dirty="0"/>
              <a:t>GR</a:t>
            </a:r>
            <a:r>
              <a:rPr lang="fr-FR" b="1" u="none" dirty="0"/>
              <a:t>PE</a:t>
            </a:r>
            <a:r>
              <a:rPr b="1" u="none" dirty="0"/>
              <a:t>-</a:t>
            </a:r>
            <a:r>
              <a:rPr lang="fr-FR" b="1" u="none" dirty="0"/>
              <a:t>89</a:t>
            </a:r>
            <a:r>
              <a:rPr b="1" u="none" dirty="0"/>
              <a:t>-</a:t>
            </a:r>
            <a:r>
              <a:rPr lang="fr-CH" b="1" u="none" dirty="0"/>
              <a:t>05</a:t>
            </a:r>
            <a:endParaRPr b="1" dirty="0"/>
          </a:p>
          <a:p>
            <a:pPr algn="r">
              <a:defRPr sz="1600">
                <a:solidFill>
                  <a:schemeClr val="accent3">
                    <a:lumOff val="44000"/>
                  </a:schemeClr>
                </a:solidFill>
                <a:latin typeface="Times New Roman"/>
                <a:ea typeface="Times New Roman"/>
                <a:cs typeface="Times New Roman"/>
                <a:sym typeface="Times New Roman"/>
              </a:defRPr>
            </a:pPr>
            <a:r>
              <a:rPr lang="fr-CH" dirty="0"/>
              <a:t>89</a:t>
            </a:r>
            <a:r>
              <a:rPr dirty="0" err="1"/>
              <a:t>th</a:t>
            </a:r>
            <a:r>
              <a:rPr dirty="0"/>
              <a:t> GR</a:t>
            </a:r>
            <a:r>
              <a:rPr lang="fr-FR" dirty="0"/>
              <a:t>PE</a:t>
            </a:r>
            <a:r>
              <a:rPr dirty="0"/>
              <a:t>, </a:t>
            </a:r>
            <a:r>
              <a:rPr lang="fr-FR" dirty="0"/>
              <a:t>30 May - 2 June</a:t>
            </a:r>
            <a:r>
              <a:rPr lang="fr-CH" dirty="0"/>
              <a:t> </a:t>
            </a:r>
            <a:r>
              <a:rPr dirty="0"/>
              <a:t>202</a:t>
            </a:r>
            <a:r>
              <a:rPr lang="fr-FR" dirty="0"/>
              <a:t>3</a:t>
            </a:r>
            <a:endParaRPr dirty="0"/>
          </a:p>
          <a:p>
            <a:pPr algn="r">
              <a:defRPr sz="1600">
                <a:solidFill>
                  <a:schemeClr val="accent3">
                    <a:lumOff val="44000"/>
                  </a:schemeClr>
                </a:solidFill>
                <a:latin typeface="Times New Roman"/>
                <a:ea typeface="Times New Roman"/>
                <a:cs typeface="Times New Roman"/>
                <a:sym typeface="Times New Roman"/>
              </a:defRPr>
            </a:pPr>
            <a:r>
              <a:rPr dirty="0"/>
              <a:t>Agenda item </a:t>
            </a:r>
            <a:r>
              <a:rPr lang="fr-FR" dirty="0"/>
              <a:t>2</a:t>
            </a:r>
            <a:endParaRPr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Pollution and Energy (GRPE)</a:t>
            </a:r>
            <a:br>
              <a:rPr lang="en-GB" sz="2400" dirty="0">
                <a:solidFill>
                  <a:schemeClr val="bg1"/>
                </a:solidFill>
              </a:rPr>
            </a:br>
            <a:r>
              <a:rPr lang="en-GB" sz="1800" dirty="0">
                <a:solidFill>
                  <a:schemeClr val="bg1"/>
                </a:solidFill>
              </a:rPr>
              <a:t>WP.29 Highlights of the March 2023 session</a:t>
            </a:r>
            <a:endParaRPr lang="en-GB" sz="1800" b="1" dirty="0">
              <a:solidFill>
                <a:schemeClr val="bg1"/>
              </a:solidFill>
            </a:endParaRPr>
          </a:p>
        </p:txBody>
      </p:sp>
      <p:sp>
        <p:nvSpPr>
          <p:cNvPr id="3" name="Content Placeholder 2"/>
          <p:cNvSpPr>
            <a:spLocks noGrp="1"/>
          </p:cNvSpPr>
          <p:nvPr>
            <p:ph idx="1"/>
          </p:nvPr>
        </p:nvSpPr>
        <p:spPr>
          <a:xfrm>
            <a:off x="-87560" y="1534203"/>
            <a:ext cx="9579282" cy="5323797"/>
          </a:xfrm>
        </p:spPr>
        <p:txBody>
          <a:bodyPr>
            <a:noAutofit/>
          </a:bodyPr>
          <a:lstStyle/>
          <a:p>
            <a:pPr marL="447675" indent="-180975">
              <a:buFont typeface="Arial" pitchFamily="34" charset="0"/>
              <a:buChar char="•"/>
            </a:pPr>
            <a:r>
              <a:rPr lang="fr-CH" sz="2000" dirty="0"/>
              <a:t>No </a:t>
            </a:r>
            <a:r>
              <a:rPr lang="fr-CH" sz="2000" dirty="0" err="1"/>
              <a:t>proposals</a:t>
            </a:r>
            <a:r>
              <a:rPr lang="fr-CH" sz="2000" dirty="0"/>
              <a:t> </a:t>
            </a:r>
            <a:r>
              <a:rPr lang="fr-CH" sz="2000" dirty="0" err="1"/>
              <a:t>from</a:t>
            </a:r>
            <a:r>
              <a:rPr lang="fr-CH" sz="2000" dirty="0"/>
              <a:t> GRPE – </a:t>
            </a:r>
            <a:r>
              <a:rPr lang="en-US" sz="2000" dirty="0"/>
              <a:t>More info in report (ECE/TRANS/WP.29/1171)</a:t>
            </a:r>
            <a:endParaRPr lang="fr-CH" sz="2000" dirty="0"/>
          </a:p>
          <a:p>
            <a:pPr marL="266700"/>
            <a:r>
              <a:rPr lang="fr-CH" sz="2000" dirty="0"/>
              <a:t>AC.2</a:t>
            </a:r>
          </a:p>
          <a:p>
            <a:pPr marL="447675" indent="-180975">
              <a:buFont typeface="Arial" pitchFamily="34" charset="0"/>
              <a:buChar char="•"/>
            </a:pPr>
            <a:r>
              <a:rPr lang="en-US" sz="2000" dirty="0"/>
              <a:t>recalled discussions of a proposal for an IPR policy applicable to WP.29 and invited CPs to provide feedback before the 190th WP.29 session. </a:t>
            </a:r>
          </a:p>
          <a:p>
            <a:pPr marL="447675" indent="-180975">
              <a:buFont typeface="Arial" pitchFamily="34" charset="0"/>
              <a:buChar char="•"/>
            </a:pPr>
            <a:r>
              <a:rPr lang="en-US" sz="2000" dirty="0"/>
              <a:t>also recalled the established process related to Copyright issues and reminded WP.29 and its subsidiary bodies to continue following them.</a:t>
            </a:r>
          </a:p>
          <a:p>
            <a:pPr marL="266700"/>
            <a:r>
              <a:rPr lang="en-US" sz="2000" dirty="0"/>
              <a:t>AC.3</a:t>
            </a:r>
          </a:p>
          <a:p>
            <a:pPr marL="447675" indent="-180975">
              <a:buFont typeface="Arial" pitchFamily="34" charset="0"/>
              <a:buChar char="•"/>
            </a:pPr>
            <a:r>
              <a:rPr lang="en-US" sz="2000" dirty="0"/>
              <a:t>elected (for the sessions in 2023 and 2024): Mr. T. </a:t>
            </a:r>
            <a:r>
              <a:rPr lang="en-US" sz="2000" dirty="0" err="1"/>
              <a:t>Naono</a:t>
            </a:r>
            <a:r>
              <a:rPr lang="en-US" sz="2000" dirty="0"/>
              <a:t>, Japan, as Chair, Mr. D. Kay, UK, and Mr. J. Sanchez, USA, as Vice-Chairs</a:t>
            </a:r>
          </a:p>
          <a:p>
            <a:pPr marL="266700"/>
            <a:r>
              <a:rPr lang="en-US" sz="2000" dirty="0"/>
              <a:t>WP.29</a:t>
            </a:r>
          </a:p>
          <a:p>
            <a:pPr marL="447675" indent="-180975">
              <a:buFont typeface="Arial" pitchFamily="34" charset="0"/>
              <a:buChar char="•"/>
            </a:pPr>
            <a:r>
              <a:rPr lang="en-US" sz="2000" dirty="0">
                <a:solidFill>
                  <a:srgbClr val="00B050"/>
                </a:solidFill>
              </a:rPr>
              <a:t>agreed to establish a Task Force under the IWG on ITS to address vehicular communication, and to include potential activities on EV/EVSE communication protocols in this TF</a:t>
            </a:r>
          </a:p>
          <a:p>
            <a:pPr marL="447675" indent="-180975">
              <a:buFont typeface="Arial" pitchFamily="34" charset="0"/>
              <a:buChar char="•"/>
            </a:pPr>
            <a:r>
              <a:rPr lang="en-US" sz="2000" dirty="0"/>
              <a:t>China requested title of UN GTR No. 22 to be slightly amended =&gt; IWG on EVE already considered the topic</a:t>
            </a:r>
          </a:p>
          <a:p>
            <a:pPr marL="447675" indent="-180975">
              <a:buFont typeface="Arial" pitchFamily="34" charset="0"/>
              <a:buChar char="•"/>
            </a:pPr>
            <a:endParaRPr lang="en-US" sz="2000" dirty="0"/>
          </a:p>
          <a:p>
            <a:pPr marL="447675" indent="-180975">
              <a:buFont typeface="Arial" pitchFamily="34" charset="0"/>
              <a:buChar char="•"/>
            </a:pPr>
            <a:endParaRPr lang="fr-CH" sz="900" dirty="0"/>
          </a:p>
          <a:p>
            <a:pPr marL="274320" indent="-180975">
              <a:buFont typeface="Arial" pitchFamily="34" charset="0"/>
              <a:buChar char="•"/>
            </a:pPr>
            <a:endParaRPr lang="en-US" sz="800" dirty="0">
              <a:solidFill>
                <a:srgbClr val="002060"/>
              </a:solidFill>
            </a:endParaRPr>
          </a:p>
          <a:p>
            <a:pPr marL="379095" indent="-285750">
              <a:buFont typeface="Arial" panose="020B0604020202020204" pitchFamily="34" charset="0"/>
              <a:buChar char="•"/>
            </a:pPr>
            <a:endParaRPr lang="en-GB" sz="1800" dirty="0"/>
          </a:p>
          <a:p>
            <a:pPr marL="379095" indent="-285750">
              <a:buFont typeface="Arial" panose="020B0604020202020204" pitchFamily="34" charset="0"/>
              <a:buChar char="•"/>
            </a:pPr>
            <a:endParaRPr lang="en-GB" sz="1800" dirty="0"/>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4" name="Textfeld 12">
            <a:extLst>
              <a:ext uri="{FF2B5EF4-FFF2-40B4-BE49-F238E27FC236}">
                <a16:creationId xmlns:a16="http://schemas.microsoft.com/office/drawing/2014/main" id="{923C94B7-7BBC-580C-A167-4178A86D043B}"/>
              </a:ext>
            </a:extLst>
          </p:cNvPr>
          <p:cNvSpPr txBox="1"/>
          <p:nvPr/>
        </p:nvSpPr>
        <p:spPr>
          <a:xfrm>
            <a:off x="6177136" y="29822"/>
            <a:ext cx="3530610"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dirty="0"/>
              <a:t>Informal document</a:t>
            </a:r>
            <a:r>
              <a:rPr u="none" dirty="0"/>
              <a:t> </a:t>
            </a:r>
            <a:r>
              <a:rPr b="1" u="none" dirty="0"/>
              <a:t>GR</a:t>
            </a:r>
            <a:r>
              <a:rPr lang="fr-FR" b="1" u="none" dirty="0"/>
              <a:t>PE</a:t>
            </a:r>
            <a:r>
              <a:rPr b="1" u="none" dirty="0"/>
              <a:t>-</a:t>
            </a:r>
            <a:r>
              <a:rPr lang="fr-FR" b="1" u="none" dirty="0"/>
              <a:t>89</a:t>
            </a:r>
            <a:r>
              <a:rPr b="1" u="none" dirty="0"/>
              <a:t>-</a:t>
            </a:r>
            <a:r>
              <a:rPr lang="fr-CH" b="1" u="none" dirty="0"/>
              <a:t>05</a:t>
            </a:r>
            <a:endParaRPr b="1" dirty="0"/>
          </a:p>
          <a:p>
            <a:pPr algn="r">
              <a:defRPr sz="1600">
                <a:solidFill>
                  <a:schemeClr val="accent3">
                    <a:lumOff val="44000"/>
                  </a:schemeClr>
                </a:solidFill>
                <a:latin typeface="Times New Roman"/>
                <a:ea typeface="Times New Roman"/>
                <a:cs typeface="Times New Roman"/>
                <a:sym typeface="Times New Roman"/>
              </a:defRPr>
            </a:pPr>
            <a:r>
              <a:rPr lang="fr-CH" dirty="0"/>
              <a:t>89</a:t>
            </a:r>
            <a:r>
              <a:rPr dirty="0" err="1"/>
              <a:t>th</a:t>
            </a:r>
            <a:r>
              <a:rPr dirty="0"/>
              <a:t> GR</a:t>
            </a:r>
            <a:r>
              <a:rPr lang="fr-FR" dirty="0"/>
              <a:t>PE</a:t>
            </a:r>
            <a:r>
              <a:rPr dirty="0"/>
              <a:t>, </a:t>
            </a:r>
            <a:r>
              <a:rPr lang="fr-FR" dirty="0"/>
              <a:t>30 May - 2 June</a:t>
            </a:r>
            <a:r>
              <a:rPr lang="fr-CH" dirty="0"/>
              <a:t> </a:t>
            </a:r>
            <a:r>
              <a:rPr dirty="0"/>
              <a:t>202</a:t>
            </a:r>
            <a:r>
              <a:rPr lang="fr-FR" dirty="0"/>
              <a:t>3</a:t>
            </a:r>
            <a:endParaRPr dirty="0"/>
          </a:p>
          <a:p>
            <a:pPr algn="r">
              <a:defRPr sz="1600">
                <a:solidFill>
                  <a:schemeClr val="accent3">
                    <a:lumOff val="44000"/>
                  </a:schemeClr>
                </a:solidFill>
                <a:latin typeface="Times New Roman"/>
                <a:ea typeface="Times New Roman"/>
                <a:cs typeface="Times New Roman"/>
                <a:sym typeface="Times New Roman"/>
              </a:defRPr>
            </a:pPr>
            <a:r>
              <a:rPr dirty="0"/>
              <a:t>Agenda item </a:t>
            </a:r>
            <a:r>
              <a:rPr lang="fr-FR" dirty="0"/>
              <a:t>2</a:t>
            </a:r>
            <a:endParaRPr dirty="0"/>
          </a:p>
        </p:txBody>
      </p:sp>
    </p:spTree>
    <p:extLst>
      <p:ext uri="{BB962C8B-B14F-4D97-AF65-F5344CB8AC3E}">
        <p14:creationId xmlns:p14="http://schemas.microsoft.com/office/powerpoint/2010/main" val="272463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Pollution and Energy (GRPE)</a:t>
            </a:r>
            <a:br>
              <a:rPr lang="en-GB" sz="2400" dirty="0">
                <a:solidFill>
                  <a:schemeClr val="bg1"/>
                </a:solidFill>
              </a:rPr>
            </a:br>
            <a:r>
              <a:rPr lang="en-GB" sz="1800" dirty="0">
                <a:solidFill>
                  <a:schemeClr val="bg1"/>
                </a:solidFill>
              </a:rPr>
              <a:t>Other info of interest</a:t>
            </a:r>
            <a:endParaRPr lang="en-GB" sz="1800" b="1" dirty="0">
              <a:solidFill>
                <a:schemeClr val="bg1"/>
              </a:solidFill>
            </a:endParaRPr>
          </a:p>
        </p:txBody>
      </p:sp>
      <p:sp>
        <p:nvSpPr>
          <p:cNvPr id="3" name="Content Placeholder 2"/>
          <p:cNvSpPr>
            <a:spLocks noGrp="1"/>
          </p:cNvSpPr>
          <p:nvPr>
            <p:ph idx="1"/>
          </p:nvPr>
        </p:nvSpPr>
        <p:spPr>
          <a:xfrm>
            <a:off x="0" y="1504381"/>
            <a:ext cx="9906000" cy="5323797"/>
          </a:xfrm>
        </p:spPr>
        <p:txBody>
          <a:bodyPr>
            <a:noAutofit/>
          </a:bodyPr>
          <a:lstStyle/>
          <a:p>
            <a:pPr marL="266700"/>
            <a:r>
              <a:rPr lang="en-GB" sz="2000" dirty="0">
                <a:solidFill>
                  <a:srgbClr val="002060"/>
                </a:solidFill>
              </a:rPr>
              <a:t>Other: </a:t>
            </a:r>
          </a:p>
          <a:p>
            <a:pPr marL="447675" indent="-180975">
              <a:buFont typeface="Arial" pitchFamily="34" charset="0"/>
              <a:buChar char="•"/>
            </a:pPr>
            <a:r>
              <a:rPr lang="en-US" sz="2000" dirty="0"/>
              <a:t>Transport Division director accepted invitation from EU DG MOVE to join the </a:t>
            </a:r>
            <a:r>
              <a:rPr lang="en-US" sz="2000" dirty="0">
                <a:hlinkClick r:id="rId2"/>
              </a:rPr>
              <a:t>Sustainable Transport Forum</a:t>
            </a:r>
            <a:r>
              <a:rPr lang="en-US" sz="2000" dirty="0"/>
              <a:t>, as Type E members (other public entities); </a:t>
            </a:r>
          </a:p>
          <a:p>
            <a:pPr marL="447675" indent="-180975">
              <a:buFont typeface="Arial" pitchFamily="34" charset="0"/>
              <a:buChar char="•"/>
            </a:pPr>
            <a:r>
              <a:rPr lang="en-US" sz="2000" dirty="0"/>
              <a:t>the STF was set up to assist the Commission in implementing the Union’s activities and </a:t>
            </a:r>
            <a:r>
              <a:rPr lang="en-US" sz="2000" dirty="0" err="1"/>
              <a:t>programmes</a:t>
            </a:r>
            <a:r>
              <a:rPr lang="en-US" sz="2000" dirty="0"/>
              <a:t> aimed at fostering the deployment of alternative fuels infrastructure to contribute to the European Union energy and climate goals.</a:t>
            </a:r>
          </a:p>
          <a:p>
            <a:pPr marL="447675" indent="-180975">
              <a:buFont typeface="Arial" pitchFamily="34" charset="0"/>
              <a:buChar char="•"/>
            </a:pPr>
            <a:r>
              <a:rPr lang="en-US" sz="2000" dirty="0"/>
              <a:t>GRPE secretary as main UNECE representative (alternate rep. from WP.24) </a:t>
            </a:r>
          </a:p>
          <a:p>
            <a:pPr marL="1190625" lvl="1" indent="-180975">
              <a:buFont typeface="Arial" pitchFamily="34" charset="0"/>
              <a:buChar char="•"/>
            </a:pPr>
            <a:r>
              <a:rPr lang="en-US" sz="2000" dirty="0">
                <a:solidFill>
                  <a:srgbClr val="00B050"/>
                </a:solidFill>
              </a:rPr>
              <a:t>provide feedback to the TF on </a:t>
            </a:r>
            <a:r>
              <a:rPr lang="en-US" sz="2000">
                <a:solidFill>
                  <a:srgbClr val="00B050"/>
                </a:solidFill>
              </a:rPr>
              <a:t>Vehicular Communications (</a:t>
            </a:r>
            <a:r>
              <a:rPr lang="en-US" sz="2000" dirty="0">
                <a:solidFill>
                  <a:srgbClr val="00B050"/>
                </a:solidFill>
              </a:rPr>
              <a:t>IWG on ITS under WP.29)</a:t>
            </a:r>
          </a:p>
          <a:p>
            <a:pPr marL="266700"/>
            <a:r>
              <a:rPr lang="en-US" sz="1800" dirty="0"/>
              <a:t>4 Active sub-groups</a:t>
            </a:r>
          </a:p>
          <a:p>
            <a:pPr marL="447675" indent="-180975">
              <a:buFont typeface="Arial" pitchFamily="34" charset="0"/>
              <a:buChar char="•"/>
            </a:pPr>
            <a:r>
              <a:rPr lang="en-US" sz="1800" dirty="0"/>
              <a:t>Sub-group on the Implementation of Directive 2014/94/EU </a:t>
            </a:r>
          </a:p>
          <a:p>
            <a:pPr marL="447675" indent="-180975">
              <a:buFont typeface="Arial" pitchFamily="34" charset="0"/>
              <a:buChar char="•"/>
            </a:pPr>
            <a:r>
              <a:rPr lang="en-US" sz="1800" b="1" dirty="0"/>
              <a:t>Sub-group on governance and standards for communication exchange in the electromobility ecosystem</a:t>
            </a:r>
          </a:p>
          <a:p>
            <a:pPr marL="447675" indent="-180975">
              <a:buFont typeface="Arial" pitchFamily="34" charset="0"/>
              <a:buChar char="•"/>
            </a:pPr>
            <a:r>
              <a:rPr lang="en-US" sz="1800" dirty="0"/>
              <a:t>Sub-group on a common data approach for electromobility and other alternative fuels</a:t>
            </a:r>
          </a:p>
          <a:p>
            <a:pPr marL="447675" indent="-180975">
              <a:buFont typeface="Arial" pitchFamily="34" charset="0"/>
              <a:buChar char="•"/>
            </a:pPr>
            <a:r>
              <a:rPr lang="en-US" sz="1800" dirty="0"/>
              <a:t>Sub-group on best practices of public authorities to support the deployment of recharging infrastructure</a:t>
            </a:r>
            <a:endParaRPr lang="en-US" sz="1400" dirty="0"/>
          </a:p>
          <a:p>
            <a:pPr marL="447675" indent="-180975">
              <a:buFont typeface="Arial" pitchFamily="34" charset="0"/>
              <a:buChar char="•"/>
            </a:pPr>
            <a:endParaRPr lang="en-GB" sz="2000" dirty="0"/>
          </a:p>
          <a:p>
            <a:pPr marL="1009650" lvl="1" indent="0">
              <a:buNone/>
            </a:pPr>
            <a:endParaRPr lang="en-GB" sz="2400" b="1" u="sng" dirty="0"/>
          </a:p>
          <a:p>
            <a:pPr marL="1009650" lvl="1" indent="0">
              <a:buNone/>
            </a:pPr>
            <a:endParaRPr lang="en-GB" sz="1800" b="1" dirty="0"/>
          </a:p>
          <a:p>
            <a:pPr marL="447675" indent="-180975">
              <a:buFont typeface="Arial" pitchFamily="34" charset="0"/>
              <a:buChar char="•"/>
            </a:pPr>
            <a:endParaRPr lang="en-GB" sz="2000" b="1" dirty="0"/>
          </a:p>
          <a:p>
            <a:pPr marL="274320" indent="-180975">
              <a:buFont typeface="Arial" pitchFamily="34" charset="0"/>
              <a:buChar char="•"/>
            </a:pPr>
            <a:endParaRPr lang="en-US" sz="800" dirty="0">
              <a:solidFill>
                <a:srgbClr val="002060"/>
              </a:solidFill>
            </a:endParaRPr>
          </a:p>
          <a:p>
            <a:pPr marL="379095" indent="-285750">
              <a:buFont typeface="Arial" panose="020B0604020202020204" pitchFamily="34" charset="0"/>
              <a:buChar char="•"/>
            </a:pPr>
            <a:endParaRPr lang="en-GB" sz="1800" dirty="0"/>
          </a:p>
          <a:p>
            <a:pPr marL="379095" indent="-285750">
              <a:buFont typeface="Arial" panose="020B0604020202020204" pitchFamily="34" charset="0"/>
              <a:buChar char="•"/>
            </a:pPr>
            <a:endParaRPr lang="en-GB" sz="1800" dirty="0"/>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4" name="Textfeld 12">
            <a:extLst>
              <a:ext uri="{FF2B5EF4-FFF2-40B4-BE49-F238E27FC236}">
                <a16:creationId xmlns:a16="http://schemas.microsoft.com/office/drawing/2014/main" id="{0A5C3DB3-0A1C-554F-3DE1-BEC11B955DCF}"/>
              </a:ext>
            </a:extLst>
          </p:cNvPr>
          <p:cNvSpPr txBox="1"/>
          <p:nvPr/>
        </p:nvSpPr>
        <p:spPr>
          <a:xfrm>
            <a:off x="6246926" y="5400"/>
            <a:ext cx="3530610"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dirty="0"/>
              <a:t>Informal document</a:t>
            </a:r>
            <a:r>
              <a:rPr u="none" dirty="0"/>
              <a:t> </a:t>
            </a:r>
            <a:r>
              <a:rPr b="1" u="none" dirty="0"/>
              <a:t>GR</a:t>
            </a:r>
            <a:r>
              <a:rPr lang="fr-FR" b="1" u="none" dirty="0"/>
              <a:t>PE</a:t>
            </a:r>
            <a:r>
              <a:rPr b="1" u="none" dirty="0"/>
              <a:t>-</a:t>
            </a:r>
            <a:r>
              <a:rPr lang="fr-FR" b="1" u="none" dirty="0"/>
              <a:t>89</a:t>
            </a:r>
            <a:r>
              <a:rPr b="1" u="none" dirty="0"/>
              <a:t>-</a:t>
            </a:r>
            <a:r>
              <a:rPr lang="fr-CH" b="1" u="none" dirty="0"/>
              <a:t>05</a:t>
            </a:r>
            <a:endParaRPr b="1" dirty="0"/>
          </a:p>
          <a:p>
            <a:pPr algn="r">
              <a:defRPr sz="1600">
                <a:solidFill>
                  <a:schemeClr val="accent3">
                    <a:lumOff val="44000"/>
                  </a:schemeClr>
                </a:solidFill>
                <a:latin typeface="Times New Roman"/>
                <a:ea typeface="Times New Roman"/>
                <a:cs typeface="Times New Roman"/>
                <a:sym typeface="Times New Roman"/>
              </a:defRPr>
            </a:pPr>
            <a:r>
              <a:rPr lang="fr-CH" dirty="0"/>
              <a:t>89</a:t>
            </a:r>
            <a:r>
              <a:rPr dirty="0" err="1"/>
              <a:t>th</a:t>
            </a:r>
            <a:r>
              <a:rPr dirty="0"/>
              <a:t> GR</a:t>
            </a:r>
            <a:r>
              <a:rPr lang="fr-FR" dirty="0"/>
              <a:t>PE</a:t>
            </a:r>
            <a:r>
              <a:rPr dirty="0"/>
              <a:t>, </a:t>
            </a:r>
            <a:r>
              <a:rPr lang="fr-FR" dirty="0"/>
              <a:t>30 May - 2 June</a:t>
            </a:r>
            <a:r>
              <a:rPr lang="fr-CH" dirty="0"/>
              <a:t> </a:t>
            </a:r>
            <a:r>
              <a:rPr dirty="0"/>
              <a:t>202</a:t>
            </a:r>
            <a:r>
              <a:rPr lang="fr-FR" dirty="0"/>
              <a:t>3</a:t>
            </a:r>
            <a:endParaRPr dirty="0"/>
          </a:p>
          <a:p>
            <a:pPr algn="r">
              <a:defRPr sz="1600">
                <a:solidFill>
                  <a:schemeClr val="accent3">
                    <a:lumOff val="44000"/>
                  </a:schemeClr>
                </a:solidFill>
                <a:latin typeface="Times New Roman"/>
                <a:ea typeface="Times New Roman"/>
                <a:cs typeface="Times New Roman"/>
                <a:sym typeface="Times New Roman"/>
              </a:defRPr>
            </a:pPr>
            <a:r>
              <a:rPr dirty="0"/>
              <a:t>Agenda item </a:t>
            </a:r>
            <a:r>
              <a:rPr lang="fr-FR" dirty="0"/>
              <a:t>2</a:t>
            </a:r>
            <a:endParaRPr dirty="0"/>
          </a:p>
        </p:txBody>
      </p:sp>
    </p:spTree>
    <p:extLst>
      <p:ext uri="{BB962C8B-B14F-4D97-AF65-F5344CB8AC3E}">
        <p14:creationId xmlns:p14="http://schemas.microsoft.com/office/powerpoint/2010/main" val="135579706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CD3F9A82-6FE3-4AC3-8DFD-E21E3EAD39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C7ADF1-7AD8-4EE3-A08D-254DE8B369E4}">
  <ds:schemaRefs>
    <ds:schemaRef ds:uri="http://schemas.microsoft.com/sharepoint/v3/contenttype/forms"/>
  </ds:schemaRefs>
</ds:datastoreItem>
</file>

<file path=customXml/itemProps3.xml><?xml version="1.0" encoding="utf-8"?>
<ds:datastoreItem xmlns:ds="http://schemas.openxmlformats.org/officeDocument/2006/customXml" ds:itemID="{791D324A-8CBD-434A-9FAF-712B0B98227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3687</TotalTime>
  <Words>600</Words>
  <Application>Microsoft Office PowerPoint</Application>
  <PresentationFormat>A4 Paper (210x297 mm)</PresentationFormat>
  <Paragraphs>53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Pollution and Energy (GRPE) ITC Highlights, 2023 and 2024 sessions</vt:lpstr>
      <vt:lpstr>Working Party on Pollution and Energy (GRPE) WP.29 Highlights of the March 2023 session</vt:lpstr>
      <vt:lpstr>Working Party on Pollution and Energy (GRPE) Other info of interest</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Miquel Gangonells</dc:creator>
  <cp:lastModifiedBy>Francois Cuenot</cp:lastModifiedBy>
  <cp:revision>165</cp:revision>
  <cp:lastPrinted>2017-05-22T14:09:07Z</cp:lastPrinted>
  <dcterms:created xsi:type="dcterms:W3CDTF">2014-05-01T14:53:07Z</dcterms:created>
  <dcterms:modified xsi:type="dcterms:W3CDTF">2023-05-24T09:20:01Z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3623200</vt:r8>
  </property>
  <property fmtid="{D5CDD505-2E9C-101B-9397-08002B2CF9AE}" pid="4" name="Office_x0020_of_x0020_Origin">
    <vt:lpwstr/>
  </property>
  <property fmtid="{D5CDD505-2E9C-101B-9397-08002B2CF9AE}" pid="5" name="MediaServiceImageTags">
    <vt:lpwstr/>
  </property>
  <property fmtid="{D5CDD505-2E9C-101B-9397-08002B2CF9AE}" pid="6" name="gba66df640194346a5267c50f24d4797">
    <vt:lpwstr/>
  </property>
  <property fmtid="{D5CDD505-2E9C-101B-9397-08002B2CF9AE}" pid="7" name="Office of Origin">
    <vt:lpwstr/>
  </property>
</Properties>
</file>