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7"/>
  </p:notesMasterIdLst>
  <p:handoutMasterIdLst>
    <p:handoutMasterId r:id="rId8"/>
  </p:handoutMasterIdLst>
  <p:sldIdLst>
    <p:sldId id="256" r:id="rId4"/>
    <p:sldId id="286" r:id="rId5"/>
    <p:sldId id="270" r:id="rId6"/>
  </p:sldIdLst>
  <p:sldSz cx="12192000" cy="6858000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Goldbach" initials="TG" lastIdx="1" clrIdx="0">
    <p:extLst>
      <p:ext uri="{19B8F6BF-5375-455C-9EA6-DF929625EA0E}">
        <p15:presenceInfo xmlns:p15="http://schemas.microsoft.com/office/powerpoint/2012/main" userId="S-1-5-21-931465972-612652166-91179645-15617" providerId="AD"/>
      </p:ext>
    </p:extLst>
  </p:cmAuthor>
  <p:cmAuthor id="2" name="BERTHEL Aurelie" initials="BA" lastIdx="4" clrIdx="1">
    <p:extLst>
      <p:ext uri="{19B8F6BF-5375-455C-9EA6-DF929625EA0E}">
        <p15:presenceInfo xmlns:p15="http://schemas.microsoft.com/office/powerpoint/2012/main" userId="S::aurelie.a.berthel@renault.com::93f5d5d4-8cc1-4d16-af29-9a970af641e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CDDA24-AEDF-4677-8AD0-DCA9D4FE23ED}" v="1" dt="2023-04-26T07:31:20.6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37" autoAdjust="0"/>
  </p:normalViewPr>
  <p:slideViewPr>
    <p:cSldViewPr>
      <p:cViewPr>
        <p:scale>
          <a:sx n="60" d="100"/>
          <a:sy n="60" d="100"/>
        </p:scale>
        <p:origin x="173" y="3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9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A3CDDA24-AEDF-4677-8AD0-DCA9D4FE23ED}"/>
    <pc:docChg chg="modSld">
      <pc:chgData name="Konstantin Glukhenkiy" userId="24b49d37-c936-4e44-8fab-4bfac34f62f4" providerId="ADAL" clId="{A3CDDA24-AEDF-4677-8AD0-DCA9D4FE23ED}" dt="2023-04-26T07:31:33.925" v="5" actId="6549"/>
      <pc:docMkLst>
        <pc:docMk/>
      </pc:docMkLst>
      <pc:sldChg chg="addSp modSp mod">
        <pc:chgData name="Konstantin Glukhenkiy" userId="24b49d37-c936-4e44-8fab-4bfac34f62f4" providerId="ADAL" clId="{A3CDDA24-AEDF-4677-8AD0-DCA9D4FE23ED}" dt="2023-04-26T07:31:33.925" v="5" actId="6549"/>
        <pc:sldMkLst>
          <pc:docMk/>
          <pc:sldMk cId="0" sldId="256"/>
        </pc:sldMkLst>
        <pc:spChg chg="add mod">
          <ac:chgData name="Konstantin Glukhenkiy" userId="24b49d37-c936-4e44-8fab-4bfac34f62f4" providerId="ADAL" clId="{A3CDDA24-AEDF-4677-8AD0-DCA9D4FE23ED}" dt="2023-04-26T07:31:33.925" v="5" actId="6549"/>
          <ac:spMkLst>
            <pc:docMk/>
            <pc:sldMk cId="0" sldId="256"/>
            <ac:spMk id="2" creationId="{66639896-6E0F-83DA-71A1-F85CE47A6ED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55DF59-0F53-4050-AF5E-93585945D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9FE615-1A8E-46A9-928A-77BADCFDED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0299-3734-408F-BE89-7B5D604F3AE9}" type="datetimeFigureOut">
              <a:rPr lang="fr-FR" smtClean="0"/>
              <a:t>26/04/2023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F20359-3716-4F65-9039-AF43318B2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B55E68-307C-4842-94B4-6ED33D51A7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C91E-EDAE-45FA-B21E-72AE395D1EE3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463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  <p:extLst>
      <p:ext uri="{BB962C8B-B14F-4D97-AF65-F5344CB8AC3E}">
        <p14:creationId xmlns:p14="http://schemas.microsoft.com/office/powerpoint/2010/main" val="2153403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E2CFF-C77F-45F5-8196-7FFE9E57B434}" type="slidenum">
              <a:rPr lang="ja-JP" altLang="fr-FR" smtClean="0"/>
              <a:pPr/>
              <a:t>1</a:t>
            </a:fld>
            <a:endParaRPr lang="fr-FR" altLang="ja-JP" dirty="0"/>
          </a:p>
        </p:txBody>
      </p:sp>
    </p:spTree>
    <p:extLst>
      <p:ext uri="{BB962C8B-B14F-4D97-AF65-F5344CB8AC3E}">
        <p14:creationId xmlns:p14="http://schemas.microsoft.com/office/powerpoint/2010/main" val="3742118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810C45F-D7AC-40B8-B361-5609B0B61D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128212"/>
            <a:ext cx="1512168" cy="1230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alibri" panose="020F0502020204030204" pitchFamily="34" charset="0"/>
              <a:buChar char="−"/>
              <a:defRPr/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CB5CF22-54B9-40F4-91F9-FB0988E0596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9512" y="20335"/>
            <a:ext cx="884497" cy="14047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CF181AD-2138-4110-A5E2-8649EDB84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7408" y="2130426"/>
            <a:ext cx="10510192" cy="1470025"/>
          </a:xfrm>
        </p:spPr>
        <p:txBody>
          <a:bodyPr/>
          <a:lstStyle/>
          <a:p>
            <a:r>
              <a:rPr lang="fr-FR" dirty="0"/>
              <a:t>OICA </a:t>
            </a:r>
            <a:r>
              <a:rPr lang="fr-FR" dirty="0" err="1"/>
              <a:t>Overview</a:t>
            </a:r>
            <a:r>
              <a:rPr lang="fr-FR" dirty="0"/>
              <a:t> of </a:t>
            </a:r>
            <a:r>
              <a:rPr lang="fr-FR" dirty="0" err="1"/>
              <a:t>Transitional</a:t>
            </a:r>
            <a:r>
              <a:rPr lang="fr-FR" dirty="0"/>
              <a:t> Provisions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15054904-277D-4336-8282-11732B047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2971800"/>
          </a:xfrm>
        </p:spPr>
        <p:txBody>
          <a:bodyPr/>
          <a:lstStyle/>
          <a:p>
            <a:r>
              <a:rPr lang="en-US" dirty="0"/>
              <a:t>Input to GRE-88</a:t>
            </a:r>
          </a:p>
          <a:p>
            <a:r>
              <a:rPr lang="en-US" dirty="0"/>
              <a:t>April 2023</a:t>
            </a:r>
          </a:p>
          <a:p>
            <a:pPr algn="r"/>
            <a:endParaRPr lang="en-US" sz="1800" i="1" dirty="0"/>
          </a:p>
          <a:p>
            <a:pPr algn="r"/>
            <a:endParaRPr lang="en-US" sz="1800" i="1" dirty="0"/>
          </a:p>
          <a:p>
            <a:pPr algn="r"/>
            <a:r>
              <a:rPr lang="en-US" sz="1800" i="1" dirty="0"/>
              <a:t>Mark Grainger</a:t>
            </a:r>
          </a:p>
        </p:txBody>
      </p:sp>
      <p:sp>
        <p:nvSpPr>
          <p:cNvPr id="2" name="ZoneTexte 8">
            <a:extLst>
              <a:ext uri="{FF2B5EF4-FFF2-40B4-BE49-F238E27FC236}">
                <a16:creationId xmlns:a16="http://schemas.microsoft.com/office/drawing/2014/main" id="{66639896-6E0F-83DA-71A1-F85CE47A6EDE}"/>
              </a:ext>
            </a:extLst>
          </p:cNvPr>
          <p:cNvSpPr txBox="1"/>
          <p:nvPr/>
        </p:nvSpPr>
        <p:spPr>
          <a:xfrm>
            <a:off x="7536160" y="332656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Informal document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GRE-88-23</a:t>
            </a:r>
            <a:endParaRPr lang="en-US" sz="1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88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GRE, 25-28 April 2023 </a:t>
            </a: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Agenda item 4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2E3E5-B8D4-4623-EA62-6CF3C87D7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624" y="332656"/>
            <a:ext cx="10959008" cy="1143000"/>
          </a:xfrm>
        </p:spPr>
        <p:txBody>
          <a:bodyPr/>
          <a:lstStyle/>
          <a:p>
            <a:r>
              <a:rPr lang="en-GB" sz="4000" b="1" dirty="0"/>
              <a:t>OICA Overview of Transitional Provisions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ADF305E-4B4F-AAB3-7D77-707B5D6C44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6" y="2123642"/>
            <a:ext cx="11919182" cy="274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16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1832" y="341784"/>
            <a:ext cx="10972800" cy="1143000"/>
          </a:xfrm>
        </p:spPr>
        <p:txBody>
          <a:bodyPr/>
          <a:lstStyle/>
          <a:p>
            <a:r>
              <a:rPr lang="en-GB" sz="4000" b="1" dirty="0"/>
              <a:t>OICA Overview of Transitional Provisions</a:t>
            </a:r>
            <a:endParaRPr lang="en-US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600201"/>
            <a:ext cx="11247040" cy="5141167"/>
          </a:xfrm>
        </p:spPr>
        <p:txBody>
          <a:bodyPr>
            <a:norm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09 series of amendments of UN Regulation No. 48 covers an extensive set of new requirements – including inputs from the Special Interest Group (SIG), the device transition and the mandatory introduction of automatic headlamp levelling with revised aiming provisions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n-GB" sz="2200" b="1" i="0" u="none" strike="noStrike" kern="0" cap="none" spc="0" normalizeH="0" baseline="0" noProof="0" dirty="0">
              <a:ln>
                <a:noFill/>
              </a:ln>
              <a:uLnTx/>
              <a:uFillTx/>
              <a:latin typeface="Times New Roman" panose="02020603050405020304" pitchFamily="18" charset="0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Industry asks for at least 36 months from entry into force of the regulation (expected July 24)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additional year for new types will allow sufficient time for the vehicle installation approval of devices type-approved according to the original series of amendments to UN Regulations No. 148/149/150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OICA requests an additional 3 years are added to the acceptance of existing approvals to aid the transition to electric/hydrogen powered vehicles which are designed to have a longer product lifecycle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uLnTx/>
              <a:uFillTx/>
              <a:latin typeface="Times New Roman" panose="02020603050405020304" pitchFamily="18" charset="0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11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7718585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que présentation avec nouveau logo et format 16x9" id="{85D48C29-F5D1-45D1-86B0-358C96AA2DC8}" vid="{438186FC-A8D2-4D68-B072-911AEBB13642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029765-A300-47C3-9C14-CD41D959F2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1F92AF-6DC9-48BC-AE58-84962274C0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7f30fc12-c89a-4829-a476-5bf9e2086332}" enabled="1" method="Privileged" siteId="{d6b0bbee-7cd9-4d60-bce6-4a67b543e2ae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avec nouveau logo et format 16x9</Template>
  <TotalTime>1</TotalTime>
  <Words>163</Words>
  <Application>Microsoft Office PowerPoint</Application>
  <PresentationFormat>Widescreen</PresentationFormat>
  <Paragraphs>19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Courier New</vt:lpstr>
      <vt:lpstr>Times New Roman</vt:lpstr>
      <vt:lpstr>Wingdings</vt:lpstr>
      <vt:lpstr>Masque présentation OICA</vt:lpstr>
      <vt:lpstr>OICA Overview of Transitional Provisions</vt:lpstr>
      <vt:lpstr>OICA Overview of Transitional Provisions</vt:lpstr>
      <vt:lpstr>OICA Overview of Transitional Provisions</vt:lpstr>
    </vt:vector>
  </TitlesOfParts>
  <Company>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OICA TC-180</dc:title>
  <dc:creator>Thomas Goldbach</dc:creator>
  <cp:lastModifiedBy>secretariat</cp:lastModifiedBy>
  <cp:revision>115</cp:revision>
  <dcterms:created xsi:type="dcterms:W3CDTF">2019-06-03T18:41:34Z</dcterms:created>
  <dcterms:modified xsi:type="dcterms:W3CDTF">2023-04-26T07:31:38Z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fd53d93-3f4c-4b90-b511-bd6bdbb4fba9_Enabled">
    <vt:lpwstr>true</vt:lpwstr>
  </property>
  <property fmtid="{D5CDD505-2E9C-101B-9397-08002B2CF9AE}" pid="3" name="MSIP_Label_2fd53d93-3f4c-4b90-b511-bd6bdbb4fba9_SetDate">
    <vt:lpwstr>2021-05-25T08:25:50Z</vt:lpwstr>
  </property>
  <property fmtid="{D5CDD505-2E9C-101B-9397-08002B2CF9AE}" pid="4" name="MSIP_Label_2fd53d93-3f4c-4b90-b511-bd6bdbb4fba9_Method">
    <vt:lpwstr>Standard</vt:lpwstr>
  </property>
  <property fmtid="{D5CDD505-2E9C-101B-9397-08002B2CF9AE}" pid="5" name="MSIP_Label_2fd53d93-3f4c-4b90-b511-bd6bdbb4fba9_Name">
    <vt:lpwstr>2fd53d93-3f4c-4b90-b511-bd6bdbb4fba9</vt:lpwstr>
  </property>
  <property fmtid="{D5CDD505-2E9C-101B-9397-08002B2CF9AE}" pid="6" name="MSIP_Label_2fd53d93-3f4c-4b90-b511-bd6bdbb4fba9_SiteId">
    <vt:lpwstr>d852d5cd-724c-4128-8812-ffa5db3f8507</vt:lpwstr>
  </property>
  <property fmtid="{D5CDD505-2E9C-101B-9397-08002B2CF9AE}" pid="7" name="MSIP_Label_2fd53d93-3f4c-4b90-b511-bd6bdbb4fba9_ActionId">
    <vt:lpwstr>abf4defd-0079-446a-9940-b264ebd88b5b</vt:lpwstr>
  </property>
  <property fmtid="{D5CDD505-2E9C-101B-9397-08002B2CF9AE}" pid="8" name="MSIP_Label_2fd53d93-3f4c-4b90-b511-bd6bdbb4fba9_ContentBits">
    <vt:lpwstr>0</vt:lpwstr>
  </property>
  <property fmtid="{D5CDD505-2E9C-101B-9397-08002B2CF9AE}" pid="9" name="MSIP_Label_fd1c0902-ed92-4fed-896d-2e7725de02d4_Enabled">
    <vt:lpwstr>true</vt:lpwstr>
  </property>
  <property fmtid="{D5CDD505-2E9C-101B-9397-08002B2CF9AE}" pid="10" name="MSIP_Label_fd1c0902-ed92-4fed-896d-2e7725de02d4_SetDate">
    <vt:lpwstr>2022-09-29T09:11:21Z</vt:lpwstr>
  </property>
  <property fmtid="{D5CDD505-2E9C-101B-9397-08002B2CF9AE}" pid="11" name="MSIP_Label_fd1c0902-ed92-4fed-896d-2e7725de02d4_Method">
    <vt:lpwstr>Standard</vt:lpwstr>
  </property>
  <property fmtid="{D5CDD505-2E9C-101B-9397-08002B2CF9AE}" pid="12" name="MSIP_Label_fd1c0902-ed92-4fed-896d-2e7725de02d4_Name">
    <vt:lpwstr>Anyone (not protected)</vt:lpwstr>
  </property>
  <property fmtid="{D5CDD505-2E9C-101B-9397-08002B2CF9AE}" pid="13" name="MSIP_Label_fd1c0902-ed92-4fed-896d-2e7725de02d4_SiteId">
    <vt:lpwstr>d6b0bbee-7cd9-4d60-bce6-4a67b543e2ae</vt:lpwstr>
  </property>
  <property fmtid="{D5CDD505-2E9C-101B-9397-08002B2CF9AE}" pid="14" name="MSIP_Label_fd1c0902-ed92-4fed-896d-2e7725de02d4_ActionId">
    <vt:lpwstr>bde4aa03-615c-4347-88ed-baac0b156715</vt:lpwstr>
  </property>
  <property fmtid="{D5CDD505-2E9C-101B-9397-08002B2CF9AE}" pid="15" name="MSIP_Label_fd1c0902-ed92-4fed-896d-2e7725de02d4_ContentBits">
    <vt:lpwstr>2</vt:lpwstr>
  </property>
  <property fmtid="{D5CDD505-2E9C-101B-9397-08002B2CF9AE}" pid="16" name="ClassificationContentMarkingFooterText">
    <vt:lpwstr>Confidential C</vt:lpwstr>
  </property>
</Properties>
</file>