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86" r:id="rId3"/>
    <p:sldId id="270" r:id="rId4"/>
  </p:sldIdLst>
  <p:sldSz cx="12192000" cy="6858000"/>
  <p:notesSz cx="6761163" cy="9856788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homas Goldbach" initials="TG" lastIdx="1" clrIdx="0">
    <p:extLst>
      <p:ext uri="{19B8F6BF-5375-455C-9EA6-DF929625EA0E}">
        <p15:presenceInfo xmlns:p15="http://schemas.microsoft.com/office/powerpoint/2012/main" userId="S-1-5-21-931465972-612652166-91179645-15617" providerId="AD"/>
      </p:ext>
    </p:extLst>
  </p:cmAuthor>
  <p:cmAuthor id="2" name="BERTHEL Aurelie" initials="BA" lastIdx="4" clrIdx="1">
    <p:extLst>
      <p:ext uri="{19B8F6BF-5375-455C-9EA6-DF929625EA0E}">
        <p15:presenceInfo xmlns:p15="http://schemas.microsoft.com/office/powerpoint/2012/main" userId="S::aurelie.a.berthel@renault.com::93f5d5d4-8cc1-4d16-af29-9a970af641e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FF"/>
    <a:srgbClr val="0033CC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737" autoAdjust="0"/>
  </p:normalViewPr>
  <p:slideViewPr>
    <p:cSldViewPr>
      <p:cViewPr varScale="1">
        <p:scale>
          <a:sx n="82" d="100"/>
          <a:sy n="82" d="100"/>
        </p:scale>
        <p:origin x="643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3990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0B55DF59-0F53-4050-AF5E-93585945D41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CF9FE615-1A8E-46A9-928A-77BADCFDED8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29050" y="0"/>
            <a:ext cx="293052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4D0299-3734-408F-BE89-7B5D604F3AE9}" type="datetimeFigureOut">
              <a:rPr lang="fr-FR" smtClean="0"/>
              <a:t>27/04/2023</a:t>
            </a:fld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4F20359-3716-4F65-9039-AF43318B20E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363075"/>
            <a:ext cx="2930525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8B55E68-307C-4842-94B4-6ED33D51A79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29050" y="9363075"/>
            <a:ext cx="2930525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6FC91E-EDAE-45FA-B21E-72AE395D1EE3}" type="slidenum">
              <a:rPr lang="fr-FR" smtClean="0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246343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893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2" tIns="45921" rIns="91842" bIns="45921" numCol="1" anchor="t" anchorCtr="0" compatLnSpc="1">
            <a:prstTxWarp prst="textNoShape">
              <a:avLst/>
            </a:prstTxWarp>
          </a:bodyPr>
          <a:lstStyle>
            <a:lvl1pPr defTabSz="919163">
              <a:defRPr sz="1200"/>
            </a:lvl1pPr>
          </a:lstStyle>
          <a:p>
            <a:endParaRPr lang="fr-FR" altLang="ja-JP" dirty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30638" y="0"/>
            <a:ext cx="2928937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2" tIns="45921" rIns="91842" bIns="45921" numCol="1" anchor="t" anchorCtr="0" compatLnSpc="1">
            <a:prstTxWarp prst="textNoShape">
              <a:avLst/>
            </a:prstTxWarp>
          </a:bodyPr>
          <a:lstStyle>
            <a:lvl1pPr algn="r" defTabSz="919163">
              <a:defRPr sz="1200"/>
            </a:lvl1pPr>
          </a:lstStyle>
          <a:p>
            <a:endParaRPr lang="fr-FR" altLang="ja-JP" dirty="0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6838" y="739775"/>
            <a:ext cx="6569075" cy="3695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6275" y="4681538"/>
            <a:ext cx="5408613" cy="443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2" tIns="45921" rIns="91842" bIns="4592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ja-JP"/>
              <a:t>Cliquez pour modifier les styles du texte du masque</a:t>
            </a:r>
          </a:p>
          <a:p>
            <a:pPr lvl="1"/>
            <a:r>
              <a:rPr lang="fr-FR" altLang="ja-JP"/>
              <a:t>Deuxième niveau</a:t>
            </a:r>
          </a:p>
          <a:p>
            <a:pPr lvl="2"/>
            <a:r>
              <a:rPr lang="fr-FR" altLang="ja-JP"/>
              <a:t>Troisième niveau</a:t>
            </a:r>
          </a:p>
          <a:p>
            <a:pPr lvl="3"/>
            <a:r>
              <a:rPr lang="fr-FR" altLang="ja-JP"/>
              <a:t>Quatrième niveau</a:t>
            </a:r>
          </a:p>
          <a:p>
            <a:pPr lvl="4"/>
            <a:r>
              <a:rPr lang="fr-FR" altLang="ja-JP"/>
              <a:t>Cinquième niveau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61488"/>
            <a:ext cx="2928938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2" tIns="45921" rIns="91842" bIns="45921" numCol="1" anchor="b" anchorCtr="0" compatLnSpc="1">
            <a:prstTxWarp prst="textNoShape">
              <a:avLst/>
            </a:prstTxWarp>
          </a:bodyPr>
          <a:lstStyle>
            <a:lvl1pPr defTabSz="919163">
              <a:defRPr sz="1200"/>
            </a:lvl1pPr>
          </a:lstStyle>
          <a:p>
            <a:endParaRPr lang="fr-FR" altLang="ja-JP" dirty="0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30638" y="9361488"/>
            <a:ext cx="2928937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2" tIns="45921" rIns="91842" bIns="45921" numCol="1" anchor="b" anchorCtr="0" compatLnSpc="1">
            <a:prstTxWarp prst="textNoShape">
              <a:avLst/>
            </a:prstTxWarp>
          </a:bodyPr>
          <a:lstStyle>
            <a:lvl1pPr algn="r" defTabSz="919163">
              <a:defRPr sz="1200"/>
            </a:lvl1pPr>
          </a:lstStyle>
          <a:p>
            <a:fld id="{41FE2CFF-C77F-45F5-8196-7FFE9E57B434}" type="slidenum">
              <a:rPr lang="ja-JP" altLang="fr-FR"/>
              <a:pPr/>
              <a:t>‹#›</a:t>
            </a:fld>
            <a:endParaRPr lang="fr-FR" altLang="ja-JP" dirty="0"/>
          </a:p>
        </p:txBody>
      </p:sp>
    </p:spTree>
    <p:extLst>
      <p:ext uri="{BB962C8B-B14F-4D97-AF65-F5344CB8AC3E}">
        <p14:creationId xmlns:p14="http://schemas.microsoft.com/office/powerpoint/2010/main" val="21534030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FE2CFF-C77F-45F5-8196-7FFE9E57B434}" type="slidenum">
              <a:rPr lang="ja-JP" altLang="fr-FR" smtClean="0"/>
              <a:pPr/>
              <a:t>1</a:t>
            </a:fld>
            <a:endParaRPr lang="fr-FR" altLang="ja-JP" dirty="0"/>
          </a:p>
        </p:txBody>
      </p:sp>
    </p:spTree>
    <p:extLst>
      <p:ext uri="{BB962C8B-B14F-4D97-AF65-F5344CB8AC3E}">
        <p14:creationId xmlns:p14="http://schemas.microsoft.com/office/powerpoint/2010/main" val="37421187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1810C45F-D7AC-40B8-B361-5609B0B61DD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15616" y="128212"/>
            <a:ext cx="1512168" cy="123068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6E22B0-3A17-45B7-AF4B-28357ACE90C3}" type="slidenum">
              <a:rPr lang="ja-JP" altLang="fr-FR"/>
              <a:pPr/>
              <a:t>‹#›</a:t>
            </a:fld>
            <a:endParaRPr lang="fr-FR" altLang="ja-JP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4D32B0-8A42-44E7-9B4D-3C2296BFBD2E}" type="slidenum">
              <a:rPr lang="ja-JP" altLang="fr-FR"/>
              <a:pPr/>
              <a:t>‹#›</a:t>
            </a:fld>
            <a:endParaRPr lang="fr-FR" altLang="ja-JP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742950" indent="-285750">
              <a:buFont typeface="Wingdings" panose="05000000000000000000" pitchFamily="2" charset="2"/>
              <a:buChar char="§"/>
              <a:defRPr/>
            </a:lvl2pPr>
            <a:lvl3pPr marL="1143000" indent="-228600">
              <a:buFont typeface="Calibri" panose="020F0502020204030204" pitchFamily="34" charset="0"/>
              <a:buChar char="−"/>
              <a:defRPr/>
            </a:lvl3pPr>
            <a:lvl4pPr marL="1600200" indent="-228600">
              <a:buFont typeface="Courier New" panose="02070309020205020404" pitchFamily="49" charset="0"/>
              <a:buChar char="o"/>
              <a:defRPr/>
            </a:lvl4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A5D464-134C-4C80-B41F-7081051DEBC1}" type="slidenum">
              <a:rPr lang="ja-JP" altLang="fr-FR"/>
              <a:pPr/>
              <a:t>‹#›</a:t>
            </a:fld>
            <a:endParaRPr lang="fr-FR" altLang="ja-JP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7F56F4-53F4-4744-8FEF-840AE151320B}" type="slidenum">
              <a:rPr lang="ja-JP" altLang="fr-FR"/>
              <a:pPr/>
              <a:t>‹#›</a:t>
            </a:fld>
            <a:endParaRPr lang="fr-FR" altLang="ja-JP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DCAE38-802C-4BCD-8E23-F653FABC34F1}" type="slidenum">
              <a:rPr lang="ja-JP" altLang="fr-FR"/>
              <a:pPr/>
              <a:t>‹#›</a:t>
            </a:fld>
            <a:endParaRPr lang="fr-FR" altLang="ja-JP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CF7609-A126-430D-864C-5251E8DC0566}" type="slidenum">
              <a:rPr lang="ja-JP" altLang="fr-FR"/>
              <a:pPr/>
              <a:t>‹#›</a:t>
            </a:fld>
            <a:endParaRPr lang="fr-FR" altLang="ja-JP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C2F580-C48E-4C14-8111-BE255E1134ED}" type="slidenum">
              <a:rPr lang="ja-JP" altLang="fr-FR"/>
              <a:pPr/>
              <a:t>‹#›</a:t>
            </a:fld>
            <a:endParaRPr lang="fr-FR" altLang="ja-JP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9A974D-1DC4-4C29-960C-4F23E42A2DA2}" type="slidenum">
              <a:rPr lang="ja-JP" altLang="fr-FR"/>
              <a:pPr/>
              <a:t>‹#›</a:t>
            </a:fld>
            <a:endParaRPr lang="fr-FR" altLang="ja-JP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050A2B-ED20-46DB-805A-96BB748EB760}" type="slidenum">
              <a:rPr lang="ja-JP" altLang="fr-FR"/>
              <a:pPr/>
              <a:t>‹#›</a:t>
            </a:fld>
            <a:endParaRPr lang="fr-FR" altLang="ja-JP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dirty="0"/>
              <a:t>Bild durch Klicken auf Symbol hinzufügen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F7C1A6-5432-4A88-9199-948E52B80477}" type="slidenum">
              <a:rPr lang="ja-JP" altLang="fr-FR"/>
              <a:pPr/>
              <a:t>‹#›</a:t>
            </a:fld>
            <a:endParaRPr lang="fr-FR" altLang="ja-JP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bg1"/>
            </a:gs>
            <a:gs pos="100000">
              <a:schemeClr val="accent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ja-JP" dirty="0"/>
              <a:t>Cliquez pour modifier les styles du texte du masque</a:t>
            </a:r>
          </a:p>
          <a:p>
            <a:pPr lvl="1"/>
            <a:r>
              <a:rPr lang="fr-FR" altLang="ja-JP" dirty="0"/>
              <a:t>Deuxième niveau</a:t>
            </a:r>
          </a:p>
          <a:p>
            <a:pPr lvl="2"/>
            <a:r>
              <a:rPr lang="fr-FR" altLang="ja-JP" dirty="0"/>
              <a:t>Troisième niveau</a:t>
            </a:r>
          </a:p>
          <a:p>
            <a:pPr lvl="3"/>
            <a:r>
              <a:rPr lang="fr-FR" altLang="ja-JP" dirty="0"/>
              <a:t>Quatrième niveau</a:t>
            </a:r>
          </a:p>
          <a:p>
            <a:pPr lvl="4"/>
            <a:r>
              <a:rPr lang="fr-FR" altLang="ja-JP" dirty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ＭＳ Ｐゴシック" pitchFamily="34" charset="-128"/>
              </a:defRPr>
            </a:lvl1pPr>
          </a:lstStyle>
          <a:p>
            <a:endParaRPr lang="fr-FR" altLang="ja-JP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ＭＳ Ｐゴシック" pitchFamily="34" charset="-128"/>
              </a:defRPr>
            </a:lvl1pPr>
          </a:lstStyle>
          <a:p>
            <a:endParaRPr lang="fr-FR" altLang="ja-JP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ＭＳ Ｐゴシック" pitchFamily="34" charset="-128"/>
              </a:defRPr>
            </a:lvl1pPr>
          </a:lstStyle>
          <a:p>
            <a:fld id="{841ADF96-E6CA-4184-9617-4AA0842E2F41}" type="slidenum">
              <a:rPr lang="ja-JP" altLang="fr-FR"/>
              <a:pPr/>
              <a:t>‹#›</a:t>
            </a:fld>
            <a:endParaRPr lang="fr-FR" altLang="ja-JP" dirty="0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4CB5CF22-54B9-40F4-91F9-FB0988E05961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79512" y="20335"/>
            <a:ext cx="884497" cy="14047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Calibri" panose="020F0502020204030204" pitchFamily="34" charset="0"/>
        <a:buChar char="−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Courier New" panose="02070309020205020404" pitchFamily="49" charset="0"/>
        <a:buChar char="o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4CF181AD-2138-4110-A5E2-8649EDB849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7408" y="2130426"/>
            <a:ext cx="10510192" cy="1470025"/>
          </a:xfrm>
        </p:spPr>
        <p:txBody>
          <a:bodyPr/>
          <a:lstStyle/>
          <a:p>
            <a:r>
              <a:rPr lang="fr-FR" dirty="0"/>
              <a:t>OICA </a:t>
            </a:r>
            <a:r>
              <a:rPr lang="fr-FR" dirty="0" err="1"/>
              <a:t>Overview</a:t>
            </a:r>
            <a:r>
              <a:rPr lang="fr-FR" dirty="0"/>
              <a:t> of </a:t>
            </a:r>
            <a:r>
              <a:rPr lang="fr-FR" dirty="0" err="1"/>
              <a:t>Transitional</a:t>
            </a:r>
            <a:r>
              <a:rPr lang="fr-FR" dirty="0"/>
              <a:t> Provisions</a:t>
            </a:r>
          </a:p>
        </p:txBody>
      </p:sp>
      <p:sp>
        <p:nvSpPr>
          <p:cNvPr id="5" name="Sous-titre 4">
            <a:extLst>
              <a:ext uri="{FF2B5EF4-FFF2-40B4-BE49-F238E27FC236}">
                <a16:creationId xmlns:a16="http://schemas.microsoft.com/office/drawing/2014/main" id="{15054904-277D-4336-8282-11732B0470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2971800"/>
          </a:xfrm>
        </p:spPr>
        <p:txBody>
          <a:bodyPr/>
          <a:lstStyle/>
          <a:p>
            <a:r>
              <a:rPr lang="en-US" dirty="0"/>
              <a:t>Input to GRE-88</a:t>
            </a:r>
          </a:p>
          <a:p>
            <a:r>
              <a:rPr lang="en-US" dirty="0"/>
              <a:t>April 2023</a:t>
            </a:r>
          </a:p>
          <a:p>
            <a:pPr algn="r"/>
            <a:endParaRPr lang="en-US" sz="1800" i="1" dirty="0"/>
          </a:p>
          <a:p>
            <a:pPr algn="r"/>
            <a:endParaRPr lang="en-US" sz="1800" i="1" dirty="0"/>
          </a:p>
          <a:p>
            <a:pPr algn="r"/>
            <a:r>
              <a:rPr lang="en-US" sz="1800" i="1" dirty="0"/>
              <a:t>Mark Grainger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52E3E5-B8D4-4623-EA62-6CF3C87D72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5624" y="332656"/>
            <a:ext cx="10959008" cy="1143000"/>
          </a:xfrm>
        </p:spPr>
        <p:txBody>
          <a:bodyPr/>
          <a:lstStyle/>
          <a:p>
            <a:r>
              <a:rPr lang="en-GB" sz="4000" b="1" dirty="0"/>
              <a:t>OICA Overview of Transitional Provisions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7867C91-157E-F80D-6D1E-2EBFAB53E4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17031"/>
            <a:ext cx="12192000" cy="3023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3164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11832" y="341784"/>
            <a:ext cx="10972800" cy="1143000"/>
          </a:xfrm>
        </p:spPr>
        <p:txBody>
          <a:bodyPr/>
          <a:lstStyle/>
          <a:p>
            <a:r>
              <a:rPr lang="en-GB" sz="4000" b="1" dirty="0"/>
              <a:t>OICA Overview of Transitional Provisions</a:t>
            </a:r>
            <a:endParaRPr lang="en-US" sz="40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09600" y="1600201"/>
            <a:ext cx="11247040" cy="5141167"/>
          </a:xfrm>
        </p:spPr>
        <p:txBody>
          <a:bodyPr>
            <a:normAutofit/>
          </a:bodyPr>
          <a:lstStyle/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GB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09 series of amendments of UN Regulation No. 48 covers an extensive set of new requirements – including inputs from the Special Interest Group (SIG), the device transition and the mandatory introduction of automatic headlamp levelling with revised aiming provisions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endParaRPr kumimoji="0" lang="en-GB" sz="2200" b="1" i="0" u="none" strike="noStrike" kern="0" cap="none" spc="0" normalizeH="0" baseline="0" noProof="0" dirty="0">
              <a:ln>
                <a:noFill/>
              </a:ln>
              <a:uLnTx/>
              <a:uFillTx/>
              <a:latin typeface="Times New Roman" panose="02020603050405020304" pitchFamily="18" charset="0"/>
              <a:cs typeface="+mn-cs"/>
            </a:endParaRP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GB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Industry asks for at least 36 months from entry into force of the regulation (expected July 24) </a:t>
            </a: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lang="en-GB" sz="2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GB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This additional year for new types will allow sufficient time for the vehicle installation approval of devices type-approved according to the original series of amendments to UN Regulations No. 148/149/150</a:t>
            </a: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lang="en-GB" sz="2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GB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OICA requests an additional 1 year is added to the acceptance of existing approvals to maintain the 3-year gap to the new types date.</a:t>
            </a: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GB" sz="1800" b="1" i="0" u="none" strike="noStrike" kern="0" cap="none" spc="0" normalizeH="0" baseline="0" noProof="0" dirty="0">
              <a:ln>
                <a:noFill/>
              </a:ln>
              <a:uLnTx/>
              <a:uFillTx/>
              <a:latin typeface="Times New Roman" panose="02020603050405020304" pitchFamily="18" charset="0"/>
              <a:cs typeface="+mn-cs"/>
            </a:endParaRP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US" sz="11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47718585"/>
      </p:ext>
    </p:extLst>
  </p:cSld>
  <p:clrMapOvr>
    <a:masterClrMapping/>
  </p:clrMapOvr>
</p:sld>
</file>

<file path=ppt/theme/theme1.xml><?xml version="1.0" encoding="utf-8"?>
<a:theme xmlns:a="http://schemas.openxmlformats.org/drawingml/2006/main" name="Masque présentation OICA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asque présentation avec nouveau logo et format 16x9" id="{85D48C29-F5D1-45D1-86B0-358C96AA2DC8}" vid="{438186FC-A8D2-4D68-B072-911AEBB13642}"/>
    </a:ext>
  </a:ext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8422D08C252547BB1CFA7F78E2CB83" ma:contentTypeVersion="17" ma:contentTypeDescription="Create a new document." ma:contentTypeScope="" ma:versionID="3dda9090b5883dd13a17919601bc9337">
  <xsd:schema xmlns:xsd="http://www.w3.org/2001/XMLSchema" xmlns:xs="http://www.w3.org/2001/XMLSchema" xmlns:p="http://schemas.microsoft.com/office/2006/metadata/properties" xmlns:ns2="4b4a1c0d-4a69-4996-a84a-fc699b9f49de" xmlns:ns3="acccb6d4-dbe5-46d2-b4d3-5733603d8cc6" xmlns:ns4="985ec44e-1bab-4c0b-9df0-6ba128686fc9" targetNamespace="http://schemas.microsoft.com/office/2006/metadata/properties" ma:root="true" ma:fieldsID="ded5af2ee258f7c0b7926b0cd9be3d49" ns2:_="" ns3:_="" ns4:_="">
    <xsd:import namespace="4b4a1c0d-4a69-4996-a84a-fc699b9f49de"/>
    <xsd:import namespace="acccb6d4-dbe5-46d2-b4d3-5733603d8cc6"/>
    <xsd:import namespace="985ec44e-1bab-4c0b-9df0-6ba128686fc9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4a1c0d-4a69-4996-a84a-fc699b9f49d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ccb6d4-dbe5-46d2-b4d3-5733603d8c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78175662-8596-484a-92c7-351d01561e2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ec44e-1bab-4c0b-9df0-6ba128686fc9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02cb41a6-c265-4598-b948-df01c7e084ec}" ma:internalName="TaxCatchAll" ma:showField="CatchAllData" ma:web="4b4a1c0d-4a69-4996-a84a-fc699b9f49d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B106A4F-30F6-4557-9714-71B5884949E7}"/>
</file>

<file path=customXml/itemProps2.xml><?xml version="1.0" encoding="utf-8"?>
<ds:datastoreItem xmlns:ds="http://schemas.openxmlformats.org/officeDocument/2006/customXml" ds:itemID="{94B2BDFF-D864-4C06-BFB0-AADFE2761BC8}"/>
</file>

<file path=docMetadata/LabelInfo.xml><?xml version="1.0" encoding="utf-8"?>
<clbl:labelList xmlns:clbl="http://schemas.microsoft.com/office/2020/mipLabelMetadata">
  <clbl:label id="{7f30fc12-c89a-4829-a476-5bf9e2086332}" enabled="1" method="Privileged" siteId="{d6b0bbee-7cd9-4d60-bce6-4a67b543e2ae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Masque présentation avec nouveau logo et format 16x9</Template>
  <TotalTime>0</TotalTime>
  <Words>142</Words>
  <Application>Microsoft Office PowerPoint</Application>
  <PresentationFormat>Widescreen</PresentationFormat>
  <Paragraphs>16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Courier New</vt:lpstr>
      <vt:lpstr>Times New Roman</vt:lpstr>
      <vt:lpstr>Wingdings</vt:lpstr>
      <vt:lpstr>Masque présentation OICA</vt:lpstr>
      <vt:lpstr>OICA Overview of Transitional Provisions</vt:lpstr>
      <vt:lpstr>OICA Overview of Transitional Provisions</vt:lpstr>
      <vt:lpstr>OICA Overview of Transitional Provisions</vt:lpstr>
    </vt:vector>
  </TitlesOfParts>
  <Company>GM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OICA TC-180</dc:title>
  <dc:creator>Thomas Goldbach</dc:creator>
  <cp:lastModifiedBy>Mark Grainger</cp:lastModifiedBy>
  <cp:revision>118</cp:revision>
  <dcterms:created xsi:type="dcterms:W3CDTF">2019-06-03T18:41:34Z</dcterms:created>
  <dcterms:modified xsi:type="dcterms:W3CDTF">2023-04-27T10:19:13Z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2fd53d93-3f4c-4b90-b511-bd6bdbb4fba9_Enabled">
    <vt:lpwstr>true</vt:lpwstr>
  </property>
  <property fmtid="{D5CDD505-2E9C-101B-9397-08002B2CF9AE}" pid="3" name="MSIP_Label_2fd53d93-3f4c-4b90-b511-bd6bdbb4fba9_SetDate">
    <vt:lpwstr>2021-05-25T08:25:50Z</vt:lpwstr>
  </property>
  <property fmtid="{D5CDD505-2E9C-101B-9397-08002B2CF9AE}" pid="4" name="MSIP_Label_2fd53d93-3f4c-4b90-b511-bd6bdbb4fba9_Method">
    <vt:lpwstr>Standard</vt:lpwstr>
  </property>
  <property fmtid="{D5CDD505-2E9C-101B-9397-08002B2CF9AE}" pid="5" name="MSIP_Label_2fd53d93-3f4c-4b90-b511-bd6bdbb4fba9_Name">
    <vt:lpwstr>2fd53d93-3f4c-4b90-b511-bd6bdbb4fba9</vt:lpwstr>
  </property>
  <property fmtid="{D5CDD505-2E9C-101B-9397-08002B2CF9AE}" pid="6" name="MSIP_Label_2fd53d93-3f4c-4b90-b511-bd6bdbb4fba9_SiteId">
    <vt:lpwstr>d852d5cd-724c-4128-8812-ffa5db3f8507</vt:lpwstr>
  </property>
  <property fmtid="{D5CDD505-2E9C-101B-9397-08002B2CF9AE}" pid="7" name="MSIP_Label_2fd53d93-3f4c-4b90-b511-bd6bdbb4fba9_ActionId">
    <vt:lpwstr>abf4defd-0079-446a-9940-b264ebd88b5b</vt:lpwstr>
  </property>
  <property fmtid="{D5CDD505-2E9C-101B-9397-08002B2CF9AE}" pid="8" name="MSIP_Label_2fd53d93-3f4c-4b90-b511-bd6bdbb4fba9_ContentBits">
    <vt:lpwstr>0</vt:lpwstr>
  </property>
  <property fmtid="{D5CDD505-2E9C-101B-9397-08002B2CF9AE}" pid="9" name="MSIP_Label_fd1c0902-ed92-4fed-896d-2e7725de02d4_Enabled">
    <vt:lpwstr>true</vt:lpwstr>
  </property>
  <property fmtid="{D5CDD505-2E9C-101B-9397-08002B2CF9AE}" pid="10" name="MSIP_Label_fd1c0902-ed92-4fed-896d-2e7725de02d4_SetDate">
    <vt:lpwstr>2022-09-29T09:11:21Z</vt:lpwstr>
  </property>
  <property fmtid="{D5CDD505-2E9C-101B-9397-08002B2CF9AE}" pid="11" name="MSIP_Label_fd1c0902-ed92-4fed-896d-2e7725de02d4_Method">
    <vt:lpwstr>Standard</vt:lpwstr>
  </property>
  <property fmtid="{D5CDD505-2E9C-101B-9397-08002B2CF9AE}" pid="12" name="MSIP_Label_fd1c0902-ed92-4fed-896d-2e7725de02d4_Name">
    <vt:lpwstr>Anyone (not protected)</vt:lpwstr>
  </property>
  <property fmtid="{D5CDD505-2E9C-101B-9397-08002B2CF9AE}" pid="13" name="MSIP_Label_fd1c0902-ed92-4fed-896d-2e7725de02d4_SiteId">
    <vt:lpwstr>d6b0bbee-7cd9-4d60-bce6-4a67b543e2ae</vt:lpwstr>
  </property>
  <property fmtid="{D5CDD505-2E9C-101B-9397-08002B2CF9AE}" pid="14" name="MSIP_Label_fd1c0902-ed92-4fed-896d-2e7725de02d4_ActionId">
    <vt:lpwstr>bde4aa03-615c-4347-88ed-baac0b156715</vt:lpwstr>
  </property>
  <property fmtid="{D5CDD505-2E9C-101B-9397-08002B2CF9AE}" pid="15" name="MSIP_Label_fd1c0902-ed92-4fed-896d-2e7725de02d4_ContentBits">
    <vt:lpwstr>2</vt:lpwstr>
  </property>
  <property fmtid="{D5CDD505-2E9C-101B-9397-08002B2CF9AE}" pid="16" name="ClassificationContentMarkingFooterText">
    <vt:lpwstr>Confidential C</vt:lpwstr>
  </property>
</Properties>
</file>