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4" r:id="rId5"/>
    <p:sldMasterId id="2147483696" r:id="rId6"/>
    <p:sldMasterId id="2147483708" r:id="rId7"/>
  </p:sldMasterIdLst>
  <p:notesMasterIdLst>
    <p:notesMasterId r:id="rId16"/>
  </p:notesMasterIdLst>
  <p:sldIdLst>
    <p:sldId id="266" r:id="rId8"/>
    <p:sldId id="1523" r:id="rId9"/>
    <p:sldId id="1545" r:id="rId10"/>
    <p:sldId id="1544" r:id="rId11"/>
    <p:sldId id="1543" r:id="rId12"/>
    <p:sldId id="1546" r:id="rId13"/>
    <p:sldId id="1547" r:id="rId14"/>
    <p:sldId id="283" r:id="rId15"/>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a:srgbClr val="B4B4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776918-A962-496E-85B8-BF67F6EFC7AB}" v="1" dt="2023-04-21T19:52:52.7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82" d="100"/>
          <a:sy n="82" d="100"/>
        </p:scale>
        <p:origin x="5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nstantin Glukhenkiy" userId="24b49d37-c936-4e44-8fab-4bfac34f62f4" providerId="ADAL" clId="{96776918-A962-496E-85B8-BF67F6EFC7AB}"/>
    <pc:docChg chg="custSel modSld">
      <pc:chgData name="Konstantin Glukhenkiy" userId="24b49d37-c936-4e44-8fab-4bfac34f62f4" providerId="ADAL" clId="{96776918-A962-496E-85B8-BF67F6EFC7AB}" dt="2023-04-21T19:56:34.004" v="18" actId="948"/>
      <pc:docMkLst>
        <pc:docMk/>
      </pc:docMkLst>
      <pc:sldChg chg="addSp modSp mod">
        <pc:chgData name="Konstantin Glukhenkiy" userId="24b49d37-c936-4e44-8fab-4bfac34f62f4" providerId="ADAL" clId="{96776918-A962-496E-85B8-BF67F6EFC7AB}" dt="2023-04-21T19:56:34.004" v="18" actId="948"/>
        <pc:sldMkLst>
          <pc:docMk/>
          <pc:sldMk cId="3049464209" sldId="266"/>
        </pc:sldMkLst>
        <pc:graphicFrameChg chg="add mod modGraphic">
          <ac:chgData name="Konstantin Glukhenkiy" userId="24b49d37-c936-4e44-8fab-4bfac34f62f4" providerId="ADAL" clId="{96776918-A962-496E-85B8-BF67F6EFC7AB}" dt="2023-04-21T19:56:34.004" v="18" actId="948"/>
          <ac:graphicFrameMkLst>
            <pc:docMk/>
            <pc:sldMk cId="3049464209" sldId="266"/>
            <ac:graphicFrameMk id="2" creationId="{28FB54A1-C5B8-D615-7594-2EF35F78A73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F4C976-40F7-4A06-9B5B-647BFEE07775}" type="datetimeFigureOut">
              <a:rPr lang="nl-NL" smtClean="0"/>
              <a:t>21-4-2023</a:t>
            </a:fld>
            <a:endParaRPr lang="nl-NL"/>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B9A37B-46F1-4FA4-A849-66AD1AF02A54}" type="slidenum">
              <a:rPr lang="nl-NL" smtClean="0"/>
              <a:t>‹#›</a:t>
            </a:fld>
            <a:endParaRPr lang="nl-NL"/>
          </a:p>
        </p:txBody>
      </p:sp>
    </p:spTree>
    <p:extLst>
      <p:ext uri="{BB962C8B-B14F-4D97-AF65-F5344CB8AC3E}">
        <p14:creationId xmlns:p14="http://schemas.microsoft.com/office/powerpoint/2010/main" val="3766788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Rot="1" noChangeAspect="1" noChangeArrowheads="1" noTextEdit="1"/>
          </p:cNvSpPr>
          <p:nvPr>
            <p:ph type="sldImg"/>
          </p:nvPr>
        </p:nvSpPr>
        <p:spPr>
          <a:ln/>
        </p:spPr>
      </p:sp>
      <p:sp>
        <p:nvSpPr>
          <p:cNvPr id="21507"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z="1000">
                <a:latin typeface="Arial" panose="020B0604020202020204" pitchFamily="34" charset="0"/>
              </a:rPr>
              <a:t>For information on applying this template onto existing presentations, refer to the notes on slide 3 of this presentation.</a:t>
            </a:r>
          </a:p>
          <a:p>
            <a:pPr eaLnBrk="1" hangingPunct="1"/>
            <a:r>
              <a:rPr lang="en-GB" altLang="en-US" sz="1000">
                <a:latin typeface="Arial" panose="020B0604020202020204" pitchFamily="34" charset="0"/>
              </a:rPr>
              <a:t>The Input area of the Beam can be customized to reflect the content of the</a:t>
            </a:r>
            <a:br>
              <a:rPr lang="en-GB" altLang="en-US" sz="1000">
                <a:latin typeface="Arial" panose="020B0604020202020204" pitchFamily="34" charset="0"/>
              </a:rPr>
            </a:br>
            <a:r>
              <a:rPr lang="en-GB" altLang="en-US" sz="1000">
                <a:latin typeface="Arial" panose="020B0604020202020204" pitchFamily="34" charset="0"/>
              </a:rPr>
              <a:t>presentation. The Input area is an AutoShape with a picture fill. To change this, ensure you have the image you wish to use (ideally a </a:t>
            </a:r>
            <a:r>
              <a:rPr lang="en-GB" altLang="en-US" sz="1000" b="1">
                <a:latin typeface="Arial" panose="020B0604020202020204" pitchFamily="34" charset="0"/>
              </a:rPr>
              <a:t>.jpg</a:t>
            </a:r>
            <a:r>
              <a:rPr lang="en-GB" altLang="en-US" sz="1000">
                <a:latin typeface="Arial" panose="020B0604020202020204" pitchFamily="34" charset="0"/>
              </a:rPr>
              <a:t> or a </a:t>
            </a:r>
            <a:r>
              <a:rPr lang="en-GB" altLang="en-US" sz="1000" b="1">
                <a:latin typeface="Arial" panose="020B0604020202020204" pitchFamily="34" charset="0"/>
              </a:rPr>
              <a:t>.png</a:t>
            </a:r>
            <a:r>
              <a:rPr lang="en-GB" altLang="en-US" sz="1000">
                <a:latin typeface="Arial" panose="020B0604020202020204" pitchFamily="34" charset="0"/>
              </a:rPr>
              <a:t> file) in an accessible folder. The image should have a ratio of 1:1 to ensure it does not appear distorted.</a:t>
            </a:r>
          </a:p>
          <a:p>
            <a:pPr eaLnBrk="1" hangingPunct="1"/>
            <a:r>
              <a:rPr lang="en-GB" altLang="en-US" sz="1000">
                <a:latin typeface="Arial" panose="020B0604020202020204" pitchFamily="34" charset="0"/>
              </a:rPr>
              <a:t>Acceptable images for importing into the Input area of the Beam are the three approved graphics (lines), and black and white photography or illustrations which follow the principles laid out on </a:t>
            </a:r>
            <a:r>
              <a:rPr lang="en-GB" altLang="en-US" sz="1000" i="1">
                <a:latin typeface="Arial" panose="020B0604020202020204" pitchFamily="34" charset="0"/>
              </a:rPr>
              <a:t>The Branding Zone. </a:t>
            </a:r>
            <a:r>
              <a:rPr lang="en-GB" altLang="en-US" sz="1000">
                <a:latin typeface="Arial" panose="020B0604020202020204" pitchFamily="34" charset="0"/>
              </a:rPr>
              <a:t>Color images should never be imported into this area.</a:t>
            </a:r>
          </a:p>
          <a:p>
            <a:pPr lvl="1" eaLnBrk="1" hangingPunct="1"/>
            <a:r>
              <a:rPr lang="en-GB" altLang="en-US" sz="1000">
                <a:latin typeface="Arial" panose="020B0604020202020204" pitchFamily="34" charset="0"/>
              </a:rPr>
              <a:t>Click on the </a:t>
            </a:r>
            <a:r>
              <a:rPr lang="en-GB" altLang="en-US" sz="1000" b="1">
                <a:latin typeface="Arial" panose="020B0604020202020204" pitchFamily="34" charset="0"/>
              </a:rPr>
              <a:t>Insert</a:t>
            </a:r>
            <a:r>
              <a:rPr lang="en-GB" altLang="en-US" sz="1000">
                <a:latin typeface="Arial" panose="020B0604020202020204" pitchFamily="34" charset="0"/>
              </a:rPr>
              <a:t> tab from the menu bar and select </a:t>
            </a:r>
            <a:r>
              <a:rPr lang="en-GB" altLang="en-US" sz="1000" b="1">
                <a:latin typeface="Arial" panose="020B0604020202020204" pitchFamily="34" charset="0"/>
              </a:rPr>
              <a:t>Master&gt;Slide Master</a:t>
            </a:r>
          </a:p>
          <a:p>
            <a:pPr lvl="1" eaLnBrk="1" hangingPunct="1"/>
            <a:r>
              <a:rPr lang="en-GB" altLang="en-US" sz="1000">
                <a:latin typeface="Arial" panose="020B0604020202020204" pitchFamily="34" charset="0"/>
              </a:rPr>
              <a:t>Right-click on the Input graphic and select </a:t>
            </a:r>
            <a:r>
              <a:rPr lang="en-GB" altLang="en-US" sz="1000" b="1">
                <a:latin typeface="Arial" panose="020B0604020202020204" pitchFamily="34" charset="0"/>
              </a:rPr>
              <a:t>Format AutoShape</a:t>
            </a:r>
          </a:p>
          <a:p>
            <a:pPr lvl="1" eaLnBrk="1" hangingPunct="1"/>
            <a:r>
              <a:rPr lang="en-GB" altLang="en-US" sz="1000">
                <a:latin typeface="Arial" panose="020B0604020202020204" pitchFamily="34" charset="0"/>
              </a:rPr>
              <a:t>From the </a:t>
            </a:r>
            <a:r>
              <a:rPr lang="en-GB" altLang="en-US" sz="1000" b="1">
                <a:latin typeface="Arial" panose="020B0604020202020204" pitchFamily="34" charset="0"/>
              </a:rPr>
              <a:t>Fill</a:t>
            </a:r>
            <a:r>
              <a:rPr lang="en-GB" altLang="en-US" sz="1000">
                <a:latin typeface="Arial" panose="020B0604020202020204" pitchFamily="34" charset="0"/>
              </a:rPr>
              <a:t> menu, under the </a:t>
            </a:r>
            <a:r>
              <a:rPr lang="en-GB" altLang="en-US" sz="1000" b="1">
                <a:latin typeface="Arial" panose="020B0604020202020204" pitchFamily="34" charset="0"/>
              </a:rPr>
              <a:t>Color and Lines</a:t>
            </a:r>
            <a:r>
              <a:rPr lang="en-GB" altLang="en-US" sz="1000">
                <a:latin typeface="Arial" panose="020B0604020202020204" pitchFamily="34" charset="0"/>
              </a:rPr>
              <a:t> tab, click on the drop-down arrow next to </a:t>
            </a:r>
            <a:r>
              <a:rPr lang="en-GB" altLang="en-US" sz="1000" b="1">
                <a:latin typeface="Arial" panose="020B0604020202020204" pitchFamily="34" charset="0"/>
              </a:rPr>
              <a:t>Color</a:t>
            </a:r>
            <a:r>
              <a:rPr lang="en-GB" altLang="en-US" sz="1000">
                <a:latin typeface="Arial" panose="020B0604020202020204" pitchFamily="34" charset="0"/>
              </a:rPr>
              <a:t> and select the </a:t>
            </a:r>
            <a:r>
              <a:rPr lang="en-GB" altLang="en-US" sz="1000" b="1">
                <a:latin typeface="Arial" panose="020B0604020202020204" pitchFamily="34" charset="0"/>
              </a:rPr>
              <a:t>Fill Effects</a:t>
            </a:r>
            <a:r>
              <a:rPr lang="en-GB" altLang="en-US" sz="1000">
                <a:latin typeface="Arial" panose="020B0604020202020204" pitchFamily="34" charset="0"/>
              </a:rPr>
              <a:t> menu</a:t>
            </a:r>
          </a:p>
          <a:p>
            <a:pPr lvl="1" eaLnBrk="1" hangingPunct="1"/>
            <a:r>
              <a:rPr lang="en-GB" altLang="en-US" sz="1000">
                <a:latin typeface="Arial" panose="020B0604020202020204" pitchFamily="34" charset="0"/>
              </a:rPr>
              <a:t>From the </a:t>
            </a:r>
            <a:r>
              <a:rPr lang="en-GB" altLang="en-US" sz="1000" b="1">
                <a:latin typeface="Arial" panose="020B0604020202020204" pitchFamily="34" charset="0"/>
              </a:rPr>
              <a:t>Picture</a:t>
            </a:r>
            <a:r>
              <a:rPr lang="en-GB" altLang="en-US" sz="1000">
                <a:latin typeface="Arial" panose="020B0604020202020204" pitchFamily="34" charset="0"/>
              </a:rPr>
              <a:t> tab, click on </a:t>
            </a:r>
            <a:r>
              <a:rPr lang="en-GB" altLang="en-US" sz="1000" b="1">
                <a:latin typeface="Arial" panose="020B0604020202020204" pitchFamily="34" charset="0"/>
              </a:rPr>
              <a:t>Select Picture</a:t>
            </a:r>
            <a:r>
              <a:rPr lang="en-GB" altLang="en-US" sz="1000">
                <a:latin typeface="Arial" panose="020B0604020202020204" pitchFamily="34" charset="0"/>
              </a:rPr>
              <a:t>. Navigate to the folder containing the image you wish to insert in the Input area. Highlight the image and tick the </a:t>
            </a:r>
            <a:r>
              <a:rPr lang="en-GB" altLang="en-US" sz="1000" b="1">
                <a:latin typeface="Arial" panose="020B0604020202020204" pitchFamily="34" charset="0"/>
              </a:rPr>
              <a:t>Lock picture aspect ratio</a:t>
            </a:r>
            <a:r>
              <a:rPr lang="en-GB" altLang="en-US" sz="1000">
                <a:latin typeface="Arial" panose="020B0604020202020204" pitchFamily="34" charset="0"/>
              </a:rPr>
              <a:t> box. Click on </a:t>
            </a:r>
            <a:r>
              <a:rPr lang="en-GB" altLang="en-US" sz="1000" b="1">
                <a:latin typeface="Arial" panose="020B0604020202020204" pitchFamily="34" charset="0"/>
              </a:rPr>
              <a:t>Insert</a:t>
            </a:r>
            <a:r>
              <a:rPr lang="en-GB" altLang="en-US" sz="1000">
                <a:latin typeface="Arial" panose="020B0604020202020204" pitchFamily="34" charset="0"/>
              </a:rPr>
              <a:t>.</a:t>
            </a:r>
          </a:p>
          <a:p>
            <a:pPr lvl="1" eaLnBrk="1" hangingPunct="1"/>
            <a:r>
              <a:rPr lang="en-GB" altLang="en-US" sz="1000">
                <a:latin typeface="Arial" panose="020B0604020202020204" pitchFamily="34" charset="0"/>
              </a:rPr>
              <a:t>Click </a:t>
            </a:r>
            <a:r>
              <a:rPr lang="en-GB" altLang="en-US" sz="1000" b="1">
                <a:latin typeface="Arial" panose="020B0604020202020204" pitchFamily="34" charset="0"/>
              </a:rPr>
              <a:t>Ok</a:t>
            </a:r>
            <a:r>
              <a:rPr lang="en-GB" altLang="en-US" sz="1000">
                <a:latin typeface="Arial" panose="020B0604020202020204" pitchFamily="34" charset="0"/>
              </a:rPr>
              <a:t>. You can now preview the image before continuing. If you are happy with how it looks, click </a:t>
            </a:r>
            <a:r>
              <a:rPr lang="en-GB" altLang="en-US" sz="1000" b="1">
                <a:latin typeface="Arial" panose="020B0604020202020204" pitchFamily="34" charset="0"/>
              </a:rPr>
              <a:t>Ok</a:t>
            </a:r>
            <a:r>
              <a:rPr lang="en-GB" altLang="en-US" sz="1000">
                <a:latin typeface="Arial" panose="020B0604020202020204" pitchFamily="34" charset="0"/>
              </a:rPr>
              <a:t> to continue. Otherwise, repeat the process until you are happy with your selected image</a:t>
            </a:r>
          </a:p>
          <a:p>
            <a:pPr lvl="1" eaLnBrk="1" hangingPunct="1"/>
            <a:r>
              <a:rPr lang="en-GB" altLang="en-US" sz="1000">
                <a:latin typeface="Arial" panose="020B0604020202020204" pitchFamily="34" charset="0"/>
              </a:rPr>
              <a:t>To exit from </a:t>
            </a:r>
            <a:r>
              <a:rPr lang="en-GB" altLang="en-US" sz="1000" b="1">
                <a:latin typeface="Arial" panose="020B0604020202020204" pitchFamily="34" charset="0"/>
              </a:rPr>
              <a:t>Master View</a:t>
            </a:r>
            <a:r>
              <a:rPr lang="en-GB" altLang="en-US" sz="1000">
                <a:latin typeface="Arial" panose="020B0604020202020204" pitchFamily="34" charset="0"/>
              </a:rPr>
              <a:t>, click on </a:t>
            </a:r>
            <a:r>
              <a:rPr lang="en-GB" altLang="en-US" sz="1000" b="1">
                <a:latin typeface="Arial" panose="020B0604020202020204" pitchFamily="34" charset="0"/>
              </a:rPr>
              <a:t>View&gt;Normal</a:t>
            </a:r>
            <a:r>
              <a:rPr lang="en-GB" altLang="en-US" sz="1000">
                <a:latin typeface="Arial" panose="020B0604020202020204" pitchFamily="34" charset="0"/>
              </a:rPr>
              <a:t>. The change you made to the Input graphic should now be visible on the title slide</a:t>
            </a:r>
            <a:endParaRPr lang="en-US" altLang="en-US" sz="1000">
              <a:latin typeface="Arial" panose="020B0604020202020204" pitchFamily="34" charset="0"/>
            </a:endParaRPr>
          </a:p>
        </p:txBody>
      </p:sp>
    </p:spTree>
    <p:extLst>
      <p:ext uri="{BB962C8B-B14F-4D97-AF65-F5344CB8AC3E}">
        <p14:creationId xmlns:p14="http://schemas.microsoft.com/office/powerpoint/2010/main" val="1501305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68B727BA-1247-4395-BA50-FE63502A9B48}"/>
              </a:ext>
            </a:extLst>
          </p:cNvPr>
          <p:cNvSpPr>
            <a:spLocks noGrp="1" noRot="1" noChangeAspect="1" noChangeArrowheads="1" noTextEdit="1"/>
          </p:cNvSpPr>
          <p:nvPr>
            <p:ph type="sldImg"/>
          </p:nvPr>
        </p:nvSpPr>
        <p:spPr>
          <a:ln/>
        </p:spPr>
      </p:sp>
      <p:sp>
        <p:nvSpPr>
          <p:cNvPr id="68611" name="Rectangle 3">
            <a:extLst>
              <a:ext uri="{FF2B5EF4-FFF2-40B4-BE49-F238E27FC236}">
                <a16:creationId xmlns:a16="http://schemas.microsoft.com/office/drawing/2014/main" id="{BCD51CF1-DB2E-4FFA-A241-87110A62146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0639455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4" name="Picture 12" descr="cema_transp"/>
          <p:cNvPicPr>
            <a:picLocks noChangeAspect="1" noChangeArrowheads="1"/>
          </p:cNvPicPr>
          <p:nvPr userDrawn="1"/>
        </p:nvPicPr>
        <p:blipFill>
          <a:blip r:embed="rId3">
            <a:extLst>
              <a:ext uri="{28A0092B-C50C-407E-A947-70E740481C1C}">
                <a14:useLocalDpi xmlns:a14="http://schemas.microsoft.com/office/drawing/2010/main"/>
              </a:ext>
            </a:extLst>
          </a:blip>
          <a:srcRect/>
          <a:stretch>
            <a:fillRect/>
          </a:stretch>
        </p:blipFill>
        <p:spPr bwMode="auto">
          <a:xfrm>
            <a:off x="5638801" y="396877"/>
            <a:ext cx="3095625" cy="135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6914" name="Rectangle 2"/>
          <p:cNvSpPr>
            <a:spLocks noGrp="1" noChangeArrowheads="1"/>
          </p:cNvSpPr>
          <p:nvPr>
            <p:ph type="ctrTitle"/>
          </p:nvPr>
        </p:nvSpPr>
        <p:spPr>
          <a:xfrm>
            <a:off x="3059113" y="3457575"/>
            <a:ext cx="5541962" cy="908050"/>
          </a:xfrm>
        </p:spPr>
        <p:txBody>
          <a:bodyPr tIns="0"/>
          <a:lstStyle>
            <a:lvl1pPr algn="r">
              <a:defRPr/>
            </a:lvl1pPr>
          </a:lstStyle>
          <a:p>
            <a:r>
              <a:rPr lang="en-US"/>
              <a:t>Click to edit Master title style</a:t>
            </a:r>
          </a:p>
        </p:txBody>
      </p:sp>
      <p:sp>
        <p:nvSpPr>
          <p:cNvPr id="166915" name="Rectangle 3"/>
          <p:cNvSpPr>
            <a:spLocks noGrp="1" noChangeArrowheads="1"/>
          </p:cNvSpPr>
          <p:nvPr>
            <p:ph type="subTitle" idx="1"/>
          </p:nvPr>
        </p:nvSpPr>
        <p:spPr>
          <a:xfrm>
            <a:off x="3062288" y="4354515"/>
            <a:ext cx="5541962" cy="1019175"/>
          </a:xfrm>
        </p:spPr>
        <p:txBody>
          <a:bodyPr/>
          <a:lstStyle>
            <a:lvl1pPr marL="0" indent="0" algn="r">
              <a:lnSpc>
                <a:spcPct val="85000"/>
              </a:lnSpc>
              <a:buFont typeface="Arial" charset="0"/>
              <a:buNone/>
              <a:defRPr sz="1500"/>
            </a:lvl1pPr>
          </a:lstStyle>
          <a:p>
            <a:r>
              <a:rPr lang="en-US"/>
              <a:t>Click to edit Master subtitle style</a:t>
            </a:r>
          </a:p>
        </p:txBody>
      </p:sp>
    </p:spTree>
    <p:extLst>
      <p:ext uri="{BB962C8B-B14F-4D97-AF65-F5344CB8AC3E}">
        <p14:creationId xmlns:p14="http://schemas.microsoft.com/office/powerpoint/2010/main" val="3935206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80665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0988" y="200027"/>
            <a:ext cx="2057400" cy="57324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4" y="200027"/>
            <a:ext cx="6022975" cy="57324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14027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4" name="Picture 12" descr="cema_transp"/>
          <p:cNvPicPr>
            <a:picLocks noChangeAspect="1" noChangeArrowheads="1"/>
          </p:cNvPicPr>
          <p:nvPr userDrawn="1"/>
        </p:nvPicPr>
        <p:blipFill>
          <a:blip r:embed="rId3">
            <a:extLst>
              <a:ext uri="{28A0092B-C50C-407E-A947-70E740481C1C}">
                <a14:useLocalDpi xmlns:a14="http://schemas.microsoft.com/office/drawing/2010/main"/>
              </a:ext>
            </a:extLst>
          </a:blip>
          <a:srcRect/>
          <a:stretch>
            <a:fillRect/>
          </a:stretch>
        </p:blipFill>
        <p:spPr bwMode="auto">
          <a:xfrm>
            <a:off x="5638800" y="396875"/>
            <a:ext cx="3095625" cy="135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6914" name="Rectangle 2"/>
          <p:cNvSpPr>
            <a:spLocks noGrp="1" noChangeArrowheads="1"/>
          </p:cNvSpPr>
          <p:nvPr>
            <p:ph type="ctrTitle"/>
          </p:nvPr>
        </p:nvSpPr>
        <p:spPr>
          <a:xfrm>
            <a:off x="3059113" y="3457575"/>
            <a:ext cx="5541962" cy="908050"/>
          </a:xfrm>
        </p:spPr>
        <p:txBody>
          <a:bodyPr tIns="0"/>
          <a:lstStyle>
            <a:lvl1pPr algn="r">
              <a:defRPr/>
            </a:lvl1pPr>
          </a:lstStyle>
          <a:p>
            <a:r>
              <a:rPr lang="en-US"/>
              <a:t>Click to edit Master title style</a:t>
            </a:r>
          </a:p>
        </p:txBody>
      </p:sp>
      <p:sp>
        <p:nvSpPr>
          <p:cNvPr id="166915" name="Rectangle 3"/>
          <p:cNvSpPr>
            <a:spLocks noGrp="1" noChangeArrowheads="1"/>
          </p:cNvSpPr>
          <p:nvPr>
            <p:ph type="subTitle" idx="1"/>
          </p:nvPr>
        </p:nvSpPr>
        <p:spPr>
          <a:xfrm>
            <a:off x="3062288" y="4354513"/>
            <a:ext cx="5541962" cy="1019175"/>
          </a:xfrm>
        </p:spPr>
        <p:txBody>
          <a:bodyPr/>
          <a:lstStyle>
            <a:lvl1pPr marL="0" indent="0" algn="r">
              <a:lnSpc>
                <a:spcPct val="85000"/>
              </a:lnSpc>
              <a:buFont typeface="Arial" charset="0"/>
              <a:buNone/>
              <a:defRPr sz="2000"/>
            </a:lvl1pPr>
          </a:lstStyle>
          <a:p>
            <a:r>
              <a:rPr lang="en-US"/>
              <a:t>Click to edit Master subtitle style</a:t>
            </a:r>
          </a:p>
        </p:txBody>
      </p:sp>
    </p:spTree>
    <p:extLst>
      <p:ext uri="{BB962C8B-B14F-4D97-AF65-F5344CB8AC3E}">
        <p14:creationId xmlns:p14="http://schemas.microsoft.com/office/powerpoint/2010/main" val="36458585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698055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264754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3" y="1412875"/>
            <a:ext cx="40020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412875"/>
            <a:ext cx="40036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935527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137967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606879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5090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41427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542673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946805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398046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0988" y="200025"/>
            <a:ext cx="2057400" cy="57324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200025"/>
            <a:ext cx="6022975" cy="57324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383191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4" name="Picture 12" descr="cema_transp"/>
          <p:cNvPicPr>
            <a:picLocks noChangeAspect="1" noChangeArrowheads="1"/>
          </p:cNvPicPr>
          <p:nvPr userDrawn="1"/>
        </p:nvPicPr>
        <p:blipFill>
          <a:blip r:embed="rId3">
            <a:extLst>
              <a:ext uri="{28A0092B-C50C-407E-A947-70E740481C1C}">
                <a14:useLocalDpi xmlns:a14="http://schemas.microsoft.com/office/drawing/2010/main"/>
              </a:ext>
            </a:extLst>
          </a:blip>
          <a:srcRect/>
          <a:stretch>
            <a:fillRect/>
          </a:stretch>
        </p:blipFill>
        <p:spPr bwMode="auto">
          <a:xfrm>
            <a:off x="5638800" y="396875"/>
            <a:ext cx="3095625" cy="135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6914" name="Rectangle 2"/>
          <p:cNvSpPr>
            <a:spLocks noGrp="1" noChangeArrowheads="1"/>
          </p:cNvSpPr>
          <p:nvPr>
            <p:ph type="ctrTitle"/>
          </p:nvPr>
        </p:nvSpPr>
        <p:spPr>
          <a:xfrm>
            <a:off x="3059113" y="3457575"/>
            <a:ext cx="5541962" cy="908050"/>
          </a:xfrm>
        </p:spPr>
        <p:txBody>
          <a:bodyPr tIns="0"/>
          <a:lstStyle>
            <a:lvl1pPr algn="r">
              <a:defRPr/>
            </a:lvl1pPr>
          </a:lstStyle>
          <a:p>
            <a:r>
              <a:rPr lang="en-US"/>
              <a:t>Click to edit Master title style</a:t>
            </a:r>
          </a:p>
        </p:txBody>
      </p:sp>
      <p:sp>
        <p:nvSpPr>
          <p:cNvPr id="166915" name="Rectangle 3"/>
          <p:cNvSpPr>
            <a:spLocks noGrp="1" noChangeArrowheads="1"/>
          </p:cNvSpPr>
          <p:nvPr>
            <p:ph type="subTitle" idx="1"/>
          </p:nvPr>
        </p:nvSpPr>
        <p:spPr>
          <a:xfrm>
            <a:off x="3062288" y="4354513"/>
            <a:ext cx="5541962" cy="1019175"/>
          </a:xfrm>
        </p:spPr>
        <p:txBody>
          <a:bodyPr/>
          <a:lstStyle>
            <a:lvl1pPr marL="0" indent="0" algn="r">
              <a:lnSpc>
                <a:spcPct val="85000"/>
              </a:lnSpc>
              <a:buFont typeface="Arial" charset="0"/>
              <a:buNone/>
              <a:defRPr sz="2000"/>
            </a:lvl1pPr>
          </a:lstStyle>
          <a:p>
            <a:r>
              <a:rPr lang="en-US"/>
              <a:t>Click to edit Master subtitle style</a:t>
            </a:r>
          </a:p>
        </p:txBody>
      </p:sp>
    </p:spTree>
    <p:extLst>
      <p:ext uri="{BB962C8B-B14F-4D97-AF65-F5344CB8AC3E}">
        <p14:creationId xmlns:p14="http://schemas.microsoft.com/office/powerpoint/2010/main" val="30198829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82272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1423354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3" y="1412875"/>
            <a:ext cx="40020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412875"/>
            <a:ext cx="40036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344636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370408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725906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0985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Tree>
    <p:extLst>
      <p:ext uri="{BB962C8B-B14F-4D97-AF65-F5344CB8AC3E}">
        <p14:creationId xmlns:p14="http://schemas.microsoft.com/office/powerpoint/2010/main" val="23069363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056010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112164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44118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0988" y="200025"/>
            <a:ext cx="2057400" cy="57324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200025"/>
            <a:ext cx="6022975" cy="57324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397201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5" name="Picture 1042" descr="cema_transp">
            <a:extLst>
              <a:ext uri="{FF2B5EF4-FFF2-40B4-BE49-F238E27FC236}">
                <a16:creationId xmlns:a16="http://schemas.microsoft.com/office/drawing/2014/main" id="{C67B6827-9257-4319-B305-21E00CE47A44}"/>
              </a:ext>
            </a:extLst>
          </p:cNvPr>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7543800" y="6235700"/>
            <a:ext cx="11969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259" name="Rectangle 1027"/>
          <p:cNvSpPr>
            <a:spLocks noGrp="1" noChangeArrowheads="1"/>
          </p:cNvSpPr>
          <p:nvPr>
            <p:ph type="ctrTitle"/>
          </p:nvPr>
        </p:nvSpPr>
        <p:spPr>
          <a:xfrm>
            <a:off x="3059113" y="457200"/>
            <a:ext cx="5541962" cy="908050"/>
          </a:xfrm>
        </p:spPr>
        <p:txBody>
          <a:bodyPr tIns="0"/>
          <a:lstStyle>
            <a:lvl1pPr algn="r">
              <a:defRPr/>
            </a:lvl1pPr>
          </a:lstStyle>
          <a:p>
            <a:r>
              <a:rPr lang="en-US"/>
              <a:t>Click to edit Master title style</a:t>
            </a:r>
          </a:p>
        </p:txBody>
      </p:sp>
      <p:sp>
        <p:nvSpPr>
          <p:cNvPr id="96260" name="Rectangle 1028"/>
          <p:cNvSpPr>
            <a:spLocks noGrp="1" noChangeArrowheads="1"/>
          </p:cNvSpPr>
          <p:nvPr>
            <p:ph type="subTitle" idx="1"/>
          </p:nvPr>
        </p:nvSpPr>
        <p:spPr>
          <a:xfrm>
            <a:off x="3062288" y="1354138"/>
            <a:ext cx="5541962" cy="1019175"/>
          </a:xfrm>
        </p:spPr>
        <p:txBody>
          <a:bodyPr/>
          <a:lstStyle>
            <a:lvl1pPr marL="0" indent="0" algn="r">
              <a:lnSpc>
                <a:spcPct val="85000"/>
              </a:lnSpc>
              <a:buFont typeface="Arial" charset="0"/>
              <a:buNone/>
              <a:defRPr sz="2000"/>
            </a:lvl1pPr>
          </a:lstStyle>
          <a:p>
            <a:r>
              <a:rPr lang="en-US"/>
              <a:t>Click to edit Master subtitle style</a:t>
            </a:r>
          </a:p>
        </p:txBody>
      </p:sp>
      <p:pic>
        <p:nvPicPr>
          <p:cNvPr id="6" name="Picture 5">
            <a:extLst>
              <a:ext uri="{FF2B5EF4-FFF2-40B4-BE49-F238E27FC236}">
                <a16:creationId xmlns:a16="http://schemas.microsoft.com/office/drawing/2014/main" id="{92EB1D11-AE8B-4008-8C9D-B4F7E764EFAE}"/>
              </a:ext>
            </a:extLst>
          </p:cNvPr>
          <p:cNvPicPr>
            <a:picLocks noChangeAspect="1" noChangeArrowheads="1"/>
          </p:cNvPicPr>
          <p:nvPr userDrawn="1"/>
        </p:nvPicPr>
        <p:blipFill rotWithShape="1">
          <a:blip r:embed="rId3">
            <a:extLst>
              <a:ext uri="{28A0092B-C50C-407E-A947-70E740481C1C}">
                <a14:useLocalDpi xmlns:a14="http://schemas.microsoft.com/office/drawing/2010/main"/>
              </a:ext>
            </a:extLst>
          </a:blip>
          <a:srcRect/>
          <a:stretch/>
        </p:blipFill>
        <p:spPr bwMode="auto">
          <a:xfrm>
            <a:off x="0" y="3590925"/>
            <a:ext cx="9144000" cy="3267075"/>
          </a:xfrm>
          <a:prstGeom prst="rect">
            <a:avLst/>
          </a:prstGeom>
          <a:noFill/>
          <a:ln>
            <a:noFill/>
          </a:ln>
          <a:effectLst/>
          <a:extLst>
            <a:ext uri="{909E8E84-426E-40DD-AFC4-6F175D3DCCD1}">
              <a14:hiddenFill xmlns:a14="http://schemas.microsoft.com/office/drawing/2010/main">
                <a:solidFill>
                  <a:srgbClr val="B4B4B4"/>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319735243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731334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79833798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3" y="1412875"/>
            <a:ext cx="4038600"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25838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0431246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75951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4" y="1412877"/>
            <a:ext cx="4002087" cy="45196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1" y="1412877"/>
            <a:ext cx="4003675" cy="45196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5311788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30382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2369071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6191565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6001517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0988" y="200025"/>
            <a:ext cx="2057400" cy="57324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200025"/>
            <a:ext cx="6022975" cy="57324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3488169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00025"/>
            <a:ext cx="8231188" cy="863600"/>
          </a:xfrm>
        </p:spPr>
        <p:txBody>
          <a:bodyPr/>
          <a:lstStyle/>
          <a:p>
            <a:r>
              <a:rPr lang="en-US"/>
              <a:t>Click to edit Master title style</a:t>
            </a:r>
          </a:p>
        </p:txBody>
      </p:sp>
      <p:sp>
        <p:nvSpPr>
          <p:cNvPr id="3" name="Chart Placeholder 2"/>
          <p:cNvSpPr>
            <a:spLocks noGrp="1"/>
          </p:cNvSpPr>
          <p:nvPr>
            <p:ph type="chart" idx="1"/>
          </p:nvPr>
        </p:nvSpPr>
        <p:spPr>
          <a:xfrm>
            <a:off x="455613" y="1412875"/>
            <a:ext cx="8231187" cy="4519613"/>
          </a:xfrm>
        </p:spPr>
        <p:txBody>
          <a:bodyPr/>
          <a:lstStyle/>
          <a:p>
            <a:pPr lvl="0"/>
            <a:endParaRPr lang="en-US" noProof="0"/>
          </a:p>
        </p:txBody>
      </p:sp>
    </p:spTree>
    <p:extLst>
      <p:ext uri="{BB962C8B-B14F-4D97-AF65-F5344CB8AC3E}">
        <p14:creationId xmlns:p14="http://schemas.microsoft.com/office/powerpoint/2010/main" val="3315672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72068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2910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4792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Tree>
    <p:extLst>
      <p:ext uri="{BB962C8B-B14F-4D97-AF65-F5344CB8AC3E}">
        <p14:creationId xmlns:p14="http://schemas.microsoft.com/office/powerpoint/2010/main" val="3605096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Tree>
    <p:extLst>
      <p:ext uri="{BB962C8B-B14F-4D97-AF65-F5344CB8AC3E}">
        <p14:creationId xmlns:p14="http://schemas.microsoft.com/office/powerpoint/2010/main" val="4014680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2050" name="Rectangle 1026"/>
          <p:cNvSpPr>
            <a:spLocks noGrp="1" noChangeArrowheads="1"/>
          </p:cNvSpPr>
          <p:nvPr>
            <p:ph type="title"/>
          </p:nvPr>
        </p:nvSpPr>
        <p:spPr bwMode="auto">
          <a:xfrm>
            <a:off x="457200" y="200025"/>
            <a:ext cx="82311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36000" rIns="0" bIns="0" numCol="1" anchor="t" anchorCtr="0" compatLnSpc="1">
            <a:prstTxWarp prst="textNoShape">
              <a:avLst/>
            </a:prstTxWarp>
          </a:bodyPr>
          <a:lstStyle/>
          <a:p>
            <a:pPr lvl="0"/>
            <a:r>
              <a:rPr lang="en-US" altLang="en-US"/>
              <a:t>Click to edit Master title style</a:t>
            </a:r>
          </a:p>
        </p:txBody>
      </p:sp>
      <p:sp>
        <p:nvSpPr>
          <p:cNvPr id="2051" name="Rectangle 1027"/>
          <p:cNvSpPr>
            <a:spLocks noGrp="1" noChangeArrowheads="1"/>
          </p:cNvSpPr>
          <p:nvPr>
            <p:ph type="body" idx="1"/>
          </p:nvPr>
        </p:nvSpPr>
        <p:spPr bwMode="auto">
          <a:xfrm>
            <a:off x="455613" y="1412877"/>
            <a:ext cx="8158162" cy="451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2" name="Rectangle 1028"/>
          <p:cNvSpPr>
            <a:spLocks noChangeArrowheads="1"/>
          </p:cNvSpPr>
          <p:nvPr/>
        </p:nvSpPr>
        <p:spPr bwMode="auto">
          <a:xfrm>
            <a:off x="461964" y="6419852"/>
            <a:ext cx="1289050"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defRPr/>
            </a:pPr>
            <a:endParaRPr lang="en-US" altLang="en-US" sz="825" dirty="0">
              <a:solidFill>
                <a:srgbClr val="000000"/>
              </a:solidFill>
              <a:cs typeface="Arial" charset="0"/>
            </a:endParaRPr>
          </a:p>
        </p:txBody>
      </p:sp>
      <p:sp>
        <p:nvSpPr>
          <p:cNvPr id="2053" name="Rectangle 1029"/>
          <p:cNvSpPr>
            <a:spLocks noChangeArrowheads="1"/>
          </p:cNvSpPr>
          <p:nvPr/>
        </p:nvSpPr>
        <p:spPr bwMode="auto">
          <a:xfrm>
            <a:off x="2784475" y="6419850"/>
            <a:ext cx="2057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defRPr/>
            </a:pPr>
            <a:endParaRPr lang="en-US" altLang="en-US" sz="825" dirty="0">
              <a:solidFill>
                <a:srgbClr val="000000"/>
              </a:solidFill>
              <a:cs typeface="Arial" charset="0"/>
            </a:endParaRPr>
          </a:p>
        </p:txBody>
      </p:sp>
      <p:sp>
        <p:nvSpPr>
          <p:cNvPr id="2054" name="Rectangle 1030"/>
          <p:cNvSpPr>
            <a:spLocks noChangeArrowheads="1"/>
          </p:cNvSpPr>
          <p:nvPr/>
        </p:nvSpPr>
        <p:spPr bwMode="auto">
          <a:xfrm>
            <a:off x="8353426" y="6554334"/>
            <a:ext cx="663575"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825" dirty="0">
                <a:solidFill>
                  <a:srgbClr val="000000"/>
                </a:solidFill>
                <a:cs typeface="Arial" panose="020B0604020202020204" pitchFamily="34" charset="0"/>
              </a:rPr>
              <a:t>Page </a:t>
            </a:r>
            <a:fld id="{288646D7-7548-4EE2-8EC8-092ED22F9639}" type="slidenum">
              <a:rPr lang="en-US" altLang="en-US" sz="825" smtClean="0">
                <a:solidFill>
                  <a:srgbClr val="000000"/>
                </a:solidFill>
                <a:cs typeface="Arial" panose="020B0604020202020204" pitchFamily="34" charset="0"/>
              </a:rPr>
              <a:pPr eaLnBrk="1" hangingPunct="1">
                <a:defRPr/>
              </a:pPr>
              <a:t>‹#›</a:t>
            </a:fld>
            <a:endParaRPr lang="en-US" altLang="en-US" sz="825" dirty="0">
              <a:solidFill>
                <a:srgbClr val="000000"/>
              </a:solidFill>
              <a:cs typeface="Arial" panose="020B0604020202020204" pitchFamily="34" charset="0"/>
            </a:endParaRPr>
          </a:p>
        </p:txBody>
      </p:sp>
      <p:sp>
        <p:nvSpPr>
          <p:cNvPr id="2055" name="Line 1031"/>
          <p:cNvSpPr>
            <a:spLocks noChangeShapeType="1"/>
          </p:cNvSpPr>
          <p:nvPr/>
        </p:nvSpPr>
        <p:spPr bwMode="auto">
          <a:xfrm>
            <a:off x="455613" y="1042988"/>
            <a:ext cx="8229600" cy="0"/>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GB" sz="1350"/>
          </a:p>
        </p:txBody>
      </p:sp>
      <p:sp>
        <p:nvSpPr>
          <p:cNvPr id="2056" name="Line 1033"/>
          <p:cNvSpPr>
            <a:spLocks noChangeShapeType="1"/>
          </p:cNvSpPr>
          <p:nvPr/>
        </p:nvSpPr>
        <p:spPr bwMode="auto">
          <a:xfrm>
            <a:off x="455613" y="200025"/>
            <a:ext cx="8229600" cy="0"/>
          </a:xfrm>
          <a:prstGeom prst="line">
            <a:avLst/>
          </a:prstGeom>
          <a:noFill/>
          <a:ln w="6350">
            <a:solidFill>
              <a:srgbClr val="646464"/>
            </a:solidFill>
            <a:round/>
            <a:headEnd/>
            <a:tailEnd/>
          </a:ln>
          <a:extLst>
            <a:ext uri="{909E8E84-426E-40DD-AFC4-6F175D3DCCD1}">
              <a14:hiddenFill xmlns:a14="http://schemas.microsoft.com/office/drawing/2010/main">
                <a:noFill/>
              </a14:hiddenFill>
            </a:ext>
          </a:extLst>
        </p:spPr>
        <p:txBody>
          <a:bodyPr wrap="none" anchor="ctr"/>
          <a:lstStyle/>
          <a:p>
            <a:endParaRPr lang="en-GB" sz="1350"/>
          </a:p>
        </p:txBody>
      </p:sp>
      <p:sp>
        <p:nvSpPr>
          <p:cNvPr id="2057" name="Line 1037"/>
          <p:cNvSpPr>
            <a:spLocks noChangeShapeType="1"/>
          </p:cNvSpPr>
          <p:nvPr userDrawn="1"/>
        </p:nvSpPr>
        <p:spPr bwMode="auto">
          <a:xfrm>
            <a:off x="455613" y="200025"/>
            <a:ext cx="8229600" cy="0"/>
          </a:xfrm>
          <a:prstGeom prst="line">
            <a:avLst/>
          </a:prstGeom>
          <a:noFill/>
          <a:ln w="6350">
            <a:solidFill>
              <a:srgbClr val="646464"/>
            </a:solidFill>
            <a:round/>
            <a:headEnd/>
            <a:tailEnd/>
          </a:ln>
          <a:extLst>
            <a:ext uri="{909E8E84-426E-40DD-AFC4-6F175D3DCCD1}">
              <a14:hiddenFill xmlns:a14="http://schemas.microsoft.com/office/drawing/2010/main">
                <a:noFill/>
              </a14:hiddenFill>
            </a:ext>
          </a:extLst>
        </p:spPr>
        <p:txBody>
          <a:bodyPr wrap="none" anchor="ctr"/>
          <a:lstStyle/>
          <a:p>
            <a:endParaRPr lang="en-GB" sz="1350"/>
          </a:p>
        </p:txBody>
      </p:sp>
      <p:pic>
        <p:nvPicPr>
          <p:cNvPr id="2059" name="Picture 1040" descr="cema_transp"/>
          <p:cNvPicPr>
            <a:picLocks noChangeAspect="1" noChangeArrowheads="1"/>
          </p:cNvPicPr>
          <p:nvPr userDrawn="1"/>
        </p:nvPicPr>
        <p:blipFill>
          <a:blip r:embed="rId13" cstate="screen">
            <a:extLst>
              <a:ext uri="{28A0092B-C50C-407E-A947-70E740481C1C}">
                <a14:useLocalDpi xmlns:a14="http://schemas.microsoft.com/office/drawing/2010/main"/>
              </a:ext>
            </a:extLst>
          </a:blip>
          <a:srcRect/>
          <a:stretch>
            <a:fillRect/>
          </a:stretch>
        </p:blipFill>
        <p:spPr bwMode="auto">
          <a:xfrm>
            <a:off x="7488239" y="307976"/>
            <a:ext cx="11969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70864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85000"/>
        </a:lnSpc>
        <a:spcBef>
          <a:spcPct val="0"/>
        </a:spcBef>
        <a:spcAft>
          <a:spcPct val="0"/>
        </a:spcAft>
        <a:defRPr sz="2250" b="1">
          <a:solidFill>
            <a:schemeClr val="accent2"/>
          </a:solidFill>
          <a:latin typeface="+mj-lt"/>
          <a:ea typeface="+mj-ea"/>
          <a:cs typeface="+mj-cs"/>
        </a:defRPr>
      </a:lvl1pPr>
      <a:lvl2pPr algn="l" rtl="0" eaLnBrk="0" fontAlgn="base" hangingPunct="0">
        <a:lnSpc>
          <a:spcPct val="85000"/>
        </a:lnSpc>
        <a:spcBef>
          <a:spcPct val="0"/>
        </a:spcBef>
        <a:spcAft>
          <a:spcPct val="0"/>
        </a:spcAft>
        <a:defRPr sz="2250" b="1">
          <a:solidFill>
            <a:schemeClr val="accent2"/>
          </a:solidFill>
          <a:latin typeface="Arial" charset="0"/>
        </a:defRPr>
      </a:lvl2pPr>
      <a:lvl3pPr algn="l" rtl="0" eaLnBrk="0" fontAlgn="base" hangingPunct="0">
        <a:lnSpc>
          <a:spcPct val="85000"/>
        </a:lnSpc>
        <a:spcBef>
          <a:spcPct val="0"/>
        </a:spcBef>
        <a:spcAft>
          <a:spcPct val="0"/>
        </a:spcAft>
        <a:defRPr sz="2250" b="1">
          <a:solidFill>
            <a:schemeClr val="accent2"/>
          </a:solidFill>
          <a:latin typeface="Arial" charset="0"/>
        </a:defRPr>
      </a:lvl3pPr>
      <a:lvl4pPr algn="l" rtl="0" eaLnBrk="0" fontAlgn="base" hangingPunct="0">
        <a:lnSpc>
          <a:spcPct val="85000"/>
        </a:lnSpc>
        <a:spcBef>
          <a:spcPct val="0"/>
        </a:spcBef>
        <a:spcAft>
          <a:spcPct val="0"/>
        </a:spcAft>
        <a:defRPr sz="2250" b="1">
          <a:solidFill>
            <a:schemeClr val="accent2"/>
          </a:solidFill>
          <a:latin typeface="Arial" charset="0"/>
        </a:defRPr>
      </a:lvl4pPr>
      <a:lvl5pPr algn="l" rtl="0" eaLnBrk="0" fontAlgn="base" hangingPunct="0">
        <a:lnSpc>
          <a:spcPct val="85000"/>
        </a:lnSpc>
        <a:spcBef>
          <a:spcPct val="0"/>
        </a:spcBef>
        <a:spcAft>
          <a:spcPct val="0"/>
        </a:spcAft>
        <a:defRPr sz="2250" b="1">
          <a:solidFill>
            <a:schemeClr val="accent2"/>
          </a:solidFill>
          <a:latin typeface="Arial" charset="0"/>
        </a:defRPr>
      </a:lvl5pPr>
      <a:lvl6pPr marL="342900" algn="l" rtl="0" fontAlgn="base">
        <a:lnSpc>
          <a:spcPct val="85000"/>
        </a:lnSpc>
        <a:spcBef>
          <a:spcPct val="0"/>
        </a:spcBef>
        <a:spcAft>
          <a:spcPct val="0"/>
        </a:spcAft>
        <a:defRPr sz="2250" b="1">
          <a:solidFill>
            <a:schemeClr val="accent2"/>
          </a:solidFill>
          <a:latin typeface="Arial" charset="0"/>
        </a:defRPr>
      </a:lvl6pPr>
      <a:lvl7pPr marL="685800" algn="l" rtl="0" fontAlgn="base">
        <a:lnSpc>
          <a:spcPct val="85000"/>
        </a:lnSpc>
        <a:spcBef>
          <a:spcPct val="0"/>
        </a:spcBef>
        <a:spcAft>
          <a:spcPct val="0"/>
        </a:spcAft>
        <a:defRPr sz="2250" b="1">
          <a:solidFill>
            <a:schemeClr val="accent2"/>
          </a:solidFill>
          <a:latin typeface="Arial" charset="0"/>
        </a:defRPr>
      </a:lvl7pPr>
      <a:lvl8pPr marL="1028700" algn="l" rtl="0" fontAlgn="base">
        <a:lnSpc>
          <a:spcPct val="85000"/>
        </a:lnSpc>
        <a:spcBef>
          <a:spcPct val="0"/>
        </a:spcBef>
        <a:spcAft>
          <a:spcPct val="0"/>
        </a:spcAft>
        <a:defRPr sz="2250" b="1">
          <a:solidFill>
            <a:schemeClr val="accent2"/>
          </a:solidFill>
          <a:latin typeface="Arial" charset="0"/>
        </a:defRPr>
      </a:lvl8pPr>
      <a:lvl9pPr marL="1371600" algn="l" rtl="0" fontAlgn="base">
        <a:lnSpc>
          <a:spcPct val="85000"/>
        </a:lnSpc>
        <a:spcBef>
          <a:spcPct val="0"/>
        </a:spcBef>
        <a:spcAft>
          <a:spcPct val="0"/>
        </a:spcAft>
        <a:defRPr sz="2250" b="1">
          <a:solidFill>
            <a:schemeClr val="accent2"/>
          </a:solidFill>
          <a:latin typeface="Arial" charset="0"/>
        </a:defRPr>
      </a:lvl9pPr>
    </p:titleStyle>
    <p:bodyStyle>
      <a:lvl1pPr marL="270272" indent="-270272" algn="l" rtl="0" eaLnBrk="0" fontAlgn="base" hangingPunct="0">
        <a:spcBef>
          <a:spcPct val="20000"/>
        </a:spcBef>
        <a:spcAft>
          <a:spcPct val="0"/>
        </a:spcAft>
        <a:buClr>
          <a:srgbClr val="7C942F"/>
        </a:buClr>
        <a:buSzPct val="75000"/>
        <a:buFont typeface="Arial" panose="020B0604020202020204" pitchFamily="34" charset="0"/>
        <a:buChar char="►"/>
        <a:defRPr sz="1800">
          <a:solidFill>
            <a:srgbClr val="646464"/>
          </a:solidFill>
          <a:latin typeface="+mn-lt"/>
          <a:ea typeface="+mn-ea"/>
          <a:cs typeface="+mn-cs"/>
        </a:defRPr>
      </a:lvl1pPr>
      <a:lvl2pPr marL="538163" indent="-266700" algn="l" rtl="0" eaLnBrk="0" fontAlgn="base" hangingPunct="0">
        <a:spcBef>
          <a:spcPct val="20000"/>
        </a:spcBef>
        <a:spcAft>
          <a:spcPct val="0"/>
        </a:spcAft>
        <a:buClr>
          <a:srgbClr val="7C942F"/>
        </a:buClr>
        <a:buSzPct val="75000"/>
        <a:buFont typeface="Arial" panose="020B0604020202020204" pitchFamily="34" charset="0"/>
        <a:buChar char="►"/>
        <a:defRPr sz="1500">
          <a:solidFill>
            <a:srgbClr val="646464"/>
          </a:solidFill>
          <a:latin typeface="+mn-lt"/>
        </a:defRPr>
      </a:lvl2pPr>
      <a:lvl3pPr marL="810816" indent="-271463" algn="l" rtl="0" eaLnBrk="0" fontAlgn="base" hangingPunct="0">
        <a:spcBef>
          <a:spcPct val="20000"/>
        </a:spcBef>
        <a:spcAft>
          <a:spcPct val="0"/>
        </a:spcAft>
        <a:buClr>
          <a:srgbClr val="7C942F"/>
        </a:buClr>
        <a:buSzPct val="75000"/>
        <a:buFont typeface="Arial" panose="020B0604020202020204" pitchFamily="34" charset="0"/>
        <a:buChar char="►"/>
        <a:defRPr sz="1800">
          <a:solidFill>
            <a:srgbClr val="646464"/>
          </a:solidFill>
          <a:latin typeface="+mn-lt"/>
        </a:defRPr>
      </a:lvl3pPr>
      <a:lvl4pPr marL="1081088" indent="-269081" algn="l" rtl="0" eaLnBrk="0" fontAlgn="base" hangingPunct="0">
        <a:spcBef>
          <a:spcPct val="20000"/>
        </a:spcBef>
        <a:spcAft>
          <a:spcPct val="0"/>
        </a:spcAft>
        <a:buClr>
          <a:srgbClr val="7C942F"/>
        </a:buClr>
        <a:buSzPct val="75000"/>
        <a:buFont typeface="Arial" panose="020B0604020202020204" pitchFamily="34" charset="0"/>
        <a:buChar char="►"/>
        <a:defRPr sz="1200">
          <a:solidFill>
            <a:srgbClr val="646464"/>
          </a:solidFill>
          <a:latin typeface="+mn-lt"/>
        </a:defRPr>
      </a:lvl4pPr>
      <a:lvl5pPr marL="1350169" indent="-267891" algn="l" rtl="0" eaLnBrk="0" fontAlgn="base" hangingPunct="0">
        <a:spcBef>
          <a:spcPct val="20000"/>
        </a:spcBef>
        <a:spcAft>
          <a:spcPct val="0"/>
        </a:spcAft>
        <a:buClr>
          <a:srgbClr val="7C942F"/>
        </a:buClr>
        <a:buSzPct val="75000"/>
        <a:buFont typeface="Arial" panose="020B0604020202020204" pitchFamily="34" charset="0"/>
        <a:buChar char="►"/>
        <a:defRPr sz="1200">
          <a:solidFill>
            <a:srgbClr val="646464"/>
          </a:solidFill>
          <a:latin typeface="+mn-lt"/>
        </a:defRPr>
      </a:lvl5pPr>
      <a:lvl6pPr marL="1693069" indent="-267891" algn="l" rtl="0" fontAlgn="base">
        <a:spcBef>
          <a:spcPct val="20000"/>
        </a:spcBef>
        <a:spcAft>
          <a:spcPct val="0"/>
        </a:spcAft>
        <a:buClr>
          <a:srgbClr val="7C942F"/>
        </a:buClr>
        <a:buSzPct val="75000"/>
        <a:buFont typeface="Arial" charset="0"/>
        <a:buChar char="►"/>
        <a:defRPr sz="1200">
          <a:solidFill>
            <a:srgbClr val="646464"/>
          </a:solidFill>
          <a:latin typeface="+mn-lt"/>
        </a:defRPr>
      </a:lvl6pPr>
      <a:lvl7pPr marL="2035969" indent="-267891" algn="l" rtl="0" fontAlgn="base">
        <a:spcBef>
          <a:spcPct val="20000"/>
        </a:spcBef>
        <a:spcAft>
          <a:spcPct val="0"/>
        </a:spcAft>
        <a:buClr>
          <a:srgbClr val="7C942F"/>
        </a:buClr>
        <a:buSzPct val="75000"/>
        <a:buFont typeface="Arial" charset="0"/>
        <a:buChar char="►"/>
        <a:defRPr sz="1200">
          <a:solidFill>
            <a:srgbClr val="646464"/>
          </a:solidFill>
          <a:latin typeface="+mn-lt"/>
        </a:defRPr>
      </a:lvl7pPr>
      <a:lvl8pPr marL="2378869" indent="-267891" algn="l" rtl="0" fontAlgn="base">
        <a:spcBef>
          <a:spcPct val="20000"/>
        </a:spcBef>
        <a:spcAft>
          <a:spcPct val="0"/>
        </a:spcAft>
        <a:buClr>
          <a:srgbClr val="7C942F"/>
        </a:buClr>
        <a:buSzPct val="75000"/>
        <a:buFont typeface="Arial" charset="0"/>
        <a:buChar char="►"/>
        <a:defRPr sz="1200">
          <a:solidFill>
            <a:srgbClr val="646464"/>
          </a:solidFill>
          <a:latin typeface="+mn-lt"/>
        </a:defRPr>
      </a:lvl8pPr>
      <a:lvl9pPr marL="2721769" indent="-267891" algn="l" rtl="0" fontAlgn="base">
        <a:spcBef>
          <a:spcPct val="20000"/>
        </a:spcBef>
        <a:spcAft>
          <a:spcPct val="0"/>
        </a:spcAft>
        <a:buClr>
          <a:srgbClr val="7C942F"/>
        </a:buClr>
        <a:buSzPct val="75000"/>
        <a:buFont typeface="Arial" charset="0"/>
        <a:buChar char="►"/>
        <a:defRPr sz="1200">
          <a:solidFill>
            <a:srgbClr val="646464"/>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2050" name="Rectangle 1026"/>
          <p:cNvSpPr>
            <a:spLocks noGrp="1" noChangeArrowheads="1"/>
          </p:cNvSpPr>
          <p:nvPr>
            <p:ph type="title"/>
          </p:nvPr>
        </p:nvSpPr>
        <p:spPr bwMode="auto">
          <a:xfrm>
            <a:off x="457200" y="200025"/>
            <a:ext cx="82311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36000" rIns="0" bIns="0" numCol="1" anchor="t" anchorCtr="0" compatLnSpc="1">
            <a:prstTxWarp prst="textNoShape">
              <a:avLst/>
            </a:prstTxWarp>
          </a:bodyPr>
          <a:lstStyle/>
          <a:p>
            <a:pPr lvl="0"/>
            <a:r>
              <a:rPr lang="en-US" altLang="en-US"/>
              <a:t>Click to edit Master title style</a:t>
            </a:r>
          </a:p>
        </p:txBody>
      </p:sp>
      <p:sp>
        <p:nvSpPr>
          <p:cNvPr id="2051" name="Rectangle 1027"/>
          <p:cNvSpPr>
            <a:spLocks noGrp="1" noChangeArrowheads="1"/>
          </p:cNvSpPr>
          <p:nvPr>
            <p:ph type="body" idx="1"/>
          </p:nvPr>
        </p:nvSpPr>
        <p:spPr bwMode="auto">
          <a:xfrm>
            <a:off x="455613" y="1412875"/>
            <a:ext cx="8158162" cy="451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2" name="Rectangle 1028"/>
          <p:cNvSpPr>
            <a:spLocks noChangeArrowheads="1"/>
          </p:cNvSpPr>
          <p:nvPr/>
        </p:nvSpPr>
        <p:spPr bwMode="auto">
          <a:xfrm>
            <a:off x="461963" y="6419850"/>
            <a:ext cx="1289050"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defRPr/>
            </a:pPr>
            <a:endParaRPr lang="en-US" altLang="en-US" sz="1100" dirty="0">
              <a:solidFill>
                <a:srgbClr val="000000"/>
              </a:solidFill>
              <a:cs typeface="Arial" charset="0"/>
            </a:endParaRPr>
          </a:p>
        </p:txBody>
      </p:sp>
      <p:sp>
        <p:nvSpPr>
          <p:cNvPr id="2053" name="Rectangle 1029"/>
          <p:cNvSpPr>
            <a:spLocks noChangeArrowheads="1"/>
          </p:cNvSpPr>
          <p:nvPr/>
        </p:nvSpPr>
        <p:spPr bwMode="auto">
          <a:xfrm>
            <a:off x="2784475" y="6419850"/>
            <a:ext cx="2057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defRPr/>
            </a:pPr>
            <a:endParaRPr lang="en-US" altLang="en-US" sz="1100" dirty="0">
              <a:solidFill>
                <a:srgbClr val="000000"/>
              </a:solidFill>
              <a:cs typeface="Arial" charset="0"/>
            </a:endParaRPr>
          </a:p>
        </p:txBody>
      </p:sp>
      <p:sp>
        <p:nvSpPr>
          <p:cNvPr id="2054" name="Rectangle 1030"/>
          <p:cNvSpPr>
            <a:spLocks noChangeArrowheads="1"/>
          </p:cNvSpPr>
          <p:nvPr/>
        </p:nvSpPr>
        <p:spPr bwMode="auto">
          <a:xfrm>
            <a:off x="8353425" y="6554334"/>
            <a:ext cx="663575"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100" dirty="0">
                <a:solidFill>
                  <a:srgbClr val="000000"/>
                </a:solidFill>
                <a:cs typeface="Arial" panose="020B0604020202020204" pitchFamily="34" charset="0"/>
              </a:rPr>
              <a:t>Page </a:t>
            </a:r>
            <a:fld id="{288646D7-7548-4EE2-8EC8-092ED22F9639}" type="slidenum">
              <a:rPr lang="en-US" altLang="en-US" sz="1100" smtClean="0">
                <a:solidFill>
                  <a:srgbClr val="000000"/>
                </a:solidFill>
                <a:cs typeface="Arial" panose="020B0604020202020204" pitchFamily="34" charset="0"/>
              </a:rPr>
              <a:pPr eaLnBrk="1" hangingPunct="1">
                <a:defRPr/>
              </a:pPr>
              <a:t>‹#›</a:t>
            </a:fld>
            <a:endParaRPr lang="en-US" altLang="en-US" sz="1100" dirty="0">
              <a:solidFill>
                <a:srgbClr val="000000"/>
              </a:solidFill>
              <a:cs typeface="Arial" panose="020B0604020202020204" pitchFamily="34" charset="0"/>
            </a:endParaRPr>
          </a:p>
        </p:txBody>
      </p:sp>
      <p:sp>
        <p:nvSpPr>
          <p:cNvPr id="2055" name="Line 1031"/>
          <p:cNvSpPr>
            <a:spLocks noChangeShapeType="1"/>
          </p:cNvSpPr>
          <p:nvPr/>
        </p:nvSpPr>
        <p:spPr bwMode="auto">
          <a:xfrm>
            <a:off x="455613" y="1042988"/>
            <a:ext cx="8229600" cy="0"/>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056" name="Line 1033"/>
          <p:cNvSpPr>
            <a:spLocks noChangeShapeType="1"/>
          </p:cNvSpPr>
          <p:nvPr/>
        </p:nvSpPr>
        <p:spPr bwMode="auto">
          <a:xfrm>
            <a:off x="455613" y="200025"/>
            <a:ext cx="8229600" cy="0"/>
          </a:xfrm>
          <a:prstGeom prst="line">
            <a:avLst/>
          </a:prstGeom>
          <a:noFill/>
          <a:ln w="6350">
            <a:solidFill>
              <a:srgbClr val="646464"/>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057" name="Line 1037"/>
          <p:cNvSpPr>
            <a:spLocks noChangeShapeType="1"/>
          </p:cNvSpPr>
          <p:nvPr userDrawn="1"/>
        </p:nvSpPr>
        <p:spPr bwMode="auto">
          <a:xfrm>
            <a:off x="455613" y="200025"/>
            <a:ext cx="8229600" cy="0"/>
          </a:xfrm>
          <a:prstGeom prst="line">
            <a:avLst/>
          </a:prstGeom>
          <a:noFill/>
          <a:ln w="6350">
            <a:solidFill>
              <a:srgbClr val="646464"/>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pic>
        <p:nvPicPr>
          <p:cNvPr id="2059" name="Picture 1040" descr="cema_transp"/>
          <p:cNvPicPr>
            <a:picLocks noChangeAspect="1" noChangeArrowheads="1"/>
          </p:cNvPicPr>
          <p:nvPr userDrawn="1"/>
        </p:nvPicPr>
        <p:blipFill>
          <a:blip r:embed="rId13" cstate="screen">
            <a:extLst>
              <a:ext uri="{28A0092B-C50C-407E-A947-70E740481C1C}">
                <a14:useLocalDpi xmlns:a14="http://schemas.microsoft.com/office/drawing/2010/main"/>
              </a:ext>
            </a:extLst>
          </a:blip>
          <a:srcRect/>
          <a:stretch>
            <a:fillRect/>
          </a:stretch>
        </p:blipFill>
        <p:spPr bwMode="auto">
          <a:xfrm>
            <a:off x="7488238" y="307974"/>
            <a:ext cx="11969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755783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0" fontAlgn="base" hangingPunct="0">
        <a:lnSpc>
          <a:spcPct val="85000"/>
        </a:lnSpc>
        <a:spcBef>
          <a:spcPct val="0"/>
        </a:spcBef>
        <a:spcAft>
          <a:spcPct val="0"/>
        </a:spcAft>
        <a:defRPr sz="3000" b="1">
          <a:solidFill>
            <a:schemeClr val="accent2"/>
          </a:solidFill>
          <a:latin typeface="+mj-lt"/>
          <a:ea typeface="+mj-ea"/>
          <a:cs typeface="+mj-cs"/>
        </a:defRPr>
      </a:lvl1pPr>
      <a:lvl2pPr algn="l" rtl="0" eaLnBrk="0" fontAlgn="base" hangingPunct="0">
        <a:lnSpc>
          <a:spcPct val="85000"/>
        </a:lnSpc>
        <a:spcBef>
          <a:spcPct val="0"/>
        </a:spcBef>
        <a:spcAft>
          <a:spcPct val="0"/>
        </a:spcAft>
        <a:defRPr sz="3000" b="1">
          <a:solidFill>
            <a:schemeClr val="accent2"/>
          </a:solidFill>
          <a:latin typeface="Arial" charset="0"/>
        </a:defRPr>
      </a:lvl2pPr>
      <a:lvl3pPr algn="l" rtl="0" eaLnBrk="0" fontAlgn="base" hangingPunct="0">
        <a:lnSpc>
          <a:spcPct val="85000"/>
        </a:lnSpc>
        <a:spcBef>
          <a:spcPct val="0"/>
        </a:spcBef>
        <a:spcAft>
          <a:spcPct val="0"/>
        </a:spcAft>
        <a:defRPr sz="3000" b="1">
          <a:solidFill>
            <a:schemeClr val="accent2"/>
          </a:solidFill>
          <a:latin typeface="Arial" charset="0"/>
        </a:defRPr>
      </a:lvl3pPr>
      <a:lvl4pPr algn="l" rtl="0" eaLnBrk="0" fontAlgn="base" hangingPunct="0">
        <a:lnSpc>
          <a:spcPct val="85000"/>
        </a:lnSpc>
        <a:spcBef>
          <a:spcPct val="0"/>
        </a:spcBef>
        <a:spcAft>
          <a:spcPct val="0"/>
        </a:spcAft>
        <a:defRPr sz="3000" b="1">
          <a:solidFill>
            <a:schemeClr val="accent2"/>
          </a:solidFill>
          <a:latin typeface="Arial" charset="0"/>
        </a:defRPr>
      </a:lvl4pPr>
      <a:lvl5pPr algn="l" rtl="0" eaLnBrk="0" fontAlgn="base" hangingPunct="0">
        <a:lnSpc>
          <a:spcPct val="85000"/>
        </a:lnSpc>
        <a:spcBef>
          <a:spcPct val="0"/>
        </a:spcBef>
        <a:spcAft>
          <a:spcPct val="0"/>
        </a:spcAft>
        <a:defRPr sz="3000" b="1">
          <a:solidFill>
            <a:schemeClr val="accent2"/>
          </a:solidFill>
          <a:latin typeface="Arial" charset="0"/>
        </a:defRPr>
      </a:lvl5pPr>
      <a:lvl6pPr marL="457200" algn="l" rtl="0" fontAlgn="base">
        <a:lnSpc>
          <a:spcPct val="85000"/>
        </a:lnSpc>
        <a:spcBef>
          <a:spcPct val="0"/>
        </a:spcBef>
        <a:spcAft>
          <a:spcPct val="0"/>
        </a:spcAft>
        <a:defRPr sz="3000" b="1">
          <a:solidFill>
            <a:schemeClr val="accent2"/>
          </a:solidFill>
          <a:latin typeface="Arial" charset="0"/>
        </a:defRPr>
      </a:lvl6pPr>
      <a:lvl7pPr marL="914400" algn="l" rtl="0" fontAlgn="base">
        <a:lnSpc>
          <a:spcPct val="85000"/>
        </a:lnSpc>
        <a:spcBef>
          <a:spcPct val="0"/>
        </a:spcBef>
        <a:spcAft>
          <a:spcPct val="0"/>
        </a:spcAft>
        <a:defRPr sz="3000" b="1">
          <a:solidFill>
            <a:schemeClr val="accent2"/>
          </a:solidFill>
          <a:latin typeface="Arial" charset="0"/>
        </a:defRPr>
      </a:lvl7pPr>
      <a:lvl8pPr marL="1371600" algn="l" rtl="0" fontAlgn="base">
        <a:lnSpc>
          <a:spcPct val="85000"/>
        </a:lnSpc>
        <a:spcBef>
          <a:spcPct val="0"/>
        </a:spcBef>
        <a:spcAft>
          <a:spcPct val="0"/>
        </a:spcAft>
        <a:defRPr sz="3000" b="1">
          <a:solidFill>
            <a:schemeClr val="accent2"/>
          </a:solidFill>
          <a:latin typeface="Arial" charset="0"/>
        </a:defRPr>
      </a:lvl8pPr>
      <a:lvl9pPr marL="1828800" algn="l" rtl="0" fontAlgn="base">
        <a:lnSpc>
          <a:spcPct val="85000"/>
        </a:lnSpc>
        <a:spcBef>
          <a:spcPct val="0"/>
        </a:spcBef>
        <a:spcAft>
          <a:spcPct val="0"/>
        </a:spcAft>
        <a:defRPr sz="3000" b="1">
          <a:solidFill>
            <a:schemeClr val="accent2"/>
          </a:solidFill>
          <a:latin typeface="Arial" charset="0"/>
        </a:defRPr>
      </a:lvl9pPr>
    </p:titleStyle>
    <p:bodyStyle>
      <a:lvl1pPr marL="360363" indent="-360363" algn="l" rtl="0" eaLnBrk="0" fontAlgn="base" hangingPunct="0">
        <a:spcBef>
          <a:spcPct val="20000"/>
        </a:spcBef>
        <a:spcAft>
          <a:spcPct val="0"/>
        </a:spcAft>
        <a:buClr>
          <a:srgbClr val="7C942F"/>
        </a:buClr>
        <a:buSzPct val="75000"/>
        <a:buFont typeface="Arial" panose="020B0604020202020204" pitchFamily="34" charset="0"/>
        <a:buChar char="►"/>
        <a:defRPr sz="2400">
          <a:solidFill>
            <a:srgbClr val="646464"/>
          </a:solidFill>
          <a:latin typeface="+mn-lt"/>
          <a:ea typeface="+mn-ea"/>
          <a:cs typeface="+mn-cs"/>
        </a:defRPr>
      </a:lvl1pPr>
      <a:lvl2pPr marL="717550" indent="-355600" algn="l" rtl="0" eaLnBrk="0" fontAlgn="base" hangingPunct="0">
        <a:spcBef>
          <a:spcPct val="20000"/>
        </a:spcBef>
        <a:spcAft>
          <a:spcPct val="0"/>
        </a:spcAft>
        <a:buClr>
          <a:srgbClr val="7C942F"/>
        </a:buClr>
        <a:buSzPct val="75000"/>
        <a:buFont typeface="Arial" panose="020B0604020202020204" pitchFamily="34" charset="0"/>
        <a:buChar char="►"/>
        <a:defRPr sz="2000">
          <a:solidFill>
            <a:srgbClr val="646464"/>
          </a:solidFill>
          <a:latin typeface="+mn-lt"/>
        </a:defRPr>
      </a:lvl2pPr>
      <a:lvl3pPr marL="1081088" indent="-361950" algn="l" rtl="0" eaLnBrk="0" fontAlgn="base" hangingPunct="0">
        <a:spcBef>
          <a:spcPct val="20000"/>
        </a:spcBef>
        <a:spcAft>
          <a:spcPct val="0"/>
        </a:spcAft>
        <a:buClr>
          <a:srgbClr val="7C942F"/>
        </a:buClr>
        <a:buSzPct val="75000"/>
        <a:buFont typeface="Arial" panose="020B0604020202020204" pitchFamily="34" charset="0"/>
        <a:buChar char="►"/>
        <a:defRPr sz="2400">
          <a:solidFill>
            <a:srgbClr val="646464"/>
          </a:solidFill>
          <a:latin typeface="+mn-lt"/>
        </a:defRPr>
      </a:lvl3pPr>
      <a:lvl4pPr marL="1441450" indent="-358775" algn="l" rtl="0" eaLnBrk="0" fontAlgn="base" hangingPunct="0">
        <a:spcBef>
          <a:spcPct val="20000"/>
        </a:spcBef>
        <a:spcAft>
          <a:spcPct val="0"/>
        </a:spcAft>
        <a:buClr>
          <a:srgbClr val="7C942F"/>
        </a:buClr>
        <a:buSzPct val="75000"/>
        <a:buFont typeface="Arial" panose="020B0604020202020204" pitchFamily="34" charset="0"/>
        <a:buChar char="►"/>
        <a:defRPr sz="1600">
          <a:solidFill>
            <a:srgbClr val="646464"/>
          </a:solidFill>
          <a:latin typeface="+mn-lt"/>
        </a:defRPr>
      </a:lvl4pPr>
      <a:lvl5pPr marL="1800225" indent="-357188" algn="l" rtl="0" eaLnBrk="0" fontAlgn="base" hangingPunct="0">
        <a:spcBef>
          <a:spcPct val="20000"/>
        </a:spcBef>
        <a:spcAft>
          <a:spcPct val="0"/>
        </a:spcAft>
        <a:buClr>
          <a:srgbClr val="7C942F"/>
        </a:buClr>
        <a:buSzPct val="75000"/>
        <a:buFont typeface="Arial" panose="020B0604020202020204" pitchFamily="34" charset="0"/>
        <a:buChar char="►"/>
        <a:defRPr sz="1600">
          <a:solidFill>
            <a:srgbClr val="646464"/>
          </a:solidFill>
          <a:latin typeface="+mn-lt"/>
        </a:defRPr>
      </a:lvl5pPr>
      <a:lvl6pPr marL="2257425" indent="-357188" algn="l" rtl="0" fontAlgn="base">
        <a:spcBef>
          <a:spcPct val="20000"/>
        </a:spcBef>
        <a:spcAft>
          <a:spcPct val="0"/>
        </a:spcAft>
        <a:buClr>
          <a:srgbClr val="7C942F"/>
        </a:buClr>
        <a:buSzPct val="75000"/>
        <a:buFont typeface="Arial" charset="0"/>
        <a:buChar char="►"/>
        <a:defRPr sz="1600">
          <a:solidFill>
            <a:srgbClr val="646464"/>
          </a:solidFill>
          <a:latin typeface="+mn-lt"/>
        </a:defRPr>
      </a:lvl6pPr>
      <a:lvl7pPr marL="2714625" indent="-357188" algn="l" rtl="0" fontAlgn="base">
        <a:spcBef>
          <a:spcPct val="20000"/>
        </a:spcBef>
        <a:spcAft>
          <a:spcPct val="0"/>
        </a:spcAft>
        <a:buClr>
          <a:srgbClr val="7C942F"/>
        </a:buClr>
        <a:buSzPct val="75000"/>
        <a:buFont typeface="Arial" charset="0"/>
        <a:buChar char="►"/>
        <a:defRPr sz="1600">
          <a:solidFill>
            <a:srgbClr val="646464"/>
          </a:solidFill>
          <a:latin typeface="+mn-lt"/>
        </a:defRPr>
      </a:lvl7pPr>
      <a:lvl8pPr marL="3171825" indent="-357188" algn="l" rtl="0" fontAlgn="base">
        <a:spcBef>
          <a:spcPct val="20000"/>
        </a:spcBef>
        <a:spcAft>
          <a:spcPct val="0"/>
        </a:spcAft>
        <a:buClr>
          <a:srgbClr val="7C942F"/>
        </a:buClr>
        <a:buSzPct val="75000"/>
        <a:buFont typeface="Arial" charset="0"/>
        <a:buChar char="►"/>
        <a:defRPr sz="1600">
          <a:solidFill>
            <a:srgbClr val="646464"/>
          </a:solidFill>
          <a:latin typeface="+mn-lt"/>
        </a:defRPr>
      </a:lvl8pPr>
      <a:lvl9pPr marL="3629025" indent="-357188" algn="l" rtl="0" fontAlgn="base">
        <a:spcBef>
          <a:spcPct val="20000"/>
        </a:spcBef>
        <a:spcAft>
          <a:spcPct val="0"/>
        </a:spcAft>
        <a:buClr>
          <a:srgbClr val="7C942F"/>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2050" name="Rectangle 1026"/>
          <p:cNvSpPr>
            <a:spLocks noGrp="1" noChangeArrowheads="1"/>
          </p:cNvSpPr>
          <p:nvPr>
            <p:ph type="title"/>
          </p:nvPr>
        </p:nvSpPr>
        <p:spPr bwMode="auto">
          <a:xfrm>
            <a:off x="457200" y="200025"/>
            <a:ext cx="82311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36000" rIns="0" bIns="0" numCol="1" anchor="t" anchorCtr="0" compatLnSpc="1">
            <a:prstTxWarp prst="textNoShape">
              <a:avLst/>
            </a:prstTxWarp>
          </a:bodyPr>
          <a:lstStyle/>
          <a:p>
            <a:pPr lvl="0"/>
            <a:r>
              <a:rPr lang="en-US" altLang="en-US"/>
              <a:t>Click to edit Master title style</a:t>
            </a:r>
          </a:p>
        </p:txBody>
      </p:sp>
      <p:sp>
        <p:nvSpPr>
          <p:cNvPr id="2051" name="Rectangle 1027"/>
          <p:cNvSpPr>
            <a:spLocks noGrp="1" noChangeArrowheads="1"/>
          </p:cNvSpPr>
          <p:nvPr>
            <p:ph type="body" idx="1"/>
          </p:nvPr>
        </p:nvSpPr>
        <p:spPr bwMode="auto">
          <a:xfrm>
            <a:off x="455613" y="1412875"/>
            <a:ext cx="8158162" cy="451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2" name="Rectangle 1028"/>
          <p:cNvSpPr>
            <a:spLocks noChangeArrowheads="1"/>
          </p:cNvSpPr>
          <p:nvPr/>
        </p:nvSpPr>
        <p:spPr bwMode="auto">
          <a:xfrm>
            <a:off x="461963" y="6419850"/>
            <a:ext cx="1289050"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defRPr/>
            </a:pPr>
            <a:endParaRPr lang="en-US" altLang="en-US" sz="1100" dirty="0">
              <a:solidFill>
                <a:srgbClr val="000000"/>
              </a:solidFill>
              <a:cs typeface="Arial" charset="0"/>
            </a:endParaRPr>
          </a:p>
        </p:txBody>
      </p:sp>
      <p:sp>
        <p:nvSpPr>
          <p:cNvPr id="2053" name="Rectangle 1029"/>
          <p:cNvSpPr>
            <a:spLocks noChangeArrowheads="1"/>
          </p:cNvSpPr>
          <p:nvPr/>
        </p:nvSpPr>
        <p:spPr bwMode="auto">
          <a:xfrm>
            <a:off x="2784475" y="6419850"/>
            <a:ext cx="205740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defRPr/>
            </a:pPr>
            <a:endParaRPr lang="en-US" altLang="en-US" sz="1100" dirty="0">
              <a:solidFill>
                <a:srgbClr val="000000"/>
              </a:solidFill>
              <a:cs typeface="Arial" charset="0"/>
            </a:endParaRPr>
          </a:p>
        </p:txBody>
      </p:sp>
      <p:sp>
        <p:nvSpPr>
          <p:cNvPr id="2054" name="Rectangle 1030"/>
          <p:cNvSpPr>
            <a:spLocks noChangeArrowheads="1"/>
          </p:cNvSpPr>
          <p:nvPr/>
        </p:nvSpPr>
        <p:spPr bwMode="auto">
          <a:xfrm>
            <a:off x="8353425" y="6554334"/>
            <a:ext cx="663575"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100" dirty="0">
                <a:solidFill>
                  <a:srgbClr val="000000"/>
                </a:solidFill>
                <a:cs typeface="Arial" panose="020B0604020202020204" pitchFamily="34" charset="0"/>
              </a:rPr>
              <a:t>Page </a:t>
            </a:r>
            <a:fld id="{288646D7-7548-4EE2-8EC8-092ED22F9639}" type="slidenum">
              <a:rPr lang="en-US" altLang="en-US" sz="1100" smtClean="0">
                <a:solidFill>
                  <a:srgbClr val="000000"/>
                </a:solidFill>
                <a:cs typeface="Arial" panose="020B0604020202020204" pitchFamily="34" charset="0"/>
              </a:rPr>
              <a:pPr eaLnBrk="1" hangingPunct="1">
                <a:defRPr/>
              </a:pPr>
              <a:t>‹#›</a:t>
            </a:fld>
            <a:endParaRPr lang="en-US" altLang="en-US" sz="1100" dirty="0">
              <a:solidFill>
                <a:srgbClr val="000000"/>
              </a:solidFill>
              <a:cs typeface="Arial" panose="020B0604020202020204" pitchFamily="34" charset="0"/>
            </a:endParaRPr>
          </a:p>
        </p:txBody>
      </p:sp>
      <p:pic>
        <p:nvPicPr>
          <p:cNvPr id="2059" name="Picture 1040" descr="cema_transp"/>
          <p:cNvPicPr>
            <a:picLocks noChangeAspect="1" noChangeArrowheads="1"/>
          </p:cNvPicPr>
          <p:nvPr userDrawn="1"/>
        </p:nvPicPr>
        <p:blipFill>
          <a:blip r:embed="rId13" cstate="email">
            <a:extLst>
              <a:ext uri="{28A0092B-C50C-407E-A947-70E740481C1C}">
                <a14:useLocalDpi xmlns:a14="http://schemas.microsoft.com/office/drawing/2010/main"/>
              </a:ext>
            </a:extLst>
          </a:blip>
          <a:srcRect/>
          <a:stretch>
            <a:fillRect/>
          </a:stretch>
        </p:blipFill>
        <p:spPr bwMode="auto">
          <a:xfrm>
            <a:off x="7488238" y="307974"/>
            <a:ext cx="11969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484181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lnSpc>
          <a:spcPct val="85000"/>
        </a:lnSpc>
        <a:spcBef>
          <a:spcPct val="0"/>
        </a:spcBef>
        <a:spcAft>
          <a:spcPct val="0"/>
        </a:spcAft>
        <a:defRPr sz="3000" b="1">
          <a:solidFill>
            <a:schemeClr val="accent2"/>
          </a:solidFill>
          <a:latin typeface="+mj-lt"/>
          <a:ea typeface="+mj-ea"/>
          <a:cs typeface="+mj-cs"/>
        </a:defRPr>
      </a:lvl1pPr>
      <a:lvl2pPr algn="l" rtl="0" eaLnBrk="0" fontAlgn="base" hangingPunct="0">
        <a:lnSpc>
          <a:spcPct val="85000"/>
        </a:lnSpc>
        <a:spcBef>
          <a:spcPct val="0"/>
        </a:spcBef>
        <a:spcAft>
          <a:spcPct val="0"/>
        </a:spcAft>
        <a:defRPr sz="3000" b="1">
          <a:solidFill>
            <a:schemeClr val="accent2"/>
          </a:solidFill>
          <a:latin typeface="Arial" charset="0"/>
        </a:defRPr>
      </a:lvl2pPr>
      <a:lvl3pPr algn="l" rtl="0" eaLnBrk="0" fontAlgn="base" hangingPunct="0">
        <a:lnSpc>
          <a:spcPct val="85000"/>
        </a:lnSpc>
        <a:spcBef>
          <a:spcPct val="0"/>
        </a:spcBef>
        <a:spcAft>
          <a:spcPct val="0"/>
        </a:spcAft>
        <a:defRPr sz="3000" b="1">
          <a:solidFill>
            <a:schemeClr val="accent2"/>
          </a:solidFill>
          <a:latin typeface="Arial" charset="0"/>
        </a:defRPr>
      </a:lvl3pPr>
      <a:lvl4pPr algn="l" rtl="0" eaLnBrk="0" fontAlgn="base" hangingPunct="0">
        <a:lnSpc>
          <a:spcPct val="85000"/>
        </a:lnSpc>
        <a:spcBef>
          <a:spcPct val="0"/>
        </a:spcBef>
        <a:spcAft>
          <a:spcPct val="0"/>
        </a:spcAft>
        <a:defRPr sz="3000" b="1">
          <a:solidFill>
            <a:schemeClr val="accent2"/>
          </a:solidFill>
          <a:latin typeface="Arial" charset="0"/>
        </a:defRPr>
      </a:lvl4pPr>
      <a:lvl5pPr algn="l" rtl="0" eaLnBrk="0" fontAlgn="base" hangingPunct="0">
        <a:lnSpc>
          <a:spcPct val="85000"/>
        </a:lnSpc>
        <a:spcBef>
          <a:spcPct val="0"/>
        </a:spcBef>
        <a:spcAft>
          <a:spcPct val="0"/>
        </a:spcAft>
        <a:defRPr sz="3000" b="1">
          <a:solidFill>
            <a:schemeClr val="accent2"/>
          </a:solidFill>
          <a:latin typeface="Arial" charset="0"/>
        </a:defRPr>
      </a:lvl5pPr>
      <a:lvl6pPr marL="457200" algn="l" rtl="0" fontAlgn="base">
        <a:lnSpc>
          <a:spcPct val="85000"/>
        </a:lnSpc>
        <a:spcBef>
          <a:spcPct val="0"/>
        </a:spcBef>
        <a:spcAft>
          <a:spcPct val="0"/>
        </a:spcAft>
        <a:defRPr sz="3000" b="1">
          <a:solidFill>
            <a:schemeClr val="accent2"/>
          </a:solidFill>
          <a:latin typeface="Arial" charset="0"/>
        </a:defRPr>
      </a:lvl6pPr>
      <a:lvl7pPr marL="914400" algn="l" rtl="0" fontAlgn="base">
        <a:lnSpc>
          <a:spcPct val="85000"/>
        </a:lnSpc>
        <a:spcBef>
          <a:spcPct val="0"/>
        </a:spcBef>
        <a:spcAft>
          <a:spcPct val="0"/>
        </a:spcAft>
        <a:defRPr sz="3000" b="1">
          <a:solidFill>
            <a:schemeClr val="accent2"/>
          </a:solidFill>
          <a:latin typeface="Arial" charset="0"/>
        </a:defRPr>
      </a:lvl7pPr>
      <a:lvl8pPr marL="1371600" algn="l" rtl="0" fontAlgn="base">
        <a:lnSpc>
          <a:spcPct val="85000"/>
        </a:lnSpc>
        <a:spcBef>
          <a:spcPct val="0"/>
        </a:spcBef>
        <a:spcAft>
          <a:spcPct val="0"/>
        </a:spcAft>
        <a:defRPr sz="3000" b="1">
          <a:solidFill>
            <a:schemeClr val="accent2"/>
          </a:solidFill>
          <a:latin typeface="Arial" charset="0"/>
        </a:defRPr>
      </a:lvl8pPr>
      <a:lvl9pPr marL="1828800" algn="l" rtl="0" fontAlgn="base">
        <a:lnSpc>
          <a:spcPct val="85000"/>
        </a:lnSpc>
        <a:spcBef>
          <a:spcPct val="0"/>
        </a:spcBef>
        <a:spcAft>
          <a:spcPct val="0"/>
        </a:spcAft>
        <a:defRPr sz="3000" b="1">
          <a:solidFill>
            <a:schemeClr val="accent2"/>
          </a:solidFill>
          <a:latin typeface="Arial" charset="0"/>
        </a:defRPr>
      </a:lvl9pPr>
    </p:titleStyle>
    <p:bodyStyle>
      <a:lvl1pPr marL="360363" indent="-360363" algn="l" rtl="0" eaLnBrk="0" fontAlgn="base" hangingPunct="0">
        <a:spcBef>
          <a:spcPct val="20000"/>
        </a:spcBef>
        <a:spcAft>
          <a:spcPct val="0"/>
        </a:spcAft>
        <a:buClr>
          <a:srgbClr val="7C942F"/>
        </a:buClr>
        <a:buSzPct val="75000"/>
        <a:buFont typeface="Arial" panose="020B0604020202020204" pitchFamily="34" charset="0"/>
        <a:buChar char="►"/>
        <a:defRPr sz="2400">
          <a:solidFill>
            <a:srgbClr val="646464"/>
          </a:solidFill>
          <a:latin typeface="+mn-lt"/>
          <a:ea typeface="+mn-ea"/>
          <a:cs typeface="+mn-cs"/>
        </a:defRPr>
      </a:lvl1pPr>
      <a:lvl2pPr marL="717550" indent="-355600" algn="l" rtl="0" eaLnBrk="0" fontAlgn="base" hangingPunct="0">
        <a:spcBef>
          <a:spcPct val="20000"/>
        </a:spcBef>
        <a:spcAft>
          <a:spcPct val="0"/>
        </a:spcAft>
        <a:buClr>
          <a:srgbClr val="7C942F"/>
        </a:buClr>
        <a:buSzPct val="75000"/>
        <a:buFont typeface="Arial" panose="020B0604020202020204" pitchFamily="34" charset="0"/>
        <a:buChar char="►"/>
        <a:defRPr sz="2000">
          <a:solidFill>
            <a:srgbClr val="646464"/>
          </a:solidFill>
          <a:latin typeface="+mn-lt"/>
        </a:defRPr>
      </a:lvl2pPr>
      <a:lvl3pPr marL="1081088" indent="-361950" algn="l" rtl="0" eaLnBrk="0" fontAlgn="base" hangingPunct="0">
        <a:spcBef>
          <a:spcPct val="20000"/>
        </a:spcBef>
        <a:spcAft>
          <a:spcPct val="0"/>
        </a:spcAft>
        <a:buClr>
          <a:srgbClr val="7C942F"/>
        </a:buClr>
        <a:buSzPct val="75000"/>
        <a:buFont typeface="Arial" panose="020B0604020202020204" pitchFamily="34" charset="0"/>
        <a:buChar char="►"/>
        <a:defRPr sz="2400">
          <a:solidFill>
            <a:srgbClr val="646464"/>
          </a:solidFill>
          <a:latin typeface="+mn-lt"/>
        </a:defRPr>
      </a:lvl3pPr>
      <a:lvl4pPr marL="1441450" indent="-358775" algn="l" rtl="0" eaLnBrk="0" fontAlgn="base" hangingPunct="0">
        <a:spcBef>
          <a:spcPct val="20000"/>
        </a:spcBef>
        <a:spcAft>
          <a:spcPct val="0"/>
        </a:spcAft>
        <a:buClr>
          <a:srgbClr val="7C942F"/>
        </a:buClr>
        <a:buSzPct val="75000"/>
        <a:buFont typeface="Arial" panose="020B0604020202020204" pitchFamily="34" charset="0"/>
        <a:buChar char="►"/>
        <a:defRPr sz="1600">
          <a:solidFill>
            <a:srgbClr val="646464"/>
          </a:solidFill>
          <a:latin typeface="+mn-lt"/>
        </a:defRPr>
      </a:lvl4pPr>
      <a:lvl5pPr marL="1800225" indent="-357188" algn="l" rtl="0" eaLnBrk="0" fontAlgn="base" hangingPunct="0">
        <a:spcBef>
          <a:spcPct val="20000"/>
        </a:spcBef>
        <a:spcAft>
          <a:spcPct val="0"/>
        </a:spcAft>
        <a:buClr>
          <a:srgbClr val="7C942F"/>
        </a:buClr>
        <a:buSzPct val="75000"/>
        <a:buFont typeface="Arial" panose="020B0604020202020204" pitchFamily="34" charset="0"/>
        <a:buChar char="►"/>
        <a:defRPr sz="1600">
          <a:solidFill>
            <a:srgbClr val="646464"/>
          </a:solidFill>
          <a:latin typeface="+mn-lt"/>
        </a:defRPr>
      </a:lvl5pPr>
      <a:lvl6pPr marL="2257425" indent="-357188" algn="l" rtl="0" fontAlgn="base">
        <a:spcBef>
          <a:spcPct val="20000"/>
        </a:spcBef>
        <a:spcAft>
          <a:spcPct val="0"/>
        </a:spcAft>
        <a:buClr>
          <a:srgbClr val="7C942F"/>
        </a:buClr>
        <a:buSzPct val="75000"/>
        <a:buFont typeface="Arial" charset="0"/>
        <a:buChar char="►"/>
        <a:defRPr sz="1600">
          <a:solidFill>
            <a:srgbClr val="646464"/>
          </a:solidFill>
          <a:latin typeface="+mn-lt"/>
        </a:defRPr>
      </a:lvl6pPr>
      <a:lvl7pPr marL="2714625" indent="-357188" algn="l" rtl="0" fontAlgn="base">
        <a:spcBef>
          <a:spcPct val="20000"/>
        </a:spcBef>
        <a:spcAft>
          <a:spcPct val="0"/>
        </a:spcAft>
        <a:buClr>
          <a:srgbClr val="7C942F"/>
        </a:buClr>
        <a:buSzPct val="75000"/>
        <a:buFont typeface="Arial" charset="0"/>
        <a:buChar char="►"/>
        <a:defRPr sz="1600">
          <a:solidFill>
            <a:srgbClr val="646464"/>
          </a:solidFill>
          <a:latin typeface="+mn-lt"/>
        </a:defRPr>
      </a:lvl7pPr>
      <a:lvl8pPr marL="3171825" indent="-357188" algn="l" rtl="0" fontAlgn="base">
        <a:spcBef>
          <a:spcPct val="20000"/>
        </a:spcBef>
        <a:spcAft>
          <a:spcPct val="0"/>
        </a:spcAft>
        <a:buClr>
          <a:srgbClr val="7C942F"/>
        </a:buClr>
        <a:buSzPct val="75000"/>
        <a:buFont typeface="Arial" charset="0"/>
        <a:buChar char="►"/>
        <a:defRPr sz="1600">
          <a:solidFill>
            <a:srgbClr val="646464"/>
          </a:solidFill>
          <a:latin typeface="+mn-lt"/>
        </a:defRPr>
      </a:lvl8pPr>
      <a:lvl9pPr marL="3629025" indent="-357188" algn="l" rtl="0" fontAlgn="base">
        <a:spcBef>
          <a:spcPct val="20000"/>
        </a:spcBef>
        <a:spcAft>
          <a:spcPct val="0"/>
        </a:spcAft>
        <a:buClr>
          <a:srgbClr val="7C942F"/>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5A39275-D813-4E5F-A3CC-517024C36C98}"/>
              </a:ext>
            </a:extLst>
          </p:cNvPr>
          <p:cNvSpPr>
            <a:spLocks noGrp="1" noChangeArrowheads="1"/>
          </p:cNvSpPr>
          <p:nvPr>
            <p:ph type="title"/>
          </p:nvPr>
        </p:nvSpPr>
        <p:spPr bwMode="auto">
          <a:xfrm>
            <a:off x="457200" y="200025"/>
            <a:ext cx="82311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36000" rIns="0" bIns="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ADE086A-8DBD-4558-8E06-D129DB163A49}"/>
              </a:ext>
            </a:extLst>
          </p:cNvPr>
          <p:cNvSpPr>
            <a:spLocks noGrp="1" noChangeArrowheads="1"/>
          </p:cNvSpPr>
          <p:nvPr>
            <p:ph type="body" idx="1"/>
          </p:nvPr>
        </p:nvSpPr>
        <p:spPr bwMode="auto">
          <a:xfrm>
            <a:off x="455613" y="1412875"/>
            <a:ext cx="8231187" cy="451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86668CEE-9533-4792-9798-FD990E05EAF8}"/>
              </a:ext>
            </a:extLst>
          </p:cNvPr>
          <p:cNvSpPr>
            <a:spLocks noChangeArrowheads="1"/>
          </p:cNvSpPr>
          <p:nvPr/>
        </p:nvSpPr>
        <p:spPr bwMode="auto">
          <a:xfrm>
            <a:off x="461963" y="6419850"/>
            <a:ext cx="1289050"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defRPr/>
            </a:pPr>
            <a:endParaRPr lang="en-US" altLang="en-US" sz="1100" dirty="0">
              <a:solidFill>
                <a:srgbClr val="000000"/>
              </a:solidFill>
              <a:cs typeface="Arial" charset="0"/>
            </a:endParaRPr>
          </a:p>
        </p:txBody>
      </p:sp>
      <p:sp>
        <p:nvSpPr>
          <p:cNvPr id="1029" name="Rectangle 5">
            <a:extLst>
              <a:ext uri="{FF2B5EF4-FFF2-40B4-BE49-F238E27FC236}">
                <a16:creationId xmlns:a16="http://schemas.microsoft.com/office/drawing/2014/main" id="{A4E2A162-FB1A-44F2-9CF9-E20D6FD960E1}"/>
              </a:ext>
            </a:extLst>
          </p:cNvPr>
          <p:cNvSpPr>
            <a:spLocks noChangeArrowheads="1"/>
          </p:cNvSpPr>
          <p:nvPr/>
        </p:nvSpPr>
        <p:spPr bwMode="auto">
          <a:xfrm>
            <a:off x="2784475" y="6432550"/>
            <a:ext cx="443071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defRPr/>
            </a:pPr>
            <a:endParaRPr lang="en-US" altLang="en-US" sz="1100" dirty="0">
              <a:solidFill>
                <a:srgbClr val="000000"/>
              </a:solidFill>
              <a:cs typeface="Arial" charset="0"/>
            </a:endParaRPr>
          </a:p>
        </p:txBody>
      </p:sp>
      <p:sp>
        <p:nvSpPr>
          <p:cNvPr id="1030" name="Rectangle 6">
            <a:extLst>
              <a:ext uri="{FF2B5EF4-FFF2-40B4-BE49-F238E27FC236}">
                <a16:creationId xmlns:a16="http://schemas.microsoft.com/office/drawing/2014/main" id="{39ED348F-6F18-4475-B220-C117481E7A9A}"/>
              </a:ext>
            </a:extLst>
          </p:cNvPr>
          <p:cNvSpPr>
            <a:spLocks noChangeArrowheads="1"/>
          </p:cNvSpPr>
          <p:nvPr/>
        </p:nvSpPr>
        <p:spPr bwMode="auto">
          <a:xfrm>
            <a:off x="1938338" y="6419850"/>
            <a:ext cx="663575"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100">
                <a:solidFill>
                  <a:srgbClr val="000000"/>
                </a:solidFill>
                <a:cs typeface="Arial" panose="020B0604020202020204" pitchFamily="34" charset="0"/>
              </a:rPr>
              <a:t>Page </a:t>
            </a:r>
            <a:fld id="{92220490-97CB-481E-9318-32AE2E7AC4BB}" type="slidenum">
              <a:rPr lang="en-US" altLang="en-US" sz="1100" smtClean="0">
                <a:solidFill>
                  <a:srgbClr val="000000"/>
                </a:solidFill>
                <a:cs typeface="Arial" panose="020B0604020202020204" pitchFamily="34" charset="0"/>
              </a:rPr>
              <a:pPr eaLnBrk="1" hangingPunct="1">
                <a:defRPr/>
              </a:pPr>
              <a:t>‹#›</a:t>
            </a:fld>
            <a:endParaRPr lang="en-US" altLang="en-US" sz="1100">
              <a:solidFill>
                <a:srgbClr val="000000"/>
              </a:solidFill>
              <a:cs typeface="Arial" panose="020B0604020202020204" pitchFamily="34" charset="0"/>
            </a:endParaRPr>
          </a:p>
        </p:txBody>
      </p:sp>
      <p:sp>
        <p:nvSpPr>
          <p:cNvPr id="1031" name="Line 7">
            <a:extLst>
              <a:ext uri="{FF2B5EF4-FFF2-40B4-BE49-F238E27FC236}">
                <a16:creationId xmlns:a16="http://schemas.microsoft.com/office/drawing/2014/main" id="{AB88FDBA-1131-4B3C-8140-C2328CED95CA}"/>
              </a:ext>
            </a:extLst>
          </p:cNvPr>
          <p:cNvSpPr>
            <a:spLocks noChangeShapeType="1"/>
          </p:cNvSpPr>
          <p:nvPr userDrawn="1"/>
        </p:nvSpPr>
        <p:spPr bwMode="auto">
          <a:xfrm>
            <a:off x="455613" y="1042988"/>
            <a:ext cx="8229600" cy="0"/>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nl-NL"/>
          </a:p>
        </p:txBody>
      </p:sp>
      <p:sp>
        <p:nvSpPr>
          <p:cNvPr id="1032" name="Line 9">
            <a:extLst>
              <a:ext uri="{FF2B5EF4-FFF2-40B4-BE49-F238E27FC236}">
                <a16:creationId xmlns:a16="http://schemas.microsoft.com/office/drawing/2014/main" id="{9454E958-A98F-4CFC-9CBE-30E5167F701B}"/>
              </a:ext>
            </a:extLst>
          </p:cNvPr>
          <p:cNvSpPr>
            <a:spLocks noChangeShapeType="1"/>
          </p:cNvSpPr>
          <p:nvPr/>
        </p:nvSpPr>
        <p:spPr bwMode="auto">
          <a:xfrm>
            <a:off x="455613" y="200025"/>
            <a:ext cx="8229600" cy="0"/>
          </a:xfrm>
          <a:prstGeom prst="line">
            <a:avLst/>
          </a:prstGeom>
          <a:noFill/>
          <a:ln w="6350">
            <a:solidFill>
              <a:srgbClr val="646464"/>
            </a:solidFill>
            <a:round/>
            <a:headEnd/>
            <a:tailEnd/>
          </a:ln>
          <a:extLst>
            <a:ext uri="{909E8E84-426E-40DD-AFC4-6F175D3DCCD1}">
              <a14:hiddenFill xmlns:a14="http://schemas.microsoft.com/office/drawing/2010/main">
                <a:noFill/>
              </a14:hiddenFill>
            </a:ext>
          </a:extLst>
        </p:spPr>
        <p:txBody>
          <a:bodyPr wrap="none" anchor="ctr"/>
          <a:lstStyle/>
          <a:p>
            <a:endParaRPr lang="nl-NL"/>
          </a:p>
        </p:txBody>
      </p:sp>
      <p:sp>
        <p:nvSpPr>
          <p:cNvPr id="1033" name="Line 12">
            <a:extLst>
              <a:ext uri="{FF2B5EF4-FFF2-40B4-BE49-F238E27FC236}">
                <a16:creationId xmlns:a16="http://schemas.microsoft.com/office/drawing/2014/main" id="{F15228A2-22A0-4895-8CB5-CCF460CAE0C7}"/>
              </a:ext>
            </a:extLst>
          </p:cNvPr>
          <p:cNvSpPr>
            <a:spLocks noChangeShapeType="1"/>
          </p:cNvSpPr>
          <p:nvPr userDrawn="1"/>
        </p:nvSpPr>
        <p:spPr bwMode="auto">
          <a:xfrm>
            <a:off x="455613" y="6172200"/>
            <a:ext cx="8229600" cy="0"/>
          </a:xfrm>
          <a:prstGeom prst="line">
            <a:avLst/>
          </a:prstGeom>
          <a:noFill/>
          <a:ln w="3175">
            <a:solidFill>
              <a:srgbClr val="646464"/>
            </a:solidFill>
            <a:round/>
            <a:headEnd/>
            <a:tailEnd/>
          </a:ln>
          <a:extLst>
            <a:ext uri="{909E8E84-426E-40DD-AFC4-6F175D3DCCD1}">
              <a14:hiddenFill xmlns:a14="http://schemas.microsoft.com/office/drawing/2010/main">
                <a:noFill/>
              </a14:hiddenFill>
            </a:ext>
          </a:extLst>
        </p:spPr>
        <p:txBody>
          <a:bodyPr wrap="none" anchor="ctr"/>
          <a:lstStyle/>
          <a:p>
            <a:endParaRPr lang="nl-NL"/>
          </a:p>
        </p:txBody>
      </p:sp>
      <p:sp>
        <p:nvSpPr>
          <p:cNvPr id="1034" name="Line 13">
            <a:extLst>
              <a:ext uri="{FF2B5EF4-FFF2-40B4-BE49-F238E27FC236}">
                <a16:creationId xmlns:a16="http://schemas.microsoft.com/office/drawing/2014/main" id="{6017313A-F9A4-49B5-A1D2-7384E355F4F6}"/>
              </a:ext>
            </a:extLst>
          </p:cNvPr>
          <p:cNvSpPr>
            <a:spLocks noChangeShapeType="1"/>
          </p:cNvSpPr>
          <p:nvPr userDrawn="1"/>
        </p:nvSpPr>
        <p:spPr bwMode="auto">
          <a:xfrm>
            <a:off x="455613" y="200025"/>
            <a:ext cx="8229600" cy="0"/>
          </a:xfrm>
          <a:prstGeom prst="line">
            <a:avLst/>
          </a:prstGeom>
          <a:noFill/>
          <a:ln w="6350">
            <a:solidFill>
              <a:srgbClr val="646464"/>
            </a:solidFill>
            <a:round/>
            <a:headEnd/>
            <a:tailEnd/>
          </a:ln>
          <a:extLst>
            <a:ext uri="{909E8E84-426E-40DD-AFC4-6F175D3DCCD1}">
              <a14:hiddenFill xmlns:a14="http://schemas.microsoft.com/office/drawing/2010/main">
                <a:noFill/>
              </a14:hiddenFill>
            </a:ext>
          </a:extLst>
        </p:spPr>
        <p:txBody>
          <a:bodyPr wrap="none" anchor="ctr"/>
          <a:lstStyle/>
          <a:p>
            <a:endParaRPr lang="nl-NL"/>
          </a:p>
        </p:txBody>
      </p:sp>
      <p:pic>
        <p:nvPicPr>
          <p:cNvPr id="1035" name="Picture 15" descr="cema_transp">
            <a:extLst>
              <a:ext uri="{FF2B5EF4-FFF2-40B4-BE49-F238E27FC236}">
                <a16:creationId xmlns:a16="http://schemas.microsoft.com/office/drawing/2014/main" id="{F52B4184-4EE9-4E17-80D3-7DFAC3DDB30B}"/>
              </a:ext>
            </a:extLst>
          </p:cNvPr>
          <p:cNvPicPr>
            <a:picLocks noChangeAspect="1" noChangeArrowheads="1"/>
          </p:cNvPicPr>
          <p:nvPr userDrawn="1"/>
        </p:nvPicPr>
        <p:blipFill>
          <a:blip r:embed="rId14">
            <a:extLst>
              <a:ext uri="{28A0092B-C50C-407E-A947-70E740481C1C}">
                <a14:useLocalDpi xmlns:a14="http://schemas.microsoft.com/office/drawing/2010/main"/>
              </a:ext>
            </a:extLst>
          </a:blip>
          <a:srcRect/>
          <a:stretch>
            <a:fillRect/>
          </a:stretch>
        </p:blipFill>
        <p:spPr bwMode="auto">
          <a:xfrm>
            <a:off x="7543800" y="6235700"/>
            <a:ext cx="11969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868624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l" rtl="0" eaLnBrk="0" fontAlgn="base" hangingPunct="0">
        <a:lnSpc>
          <a:spcPct val="85000"/>
        </a:lnSpc>
        <a:spcBef>
          <a:spcPct val="0"/>
        </a:spcBef>
        <a:spcAft>
          <a:spcPct val="0"/>
        </a:spcAft>
        <a:defRPr sz="3000" b="1">
          <a:solidFill>
            <a:schemeClr val="accent2"/>
          </a:solidFill>
          <a:latin typeface="+mj-lt"/>
          <a:ea typeface="+mj-ea"/>
          <a:cs typeface="+mj-cs"/>
        </a:defRPr>
      </a:lvl1pPr>
      <a:lvl2pPr algn="l" rtl="0" eaLnBrk="0" fontAlgn="base" hangingPunct="0">
        <a:lnSpc>
          <a:spcPct val="85000"/>
        </a:lnSpc>
        <a:spcBef>
          <a:spcPct val="0"/>
        </a:spcBef>
        <a:spcAft>
          <a:spcPct val="0"/>
        </a:spcAft>
        <a:defRPr sz="3000" b="1">
          <a:solidFill>
            <a:schemeClr val="accent2"/>
          </a:solidFill>
          <a:latin typeface="Arial" charset="0"/>
        </a:defRPr>
      </a:lvl2pPr>
      <a:lvl3pPr algn="l" rtl="0" eaLnBrk="0" fontAlgn="base" hangingPunct="0">
        <a:lnSpc>
          <a:spcPct val="85000"/>
        </a:lnSpc>
        <a:spcBef>
          <a:spcPct val="0"/>
        </a:spcBef>
        <a:spcAft>
          <a:spcPct val="0"/>
        </a:spcAft>
        <a:defRPr sz="3000" b="1">
          <a:solidFill>
            <a:schemeClr val="accent2"/>
          </a:solidFill>
          <a:latin typeface="Arial" charset="0"/>
        </a:defRPr>
      </a:lvl3pPr>
      <a:lvl4pPr algn="l" rtl="0" eaLnBrk="0" fontAlgn="base" hangingPunct="0">
        <a:lnSpc>
          <a:spcPct val="85000"/>
        </a:lnSpc>
        <a:spcBef>
          <a:spcPct val="0"/>
        </a:spcBef>
        <a:spcAft>
          <a:spcPct val="0"/>
        </a:spcAft>
        <a:defRPr sz="3000" b="1">
          <a:solidFill>
            <a:schemeClr val="accent2"/>
          </a:solidFill>
          <a:latin typeface="Arial" charset="0"/>
        </a:defRPr>
      </a:lvl4pPr>
      <a:lvl5pPr algn="l" rtl="0" eaLnBrk="0" fontAlgn="base" hangingPunct="0">
        <a:lnSpc>
          <a:spcPct val="85000"/>
        </a:lnSpc>
        <a:spcBef>
          <a:spcPct val="0"/>
        </a:spcBef>
        <a:spcAft>
          <a:spcPct val="0"/>
        </a:spcAft>
        <a:defRPr sz="3000" b="1">
          <a:solidFill>
            <a:schemeClr val="accent2"/>
          </a:solidFill>
          <a:latin typeface="Arial" charset="0"/>
        </a:defRPr>
      </a:lvl5pPr>
      <a:lvl6pPr marL="457200" algn="l" rtl="0" fontAlgn="base">
        <a:lnSpc>
          <a:spcPct val="85000"/>
        </a:lnSpc>
        <a:spcBef>
          <a:spcPct val="0"/>
        </a:spcBef>
        <a:spcAft>
          <a:spcPct val="0"/>
        </a:spcAft>
        <a:defRPr sz="3000" b="1">
          <a:solidFill>
            <a:schemeClr val="accent2"/>
          </a:solidFill>
          <a:latin typeface="Arial" charset="0"/>
        </a:defRPr>
      </a:lvl6pPr>
      <a:lvl7pPr marL="914400" algn="l" rtl="0" fontAlgn="base">
        <a:lnSpc>
          <a:spcPct val="85000"/>
        </a:lnSpc>
        <a:spcBef>
          <a:spcPct val="0"/>
        </a:spcBef>
        <a:spcAft>
          <a:spcPct val="0"/>
        </a:spcAft>
        <a:defRPr sz="3000" b="1">
          <a:solidFill>
            <a:schemeClr val="accent2"/>
          </a:solidFill>
          <a:latin typeface="Arial" charset="0"/>
        </a:defRPr>
      </a:lvl7pPr>
      <a:lvl8pPr marL="1371600" algn="l" rtl="0" fontAlgn="base">
        <a:lnSpc>
          <a:spcPct val="85000"/>
        </a:lnSpc>
        <a:spcBef>
          <a:spcPct val="0"/>
        </a:spcBef>
        <a:spcAft>
          <a:spcPct val="0"/>
        </a:spcAft>
        <a:defRPr sz="3000" b="1">
          <a:solidFill>
            <a:schemeClr val="accent2"/>
          </a:solidFill>
          <a:latin typeface="Arial" charset="0"/>
        </a:defRPr>
      </a:lvl8pPr>
      <a:lvl9pPr marL="1828800" algn="l" rtl="0" fontAlgn="base">
        <a:lnSpc>
          <a:spcPct val="85000"/>
        </a:lnSpc>
        <a:spcBef>
          <a:spcPct val="0"/>
        </a:spcBef>
        <a:spcAft>
          <a:spcPct val="0"/>
        </a:spcAft>
        <a:defRPr sz="3000" b="1">
          <a:solidFill>
            <a:schemeClr val="accent2"/>
          </a:solidFill>
          <a:latin typeface="Arial" charset="0"/>
        </a:defRPr>
      </a:lvl9pPr>
    </p:titleStyle>
    <p:bodyStyle>
      <a:lvl1pPr marL="360363" indent="-360363" algn="l" rtl="0" eaLnBrk="0" fontAlgn="base" hangingPunct="0">
        <a:spcBef>
          <a:spcPct val="20000"/>
        </a:spcBef>
        <a:spcAft>
          <a:spcPct val="0"/>
        </a:spcAft>
        <a:buClr>
          <a:srgbClr val="7C942F"/>
        </a:buClr>
        <a:buSzPct val="75000"/>
        <a:buFont typeface="Arial" panose="020B0604020202020204" pitchFamily="34" charset="0"/>
        <a:buChar char="►"/>
        <a:defRPr sz="2400">
          <a:solidFill>
            <a:srgbClr val="646464"/>
          </a:solidFill>
          <a:latin typeface="+mn-lt"/>
          <a:ea typeface="+mn-ea"/>
          <a:cs typeface="+mn-cs"/>
        </a:defRPr>
      </a:lvl1pPr>
      <a:lvl2pPr marL="717550" indent="-355600" algn="l" rtl="0" eaLnBrk="0" fontAlgn="base" hangingPunct="0">
        <a:spcBef>
          <a:spcPct val="20000"/>
        </a:spcBef>
        <a:spcAft>
          <a:spcPct val="0"/>
        </a:spcAft>
        <a:buClr>
          <a:srgbClr val="7C942F"/>
        </a:buClr>
        <a:buSzPct val="75000"/>
        <a:buFont typeface="Arial" panose="020B0604020202020204" pitchFamily="34" charset="0"/>
        <a:buChar char="►"/>
        <a:defRPr sz="2000">
          <a:solidFill>
            <a:srgbClr val="646464"/>
          </a:solidFill>
          <a:latin typeface="+mn-lt"/>
        </a:defRPr>
      </a:lvl2pPr>
      <a:lvl3pPr marL="1081088" indent="-361950" algn="l" rtl="0" eaLnBrk="0" fontAlgn="base" hangingPunct="0">
        <a:spcBef>
          <a:spcPct val="20000"/>
        </a:spcBef>
        <a:spcAft>
          <a:spcPct val="0"/>
        </a:spcAft>
        <a:buClr>
          <a:srgbClr val="7C942F"/>
        </a:buClr>
        <a:buSzPct val="75000"/>
        <a:buFont typeface="Arial" panose="020B0604020202020204" pitchFamily="34" charset="0"/>
        <a:buChar char="►"/>
        <a:defRPr sz="2400">
          <a:solidFill>
            <a:srgbClr val="646464"/>
          </a:solidFill>
          <a:latin typeface="+mn-lt"/>
        </a:defRPr>
      </a:lvl3pPr>
      <a:lvl4pPr marL="1441450" indent="-358775" algn="l" rtl="0" eaLnBrk="0" fontAlgn="base" hangingPunct="0">
        <a:spcBef>
          <a:spcPct val="20000"/>
        </a:spcBef>
        <a:spcAft>
          <a:spcPct val="0"/>
        </a:spcAft>
        <a:buClr>
          <a:srgbClr val="7C942F"/>
        </a:buClr>
        <a:buSzPct val="75000"/>
        <a:buFont typeface="Arial" panose="020B0604020202020204" pitchFamily="34" charset="0"/>
        <a:buChar char="►"/>
        <a:defRPr sz="1600">
          <a:solidFill>
            <a:srgbClr val="646464"/>
          </a:solidFill>
          <a:latin typeface="+mn-lt"/>
        </a:defRPr>
      </a:lvl4pPr>
      <a:lvl5pPr marL="1800225" indent="-357188" algn="l" rtl="0" eaLnBrk="0" fontAlgn="base" hangingPunct="0">
        <a:spcBef>
          <a:spcPct val="20000"/>
        </a:spcBef>
        <a:spcAft>
          <a:spcPct val="0"/>
        </a:spcAft>
        <a:buClr>
          <a:srgbClr val="7C942F"/>
        </a:buClr>
        <a:buSzPct val="75000"/>
        <a:buFont typeface="Arial" panose="020B0604020202020204" pitchFamily="34" charset="0"/>
        <a:buChar char="►"/>
        <a:defRPr sz="1600">
          <a:solidFill>
            <a:srgbClr val="646464"/>
          </a:solidFill>
          <a:latin typeface="+mn-lt"/>
        </a:defRPr>
      </a:lvl5pPr>
      <a:lvl6pPr marL="2257425" indent="-357188" algn="l" rtl="0" fontAlgn="base">
        <a:spcBef>
          <a:spcPct val="20000"/>
        </a:spcBef>
        <a:spcAft>
          <a:spcPct val="0"/>
        </a:spcAft>
        <a:buClr>
          <a:srgbClr val="7C942F"/>
        </a:buClr>
        <a:buSzPct val="75000"/>
        <a:buFont typeface="Arial" charset="0"/>
        <a:buChar char="►"/>
        <a:defRPr sz="1600">
          <a:solidFill>
            <a:srgbClr val="646464"/>
          </a:solidFill>
          <a:latin typeface="+mn-lt"/>
        </a:defRPr>
      </a:lvl6pPr>
      <a:lvl7pPr marL="2714625" indent="-357188" algn="l" rtl="0" fontAlgn="base">
        <a:spcBef>
          <a:spcPct val="20000"/>
        </a:spcBef>
        <a:spcAft>
          <a:spcPct val="0"/>
        </a:spcAft>
        <a:buClr>
          <a:srgbClr val="7C942F"/>
        </a:buClr>
        <a:buSzPct val="75000"/>
        <a:buFont typeface="Arial" charset="0"/>
        <a:buChar char="►"/>
        <a:defRPr sz="1600">
          <a:solidFill>
            <a:srgbClr val="646464"/>
          </a:solidFill>
          <a:latin typeface="+mn-lt"/>
        </a:defRPr>
      </a:lvl7pPr>
      <a:lvl8pPr marL="3171825" indent="-357188" algn="l" rtl="0" fontAlgn="base">
        <a:spcBef>
          <a:spcPct val="20000"/>
        </a:spcBef>
        <a:spcAft>
          <a:spcPct val="0"/>
        </a:spcAft>
        <a:buClr>
          <a:srgbClr val="7C942F"/>
        </a:buClr>
        <a:buSzPct val="75000"/>
        <a:buFont typeface="Arial" charset="0"/>
        <a:buChar char="►"/>
        <a:defRPr sz="1600">
          <a:solidFill>
            <a:srgbClr val="646464"/>
          </a:solidFill>
          <a:latin typeface="+mn-lt"/>
        </a:defRPr>
      </a:lvl8pPr>
      <a:lvl9pPr marL="3629025" indent="-357188" algn="l" rtl="0" fontAlgn="base">
        <a:spcBef>
          <a:spcPct val="20000"/>
        </a:spcBef>
        <a:spcAft>
          <a:spcPct val="0"/>
        </a:spcAft>
        <a:buClr>
          <a:srgbClr val="7C942F"/>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mailto:Christophe.tissier@cema-agri.org" TargetMode="External"/><Relationship Id="rId7" Type="http://schemas.openxmlformats.org/officeDocument/2006/relationships/hyperlink" Target="http://www.linkedin.com/groups/CEMA-European-Agricultural-Machinery-4823206/about" TargetMode="External"/><Relationship Id="rId12"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hyperlink" Target="http://www.youtube.com/user/cemaagri" TargetMode="External"/><Relationship Id="rId5" Type="http://schemas.openxmlformats.org/officeDocument/2006/relationships/hyperlink" Target="http://www.facebook.com/pages/CEMA-European-Agricultural-Machinery/123695791137485" TargetMode="External"/><Relationship Id="rId10" Type="http://schemas.openxmlformats.org/officeDocument/2006/relationships/image" Target="../media/image8.png"/><Relationship Id="rId4" Type="http://schemas.openxmlformats.org/officeDocument/2006/relationships/hyperlink" Target="http://www.cema-agri.org/" TargetMode="External"/><Relationship Id="rId9" Type="http://schemas.openxmlformats.org/officeDocument/2006/relationships/hyperlink" Target="https://twitter.com/CEMAagr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826477" y="2997200"/>
            <a:ext cx="7777773" cy="908050"/>
          </a:xfrm>
        </p:spPr>
        <p:txBody>
          <a:bodyPr/>
          <a:lstStyle/>
          <a:p>
            <a:pPr eaLnBrk="1" hangingPunct="1"/>
            <a:r>
              <a:rPr lang="en-GB" dirty="0"/>
              <a:t>CEMA amendment to UN Reg. No.86</a:t>
            </a:r>
            <a:br>
              <a:rPr lang="en-GB" dirty="0"/>
            </a:br>
            <a:r>
              <a:rPr lang="en-GB" dirty="0"/>
              <a:t>Lighting installation for agricultural vehicles</a:t>
            </a:r>
            <a:endParaRPr lang="en-US" altLang="en-US" dirty="0"/>
          </a:p>
        </p:txBody>
      </p:sp>
      <p:sp>
        <p:nvSpPr>
          <p:cNvPr id="20483" name="Rectangle 3"/>
          <p:cNvSpPr>
            <a:spLocks noGrp="1" noChangeArrowheads="1"/>
          </p:cNvSpPr>
          <p:nvPr>
            <p:ph type="subTitle" idx="1"/>
          </p:nvPr>
        </p:nvSpPr>
        <p:spPr/>
        <p:txBody>
          <a:bodyPr/>
          <a:lstStyle/>
          <a:p>
            <a:pPr eaLnBrk="1" hangingPunct="1">
              <a:buFont typeface="Arial" panose="020B0604020202020204" pitchFamily="34" charset="0"/>
              <a:buNone/>
            </a:pPr>
            <a:r>
              <a:rPr lang="en-US" altLang="en-US"/>
              <a:t>Christophe Tissier – CEMA </a:t>
            </a:r>
            <a:endParaRPr lang="en-US" altLang="en-US" dirty="0"/>
          </a:p>
          <a:p>
            <a:pPr eaLnBrk="1" hangingPunct="1">
              <a:buFont typeface="Arial" panose="020B0604020202020204" pitchFamily="34" charset="0"/>
              <a:buNone/>
            </a:pPr>
            <a:r>
              <a:rPr lang="en-US" altLang="en-US"/>
              <a:t>Andreas Schauer – VDMA</a:t>
            </a:r>
          </a:p>
          <a:p>
            <a:pPr eaLnBrk="1" hangingPunct="1">
              <a:buFont typeface="Arial" panose="020B0604020202020204" pitchFamily="34" charset="0"/>
              <a:buNone/>
            </a:pPr>
            <a:r>
              <a:rPr lang="en-US" altLang="en-US"/>
              <a:t>28 April 2023</a:t>
            </a:r>
            <a:endParaRPr lang="en-GB" altLang="en-US" dirty="0"/>
          </a:p>
        </p:txBody>
      </p:sp>
      <p:graphicFrame>
        <p:nvGraphicFramePr>
          <p:cNvPr id="2" name="Table 1">
            <a:extLst>
              <a:ext uri="{FF2B5EF4-FFF2-40B4-BE49-F238E27FC236}">
                <a16:creationId xmlns:a16="http://schemas.microsoft.com/office/drawing/2014/main" id="{28FB54A1-C5B8-D615-7594-2EF35F78A73D}"/>
              </a:ext>
            </a:extLst>
          </p:cNvPr>
          <p:cNvGraphicFramePr>
            <a:graphicFrameLocks noGrp="1"/>
          </p:cNvGraphicFramePr>
          <p:nvPr>
            <p:extLst>
              <p:ext uri="{D42A27DB-BD31-4B8C-83A1-F6EECF244321}">
                <p14:modId xmlns:p14="http://schemas.microsoft.com/office/powerpoint/2010/main" val="3499886523"/>
              </p:ext>
            </p:extLst>
          </p:nvPr>
        </p:nvGraphicFramePr>
        <p:xfrm>
          <a:off x="578498" y="100043"/>
          <a:ext cx="6895322" cy="655737"/>
        </p:xfrm>
        <a:graphic>
          <a:graphicData uri="http://schemas.openxmlformats.org/drawingml/2006/table">
            <a:tbl>
              <a:tblPr firstRow="1" firstCol="1" bandRow="1">
                <a:tableStyleId>{5C22544A-7EE6-4342-B048-85BDC9FD1C3A}</a:tableStyleId>
              </a:tblPr>
              <a:tblGrid>
                <a:gridCol w="3297972">
                  <a:extLst>
                    <a:ext uri="{9D8B030D-6E8A-4147-A177-3AD203B41FA5}">
                      <a16:colId xmlns:a16="http://schemas.microsoft.com/office/drawing/2014/main" val="3445990247"/>
                    </a:ext>
                  </a:extLst>
                </a:gridCol>
                <a:gridCol w="3597350">
                  <a:extLst>
                    <a:ext uri="{9D8B030D-6E8A-4147-A177-3AD203B41FA5}">
                      <a16:colId xmlns:a16="http://schemas.microsoft.com/office/drawing/2014/main" val="1938052378"/>
                    </a:ext>
                  </a:extLst>
                </a:gridCol>
              </a:tblGrid>
              <a:tr h="655737">
                <a:tc>
                  <a:txBody>
                    <a:bodyPr/>
                    <a:lstStyle/>
                    <a:p>
                      <a:pPr>
                        <a:lnSpc>
                          <a:spcPts val="1200"/>
                        </a:lnSpc>
                      </a:pPr>
                      <a:r>
                        <a:rPr lang="en-GB" sz="1200" dirty="0">
                          <a:solidFill>
                            <a:schemeClr val="accent4">
                              <a:lumMod val="50000"/>
                            </a:schemeClr>
                          </a:solidFill>
                          <a:effectLst/>
                        </a:rPr>
                        <a:t>Transmitted by the experts from CEMA</a:t>
                      </a:r>
                      <a:endParaRPr lang="en-US" sz="1200" b="1" dirty="0">
                        <a:solidFill>
                          <a:schemeClr val="accent4">
                            <a:lumMod val="50000"/>
                          </a:schemeClr>
                        </a:solidFill>
                        <a:effectLst/>
                        <a:latin typeface="Times New Roman" panose="02020603050405020304" pitchFamily="18" charset="0"/>
                        <a:ea typeface="Times New Roman" panose="02020603050405020304" pitchFamily="18" charset="0"/>
                      </a:endParaRPr>
                    </a:p>
                  </a:txBody>
                  <a:tcPr marL="0" marR="0" marT="0" marB="0">
                    <a:noFill/>
                  </a:tcPr>
                </a:tc>
                <a:tc>
                  <a:txBody>
                    <a:bodyPr/>
                    <a:lstStyle/>
                    <a:p>
                      <a:pPr marL="1353185">
                        <a:lnSpc>
                          <a:spcPts val="1400"/>
                        </a:lnSpc>
                      </a:pPr>
                      <a:r>
                        <a:rPr lang="en-US" sz="1200" u="sng" dirty="0">
                          <a:solidFill>
                            <a:schemeClr val="accent4">
                              <a:lumMod val="50000"/>
                            </a:schemeClr>
                          </a:solidFill>
                          <a:effectLst/>
                        </a:rPr>
                        <a:t>Informal document</a:t>
                      </a:r>
                      <a:r>
                        <a:rPr lang="en-US" sz="1200" dirty="0">
                          <a:solidFill>
                            <a:schemeClr val="accent4">
                              <a:lumMod val="50000"/>
                            </a:schemeClr>
                          </a:solidFill>
                          <a:effectLst/>
                        </a:rPr>
                        <a:t> GRE-88-19</a:t>
                      </a:r>
                    </a:p>
                    <a:p>
                      <a:pPr marL="1353185">
                        <a:lnSpc>
                          <a:spcPts val="1400"/>
                        </a:lnSpc>
                      </a:pPr>
                      <a:r>
                        <a:rPr lang="en-GB" sz="1200" dirty="0">
                          <a:solidFill>
                            <a:schemeClr val="accent4">
                              <a:lumMod val="50000"/>
                            </a:schemeClr>
                          </a:solidFill>
                          <a:effectLst/>
                        </a:rPr>
                        <a:t>(88th GRE, 25-28 April 2023, </a:t>
                      </a:r>
                      <a:endParaRPr lang="en-US" sz="1200" dirty="0">
                        <a:solidFill>
                          <a:schemeClr val="accent4">
                            <a:lumMod val="50000"/>
                          </a:schemeClr>
                        </a:solidFill>
                        <a:effectLst/>
                      </a:endParaRPr>
                    </a:p>
                    <a:p>
                      <a:pPr marL="1353185">
                        <a:lnSpc>
                          <a:spcPts val="1400"/>
                        </a:lnSpc>
                      </a:pPr>
                      <a:r>
                        <a:rPr lang="en-GB" sz="1200" dirty="0">
                          <a:solidFill>
                            <a:schemeClr val="accent4">
                              <a:lumMod val="50000"/>
                            </a:schemeClr>
                          </a:solidFill>
                          <a:effectLst/>
                        </a:rPr>
                        <a:t>agenda item 6 (b))</a:t>
                      </a:r>
                      <a:endParaRPr lang="en-US" sz="1200" b="1" dirty="0">
                        <a:solidFill>
                          <a:schemeClr val="accent4">
                            <a:lumMod val="50000"/>
                          </a:schemeClr>
                        </a:solidFill>
                        <a:effectLst/>
                        <a:latin typeface="Times New Roman" panose="02020603050405020304" pitchFamily="18" charset="0"/>
                        <a:ea typeface="Times New Roman" panose="02020603050405020304" pitchFamily="18" charset="0"/>
                      </a:endParaRPr>
                    </a:p>
                  </a:txBody>
                  <a:tcPr marL="0" marR="0" marT="0" marB="0">
                    <a:noFill/>
                  </a:tcPr>
                </a:tc>
                <a:extLst>
                  <a:ext uri="{0D108BD9-81ED-4DB2-BD59-A6C34878D82A}">
                    <a16:rowId xmlns:a16="http://schemas.microsoft.com/office/drawing/2014/main" val="1151208226"/>
                  </a:ext>
                </a:extLst>
              </a:tr>
            </a:tbl>
          </a:graphicData>
        </a:graphic>
      </p:graphicFrame>
    </p:spTree>
    <p:extLst>
      <p:ext uri="{BB962C8B-B14F-4D97-AF65-F5344CB8AC3E}">
        <p14:creationId xmlns:p14="http://schemas.microsoft.com/office/powerpoint/2010/main" val="304946420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2587" y="347960"/>
            <a:ext cx="8231188" cy="863600"/>
          </a:xfrm>
        </p:spPr>
        <p:txBody>
          <a:bodyPr/>
          <a:lstStyle/>
          <a:p>
            <a:r>
              <a:rPr lang="en-GB" sz="2800"/>
              <a:t>CEMA amendment to UN Reg. No.86</a:t>
            </a:r>
            <a:br>
              <a:rPr lang="en-GB" sz="2800"/>
            </a:br>
            <a:r>
              <a:rPr lang="en-GB" sz="2800"/>
              <a:t>Background</a:t>
            </a:r>
            <a:endParaRPr lang="en-GB"/>
          </a:p>
        </p:txBody>
      </p:sp>
      <p:sp>
        <p:nvSpPr>
          <p:cNvPr id="3" name="Tijdelijke aanduiding voor inhoud 2"/>
          <p:cNvSpPr>
            <a:spLocks noGrp="1"/>
          </p:cNvSpPr>
          <p:nvPr>
            <p:ph idx="1"/>
          </p:nvPr>
        </p:nvSpPr>
        <p:spPr>
          <a:xfrm>
            <a:off x="382587" y="1541224"/>
            <a:ext cx="8158162" cy="4519613"/>
          </a:xfrm>
        </p:spPr>
        <p:txBody>
          <a:bodyPr/>
          <a:lstStyle/>
          <a:p>
            <a:pPr lvl="1"/>
            <a:r>
              <a:rPr lang="en-US" sz="2400" kern="1200">
                <a:solidFill>
                  <a:schemeClr val="tx1">
                    <a:lumMod val="50000"/>
                  </a:schemeClr>
                </a:solidFill>
              </a:rPr>
              <a:t>In European Union, road requirements for agricultural vehicles (tractors, trailers and interchangeable towed equipment) are covered in (EU) Reg. 167/2013</a:t>
            </a:r>
          </a:p>
          <a:p>
            <a:pPr lvl="1"/>
            <a:r>
              <a:rPr lang="en-US" sz="2400" kern="1200">
                <a:solidFill>
                  <a:schemeClr val="tx1">
                    <a:lumMod val="50000"/>
                  </a:schemeClr>
                </a:solidFill>
              </a:rPr>
              <a:t>This regulation was subject to an assessment from the European Commission to see if updates were needed</a:t>
            </a:r>
          </a:p>
          <a:p>
            <a:pPr lvl="1"/>
            <a:r>
              <a:rPr lang="en-US" sz="2400" kern="1200">
                <a:solidFill>
                  <a:schemeClr val="tx1">
                    <a:lumMod val="50000"/>
                  </a:schemeClr>
                </a:solidFill>
              </a:rPr>
              <a:t>In parallel internal work done in CEMA. For lighting installation:</a:t>
            </a:r>
          </a:p>
          <a:p>
            <a:pPr lvl="2"/>
            <a:r>
              <a:rPr lang="en-US" kern="1200">
                <a:solidFill>
                  <a:schemeClr val="tx1">
                    <a:lumMod val="50000"/>
                  </a:schemeClr>
                </a:solidFill>
              </a:rPr>
              <a:t>harmonisation of the requirements in Reg. No. 86 and the ones applicable in European Union</a:t>
            </a:r>
          </a:p>
          <a:p>
            <a:pPr lvl="2"/>
            <a:r>
              <a:rPr lang="en-US" kern="1200">
                <a:solidFill>
                  <a:schemeClr val="tx1">
                    <a:lumMod val="50000"/>
                  </a:schemeClr>
                </a:solidFill>
              </a:rPr>
              <a:t>consideration of vehicles of any dimensions</a:t>
            </a:r>
          </a:p>
          <a:p>
            <a:pPr lvl="2"/>
            <a:r>
              <a:rPr lang="en-US" kern="1200">
                <a:solidFill>
                  <a:schemeClr val="tx1">
                    <a:lumMod val="50000"/>
                  </a:schemeClr>
                </a:solidFill>
              </a:rPr>
              <a:t>addition of devices as for motor vehicles or dedicated to agricultural vehicles: manufacturer logo, beacon </a:t>
            </a:r>
            <a:endParaRPr lang="en-US" sz="2800" kern="1200">
              <a:solidFill>
                <a:schemeClr val="tx1">
                  <a:lumMod val="50000"/>
                </a:schemeClr>
              </a:solidFill>
            </a:endParaRPr>
          </a:p>
        </p:txBody>
      </p:sp>
    </p:spTree>
    <p:extLst>
      <p:ext uri="{BB962C8B-B14F-4D97-AF65-F5344CB8AC3E}">
        <p14:creationId xmlns:p14="http://schemas.microsoft.com/office/powerpoint/2010/main" val="1355044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2587" y="347960"/>
            <a:ext cx="8231188" cy="863600"/>
          </a:xfrm>
        </p:spPr>
        <p:txBody>
          <a:bodyPr/>
          <a:lstStyle/>
          <a:p>
            <a:r>
              <a:rPr lang="en-GB" sz="2800"/>
              <a:t>CEMA amendment to UN Reg. No.86</a:t>
            </a:r>
            <a:br>
              <a:rPr lang="en-GB" sz="2800"/>
            </a:br>
            <a:r>
              <a:rPr lang="en-GB" sz="2800"/>
              <a:t>Main proposals – Position lamps</a:t>
            </a:r>
            <a:endParaRPr lang="en-GB"/>
          </a:p>
        </p:txBody>
      </p:sp>
      <p:sp>
        <p:nvSpPr>
          <p:cNvPr id="3" name="Tijdelijke aanduiding voor inhoud 2"/>
          <p:cNvSpPr>
            <a:spLocks noGrp="1"/>
          </p:cNvSpPr>
          <p:nvPr>
            <p:ph idx="1"/>
          </p:nvPr>
        </p:nvSpPr>
        <p:spPr>
          <a:xfrm>
            <a:off x="382587" y="1541224"/>
            <a:ext cx="8158162" cy="4519613"/>
          </a:xfrm>
        </p:spPr>
        <p:txBody>
          <a:bodyPr/>
          <a:lstStyle/>
          <a:p>
            <a:pPr lvl="1"/>
            <a:r>
              <a:rPr lang="en-US" sz="2400" kern="1200">
                <a:solidFill>
                  <a:schemeClr val="tx1">
                    <a:lumMod val="50000"/>
                  </a:schemeClr>
                </a:solidFill>
              </a:rPr>
              <a:t>Adaptation of the requirements to take into account the dimensions out of the ones harmonised in Europe:</a:t>
            </a:r>
          </a:p>
          <a:p>
            <a:pPr lvl="2"/>
            <a:r>
              <a:rPr lang="en-US" kern="1200">
                <a:solidFill>
                  <a:schemeClr val="tx1">
                    <a:lumMod val="50000"/>
                  </a:schemeClr>
                </a:solidFill>
              </a:rPr>
              <a:t>Review of the maximum number of lamps</a:t>
            </a:r>
          </a:p>
          <a:p>
            <a:pPr lvl="2"/>
            <a:r>
              <a:rPr lang="en-US" kern="1200">
                <a:solidFill>
                  <a:schemeClr val="tx1">
                    <a:lumMod val="50000"/>
                  </a:schemeClr>
                </a:solidFill>
              </a:rPr>
              <a:t>Review of the requirements for additional pair(s)</a:t>
            </a:r>
          </a:p>
          <a:p>
            <a:pPr lvl="1"/>
            <a:r>
              <a:rPr lang="en-US" sz="2400" kern="1200">
                <a:solidFill>
                  <a:schemeClr val="tx1">
                    <a:lumMod val="50000"/>
                  </a:schemeClr>
                </a:solidFill>
              </a:rPr>
              <a:t>Alignment of the requirements as far as possible between front and rear position lamps</a:t>
            </a:r>
          </a:p>
        </p:txBody>
      </p:sp>
    </p:spTree>
    <p:extLst>
      <p:ext uri="{BB962C8B-B14F-4D97-AF65-F5344CB8AC3E}">
        <p14:creationId xmlns:p14="http://schemas.microsoft.com/office/powerpoint/2010/main" val="1509589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2587" y="347960"/>
            <a:ext cx="8231188" cy="863600"/>
          </a:xfrm>
        </p:spPr>
        <p:txBody>
          <a:bodyPr/>
          <a:lstStyle/>
          <a:p>
            <a:r>
              <a:rPr lang="en-GB" sz="2800"/>
              <a:t>CEMA amendment to UN Reg. No.86</a:t>
            </a:r>
            <a:br>
              <a:rPr lang="en-GB" sz="2800"/>
            </a:br>
            <a:r>
              <a:rPr lang="en-GB" sz="2800"/>
              <a:t>Main proposals – Reflective devices</a:t>
            </a:r>
            <a:endParaRPr lang="en-GB"/>
          </a:p>
        </p:txBody>
      </p:sp>
      <p:sp>
        <p:nvSpPr>
          <p:cNvPr id="3" name="Tijdelijke aanduiding voor inhoud 2"/>
          <p:cNvSpPr>
            <a:spLocks noGrp="1"/>
          </p:cNvSpPr>
          <p:nvPr>
            <p:ph idx="1"/>
          </p:nvPr>
        </p:nvSpPr>
        <p:spPr>
          <a:xfrm>
            <a:off x="382587" y="1541224"/>
            <a:ext cx="8158162" cy="4519613"/>
          </a:xfrm>
        </p:spPr>
        <p:txBody>
          <a:bodyPr/>
          <a:lstStyle/>
          <a:p>
            <a:pPr lvl="1"/>
            <a:r>
              <a:rPr lang="en-US" sz="2400" kern="1200">
                <a:solidFill>
                  <a:schemeClr val="tx1">
                    <a:lumMod val="50000"/>
                  </a:schemeClr>
                </a:solidFill>
              </a:rPr>
              <a:t>Use of reflective materials as an alternative to retro-reflectors, in order to have more flexibility for surfaces which are not flat</a:t>
            </a:r>
          </a:p>
          <a:p>
            <a:pPr lvl="1"/>
            <a:r>
              <a:rPr lang="en-US" sz="2400" kern="1200">
                <a:solidFill>
                  <a:schemeClr val="tx1">
                    <a:lumMod val="50000"/>
                  </a:schemeClr>
                </a:solidFill>
              </a:rPr>
              <a:t>Adaptation of the requirements to take into account the dimensions out of the ones harmonised in Europe:</a:t>
            </a:r>
          </a:p>
          <a:p>
            <a:pPr lvl="2"/>
            <a:r>
              <a:rPr lang="en-US" kern="1200">
                <a:solidFill>
                  <a:schemeClr val="tx1">
                    <a:lumMod val="50000"/>
                  </a:schemeClr>
                </a:solidFill>
              </a:rPr>
              <a:t>Review of the maximum number of reflectors</a:t>
            </a:r>
          </a:p>
          <a:p>
            <a:pPr lvl="2"/>
            <a:r>
              <a:rPr lang="en-US" kern="1200">
                <a:solidFill>
                  <a:schemeClr val="tx1">
                    <a:lumMod val="50000"/>
                  </a:schemeClr>
                </a:solidFill>
              </a:rPr>
              <a:t>Possibility to use signalling panels as as alternative to reflectors</a:t>
            </a:r>
          </a:p>
          <a:p>
            <a:pPr lvl="1"/>
            <a:r>
              <a:rPr lang="en-US" sz="2400" kern="1200">
                <a:solidFill>
                  <a:schemeClr val="tx1">
                    <a:lumMod val="50000"/>
                  </a:schemeClr>
                </a:solidFill>
              </a:rPr>
              <a:t>Alignment of the requirements as far as possible between front, rear and lateral retro-reflectors</a:t>
            </a:r>
          </a:p>
        </p:txBody>
      </p:sp>
    </p:spTree>
    <p:extLst>
      <p:ext uri="{BB962C8B-B14F-4D97-AF65-F5344CB8AC3E}">
        <p14:creationId xmlns:p14="http://schemas.microsoft.com/office/powerpoint/2010/main" val="1857899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2587" y="347960"/>
            <a:ext cx="8231188" cy="863600"/>
          </a:xfrm>
        </p:spPr>
        <p:txBody>
          <a:bodyPr/>
          <a:lstStyle/>
          <a:p>
            <a:r>
              <a:rPr lang="en-GB" sz="2800"/>
              <a:t>CEMA amendment to UN Reg. No.86</a:t>
            </a:r>
            <a:br>
              <a:rPr lang="en-GB" sz="2800"/>
            </a:br>
            <a:r>
              <a:rPr lang="en-GB" sz="2800"/>
              <a:t>Main proposals – Special warning devices</a:t>
            </a:r>
            <a:endParaRPr lang="en-GB"/>
          </a:p>
        </p:txBody>
      </p:sp>
      <p:sp>
        <p:nvSpPr>
          <p:cNvPr id="3" name="Tijdelijke aanduiding voor inhoud 2"/>
          <p:cNvSpPr>
            <a:spLocks noGrp="1"/>
          </p:cNvSpPr>
          <p:nvPr>
            <p:ph idx="1"/>
          </p:nvPr>
        </p:nvSpPr>
        <p:spPr>
          <a:xfrm>
            <a:off x="382587" y="1541224"/>
            <a:ext cx="8158162" cy="4519613"/>
          </a:xfrm>
        </p:spPr>
        <p:txBody>
          <a:bodyPr/>
          <a:lstStyle/>
          <a:p>
            <a:pPr lvl="1"/>
            <a:r>
              <a:rPr lang="en-US" sz="2400" kern="1200">
                <a:solidFill>
                  <a:schemeClr val="tx1">
                    <a:lumMod val="50000"/>
                  </a:schemeClr>
                </a:solidFill>
              </a:rPr>
              <a:t>Addition of amber special warning devices, which are used in some countries to inform of a slow moving vehicle on the road. The purpose is to try to harmonise their installation rules and avoid the development of national diverging ones:</a:t>
            </a:r>
          </a:p>
          <a:p>
            <a:pPr lvl="2"/>
            <a:r>
              <a:rPr lang="en-US" kern="1200">
                <a:solidFill>
                  <a:schemeClr val="tx1">
                    <a:lumMod val="50000"/>
                  </a:schemeClr>
                </a:solidFill>
              </a:rPr>
              <a:t>Definition</a:t>
            </a:r>
          </a:p>
          <a:p>
            <a:pPr lvl="2"/>
            <a:r>
              <a:rPr lang="en-US" kern="1200">
                <a:solidFill>
                  <a:schemeClr val="tx1">
                    <a:lumMod val="50000"/>
                  </a:schemeClr>
                </a:solidFill>
              </a:rPr>
              <a:t>Optional presence</a:t>
            </a:r>
          </a:p>
          <a:p>
            <a:pPr lvl="2"/>
            <a:r>
              <a:rPr lang="en-US" kern="1200">
                <a:solidFill>
                  <a:schemeClr val="tx1">
                    <a:lumMod val="50000"/>
                  </a:schemeClr>
                </a:solidFill>
              </a:rPr>
              <a:t>Requirements mostly intended to ensure its visibility on the vehicle from a certain distance</a:t>
            </a:r>
          </a:p>
        </p:txBody>
      </p:sp>
    </p:spTree>
    <p:extLst>
      <p:ext uri="{BB962C8B-B14F-4D97-AF65-F5344CB8AC3E}">
        <p14:creationId xmlns:p14="http://schemas.microsoft.com/office/powerpoint/2010/main" val="1040362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2587" y="347960"/>
            <a:ext cx="8231188" cy="863600"/>
          </a:xfrm>
        </p:spPr>
        <p:txBody>
          <a:bodyPr/>
          <a:lstStyle/>
          <a:p>
            <a:r>
              <a:rPr lang="en-GB" sz="2800"/>
              <a:t>CEMA amendment to UN Reg. No.86</a:t>
            </a:r>
            <a:br>
              <a:rPr lang="en-GB" sz="2800"/>
            </a:br>
            <a:r>
              <a:rPr lang="en-GB" sz="2800"/>
              <a:t>Main proposals – Other items</a:t>
            </a:r>
            <a:endParaRPr lang="en-GB"/>
          </a:p>
        </p:txBody>
      </p:sp>
      <p:sp>
        <p:nvSpPr>
          <p:cNvPr id="3" name="Tijdelijke aanduiding voor inhoud 2"/>
          <p:cNvSpPr>
            <a:spLocks noGrp="1"/>
          </p:cNvSpPr>
          <p:nvPr>
            <p:ph idx="1"/>
          </p:nvPr>
        </p:nvSpPr>
        <p:spPr>
          <a:xfrm>
            <a:off x="382587" y="1541224"/>
            <a:ext cx="8158162" cy="4519613"/>
          </a:xfrm>
        </p:spPr>
        <p:txBody>
          <a:bodyPr/>
          <a:lstStyle/>
          <a:p>
            <a:pPr lvl="1"/>
            <a:r>
              <a:rPr lang="en-US" sz="2400" kern="1200">
                <a:solidFill>
                  <a:schemeClr val="tx1">
                    <a:lumMod val="50000"/>
                  </a:schemeClr>
                </a:solidFill>
              </a:rPr>
              <a:t>Addition of manufacturer logo, as provided for motor vehicles</a:t>
            </a:r>
          </a:p>
          <a:p>
            <a:pPr lvl="1"/>
            <a:r>
              <a:rPr lang="en-US" sz="2400" kern="1200">
                <a:solidFill>
                  <a:schemeClr val="tx1">
                    <a:lumMod val="50000"/>
                  </a:schemeClr>
                </a:solidFill>
              </a:rPr>
              <a:t>Clarification of requirements for the detection in the tractor of a failing LED direction-indicator lamp on a trailer (difficulty for the detection linked to the fact that the tractor must take into account any technology of lamp)</a:t>
            </a:r>
          </a:p>
          <a:p>
            <a:pPr lvl="1"/>
            <a:r>
              <a:rPr lang="en-US" sz="2400" kern="1200">
                <a:solidFill>
                  <a:schemeClr val="tx1">
                    <a:lumMod val="50000"/>
                  </a:schemeClr>
                </a:solidFill>
              </a:rPr>
              <a:t>Clarification in the editing on the criteria for the geometric visibility for dipped-beam lamps</a:t>
            </a:r>
          </a:p>
          <a:p>
            <a:pPr lvl="1"/>
            <a:endParaRPr lang="en-US" kern="1200">
              <a:solidFill>
                <a:schemeClr val="tx1">
                  <a:lumMod val="50000"/>
                </a:schemeClr>
              </a:solidFill>
            </a:endParaRPr>
          </a:p>
        </p:txBody>
      </p:sp>
    </p:spTree>
    <p:extLst>
      <p:ext uri="{BB962C8B-B14F-4D97-AF65-F5344CB8AC3E}">
        <p14:creationId xmlns:p14="http://schemas.microsoft.com/office/powerpoint/2010/main" val="3717085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2587" y="347960"/>
            <a:ext cx="8231188" cy="863600"/>
          </a:xfrm>
        </p:spPr>
        <p:txBody>
          <a:bodyPr/>
          <a:lstStyle/>
          <a:p>
            <a:r>
              <a:rPr lang="en-GB" sz="2800"/>
              <a:t>CEMA amendment to UN Reg. No.86</a:t>
            </a:r>
            <a:br>
              <a:rPr lang="en-GB" sz="2800"/>
            </a:br>
            <a:r>
              <a:rPr lang="en-GB" sz="2800"/>
              <a:t>New series of amendments? Transitional provisions</a:t>
            </a:r>
            <a:endParaRPr lang="en-GB"/>
          </a:p>
        </p:txBody>
      </p:sp>
      <p:sp>
        <p:nvSpPr>
          <p:cNvPr id="3" name="Tijdelijke aanduiding voor inhoud 2"/>
          <p:cNvSpPr>
            <a:spLocks noGrp="1"/>
          </p:cNvSpPr>
          <p:nvPr>
            <p:ph idx="1"/>
          </p:nvPr>
        </p:nvSpPr>
        <p:spPr>
          <a:xfrm>
            <a:off x="369524" y="1606539"/>
            <a:ext cx="8158162" cy="4519613"/>
          </a:xfrm>
        </p:spPr>
        <p:txBody>
          <a:bodyPr/>
          <a:lstStyle/>
          <a:p>
            <a:pPr lvl="1"/>
            <a:r>
              <a:rPr lang="en-US" sz="2400" kern="1200">
                <a:solidFill>
                  <a:schemeClr val="tx1">
                    <a:lumMod val="50000"/>
                  </a:schemeClr>
                </a:solidFill>
              </a:rPr>
              <a:t>The amendments provide alternative to existing installation or optional additional</a:t>
            </a:r>
          </a:p>
          <a:p>
            <a:pPr lvl="1">
              <a:buFont typeface="Wingdings" panose="05000000000000000000" pitchFamily="2" charset="2"/>
              <a:buChar char="à"/>
            </a:pPr>
            <a:r>
              <a:rPr lang="en-US" sz="2400" kern="1200">
                <a:solidFill>
                  <a:schemeClr val="tx1">
                    <a:lumMod val="50000"/>
                  </a:schemeClr>
                </a:solidFill>
                <a:sym typeface="Wingdings" panose="05000000000000000000" pitchFamily="2" charset="2"/>
              </a:rPr>
              <a:t>Normally a new series of amendments is not required.</a:t>
            </a:r>
          </a:p>
          <a:p>
            <a:pPr lvl="1">
              <a:buFont typeface="Wingdings" panose="05000000000000000000" pitchFamily="2" charset="2"/>
              <a:buChar char="à"/>
            </a:pPr>
            <a:endParaRPr lang="en-US" sz="2400" kern="1200">
              <a:solidFill>
                <a:schemeClr val="tx1">
                  <a:lumMod val="50000"/>
                </a:schemeClr>
              </a:solidFill>
              <a:sym typeface="Wingdings" panose="05000000000000000000" pitchFamily="2" charset="2"/>
            </a:endParaRPr>
          </a:p>
          <a:p>
            <a:pPr marL="361950" lvl="1" indent="0">
              <a:buNone/>
            </a:pPr>
            <a:r>
              <a:rPr lang="en-US" sz="2400" kern="1200">
                <a:solidFill>
                  <a:schemeClr val="tx1">
                    <a:lumMod val="50000"/>
                  </a:schemeClr>
                </a:solidFill>
                <a:sym typeface="Wingdings" panose="05000000000000000000" pitchFamily="2" charset="2"/>
              </a:rPr>
              <a:t>If the contrary was decided, we would suggest to use the one prepared to provide adaptations for the 01 series of amendments to UN R148, 149 and 150</a:t>
            </a:r>
            <a:endParaRPr lang="en-US" sz="2400" kern="1200">
              <a:solidFill>
                <a:schemeClr val="tx1">
                  <a:lumMod val="50000"/>
                </a:schemeClr>
              </a:solidFill>
            </a:endParaRPr>
          </a:p>
          <a:p>
            <a:pPr lvl="1"/>
            <a:endParaRPr lang="en-US" kern="1200">
              <a:solidFill>
                <a:schemeClr val="tx1">
                  <a:lumMod val="50000"/>
                </a:schemeClr>
              </a:solidFill>
            </a:endParaRPr>
          </a:p>
        </p:txBody>
      </p:sp>
    </p:spTree>
    <p:extLst>
      <p:ext uri="{BB962C8B-B14F-4D97-AF65-F5344CB8AC3E}">
        <p14:creationId xmlns:p14="http://schemas.microsoft.com/office/powerpoint/2010/main" val="3240558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4">
            <a:extLst>
              <a:ext uri="{FF2B5EF4-FFF2-40B4-BE49-F238E27FC236}">
                <a16:creationId xmlns:a16="http://schemas.microsoft.com/office/drawing/2014/main" id="{5DAB9143-990C-4C52-B49F-2B2BB789B3B9}"/>
              </a:ext>
            </a:extLst>
          </p:cNvPr>
          <p:cNvSpPr>
            <a:spLocks noGrp="1" noChangeArrowheads="1"/>
          </p:cNvSpPr>
          <p:nvPr>
            <p:ph type="ctrTitle"/>
          </p:nvPr>
        </p:nvSpPr>
        <p:spPr/>
        <p:txBody>
          <a:bodyPr/>
          <a:lstStyle/>
          <a:p>
            <a:pPr eaLnBrk="1" hangingPunct="1"/>
            <a:r>
              <a:rPr lang="en-GB" altLang="en-US"/>
              <a:t>Thank you!</a:t>
            </a:r>
            <a:endParaRPr lang="en-US" altLang="en-US"/>
          </a:p>
        </p:txBody>
      </p:sp>
      <p:sp>
        <p:nvSpPr>
          <p:cNvPr id="67587" name="Rectangle 5">
            <a:extLst>
              <a:ext uri="{FF2B5EF4-FFF2-40B4-BE49-F238E27FC236}">
                <a16:creationId xmlns:a16="http://schemas.microsoft.com/office/drawing/2014/main" id="{AEC32253-B16F-4EBD-BC8D-F9DC0E9974AF}"/>
              </a:ext>
            </a:extLst>
          </p:cNvPr>
          <p:cNvSpPr>
            <a:spLocks noGrp="1" noChangeArrowheads="1"/>
          </p:cNvSpPr>
          <p:nvPr>
            <p:ph type="subTitle" idx="1"/>
          </p:nvPr>
        </p:nvSpPr>
        <p:spPr>
          <a:xfrm>
            <a:off x="3124432" y="3929694"/>
            <a:ext cx="5541962" cy="1019175"/>
          </a:xfrm>
        </p:spPr>
        <p:txBody>
          <a:bodyPr/>
          <a:lstStyle/>
          <a:p>
            <a:r>
              <a:rPr lang="en-GB" altLang="en-US" sz="1800" b="1" dirty="0"/>
              <a:t>CEMA Secretariat</a:t>
            </a:r>
          </a:p>
          <a:p>
            <a:pPr>
              <a:buFont typeface="Arial" panose="020B0604020202020204" pitchFamily="34" charset="0"/>
              <a:buNone/>
            </a:pPr>
            <a:r>
              <a:rPr lang="en-GB" altLang="en-US" sz="1800" dirty="0"/>
              <a:t>T +32 (0)2 </a:t>
            </a:r>
            <a:r>
              <a:rPr lang="en-GB" altLang="en-US" sz="1800"/>
              <a:t>706 81 74</a:t>
            </a:r>
            <a:endParaRPr lang="en-GB" altLang="en-US" sz="1800" dirty="0"/>
          </a:p>
          <a:p>
            <a:pPr>
              <a:buFont typeface="Arial" panose="020B0604020202020204" pitchFamily="34" charset="0"/>
              <a:buNone/>
            </a:pPr>
            <a:r>
              <a:rPr lang="en-GB" altLang="en-US" sz="1800">
                <a:hlinkClick r:id="rId3"/>
              </a:rPr>
              <a:t>christophe.tissier@</a:t>
            </a:r>
            <a:r>
              <a:rPr lang="en-GB" altLang="en-US" sz="1800" dirty="0">
                <a:hlinkClick r:id="rId3"/>
              </a:rPr>
              <a:t>cema-agri.org</a:t>
            </a:r>
            <a:r>
              <a:rPr lang="en-GB" altLang="en-US" sz="1800" dirty="0"/>
              <a:t> </a:t>
            </a:r>
          </a:p>
          <a:p>
            <a:pPr>
              <a:buFont typeface="Arial" panose="020B0604020202020204" pitchFamily="34" charset="0"/>
              <a:buNone/>
            </a:pPr>
            <a:r>
              <a:rPr lang="en-GB" altLang="en-US" dirty="0"/>
              <a:t> </a:t>
            </a:r>
          </a:p>
          <a:p>
            <a:pPr>
              <a:buFont typeface="Arial" panose="020B0604020202020204" pitchFamily="34" charset="0"/>
              <a:buNone/>
            </a:pPr>
            <a:r>
              <a:rPr lang="en-GB" altLang="en-US" sz="1800" dirty="0"/>
              <a:t>Boulevard A. </a:t>
            </a:r>
            <a:r>
              <a:rPr lang="en-GB" altLang="en-US" sz="1800" dirty="0" err="1"/>
              <a:t>Reyers</a:t>
            </a:r>
            <a:r>
              <a:rPr lang="en-GB" altLang="en-US" sz="1800" dirty="0"/>
              <a:t> 80</a:t>
            </a:r>
          </a:p>
          <a:p>
            <a:pPr>
              <a:buFont typeface="Arial" panose="020B0604020202020204" pitchFamily="34" charset="0"/>
              <a:buNone/>
            </a:pPr>
            <a:r>
              <a:rPr lang="en-GB" altLang="en-US" sz="1800" dirty="0"/>
              <a:t>B-1030 Brussels</a:t>
            </a:r>
          </a:p>
          <a:p>
            <a:pPr>
              <a:buFont typeface="Arial" panose="020B0604020202020204" pitchFamily="34" charset="0"/>
              <a:buNone/>
            </a:pPr>
            <a:r>
              <a:rPr lang="en-GB" altLang="en-US" sz="1800" dirty="0">
                <a:hlinkClick r:id="rId4"/>
              </a:rPr>
              <a:t>www.cema-agri.org</a:t>
            </a:r>
            <a:r>
              <a:rPr lang="en-GB" altLang="en-US" sz="1800" dirty="0"/>
              <a:t> </a:t>
            </a:r>
            <a:endParaRPr lang="en-US" altLang="en-US" sz="1800" dirty="0"/>
          </a:p>
        </p:txBody>
      </p:sp>
      <p:pic>
        <p:nvPicPr>
          <p:cNvPr id="67588" name="Picture 4" descr="facebook">
            <a:hlinkClick r:id="rId5"/>
            <a:extLst>
              <a:ext uri="{FF2B5EF4-FFF2-40B4-BE49-F238E27FC236}">
                <a16:creationId xmlns:a16="http://schemas.microsoft.com/office/drawing/2014/main" id="{C3D0F82D-F2DF-445A-9660-EAD37F55642D}"/>
              </a:ext>
            </a:extLst>
          </p:cNvPr>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7448550" y="4724400"/>
            <a:ext cx="2000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589" name="Picture 5" descr="linkedin">
            <a:hlinkClick r:id="rId7"/>
            <a:extLst>
              <a:ext uri="{FF2B5EF4-FFF2-40B4-BE49-F238E27FC236}">
                <a16:creationId xmlns:a16="http://schemas.microsoft.com/office/drawing/2014/main" id="{E379EF24-784F-4BB1-8EF9-E7CE3BDE559B}"/>
              </a:ext>
            </a:extLst>
          </p:cNvPr>
          <p:cNvPicPr>
            <a:picLocks noChangeAspect="1" noChangeArrowheads="1"/>
          </p:cNvPicPr>
          <p:nvPr/>
        </p:nvPicPr>
        <p:blipFill>
          <a:blip r:embed="rId8">
            <a:extLst>
              <a:ext uri="{28A0092B-C50C-407E-A947-70E740481C1C}">
                <a14:useLocalDpi xmlns:a14="http://schemas.microsoft.com/office/drawing/2010/main"/>
              </a:ext>
            </a:extLst>
          </a:blip>
          <a:srcRect/>
          <a:stretch>
            <a:fillRect/>
          </a:stretch>
        </p:blipFill>
        <p:spPr bwMode="auto">
          <a:xfrm>
            <a:off x="7737475" y="4724400"/>
            <a:ext cx="2000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590" name="Picture 6" descr="twitter">
            <a:hlinkClick r:id="rId9"/>
            <a:extLst>
              <a:ext uri="{FF2B5EF4-FFF2-40B4-BE49-F238E27FC236}">
                <a16:creationId xmlns:a16="http://schemas.microsoft.com/office/drawing/2014/main" id="{B5117381-A7D0-4766-855A-5A9C42CFB8FD}"/>
              </a:ext>
            </a:extLst>
          </p:cNvPr>
          <p:cNvPicPr>
            <a:picLocks noChangeAspect="1" noChangeArrowheads="1"/>
          </p:cNvPicPr>
          <p:nvPr/>
        </p:nvPicPr>
        <p:blipFill>
          <a:blip r:embed="rId10">
            <a:extLst>
              <a:ext uri="{28A0092B-C50C-407E-A947-70E740481C1C}">
                <a14:useLocalDpi xmlns:a14="http://schemas.microsoft.com/office/drawing/2010/main"/>
              </a:ext>
            </a:extLst>
          </a:blip>
          <a:srcRect/>
          <a:stretch>
            <a:fillRect/>
          </a:stretch>
        </p:blipFill>
        <p:spPr bwMode="auto">
          <a:xfrm>
            <a:off x="8024813" y="4724400"/>
            <a:ext cx="2000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591" name="Picture 7">
            <a:hlinkClick r:id="rId11"/>
            <a:extLst>
              <a:ext uri="{FF2B5EF4-FFF2-40B4-BE49-F238E27FC236}">
                <a16:creationId xmlns:a16="http://schemas.microsoft.com/office/drawing/2014/main" id="{B0691FB4-3008-4477-86E7-0638011F987B}"/>
              </a:ext>
            </a:extLst>
          </p:cNvPr>
          <p:cNvPicPr>
            <a:picLocks noChangeAspect="1" noChangeArrowheads="1"/>
          </p:cNvPicPr>
          <p:nvPr/>
        </p:nvPicPr>
        <p:blipFill>
          <a:blip r:embed="rId12">
            <a:extLst>
              <a:ext uri="{28A0092B-C50C-407E-A947-70E740481C1C}">
                <a14:useLocalDpi xmlns:a14="http://schemas.microsoft.com/office/drawing/2010/main"/>
              </a:ext>
            </a:extLst>
          </a:blip>
          <a:srcRect/>
          <a:stretch>
            <a:fillRect/>
          </a:stretch>
        </p:blipFill>
        <p:spPr bwMode="auto">
          <a:xfrm>
            <a:off x="8313738" y="4724400"/>
            <a:ext cx="2190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4538882"/>
      </p:ext>
    </p:extLst>
  </p:cSld>
  <p:clrMapOvr>
    <a:masterClrMapping/>
  </p:clrMapOvr>
</p:sld>
</file>

<file path=ppt/theme/theme1.xml><?xml version="1.0" encoding="utf-8"?>
<a:theme xmlns:a="http://schemas.openxmlformats.org/drawingml/2006/main" name="1_Bullet text">
  <a:themeElements>
    <a:clrScheme name="">
      <a:dk1>
        <a:srgbClr val="646464"/>
      </a:dk1>
      <a:lt1>
        <a:srgbClr val="FFFFFF"/>
      </a:lt1>
      <a:dk2>
        <a:srgbClr val="646464"/>
      </a:dk2>
      <a:lt2>
        <a:srgbClr val="808080"/>
      </a:lt2>
      <a:accent1>
        <a:srgbClr val="808080"/>
      </a:accent1>
      <a:accent2>
        <a:srgbClr val="7C942F"/>
      </a:accent2>
      <a:accent3>
        <a:srgbClr val="FFFFFF"/>
      </a:accent3>
      <a:accent4>
        <a:srgbClr val="545454"/>
      </a:accent4>
      <a:accent5>
        <a:srgbClr val="C0C0C0"/>
      </a:accent5>
      <a:accent6>
        <a:srgbClr val="70862A"/>
      </a:accent6>
      <a:hlink>
        <a:srgbClr val="AFA925"/>
      </a:hlink>
      <a:folHlink>
        <a:srgbClr val="007540"/>
      </a:folHlink>
    </a:clrScheme>
    <a:fontScheme name="1_Bullet tex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4B4B4"/>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B4B4B4"/>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Bullet tex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Bullet text">
  <a:themeElements>
    <a:clrScheme name="">
      <a:dk1>
        <a:srgbClr val="646464"/>
      </a:dk1>
      <a:lt1>
        <a:srgbClr val="FFFFFF"/>
      </a:lt1>
      <a:dk2>
        <a:srgbClr val="646464"/>
      </a:dk2>
      <a:lt2>
        <a:srgbClr val="808080"/>
      </a:lt2>
      <a:accent1>
        <a:srgbClr val="808080"/>
      </a:accent1>
      <a:accent2>
        <a:srgbClr val="7C942F"/>
      </a:accent2>
      <a:accent3>
        <a:srgbClr val="FFFFFF"/>
      </a:accent3>
      <a:accent4>
        <a:srgbClr val="545454"/>
      </a:accent4>
      <a:accent5>
        <a:srgbClr val="C0C0C0"/>
      </a:accent5>
      <a:accent6>
        <a:srgbClr val="70862A"/>
      </a:accent6>
      <a:hlink>
        <a:srgbClr val="AFA925"/>
      </a:hlink>
      <a:folHlink>
        <a:srgbClr val="007540"/>
      </a:folHlink>
    </a:clrScheme>
    <a:fontScheme name="1_Bullet tex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4B4B4"/>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B4B4B4"/>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Bullet tex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Bullet text">
  <a:themeElements>
    <a:clrScheme name="">
      <a:dk1>
        <a:srgbClr val="646464"/>
      </a:dk1>
      <a:lt1>
        <a:srgbClr val="FFFFFF"/>
      </a:lt1>
      <a:dk2>
        <a:srgbClr val="646464"/>
      </a:dk2>
      <a:lt2>
        <a:srgbClr val="808080"/>
      </a:lt2>
      <a:accent1>
        <a:srgbClr val="808080"/>
      </a:accent1>
      <a:accent2>
        <a:srgbClr val="7C942F"/>
      </a:accent2>
      <a:accent3>
        <a:srgbClr val="FFFFFF"/>
      </a:accent3>
      <a:accent4>
        <a:srgbClr val="545454"/>
      </a:accent4>
      <a:accent5>
        <a:srgbClr val="C0C0C0"/>
      </a:accent5>
      <a:accent6>
        <a:srgbClr val="70862A"/>
      </a:accent6>
      <a:hlink>
        <a:srgbClr val="AFA925"/>
      </a:hlink>
      <a:folHlink>
        <a:srgbClr val="007540"/>
      </a:folHlink>
    </a:clrScheme>
    <a:fontScheme name="1_Bullet tex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4B4B4"/>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B4B4B4"/>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Bullet tex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ullet text">
  <a:themeElements>
    <a:clrScheme name="">
      <a:dk1>
        <a:srgbClr val="646464"/>
      </a:dk1>
      <a:lt1>
        <a:srgbClr val="FFFFFF"/>
      </a:lt1>
      <a:dk2>
        <a:srgbClr val="646464"/>
      </a:dk2>
      <a:lt2>
        <a:srgbClr val="808080"/>
      </a:lt2>
      <a:accent1>
        <a:srgbClr val="808080"/>
      </a:accent1>
      <a:accent2>
        <a:srgbClr val="7C942F"/>
      </a:accent2>
      <a:accent3>
        <a:srgbClr val="FFFFFF"/>
      </a:accent3>
      <a:accent4>
        <a:srgbClr val="545454"/>
      </a:accent4>
      <a:accent5>
        <a:srgbClr val="C0C0C0"/>
      </a:accent5>
      <a:accent6>
        <a:srgbClr val="70862A"/>
      </a:accent6>
      <a:hlink>
        <a:srgbClr val="AFA925"/>
      </a:hlink>
      <a:folHlink>
        <a:srgbClr val="007540"/>
      </a:folHlink>
    </a:clrScheme>
    <a:fontScheme name="Bullet tex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4B4B4"/>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B4B4B4"/>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ullet tex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985ec44e-1bab-4c0b-9df0-6ba128686fc9" xsi:nil="true"/>
    <lcf76f155ced4ddcb4097134ff3c332f xmlns="acccb6d4-dbe5-46d2-b4d3-5733603d8cc6">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4DD6F9B-7B71-407C-8193-727FB533369D}">
  <ds:schemaRefs>
    <ds:schemaRef ds:uri="http://schemas.microsoft.com/sharepoint/v3/contenttype/forms"/>
  </ds:schemaRefs>
</ds:datastoreItem>
</file>

<file path=customXml/itemProps2.xml><?xml version="1.0" encoding="utf-8"?>
<ds:datastoreItem xmlns:ds="http://schemas.openxmlformats.org/officeDocument/2006/customXml" ds:itemID="{558501F7-5C2D-45ED-920C-D82E8F0A2203}">
  <ds:schemaRef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74b448ec-e0f2-4138-9767-f94c09fe9a65"/>
    <ds:schemaRef ds:uri="http://purl.org/dc/terms/"/>
    <ds:schemaRef ds:uri="0b824dab-b509-407b-b562-63cdb6f253fa"/>
    <ds:schemaRef ds:uri="http://www.w3.org/XML/1998/namespace"/>
    <ds:schemaRef ds:uri="http://purl.org/dc/dcmitype/"/>
    <ds:schemaRef ds:uri="985ec44e-1bab-4c0b-9df0-6ba128686fc9"/>
    <ds:schemaRef ds:uri="acccb6d4-dbe5-46d2-b4d3-5733603d8cc6"/>
  </ds:schemaRefs>
</ds:datastoreItem>
</file>

<file path=customXml/itemProps3.xml><?xml version="1.0" encoding="utf-8"?>
<ds:datastoreItem xmlns:ds="http://schemas.openxmlformats.org/officeDocument/2006/customXml" ds:itemID="{D4C7B713-4E39-42D0-BF7F-AE7E78B08E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10818</TotalTime>
  <Words>862</Words>
  <Application>Microsoft Office PowerPoint</Application>
  <PresentationFormat>On-screen Show (4:3)</PresentationFormat>
  <Paragraphs>57</Paragraphs>
  <Slides>8</Slides>
  <Notes>2</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8</vt:i4>
      </vt:variant>
    </vt:vector>
  </HeadingPairs>
  <TitlesOfParts>
    <vt:vector size="16" baseType="lpstr">
      <vt:lpstr>Arial</vt:lpstr>
      <vt:lpstr>Calibri</vt:lpstr>
      <vt:lpstr>Times New Roman</vt:lpstr>
      <vt:lpstr>Wingdings</vt:lpstr>
      <vt:lpstr>1_Bullet text</vt:lpstr>
      <vt:lpstr>2_Bullet text</vt:lpstr>
      <vt:lpstr>3_Bullet text</vt:lpstr>
      <vt:lpstr>Bullet text</vt:lpstr>
      <vt:lpstr>CEMA amendment to UN Reg. No.86 Lighting installation for agricultural vehicles</vt:lpstr>
      <vt:lpstr>CEMA amendment to UN Reg. No.86 Background</vt:lpstr>
      <vt:lpstr>CEMA amendment to UN Reg. No.86 Main proposals – Position lamps</vt:lpstr>
      <vt:lpstr>CEMA amendment to UN Reg. No.86 Main proposals – Reflective devices</vt:lpstr>
      <vt:lpstr>CEMA amendment to UN Reg. No.86 Main proposals – Special warning devices</vt:lpstr>
      <vt:lpstr>CEMA amendment to UN Reg. No.86 Main proposals – Other items</vt:lpstr>
      <vt:lpstr>CEMA amendment to UN Reg. No.86 New series of amendments? Transitional provisions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Hostens Ivo - CEMA</dc:creator>
  <cp:lastModifiedBy>secretariat</cp:lastModifiedBy>
  <cp:revision>269</cp:revision>
  <dcterms:created xsi:type="dcterms:W3CDTF">2017-11-06T09:17:08Z</dcterms:created>
  <dcterms:modified xsi:type="dcterms:W3CDTF">2023-04-21T19:56:34Z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0x010100142519FB7BED4845838A643831DBA677</vt:lpwstr>
  </property>
  <property fmtid="{D5CDD505-2E9C-101B-9397-08002B2CF9AE}" pid="3" name="Order">
    <vt:r8>9053200</vt:r8>
  </property>
  <property fmtid="{D5CDD505-2E9C-101B-9397-08002B2CF9AE}" pid="4" name="MediaServiceImageTags">
    <vt:lpwstr/>
  </property>
</Properties>
</file>