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9"/>
  </p:notesMasterIdLst>
  <p:sldIdLst>
    <p:sldId id="297" r:id="rId5"/>
    <p:sldId id="294" r:id="rId6"/>
    <p:sldId id="300" r:id="rId7"/>
    <p:sldId id="301" r:id="rId8"/>
  </p:sldIdLst>
  <p:sldSz cx="9144000" cy="6858000" type="screen4x3"/>
  <p:notesSz cx="6735763" cy="9866313"/>
  <p:custDataLst>
    <p:tags r:id="rId10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櫻井 優斗" initials="櫻井" lastIdx="2" clrIdx="0">
    <p:extLst>
      <p:ext uri="{19B8F6BF-5375-455C-9EA6-DF929625EA0E}">
        <p15:presenceInfo xmlns:p15="http://schemas.microsoft.com/office/powerpoint/2012/main" userId="S-1-5-21-603612327-3047553966-3616396257-47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00FF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71" autoAdjust="0"/>
  </p:normalViewPr>
  <p:slideViewPr>
    <p:cSldViewPr>
      <p:cViewPr varScale="1">
        <p:scale>
          <a:sx n="96" d="100"/>
          <a:sy n="96" d="100"/>
        </p:scale>
        <p:origin x="26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93" imgH="493" progId="TCLayout.ActiveDocument.1">
                  <p:embed/>
                </p:oleObj>
              </mc:Choice>
              <mc:Fallback>
                <p:oleObj name="think-cell Folie" r:id="rId14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GRE-88-15-Rev.1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24-28 April 2023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6.(a)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R48.09 SIG 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Interest Group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UN R48.09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R48.09 SIG)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GRE-88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2023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After the last GRE October session, it was decided to hold a 7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meeting where the experts from Japan and OICA had a fruitful exchange. The result of the discussion was a good improvement of the proposal but there were still some open issues to be solved. 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During the 8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SIG session, the group prepared the working document GRE/2023/02 with some square brackets to be discussed at the 9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session planned in March. 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During 9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SIG session, the group reached agreement on the intensity and the size of the Energy Indicator.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However, the representative of EU Commission expressed firmly that he was not in a position to support the specifications for the Energy Indicator and Lamp Test Mode. </a:t>
            </a:r>
          </a:p>
          <a:p>
            <a:pPr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After a long discussion between Contracting Parties attending the meeting and OICA, it was decided to only introduce requirements for the Answer-Back Signal</a:t>
            </a:r>
            <a:r>
              <a:rPr lang="ja-JP" altLang="en-U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+mn-lt"/>
                <a:cs typeface="Arial" panose="020B0604020202020204" pitchFamily="34" charset="0"/>
              </a:rPr>
              <a:t>and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the </a:t>
            </a:r>
            <a:r>
              <a:rPr lang="en-GB" altLang="ja-JP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GB" altLang="ja-JP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xterior Courtesy Lamps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in step 1. </a:t>
            </a:r>
          </a:p>
          <a:p>
            <a:endParaRPr lang="en-GB" sz="2000" dirty="0">
              <a:latin typeface="+mn-lt"/>
              <a:cs typeface="Arial" panose="020B0604020202020204" pitchFamily="34" charset="0"/>
            </a:endParaRPr>
          </a:p>
          <a:p>
            <a:endParaRPr lang="en-GB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R48.09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en-GB" altLang="ja-JP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en-GB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196752"/>
            <a:ext cx="8725403" cy="43088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lvl="1" indent="0" algn="just">
              <a:spcAft>
                <a:spcPts val="1200"/>
              </a:spcAft>
              <a:buNone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Main changes in the informal document for GRE 88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session in regard to GRE/2023/02:</a:t>
            </a:r>
          </a:p>
          <a:p>
            <a:pPr marL="793750" lvl="1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Regulate 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only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‘answer back signal’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GB" altLang="ja-JP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‘E</a:t>
            </a:r>
            <a:r>
              <a:rPr lang="en-GB" altLang="ja-JP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xterior Courtesy Lamps</a:t>
            </a:r>
            <a:r>
              <a:rPr lang="en-GB" altLang="ja-JP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r>
              <a:rPr lang="en-GB" altLang="ja-JP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park condition.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3750" lvl="1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Delete paragraph 5.36. as currently written in previous SIG proposal.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3750" lvl="1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Remove the Energy Indicator and associated requirements.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3750" lvl="1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Remove the Lamp Test Mode and associated requirements. </a:t>
            </a:r>
          </a:p>
          <a:p>
            <a:pPr marL="450850" lvl="1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0850" lvl="1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Remark: these changes do not affect vehicles already type-approved.</a:t>
            </a:r>
            <a:endParaRPr lang="en-US" sz="1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R48.09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0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EBC894-3E82-9F04-FCEE-13FF648F6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Step 2, the SIG will have to continue to develop specifications for lamps allowed under the park condition.</a:t>
            </a:r>
          </a:p>
          <a:p>
            <a:r>
              <a:rPr lang="en-GB" dirty="0"/>
              <a:t>All Contracting Parties are welcome to participate in the future SIG sessions.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25C84B-AF42-AD52-0902-5D913353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E069C29-0E22-FE29-95FE-892C306D576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R48.09 Status Report</a:t>
            </a:r>
          </a:p>
        </p:txBody>
      </p:sp>
    </p:spTree>
    <p:extLst>
      <p:ext uri="{BB962C8B-B14F-4D97-AF65-F5344CB8AC3E}">
        <p14:creationId xmlns:p14="http://schemas.microsoft.com/office/powerpoint/2010/main" val="4130462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EBBAD6-1CA3-4FD1-B62B-2F0AABDF3EF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www.w3.org/XML/1998/namespace"/>
    <ds:schemaRef ds:uri="http://purl.org/dc/dcmitype/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CEF03-A638-407F-9F43-22F5FCCC32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340</Words>
  <Application>Microsoft Office PowerPoint</Application>
  <PresentationFormat>Affichage à l'écran (4:3)</PresentationFormat>
  <Paragraphs>26</Paragraphs>
  <Slides>4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Office ​​テーマ</vt:lpstr>
      <vt:lpstr>think-cell Folie</vt:lpstr>
      <vt:lpstr>Special Interest Group on UN R48.09 (R48.09 SIG)  Status report to GRE-88 April 2023</vt:lpstr>
      <vt:lpstr>Présentation PowerPoint</vt:lpstr>
      <vt:lpstr>Présentation PowerPoint</vt:lpstr>
      <vt:lpstr>SIG on UN R48.09 Status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Jean-Marc Prigent</cp:lastModifiedBy>
  <cp:revision>515</cp:revision>
  <cp:lastPrinted>2022-04-12T01:08:27Z</cp:lastPrinted>
  <dcterms:created xsi:type="dcterms:W3CDTF">2014-08-07T00:59:03Z</dcterms:created>
  <dcterms:modified xsi:type="dcterms:W3CDTF">2023-04-26T09:50:40Z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8" name="MediaServiceImageTags">
    <vt:lpwstr/>
  </property>
  <property fmtid="{D5CDD505-2E9C-101B-9397-08002B2CF9AE}" pid="19" name="gba66df640194346a5267c50f24d4797">
    <vt:lpwstr/>
  </property>
  <property fmtid="{D5CDD505-2E9C-101B-9397-08002B2CF9AE}" pid="20" name="Office_x0020_of_x0020_Origin">
    <vt:lpwstr/>
  </property>
  <property fmtid="{D5CDD505-2E9C-101B-9397-08002B2CF9AE}" pid="21" name="Office of Origin">
    <vt:lpwstr/>
  </property>
</Properties>
</file>