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82" r:id="rId6"/>
    <p:sldId id="273" r:id="rId7"/>
    <p:sldId id="27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warz, Torsten (I/ET-B2)" initials="ST(B" lastIdx="6" clrIdx="0">
    <p:extLst>
      <p:ext uri="{19B8F6BF-5375-455C-9EA6-DF929625EA0E}">
        <p15:presenceInfo xmlns:p15="http://schemas.microsoft.com/office/powerpoint/2012/main" userId="S::torsten.schwarz@audi.de::70f7f55b-7391-448a-a3d4-66805c88f7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FC000"/>
    <a:srgbClr val="403F41"/>
    <a:srgbClr val="818283"/>
    <a:srgbClr val="77787A"/>
    <a:srgbClr val="676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6340" autoAdjust="0"/>
  </p:normalViewPr>
  <p:slideViewPr>
    <p:cSldViewPr snapToGrid="0">
      <p:cViewPr varScale="1">
        <p:scale>
          <a:sx n="78" d="100"/>
          <a:sy n="78" d="100"/>
        </p:scale>
        <p:origin x="114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L Aurelie" userId="93f5d5d4-8cc1-4d16-af29-9a970af641ec" providerId="ADAL" clId="{283CADB4-B38C-4F55-89D7-B0CC55CA61F2}"/>
    <pc:docChg chg="modSld">
      <pc:chgData name="BERTHEL Aurelie" userId="93f5d5d4-8cc1-4d16-af29-9a970af641ec" providerId="ADAL" clId="{283CADB4-B38C-4F55-89D7-B0CC55CA61F2}" dt="2023-03-02T17:20:51.243" v="8" actId="20577"/>
      <pc:docMkLst>
        <pc:docMk/>
      </pc:docMkLst>
      <pc:sldChg chg="modSp mod">
        <pc:chgData name="BERTHEL Aurelie" userId="93f5d5d4-8cc1-4d16-af29-9a970af641ec" providerId="ADAL" clId="{283CADB4-B38C-4F55-89D7-B0CC55CA61F2}" dt="2023-03-02T17:20:51.243" v="8" actId="20577"/>
        <pc:sldMkLst>
          <pc:docMk/>
          <pc:sldMk cId="4235129968" sldId="273"/>
        </pc:sldMkLst>
        <pc:spChg chg="mod">
          <ac:chgData name="BERTHEL Aurelie" userId="93f5d5d4-8cc1-4d16-af29-9a970af641ec" providerId="ADAL" clId="{283CADB4-B38C-4F55-89D7-B0CC55CA61F2}" dt="2023-03-02T17:20:51.243" v="8" actId="20577"/>
          <ac:spMkLst>
            <pc:docMk/>
            <pc:sldMk cId="4235129968" sldId="273"/>
            <ac:spMk id="73" creationId="{B49CF381-C0D1-4929-8977-7C42DFF615F3}"/>
          </ac:spMkLst>
        </pc:spChg>
      </pc:sldChg>
    </pc:docChg>
  </pc:docChgLst>
  <pc:docChgLst>
    <pc:chgData name="Konstantin Glukhenkiy" userId="24b49d37-c936-4e44-8fab-4bfac34f62f4" providerId="ADAL" clId="{9AE12482-D43B-448F-B940-A339C3A96EDD}"/>
    <pc:docChg chg="modSld">
      <pc:chgData name="Konstantin Glukhenkiy" userId="24b49d37-c936-4e44-8fab-4bfac34f62f4" providerId="ADAL" clId="{9AE12482-D43B-448F-B940-A339C3A96EDD}" dt="2023-04-18T12:59:14.349" v="6" actId="6549"/>
      <pc:docMkLst>
        <pc:docMk/>
      </pc:docMkLst>
      <pc:sldChg chg="modSp mod">
        <pc:chgData name="Konstantin Glukhenkiy" userId="24b49d37-c936-4e44-8fab-4bfac34f62f4" providerId="ADAL" clId="{9AE12482-D43B-448F-B940-A339C3A96EDD}" dt="2023-04-18T12:59:14.349" v="6" actId="6549"/>
        <pc:sldMkLst>
          <pc:docMk/>
          <pc:sldMk cId="1036707213" sldId="256"/>
        </pc:sldMkLst>
        <pc:spChg chg="mod">
          <ac:chgData name="Konstantin Glukhenkiy" userId="24b49d37-c936-4e44-8fab-4bfac34f62f4" providerId="ADAL" clId="{9AE12482-D43B-448F-B940-A339C3A96EDD}" dt="2023-04-18T12:59:14.349" v="6" actId="6549"/>
          <ac:spMkLst>
            <pc:docMk/>
            <pc:sldMk cId="1036707213" sldId="256"/>
            <ac:spMk id="9" creationId="{D9997980-BE50-4BB6-B167-B9C9BC2F28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A6B3F-8A1F-428A-9ABA-F87A10A583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0AEB5-7B7F-4628-AB39-24BD0FD240B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77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248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2A9DD-DCD2-4224-8D54-177EA3E97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641E07-57B0-4051-9609-E10F84C77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07ED97-1DE1-49B5-A0C1-4C55CDA3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782-768A-4A26-9529-E254BB331CA5}" type="datetime1">
              <a:rPr lang="de-DE" smtClean="0"/>
              <a:t>18.04.2023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3C1724-C9D7-4AF8-AD5D-9D4786D5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8749DF-A721-46B6-8DBF-5FEF9A90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5E57-7382-4485-9D14-0BD8FAB214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001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8EE125BF-D084-459F-806B-DFAA2DB46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75" t="4754" r="527" b="10762"/>
          <a:stretch/>
        </p:blipFill>
        <p:spPr>
          <a:xfrm>
            <a:off x="0" y="6343650"/>
            <a:ext cx="12192000" cy="51435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61341F-C07C-4737-86E7-A2033E177F5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324447" y="-324447"/>
            <a:ext cx="1437084" cy="208597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B478787-0D5C-4CA1-A746-EA7466FB9D0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264" y="90452"/>
            <a:ext cx="2213485" cy="88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03F4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67686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C86410-30F6-4618-A6D8-3596C63DDE97}"/>
              </a:ext>
            </a:extLst>
          </p:cNvPr>
          <p:cNvSpPr txBox="1"/>
          <p:nvPr/>
        </p:nvSpPr>
        <p:spPr>
          <a:xfrm>
            <a:off x="1101362" y="1121306"/>
            <a:ext cx="99892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Improved failure provisions for UN R149-01 and including “high definition” headlamps  </a:t>
            </a:r>
          </a:p>
          <a:p>
            <a:pPr algn="ctr"/>
            <a:r>
              <a:rPr lang="en-GB" sz="4000" b="1" dirty="0"/>
              <a:t>- Main aspects of the approach -</a:t>
            </a:r>
          </a:p>
          <a:p>
            <a:pPr algn="ctr"/>
            <a:endParaRPr lang="en-GB" sz="40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EDDD34D-1F61-4597-A82A-19A7E3375535}"/>
              </a:ext>
            </a:extLst>
          </p:cNvPr>
          <p:cNvSpPr txBox="1"/>
          <p:nvPr/>
        </p:nvSpPr>
        <p:spPr>
          <a:xfrm>
            <a:off x="4327917" y="3117794"/>
            <a:ext cx="3819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818283"/>
                </a:solidFill>
              </a:rPr>
              <a:t>88</a:t>
            </a:r>
            <a:r>
              <a:rPr lang="en-GB" baseline="30000" dirty="0">
                <a:solidFill>
                  <a:srgbClr val="818283"/>
                </a:solidFill>
              </a:rPr>
              <a:t>th</a:t>
            </a:r>
            <a:r>
              <a:rPr lang="en-GB" dirty="0">
                <a:solidFill>
                  <a:srgbClr val="818283"/>
                </a:solidFill>
              </a:rPr>
              <a:t> GRE session, </a:t>
            </a:r>
            <a:r>
              <a:rPr lang="en-GB" i="1" dirty="0">
                <a:solidFill>
                  <a:srgbClr val="818283"/>
                </a:solidFill>
              </a:rPr>
              <a:t>25-28 April 2023</a:t>
            </a:r>
          </a:p>
          <a:p>
            <a:pPr algn="ctr"/>
            <a:endParaRPr lang="en-GB" dirty="0">
              <a:solidFill>
                <a:srgbClr val="818283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683EFF-8DDA-47F0-9E93-D44881852D78}"/>
              </a:ext>
            </a:extLst>
          </p:cNvPr>
          <p:cNvSpPr txBox="1"/>
          <p:nvPr/>
        </p:nvSpPr>
        <p:spPr>
          <a:xfrm>
            <a:off x="4723100" y="6409509"/>
            <a:ext cx="2745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chemeClr val="bg1"/>
                </a:solidFill>
              </a:rPr>
              <a:t>-GTB/ WG-FL (Front lighting)-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997980-BE50-4BB6-B167-B9C9BC2F2804}"/>
              </a:ext>
            </a:extLst>
          </p:cNvPr>
          <p:cNvSpPr txBox="1"/>
          <p:nvPr/>
        </p:nvSpPr>
        <p:spPr>
          <a:xfrm>
            <a:off x="2305880" y="177000"/>
            <a:ext cx="4834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Informal document GRE-88-10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(88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GRE, 25-28 April 2023, agenda item 7)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678D123-5F58-9D5C-C2BF-B535DCDDA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82" y="3597401"/>
            <a:ext cx="4258025" cy="250296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0218449B-B83A-5CA5-7C5E-F8487AD1152D}"/>
              </a:ext>
            </a:extLst>
          </p:cNvPr>
          <p:cNvSpPr/>
          <p:nvPr/>
        </p:nvSpPr>
        <p:spPr>
          <a:xfrm>
            <a:off x="5754871" y="5086617"/>
            <a:ext cx="168910" cy="1498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82EF9C7-2E52-5C47-2AB9-764FDA23EC72}"/>
              </a:ext>
            </a:extLst>
          </p:cNvPr>
          <p:cNvSpPr/>
          <p:nvPr/>
        </p:nvSpPr>
        <p:spPr>
          <a:xfrm>
            <a:off x="6364471" y="5006407"/>
            <a:ext cx="168910" cy="1498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FFFD485-3206-EC70-2668-B972A65248AD}"/>
              </a:ext>
            </a:extLst>
          </p:cNvPr>
          <p:cNvSpPr/>
          <p:nvPr/>
        </p:nvSpPr>
        <p:spPr>
          <a:xfrm>
            <a:off x="6059671" y="4994051"/>
            <a:ext cx="168910" cy="1498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670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78FABA1-06EA-4E7A-ACC0-9CA09B0D9EBB}"/>
              </a:ext>
            </a:extLst>
          </p:cNvPr>
          <p:cNvSpPr txBox="1"/>
          <p:nvPr/>
        </p:nvSpPr>
        <p:spPr>
          <a:xfrm>
            <a:off x="685801" y="646610"/>
            <a:ext cx="113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Improved failure provisions of “high definition” headlamps </a:t>
            </a:r>
          </a:p>
          <a:p>
            <a:r>
              <a:rPr lang="en-US" sz="2400" b="1" dirty="0"/>
              <a:t>Motivation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45ABBAE-E8EB-4145-93AE-D6369797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6022" y="6391379"/>
            <a:ext cx="404523" cy="365125"/>
          </a:xfrm>
        </p:spPr>
        <p:txBody>
          <a:bodyPr/>
          <a:lstStyle/>
          <a:p>
            <a:pPr algn="l"/>
            <a:fld id="{AAC85E57-7382-4485-9D14-0BD8FAB214FB}" type="slidenum">
              <a:rPr lang="de-DE" sz="1600" smtClean="0">
                <a:solidFill>
                  <a:schemeClr val="bg1"/>
                </a:solidFill>
              </a:rPr>
              <a:pPr algn="l"/>
              <a:t>2</a:t>
            </a:fld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5">
            <a:extLst>
              <a:ext uri="{FF2B5EF4-FFF2-40B4-BE49-F238E27FC236}">
                <a16:creationId xmlns:a16="http://schemas.microsoft.com/office/drawing/2014/main" id="{B49CF381-C0D1-4929-8977-7C42DFF615F3}"/>
              </a:ext>
            </a:extLst>
          </p:cNvPr>
          <p:cNvSpPr txBox="1"/>
          <p:nvPr/>
        </p:nvSpPr>
        <p:spPr>
          <a:xfrm>
            <a:off x="6600017" y="4309353"/>
            <a:ext cx="5055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dirty="0"/>
              <a:t>While new technologies and light sources are available, we now have dipped-beam headlamps constituted of a large number of light-emitting elements where a failure of any first of these does </a:t>
            </a:r>
            <a:r>
              <a:rPr kumimoji="1" lang="en-US" altLang="ja-JP"/>
              <a:t>not lead </a:t>
            </a:r>
            <a:r>
              <a:rPr kumimoji="1" lang="en-US" altLang="ja-JP" dirty="0"/>
              <a:t>to an essential change of performance in photometric values.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1DDD5CD-A4D4-790B-811D-8B68E8F7F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15" t="14294"/>
          <a:stretch/>
        </p:blipFill>
        <p:spPr bwMode="auto">
          <a:xfrm>
            <a:off x="728259" y="4282734"/>
            <a:ext cx="5055644" cy="1830921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3B54F3-6F7F-1420-ED9D-7C7C22A3D861}"/>
              </a:ext>
            </a:extLst>
          </p:cNvPr>
          <p:cNvSpPr txBox="1"/>
          <p:nvPr/>
        </p:nvSpPr>
        <p:spPr>
          <a:xfrm>
            <a:off x="663755" y="1768297"/>
            <a:ext cx="55919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dirty="0"/>
              <a:t>Considering the current regulatory text in UN R48, the failure requirements for principal dipped-beam headlamps using multiple light sources are quite simple and state very generally that, every failure of a LED module shall lead to either switching OFF the LED module(s) of the principal dipped-beam or activating a tell-tale indicating failure. 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D1019AD-54F3-49BD-8D79-D23DB623BB14}"/>
              </a:ext>
            </a:extLst>
          </p:cNvPr>
          <p:cNvGrpSpPr/>
          <p:nvPr/>
        </p:nvGrpSpPr>
        <p:grpSpPr>
          <a:xfrm>
            <a:off x="6888503" y="1958797"/>
            <a:ext cx="4180514" cy="1210332"/>
            <a:chOff x="854946" y="3075202"/>
            <a:chExt cx="4180514" cy="1210332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63302EF1-E849-491F-C716-3EA47236BFFC}"/>
                </a:ext>
              </a:extLst>
            </p:cNvPr>
            <p:cNvGrpSpPr/>
            <p:nvPr/>
          </p:nvGrpSpPr>
          <p:grpSpPr>
            <a:xfrm>
              <a:off x="854946" y="3331655"/>
              <a:ext cx="2301786" cy="751181"/>
              <a:chOff x="912813" y="1652588"/>
              <a:chExt cx="6929437" cy="1285875"/>
            </a:xfrm>
          </p:grpSpPr>
          <p:sp>
            <p:nvSpPr>
              <p:cNvPr id="29" name="Freihandform 53">
                <a:extLst>
                  <a:ext uri="{FF2B5EF4-FFF2-40B4-BE49-F238E27FC236}">
                    <a16:creationId xmlns:a16="http://schemas.microsoft.com/office/drawing/2014/main" id="{2387F3E4-5A1E-82A5-E501-8115B4D0E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1501" y="1915040"/>
                <a:ext cx="6393773" cy="869181"/>
              </a:xfrm>
              <a:custGeom>
                <a:avLst/>
                <a:gdLst>
                  <a:gd name="T0" fmla="*/ 3906545 w 6984670"/>
                  <a:gd name="T1" fmla="*/ 3736 h 1484416"/>
                  <a:gd name="T2" fmla="*/ 7139 w 6984670"/>
                  <a:gd name="T3" fmla="*/ 26153 h 1484416"/>
                  <a:gd name="T4" fmla="*/ 3949397 w 6984670"/>
                  <a:gd name="T5" fmla="*/ 117959 h 1484416"/>
                  <a:gd name="T6" fmla="*/ 21261027 w 6984670"/>
                  <a:gd name="T7" fmla="*/ 117959 h 1484416"/>
                  <a:gd name="T8" fmla="*/ 25203294 w 6984670"/>
                  <a:gd name="T9" fmla="*/ 25086 h 1484416"/>
                  <a:gd name="T10" fmla="*/ 21261027 w 6984670"/>
                  <a:gd name="T11" fmla="*/ 3736 h 1484416"/>
                  <a:gd name="T12" fmla="*/ 3906545 w 6984670"/>
                  <a:gd name="T13" fmla="*/ 3736 h 14844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984670"/>
                  <a:gd name="T22" fmla="*/ 0 h 1484416"/>
                  <a:gd name="T23" fmla="*/ 6984670 w 6984670"/>
                  <a:gd name="T24" fmla="*/ 1484416 h 14844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984670" h="1484416">
                    <a:moveTo>
                      <a:pt x="1082633" y="41564"/>
                    </a:moveTo>
                    <a:cubicBezTo>
                      <a:pt x="100940" y="83128"/>
                      <a:pt x="0" y="79169"/>
                      <a:pt x="1979" y="290946"/>
                    </a:cubicBezTo>
                    <a:cubicBezTo>
                      <a:pt x="3958" y="502723"/>
                      <a:pt x="112815" y="1142011"/>
                      <a:pt x="1094508" y="1312224"/>
                    </a:cubicBezTo>
                    <a:cubicBezTo>
                      <a:pt x="2076201" y="1482437"/>
                      <a:pt x="4910446" y="1484416"/>
                      <a:pt x="5892140" y="1312224"/>
                    </a:cubicBezTo>
                    <a:cubicBezTo>
                      <a:pt x="6873834" y="1140032"/>
                      <a:pt x="6984670" y="490848"/>
                      <a:pt x="6984670" y="279071"/>
                    </a:cubicBezTo>
                    <a:cubicBezTo>
                      <a:pt x="6984670" y="67294"/>
                      <a:pt x="6875813" y="81148"/>
                      <a:pt x="5892140" y="41564"/>
                    </a:cubicBezTo>
                    <a:cubicBezTo>
                      <a:pt x="4908467" y="1980"/>
                      <a:pt x="2064326" y="0"/>
                      <a:pt x="1082633" y="41564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7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endParaRPr lang="it-IT" dirty="0"/>
              </a:p>
            </p:txBody>
          </p:sp>
          <p:grpSp>
            <p:nvGrpSpPr>
              <p:cNvPr id="30" name="Gruppieren 46">
                <a:extLst>
                  <a:ext uri="{FF2B5EF4-FFF2-40B4-BE49-F238E27FC236}">
                    <a16:creationId xmlns:a16="http://schemas.microsoft.com/office/drawing/2014/main" id="{8F890FE8-9AE4-ADCB-E377-6BA10BEA43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813" y="1652588"/>
                <a:ext cx="6929437" cy="1285875"/>
                <a:chOff x="1093508" y="5250404"/>
                <a:chExt cx="6929437" cy="1285875"/>
              </a:xfrm>
            </p:grpSpPr>
            <p:cxnSp>
              <p:nvCxnSpPr>
                <p:cNvPr id="64" name="Gerade Verbindung 25">
                  <a:extLst>
                    <a:ext uri="{FF2B5EF4-FFF2-40B4-BE49-F238E27FC236}">
                      <a16:creationId xmlns:a16="http://schemas.microsoft.com/office/drawing/2014/main" id="{75DE6B79-9E18-66F7-4FFF-1A7B084503F9}"/>
                    </a:ext>
                  </a:extLst>
                </p:cNvPr>
                <p:cNvCxnSpPr/>
                <p:nvPr/>
              </p:nvCxnSpPr>
              <p:spPr bwMode="auto">
                <a:xfrm>
                  <a:off x="1164945" y="5463129"/>
                  <a:ext cx="6858000" cy="1587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Gerade Verbindung 27">
                  <a:extLst>
                    <a:ext uri="{FF2B5EF4-FFF2-40B4-BE49-F238E27FC236}">
                      <a16:creationId xmlns:a16="http://schemas.microsoft.com/office/drawing/2014/main" id="{0553A54B-E8AF-6238-411B-46D644BD15D4}"/>
                    </a:ext>
                  </a:extLst>
                </p:cNvPr>
                <p:cNvCxnSpPr/>
                <p:nvPr/>
              </p:nvCxnSpPr>
              <p:spPr bwMode="auto">
                <a:xfrm>
                  <a:off x="4593945" y="5463129"/>
                  <a:ext cx="1785938" cy="928687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Gerade Verbindung 22">
                  <a:extLst>
                    <a:ext uri="{FF2B5EF4-FFF2-40B4-BE49-F238E27FC236}">
                      <a16:creationId xmlns:a16="http://schemas.microsoft.com/office/drawing/2014/main" id="{4D34CFDC-25DB-A9DA-3D8B-DA3216C25A7E}"/>
                    </a:ext>
                  </a:extLst>
                </p:cNvPr>
                <p:cNvCxnSpPr/>
                <p:nvPr/>
              </p:nvCxnSpPr>
              <p:spPr bwMode="auto">
                <a:xfrm rot="5400000" flipH="1" flipV="1">
                  <a:off x="3951008" y="5891754"/>
                  <a:ext cx="1285875" cy="3175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Gerade Verbindung 28">
                  <a:extLst>
                    <a:ext uri="{FF2B5EF4-FFF2-40B4-BE49-F238E27FC236}">
                      <a16:creationId xmlns:a16="http://schemas.microsoft.com/office/drawing/2014/main" id="{CE725549-FA84-4D27-48E2-4B209E0002B9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2879445" y="5463129"/>
                  <a:ext cx="1714500" cy="85725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Gerade Verbindung 26">
                  <a:extLst>
                    <a:ext uri="{FF2B5EF4-FFF2-40B4-BE49-F238E27FC236}">
                      <a16:creationId xmlns:a16="http://schemas.microsoft.com/office/drawing/2014/main" id="{C1C0CFC6-3AD4-C696-FDE3-2637FAAE34CA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1093508" y="5463129"/>
                  <a:ext cx="3500437" cy="642937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Freihandform 55">
                <a:extLst>
                  <a:ext uri="{FF2B5EF4-FFF2-40B4-BE49-F238E27FC236}">
                    <a16:creationId xmlns:a16="http://schemas.microsoft.com/office/drawing/2014/main" id="{641C1D0B-729F-7305-C238-4C4F1E9DA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745" y="1704561"/>
                <a:ext cx="3337532" cy="620726"/>
              </a:xfrm>
              <a:custGeom>
                <a:avLst/>
                <a:gdLst>
                  <a:gd name="T0" fmla="*/ 1648944 w 3428010"/>
                  <a:gd name="T1" fmla="*/ 53659 h 795647"/>
                  <a:gd name="T2" fmla="*/ 2123462 w 3428010"/>
                  <a:gd name="T3" fmla="*/ 8884 h 795647"/>
                  <a:gd name="T4" fmla="*/ 2740332 w 3428010"/>
                  <a:gd name="T5" fmla="*/ 11016 h 795647"/>
                  <a:gd name="T6" fmla="*/ 3238572 w 3428010"/>
                  <a:gd name="T7" fmla="*/ 74979 h 795647"/>
                  <a:gd name="T8" fmla="*/ 1625217 w 3428010"/>
                  <a:gd name="T9" fmla="*/ 138943 h 795647"/>
                  <a:gd name="T10" fmla="*/ 0 w 3428010"/>
                  <a:gd name="T11" fmla="*/ 51526 h 795647"/>
                  <a:gd name="T12" fmla="*/ 1648944 w 3428010"/>
                  <a:gd name="T13" fmla="*/ 53659 h 7956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28010"/>
                  <a:gd name="T22" fmla="*/ 0 h 795647"/>
                  <a:gd name="T23" fmla="*/ 3428010 w 3428010"/>
                  <a:gd name="T24" fmla="*/ 795647 h 795647"/>
                  <a:gd name="connsiteX0" fmla="*/ 1668093 w 3300262"/>
                  <a:gd name="connsiteY0" fmla="*/ 281301 h 762729"/>
                  <a:gd name="connsiteX1" fmla="*/ 2143106 w 3300262"/>
                  <a:gd name="connsiteY1" fmla="*/ 31919 h 762729"/>
                  <a:gd name="connsiteX2" fmla="*/ 2760623 w 3300262"/>
                  <a:gd name="connsiteY2" fmla="*/ 43794 h 762729"/>
                  <a:gd name="connsiteX3" fmla="*/ 3259386 w 3300262"/>
                  <a:gd name="connsiteY3" fmla="*/ 400054 h 762729"/>
                  <a:gd name="connsiteX4" fmla="*/ 1644342 w 3300262"/>
                  <a:gd name="connsiteY4" fmla="*/ 756314 h 762729"/>
                  <a:gd name="connsiteX5" fmla="*/ 850922 w 3300262"/>
                  <a:gd name="connsiteY5" fmla="*/ 602491 h 762729"/>
                  <a:gd name="connsiteX6" fmla="*/ 17423 w 3300262"/>
                  <a:gd name="connsiteY6" fmla="*/ 269426 h 762729"/>
                  <a:gd name="connsiteX7" fmla="*/ 1668093 w 3300262"/>
                  <a:gd name="connsiteY7" fmla="*/ 281301 h 762729"/>
                  <a:gd name="connsiteX0" fmla="*/ 1672084 w 3304253"/>
                  <a:gd name="connsiteY0" fmla="*/ 281301 h 770531"/>
                  <a:gd name="connsiteX1" fmla="*/ 2147097 w 3304253"/>
                  <a:gd name="connsiteY1" fmla="*/ 31919 h 770531"/>
                  <a:gd name="connsiteX2" fmla="*/ 2764614 w 3304253"/>
                  <a:gd name="connsiteY2" fmla="*/ 43794 h 770531"/>
                  <a:gd name="connsiteX3" fmla="*/ 3263377 w 3304253"/>
                  <a:gd name="connsiteY3" fmla="*/ 400054 h 770531"/>
                  <a:gd name="connsiteX4" fmla="*/ 1648333 w 3304253"/>
                  <a:gd name="connsiteY4" fmla="*/ 756314 h 770531"/>
                  <a:gd name="connsiteX5" fmla="*/ 703812 w 3304253"/>
                  <a:gd name="connsiteY5" fmla="*/ 681994 h 770531"/>
                  <a:gd name="connsiteX6" fmla="*/ 21414 w 3304253"/>
                  <a:gd name="connsiteY6" fmla="*/ 269426 h 770531"/>
                  <a:gd name="connsiteX7" fmla="*/ 1672084 w 3304253"/>
                  <a:gd name="connsiteY7" fmla="*/ 281301 h 770531"/>
                  <a:gd name="connsiteX0" fmla="*/ 1672084 w 3266316"/>
                  <a:gd name="connsiteY0" fmla="*/ 281301 h 761006"/>
                  <a:gd name="connsiteX1" fmla="*/ 2147097 w 3266316"/>
                  <a:gd name="connsiteY1" fmla="*/ 31919 h 761006"/>
                  <a:gd name="connsiteX2" fmla="*/ 2764614 w 3266316"/>
                  <a:gd name="connsiteY2" fmla="*/ 43794 h 761006"/>
                  <a:gd name="connsiteX3" fmla="*/ 3263377 w 3266316"/>
                  <a:gd name="connsiteY3" fmla="*/ 400054 h 761006"/>
                  <a:gd name="connsiteX4" fmla="*/ 2532931 w 3266316"/>
                  <a:gd name="connsiteY4" fmla="*/ 612429 h 761006"/>
                  <a:gd name="connsiteX5" fmla="*/ 1648333 w 3266316"/>
                  <a:gd name="connsiteY5" fmla="*/ 756314 h 761006"/>
                  <a:gd name="connsiteX6" fmla="*/ 703812 w 3266316"/>
                  <a:gd name="connsiteY6" fmla="*/ 681994 h 761006"/>
                  <a:gd name="connsiteX7" fmla="*/ 21414 w 3266316"/>
                  <a:gd name="connsiteY7" fmla="*/ 269426 h 761006"/>
                  <a:gd name="connsiteX8" fmla="*/ 1672084 w 3266316"/>
                  <a:gd name="connsiteY8" fmla="*/ 281301 h 761006"/>
                  <a:gd name="connsiteX0" fmla="*/ 1672084 w 3266888"/>
                  <a:gd name="connsiteY0" fmla="*/ 281301 h 761006"/>
                  <a:gd name="connsiteX1" fmla="*/ 2147097 w 3266888"/>
                  <a:gd name="connsiteY1" fmla="*/ 31919 h 761006"/>
                  <a:gd name="connsiteX2" fmla="*/ 2764614 w 3266888"/>
                  <a:gd name="connsiteY2" fmla="*/ 43794 h 761006"/>
                  <a:gd name="connsiteX3" fmla="*/ 3263377 w 3266888"/>
                  <a:gd name="connsiteY3" fmla="*/ 400054 h 761006"/>
                  <a:gd name="connsiteX4" fmla="*/ 2509073 w 3266888"/>
                  <a:gd name="connsiteY4" fmla="*/ 691933 h 761006"/>
                  <a:gd name="connsiteX5" fmla="*/ 1648333 w 3266888"/>
                  <a:gd name="connsiteY5" fmla="*/ 756314 h 761006"/>
                  <a:gd name="connsiteX6" fmla="*/ 703812 w 3266888"/>
                  <a:gd name="connsiteY6" fmla="*/ 681994 h 761006"/>
                  <a:gd name="connsiteX7" fmla="*/ 21414 w 3266888"/>
                  <a:gd name="connsiteY7" fmla="*/ 269426 h 761006"/>
                  <a:gd name="connsiteX8" fmla="*/ 1672084 w 3266888"/>
                  <a:gd name="connsiteY8" fmla="*/ 281301 h 76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66888" h="761006">
                    <a:moveTo>
                      <a:pt x="1672084" y="281301"/>
                    </a:moveTo>
                    <a:cubicBezTo>
                      <a:pt x="1818546" y="176402"/>
                      <a:pt x="1965009" y="71504"/>
                      <a:pt x="2147097" y="31919"/>
                    </a:cubicBezTo>
                    <a:cubicBezTo>
                      <a:pt x="2329185" y="-7665"/>
                      <a:pt x="2578567" y="-17562"/>
                      <a:pt x="2764614" y="43794"/>
                    </a:cubicBezTo>
                    <a:cubicBezTo>
                      <a:pt x="2950661" y="105150"/>
                      <a:pt x="3305967" y="292031"/>
                      <a:pt x="3263377" y="400054"/>
                    </a:cubicBezTo>
                    <a:cubicBezTo>
                      <a:pt x="3220787" y="508077"/>
                      <a:pt x="2778247" y="632556"/>
                      <a:pt x="2509073" y="691933"/>
                    </a:cubicBezTo>
                    <a:cubicBezTo>
                      <a:pt x="2239899" y="751310"/>
                      <a:pt x="1953186" y="744720"/>
                      <a:pt x="1648333" y="756314"/>
                    </a:cubicBezTo>
                    <a:cubicBezTo>
                      <a:pt x="1343480" y="767908"/>
                      <a:pt x="974965" y="763142"/>
                      <a:pt x="703812" y="681994"/>
                    </a:cubicBezTo>
                    <a:cubicBezTo>
                      <a:pt x="432659" y="600846"/>
                      <a:pt x="-114781" y="322958"/>
                      <a:pt x="21414" y="269426"/>
                    </a:cubicBezTo>
                    <a:lnTo>
                      <a:pt x="1672084" y="281301"/>
                    </a:lnTo>
                    <a:close/>
                  </a:path>
                </a:pathLst>
              </a:custGeom>
              <a:solidFill>
                <a:srgbClr val="FDB602">
                  <a:alpha val="7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endParaRPr lang="it-IT" dirty="0"/>
              </a:p>
            </p:txBody>
          </p: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EB5EF071-4DB0-A71A-77AB-346A51F293D4}"/>
                </a:ext>
              </a:extLst>
            </p:cNvPr>
            <p:cNvGrpSpPr/>
            <p:nvPr/>
          </p:nvGrpSpPr>
          <p:grpSpPr>
            <a:xfrm>
              <a:off x="3461307" y="3075202"/>
              <a:ext cx="1573692" cy="488303"/>
              <a:chOff x="3120755" y="2888213"/>
              <a:chExt cx="2301786" cy="840378"/>
            </a:xfrm>
          </p:grpSpPr>
          <p:grpSp>
            <p:nvGrpSpPr>
              <p:cNvPr id="20" name="Gruppieren 19">
                <a:extLst>
                  <a:ext uri="{FF2B5EF4-FFF2-40B4-BE49-F238E27FC236}">
                    <a16:creationId xmlns:a16="http://schemas.microsoft.com/office/drawing/2014/main" id="{5DF9EF90-99A6-0011-EEDF-341A7EBDAAF9}"/>
                  </a:ext>
                </a:extLst>
              </p:cNvPr>
              <p:cNvGrpSpPr/>
              <p:nvPr/>
            </p:nvGrpSpPr>
            <p:grpSpPr>
              <a:xfrm>
                <a:off x="3120755" y="2977410"/>
                <a:ext cx="2301786" cy="751181"/>
                <a:chOff x="912813" y="1652588"/>
                <a:chExt cx="6929437" cy="1285875"/>
              </a:xfrm>
            </p:grpSpPr>
            <p:grpSp>
              <p:nvGrpSpPr>
                <p:cNvPr id="22" name="Gruppieren 46">
                  <a:extLst>
                    <a:ext uri="{FF2B5EF4-FFF2-40B4-BE49-F238E27FC236}">
                      <a16:creationId xmlns:a16="http://schemas.microsoft.com/office/drawing/2014/main" id="{500B3512-D25A-0323-633E-A571707B1C5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12813" y="1652588"/>
                  <a:ext cx="6929437" cy="1285875"/>
                  <a:chOff x="1093508" y="5250404"/>
                  <a:chExt cx="6929437" cy="1285875"/>
                </a:xfrm>
              </p:grpSpPr>
              <p:cxnSp>
                <p:nvCxnSpPr>
                  <p:cNvPr id="24" name="Gerade Verbindung 25">
                    <a:extLst>
                      <a:ext uri="{FF2B5EF4-FFF2-40B4-BE49-F238E27FC236}">
                        <a16:creationId xmlns:a16="http://schemas.microsoft.com/office/drawing/2014/main" id="{643F3212-0D86-FF3A-A477-CDAD0608E42D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164945" y="5463129"/>
                    <a:ext cx="6858000" cy="1587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Gerade Verbindung 27">
                    <a:extLst>
                      <a:ext uri="{FF2B5EF4-FFF2-40B4-BE49-F238E27FC236}">
                        <a16:creationId xmlns:a16="http://schemas.microsoft.com/office/drawing/2014/main" id="{E654FAAB-F8CA-1F97-4630-CB133015FE74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4593945" y="5463129"/>
                    <a:ext cx="1785938" cy="928687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Gerade Verbindung 22">
                    <a:extLst>
                      <a:ext uri="{FF2B5EF4-FFF2-40B4-BE49-F238E27FC236}">
                        <a16:creationId xmlns:a16="http://schemas.microsoft.com/office/drawing/2014/main" id="{046C4A17-748B-B0BD-A488-A7F856CD3504}"/>
                      </a:ext>
                    </a:extLst>
                  </p:cNvPr>
                  <p:cNvCxnSpPr/>
                  <p:nvPr/>
                </p:nvCxnSpPr>
                <p:spPr bwMode="auto">
                  <a:xfrm rot="5400000" flipH="1" flipV="1">
                    <a:off x="3951008" y="5891754"/>
                    <a:ext cx="1285875" cy="3175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Gerade Verbindung 28">
                    <a:extLst>
                      <a:ext uri="{FF2B5EF4-FFF2-40B4-BE49-F238E27FC236}">
                        <a16:creationId xmlns:a16="http://schemas.microsoft.com/office/drawing/2014/main" id="{A879B9FE-76AE-2259-7D5C-7D70CAF8ACA0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879445" y="5463129"/>
                    <a:ext cx="1714500" cy="85725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Gerade Verbindung 26">
                    <a:extLst>
                      <a:ext uri="{FF2B5EF4-FFF2-40B4-BE49-F238E27FC236}">
                        <a16:creationId xmlns:a16="http://schemas.microsoft.com/office/drawing/2014/main" id="{417D85ED-F0FC-C634-ECFE-1832CB76554A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1093508" y="5463129"/>
                    <a:ext cx="3500437" cy="642937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Freihandform 55">
                  <a:extLst>
                    <a:ext uri="{FF2B5EF4-FFF2-40B4-BE49-F238E27FC236}">
                      <a16:creationId xmlns:a16="http://schemas.microsoft.com/office/drawing/2014/main" id="{CF2F2D70-C8B0-4065-DC19-9E2205DF9E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7745" y="1704561"/>
                  <a:ext cx="3337532" cy="620726"/>
                </a:xfrm>
                <a:custGeom>
                  <a:avLst/>
                  <a:gdLst>
                    <a:gd name="T0" fmla="*/ 1648944 w 3428010"/>
                    <a:gd name="T1" fmla="*/ 53659 h 795647"/>
                    <a:gd name="T2" fmla="*/ 2123462 w 3428010"/>
                    <a:gd name="T3" fmla="*/ 8884 h 795647"/>
                    <a:gd name="T4" fmla="*/ 2740332 w 3428010"/>
                    <a:gd name="T5" fmla="*/ 11016 h 795647"/>
                    <a:gd name="T6" fmla="*/ 3238572 w 3428010"/>
                    <a:gd name="T7" fmla="*/ 74979 h 795647"/>
                    <a:gd name="T8" fmla="*/ 1625217 w 3428010"/>
                    <a:gd name="T9" fmla="*/ 138943 h 795647"/>
                    <a:gd name="T10" fmla="*/ 0 w 3428010"/>
                    <a:gd name="T11" fmla="*/ 51526 h 795647"/>
                    <a:gd name="T12" fmla="*/ 1648944 w 3428010"/>
                    <a:gd name="T13" fmla="*/ 53659 h 7956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428010"/>
                    <a:gd name="T22" fmla="*/ 0 h 795647"/>
                    <a:gd name="T23" fmla="*/ 3428010 w 3428010"/>
                    <a:gd name="T24" fmla="*/ 795647 h 795647"/>
                    <a:gd name="connsiteX0" fmla="*/ 1668093 w 3300262"/>
                    <a:gd name="connsiteY0" fmla="*/ 281301 h 762729"/>
                    <a:gd name="connsiteX1" fmla="*/ 2143106 w 3300262"/>
                    <a:gd name="connsiteY1" fmla="*/ 31919 h 762729"/>
                    <a:gd name="connsiteX2" fmla="*/ 2760623 w 3300262"/>
                    <a:gd name="connsiteY2" fmla="*/ 43794 h 762729"/>
                    <a:gd name="connsiteX3" fmla="*/ 3259386 w 3300262"/>
                    <a:gd name="connsiteY3" fmla="*/ 400054 h 762729"/>
                    <a:gd name="connsiteX4" fmla="*/ 1644342 w 3300262"/>
                    <a:gd name="connsiteY4" fmla="*/ 756314 h 762729"/>
                    <a:gd name="connsiteX5" fmla="*/ 850922 w 3300262"/>
                    <a:gd name="connsiteY5" fmla="*/ 602491 h 762729"/>
                    <a:gd name="connsiteX6" fmla="*/ 17423 w 3300262"/>
                    <a:gd name="connsiteY6" fmla="*/ 269426 h 762729"/>
                    <a:gd name="connsiteX7" fmla="*/ 1668093 w 3300262"/>
                    <a:gd name="connsiteY7" fmla="*/ 281301 h 762729"/>
                    <a:gd name="connsiteX0" fmla="*/ 1672084 w 3304253"/>
                    <a:gd name="connsiteY0" fmla="*/ 281301 h 770531"/>
                    <a:gd name="connsiteX1" fmla="*/ 2147097 w 3304253"/>
                    <a:gd name="connsiteY1" fmla="*/ 31919 h 770531"/>
                    <a:gd name="connsiteX2" fmla="*/ 2764614 w 3304253"/>
                    <a:gd name="connsiteY2" fmla="*/ 43794 h 770531"/>
                    <a:gd name="connsiteX3" fmla="*/ 3263377 w 3304253"/>
                    <a:gd name="connsiteY3" fmla="*/ 400054 h 770531"/>
                    <a:gd name="connsiteX4" fmla="*/ 1648333 w 3304253"/>
                    <a:gd name="connsiteY4" fmla="*/ 756314 h 770531"/>
                    <a:gd name="connsiteX5" fmla="*/ 703812 w 3304253"/>
                    <a:gd name="connsiteY5" fmla="*/ 681994 h 770531"/>
                    <a:gd name="connsiteX6" fmla="*/ 21414 w 3304253"/>
                    <a:gd name="connsiteY6" fmla="*/ 269426 h 770531"/>
                    <a:gd name="connsiteX7" fmla="*/ 1672084 w 3304253"/>
                    <a:gd name="connsiteY7" fmla="*/ 281301 h 770531"/>
                    <a:gd name="connsiteX0" fmla="*/ 1672084 w 3266316"/>
                    <a:gd name="connsiteY0" fmla="*/ 281301 h 761006"/>
                    <a:gd name="connsiteX1" fmla="*/ 2147097 w 3266316"/>
                    <a:gd name="connsiteY1" fmla="*/ 31919 h 761006"/>
                    <a:gd name="connsiteX2" fmla="*/ 2764614 w 3266316"/>
                    <a:gd name="connsiteY2" fmla="*/ 43794 h 761006"/>
                    <a:gd name="connsiteX3" fmla="*/ 3263377 w 3266316"/>
                    <a:gd name="connsiteY3" fmla="*/ 400054 h 761006"/>
                    <a:gd name="connsiteX4" fmla="*/ 2532931 w 3266316"/>
                    <a:gd name="connsiteY4" fmla="*/ 612429 h 761006"/>
                    <a:gd name="connsiteX5" fmla="*/ 1648333 w 3266316"/>
                    <a:gd name="connsiteY5" fmla="*/ 756314 h 761006"/>
                    <a:gd name="connsiteX6" fmla="*/ 703812 w 3266316"/>
                    <a:gd name="connsiteY6" fmla="*/ 681994 h 761006"/>
                    <a:gd name="connsiteX7" fmla="*/ 21414 w 3266316"/>
                    <a:gd name="connsiteY7" fmla="*/ 269426 h 761006"/>
                    <a:gd name="connsiteX8" fmla="*/ 1672084 w 3266316"/>
                    <a:gd name="connsiteY8" fmla="*/ 281301 h 761006"/>
                    <a:gd name="connsiteX0" fmla="*/ 1672084 w 3266888"/>
                    <a:gd name="connsiteY0" fmla="*/ 281301 h 761006"/>
                    <a:gd name="connsiteX1" fmla="*/ 2147097 w 3266888"/>
                    <a:gd name="connsiteY1" fmla="*/ 31919 h 761006"/>
                    <a:gd name="connsiteX2" fmla="*/ 2764614 w 3266888"/>
                    <a:gd name="connsiteY2" fmla="*/ 43794 h 761006"/>
                    <a:gd name="connsiteX3" fmla="*/ 3263377 w 3266888"/>
                    <a:gd name="connsiteY3" fmla="*/ 400054 h 761006"/>
                    <a:gd name="connsiteX4" fmla="*/ 2509073 w 3266888"/>
                    <a:gd name="connsiteY4" fmla="*/ 691933 h 761006"/>
                    <a:gd name="connsiteX5" fmla="*/ 1648333 w 3266888"/>
                    <a:gd name="connsiteY5" fmla="*/ 756314 h 761006"/>
                    <a:gd name="connsiteX6" fmla="*/ 703812 w 3266888"/>
                    <a:gd name="connsiteY6" fmla="*/ 681994 h 761006"/>
                    <a:gd name="connsiteX7" fmla="*/ 21414 w 3266888"/>
                    <a:gd name="connsiteY7" fmla="*/ 269426 h 761006"/>
                    <a:gd name="connsiteX8" fmla="*/ 1672084 w 3266888"/>
                    <a:gd name="connsiteY8" fmla="*/ 281301 h 7610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66888" h="761006">
                      <a:moveTo>
                        <a:pt x="1672084" y="281301"/>
                      </a:moveTo>
                      <a:cubicBezTo>
                        <a:pt x="1818546" y="176402"/>
                        <a:pt x="1965009" y="71504"/>
                        <a:pt x="2147097" y="31919"/>
                      </a:cubicBezTo>
                      <a:cubicBezTo>
                        <a:pt x="2329185" y="-7665"/>
                        <a:pt x="2578567" y="-17562"/>
                        <a:pt x="2764614" y="43794"/>
                      </a:cubicBezTo>
                      <a:cubicBezTo>
                        <a:pt x="2950661" y="105150"/>
                        <a:pt x="3305967" y="292031"/>
                        <a:pt x="3263377" y="400054"/>
                      </a:cubicBezTo>
                      <a:cubicBezTo>
                        <a:pt x="3220787" y="508077"/>
                        <a:pt x="2778247" y="632556"/>
                        <a:pt x="2509073" y="691933"/>
                      </a:cubicBezTo>
                      <a:cubicBezTo>
                        <a:pt x="2239899" y="751310"/>
                        <a:pt x="1953186" y="744720"/>
                        <a:pt x="1648333" y="756314"/>
                      </a:cubicBezTo>
                      <a:cubicBezTo>
                        <a:pt x="1343480" y="767908"/>
                        <a:pt x="974965" y="763142"/>
                        <a:pt x="703812" y="681994"/>
                      </a:cubicBezTo>
                      <a:cubicBezTo>
                        <a:pt x="432659" y="600846"/>
                        <a:pt x="-114781" y="322958"/>
                        <a:pt x="21414" y="269426"/>
                      </a:cubicBezTo>
                      <a:lnTo>
                        <a:pt x="1672084" y="281301"/>
                      </a:lnTo>
                      <a:close/>
                    </a:path>
                  </a:pathLst>
                </a:custGeom>
                <a:solidFill>
                  <a:srgbClr val="FDB602">
                    <a:alpha val="7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endParaRPr lang="it-IT" dirty="0"/>
                </a:p>
              </p:txBody>
            </p:sp>
          </p:grp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E5801253-7CD2-E19E-6A62-9E9819AC11E0}"/>
                  </a:ext>
                </a:extLst>
              </p:cNvPr>
              <p:cNvSpPr/>
              <p:nvPr/>
            </p:nvSpPr>
            <p:spPr>
              <a:xfrm>
                <a:off x="3134582" y="2888213"/>
                <a:ext cx="2278056" cy="774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8BCB5EE-6C07-DEE4-1D86-F2BB9742E838}"/>
                </a:ext>
              </a:extLst>
            </p:cNvPr>
            <p:cNvGrpSpPr/>
            <p:nvPr/>
          </p:nvGrpSpPr>
          <p:grpSpPr>
            <a:xfrm>
              <a:off x="3461768" y="3832394"/>
              <a:ext cx="1573692" cy="453140"/>
              <a:chOff x="3110852" y="3889618"/>
              <a:chExt cx="2301786" cy="779862"/>
            </a:xfrm>
          </p:grpSpPr>
          <p:grpSp>
            <p:nvGrpSpPr>
              <p:cNvPr id="11" name="Gruppieren 10">
                <a:extLst>
                  <a:ext uri="{FF2B5EF4-FFF2-40B4-BE49-F238E27FC236}">
                    <a16:creationId xmlns:a16="http://schemas.microsoft.com/office/drawing/2014/main" id="{50F364BD-B1AF-DC5A-CECC-5DCB9C0CDDB8}"/>
                  </a:ext>
                </a:extLst>
              </p:cNvPr>
              <p:cNvGrpSpPr/>
              <p:nvPr/>
            </p:nvGrpSpPr>
            <p:grpSpPr>
              <a:xfrm>
                <a:off x="3110852" y="3889618"/>
                <a:ext cx="2301786" cy="751181"/>
                <a:chOff x="912813" y="1652588"/>
                <a:chExt cx="6929437" cy="1285875"/>
              </a:xfrm>
            </p:grpSpPr>
            <p:sp>
              <p:nvSpPr>
                <p:cNvPr id="13" name="Freihandform 53">
                  <a:extLst>
                    <a:ext uri="{FF2B5EF4-FFF2-40B4-BE49-F238E27FC236}">
                      <a16:creationId xmlns:a16="http://schemas.microsoft.com/office/drawing/2014/main" id="{E0712A2B-5A0A-8937-9417-B34E183C3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1501" y="1915040"/>
                  <a:ext cx="6393773" cy="869181"/>
                </a:xfrm>
                <a:custGeom>
                  <a:avLst/>
                  <a:gdLst>
                    <a:gd name="T0" fmla="*/ 3906545 w 6984670"/>
                    <a:gd name="T1" fmla="*/ 3736 h 1484416"/>
                    <a:gd name="T2" fmla="*/ 7139 w 6984670"/>
                    <a:gd name="T3" fmla="*/ 26153 h 1484416"/>
                    <a:gd name="T4" fmla="*/ 3949397 w 6984670"/>
                    <a:gd name="T5" fmla="*/ 117959 h 1484416"/>
                    <a:gd name="T6" fmla="*/ 21261027 w 6984670"/>
                    <a:gd name="T7" fmla="*/ 117959 h 1484416"/>
                    <a:gd name="T8" fmla="*/ 25203294 w 6984670"/>
                    <a:gd name="T9" fmla="*/ 25086 h 1484416"/>
                    <a:gd name="T10" fmla="*/ 21261027 w 6984670"/>
                    <a:gd name="T11" fmla="*/ 3736 h 1484416"/>
                    <a:gd name="T12" fmla="*/ 3906545 w 6984670"/>
                    <a:gd name="T13" fmla="*/ 3736 h 14844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984670"/>
                    <a:gd name="T22" fmla="*/ 0 h 1484416"/>
                    <a:gd name="T23" fmla="*/ 6984670 w 6984670"/>
                    <a:gd name="T24" fmla="*/ 1484416 h 14844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984670" h="1484416">
                      <a:moveTo>
                        <a:pt x="1082633" y="41564"/>
                      </a:moveTo>
                      <a:cubicBezTo>
                        <a:pt x="100940" y="83128"/>
                        <a:pt x="0" y="79169"/>
                        <a:pt x="1979" y="290946"/>
                      </a:cubicBezTo>
                      <a:cubicBezTo>
                        <a:pt x="3958" y="502723"/>
                        <a:pt x="112815" y="1142011"/>
                        <a:pt x="1094508" y="1312224"/>
                      </a:cubicBezTo>
                      <a:cubicBezTo>
                        <a:pt x="2076201" y="1482437"/>
                        <a:pt x="4910446" y="1484416"/>
                        <a:pt x="5892140" y="1312224"/>
                      </a:cubicBezTo>
                      <a:cubicBezTo>
                        <a:pt x="6873834" y="1140032"/>
                        <a:pt x="6984670" y="490848"/>
                        <a:pt x="6984670" y="279071"/>
                      </a:cubicBezTo>
                      <a:cubicBezTo>
                        <a:pt x="6984670" y="67294"/>
                        <a:pt x="6875813" y="81148"/>
                        <a:pt x="5892140" y="41564"/>
                      </a:cubicBezTo>
                      <a:cubicBezTo>
                        <a:pt x="4908467" y="1980"/>
                        <a:pt x="2064326" y="0"/>
                        <a:pt x="1082633" y="41564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7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endParaRPr lang="it-IT" dirty="0"/>
                </a:p>
              </p:txBody>
            </p:sp>
            <p:grpSp>
              <p:nvGrpSpPr>
                <p:cNvPr id="14" name="Gruppieren 46">
                  <a:extLst>
                    <a:ext uri="{FF2B5EF4-FFF2-40B4-BE49-F238E27FC236}">
                      <a16:creationId xmlns:a16="http://schemas.microsoft.com/office/drawing/2014/main" id="{33F271E9-E68F-6E91-21E2-9DD729A59F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12813" y="1652588"/>
                  <a:ext cx="6929437" cy="1285875"/>
                  <a:chOff x="1093508" y="5250404"/>
                  <a:chExt cx="6929437" cy="1285875"/>
                </a:xfrm>
              </p:grpSpPr>
              <p:cxnSp>
                <p:nvCxnSpPr>
                  <p:cNvPr id="15" name="Gerade Verbindung 25">
                    <a:extLst>
                      <a:ext uri="{FF2B5EF4-FFF2-40B4-BE49-F238E27FC236}">
                        <a16:creationId xmlns:a16="http://schemas.microsoft.com/office/drawing/2014/main" id="{B2CFB949-6727-40F1-69A0-44F41B87B10C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164945" y="5463129"/>
                    <a:ext cx="6858000" cy="1587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Gerade Verbindung 27">
                    <a:extLst>
                      <a:ext uri="{FF2B5EF4-FFF2-40B4-BE49-F238E27FC236}">
                        <a16:creationId xmlns:a16="http://schemas.microsoft.com/office/drawing/2014/main" id="{44F042C2-A9C1-6410-D55C-231DAB52303C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4593945" y="5463129"/>
                    <a:ext cx="1785938" cy="928687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Gerade Verbindung 22">
                    <a:extLst>
                      <a:ext uri="{FF2B5EF4-FFF2-40B4-BE49-F238E27FC236}">
                        <a16:creationId xmlns:a16="http://schemas.microsoft.com/office/drawing/2014/main" id="{FE69A86D-28F0-44BC-63BE-2F12C88B23BC}"/>
                      </a:ext>
                    </a:extLst>
                  </p:cNvPr>
                  <p:cNvCxnSpPr/>
                  <p:nvPr/>
                </p:nvCxnSpPr>
                <p:spPr bwMode="auto">
                  <a:xfrm rot="5400000" flipH="1" flipV="1">
                    <a:off x="3951008" y="5891754"/>
                    <a:ext cx="1285875" cy="3175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Gerade Verbindung 28">
                    <a:extLst>
                      <a:ext uri="{FF2B5EF4-FFF2-40B4-BE49-F238E27FC236}">
                        <a16:creationId xmlns:a16="http://schemas.microsoft.com/office/drawing/2014/main" id="{C3AF582B-4C59-77AB-3874-DDA299788618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879445" y="5463129"/>
                    <a:ext cx="1714500" cy="85725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Gerade Verbindung 26">
                    <a:extLst>
                      <a:ext uri="{FF2B5EF4-FFF2-40B4-BE49-F238E27FC236}">
                        <a16:creationId xmlns:a16="http://schemas.microsoft.com/office/drawing/2014/main" id="{9137C157-76AF-DF32-8C96-54D1CB6861A6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1093508" y="5463129"/>
                    <a:ext cx="3500437" cy="642937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08E0A979-9466-BC3D-08DD-4CDE8BD364C3}"/>
                  </a:ext>
                </a:extLst>
              </p:cNvPr>
              <p:cNvSpPr/>
              <p:nvPr/>
            </p:nvSpPr>
            <p:spPr>
              <a:xfrm>
                <a:off x="3115144" y="3894667"/>
                <a:ext cx="2278056" cy="774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sp>
        <p:nvSpPr>
          <p:cNvPr id="69" name="Textfeld 68">
            <a:extLst>
              <a:ext uri="{FF2B5EF4-FFF2-40B4-BE49-F238E27FC236}">
                <a16:creationId xmlns:a16="http://schemas.microsoft.com/office/drawing/2014/main" id="{5C6BE1D0-8EAA-0A4C-A4E4-00E1110D689A}"/>
              </a:ext>
            </a:extLst>
          </p:cNvPr>
          <p:cNvSpPr txBox="1"/>
          <p:nvPr/>
        </p:nvSpPr>
        <p:spPr>
          <a:xfrm>
            <a:off x="7059259" y="3304264"/>
            <a:ext cx="383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>
                <a:sym typeface="Wingdings" panose="05000000000000000000" pitchFamily="2" charset="2"/>
              </a:rPr>
              <a:t>Failure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400" dirty="0" err="1">
                <a:sym typeface="Wingdings" panose="05000000000000000000" pitchFamily="2" charset="2"/>
              </a:rPr>
              <a:t>of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400" dirty="0" err="1">
                <a:sym typeface="Wingdings" panose="05000000000000000000" pitchFamily="2" charset="2"/>
              </a:rPr>
              <a:t>one</a:t>
            </a:r>
            <a:r>
              <a:rPr lang="de-DE" sz="1400" dirty="0">
                <a:sym typeface="Wingdings" panose="05000000000000000000" pitchFamily="2" charset="2"/>
              </a:rPr>
              <a:t> LED </a:t>
            </a:r>
            <a:r>
              <a:rPr lang="de-DE" sz="1400" dirty="0" err="1">
                <a:sym typeface="Wingdings" panose="05000000000000000000" pitchFamily="2" charset="2"/>
              </a:rPr>
              <a:t>module</a:t>
            </a:r>
            <a:r>
              <a:rPr lang="de-DE" sz="1400" dirty="0">
                <a:sym typeface="Wingdings" panose="05000000000000000000" pitchFamily="2" charset="2"/>
              </a:rPr>
              <a:t>  </a:t>
            </a:r>
            <a:r>
              <a:rPr lang="de-DE" sz="1400" dirty="0" err="1">
                <a:sym typeface="Wingdings" panose="05000000000000000000" pitchFamily="2" charset="2"/>
              </a:rPr>
              <a:t>considerable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400" dirty="0" err="1">
                <a:sym typeface="Wingdings" panose="05000000000000000000" pitchFamily="2" charset="2"/>
              </a:rPr>
              <a:t>loss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400" dirty="0" err="1">
                <a:sym typeface="Wingdings" panose="05000000000000000000" pitchFamily="2" charset="2"/>
              </a:rPr>
              <a:t>of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400" dirty="0" err="1">
                <a:sym typeface="Wingdings" panose="05000000000000000000" pitchFamily="2" charset="2"/>
              </a:rPr>
              <a:t>dipped</a:t>
            </a:r>
            <a:r>
              <a:rPr lang="de-DE" sz="1400" dirty="0">
                <a:sym typeface="Wingdings" panose="05000000000000000000" pitchFamily="2" charset="2"/>
              </a:rPr>
              <a:t>-beam </a:t>
            </a:r>
            <a:r>
              <a:rPr lang="de-DE" sz="1400" dirty="0" err="1">
                <a:sym typeface="Wingdings" panose="05000000000000000000" pitchFamily="2" charset="2"/>
              </a:rPr>
              <a:t>performance</a:t>
            </a:r>
            <a:endParaRPr lang="de-DE" sz="1400" dirty="0"/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D6048DD-77CF-59CF-A9D5-9DA5E789FB61}"/>
              </a:ext>
            </a:extLst>
          </p:cNvPr>
          <p:cNvGrpSpPr/>
          <p:nvPr/>
        </p:nvGrpSpPr>
        <p:grpSpPr>
          <a:xfrm>
            <a:off x="5610091" y="4280461"/>
            <a:ext cx="739215" cy="770016"/>
            <a:chOff x="5867399" y="3190875"/>
            <a:chExt cx="739215" cy="770016"/>
          </a:xfrm>
        </p:grpSpPr>
        <p:pic>
          <p:nvPicPr>
            <p:cNvPr id="72" name="Grafik 71">
              <a:extLst>
                <a:ext uri="{FF2B5EF4-FFF2-40B4-BE49-F238E27FC236}">
                  <a16:creationId xmlns:a16="http://schemas.microsoft.com/office/drawing/2014/main" id="{FBE7486F-58CE-C2CF-861C-150EE9926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399" y="3190875"/>
              <a:ext cx="739215" cy="770016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</p:pic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487F7C32-242D-E48E-1658-C5B4B5951891}"/>
                </a:ext>
              </a:extLst>
            </p:cNvPr>
            <p:cNvSpPr/>
            <p:nvPr/>
          </p:nvSpPr>
          <p:spPr>
            <a:xfrm>
              <a:off x="6235547" y="3536343"/>
              <a:ext cx="51412" cy="1948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0433E8C4-5726-8555-1392-A82BBA5D3D8A}"/>
              </a:ext>
            </a:extLst>
          </p:cNvPr>
          <p:cNvCxnSpPr>
            <a:cxnSpLocks/>
          </p:cNvCxnSpPr>
          <p:nvPr/>
        </p:nvCxnSpPr>
        <p:spPr>
          <a:xfrm flipV="1">
            <a:off x="4906978" y="4780067"/>
            <a:ext cx="828301" cy="27041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5">
            <a:extLst>
              <a:ext uri="{FF2B5EF4-FFF2-40B4-BE49-F238E27FC236}">
                <a16:creationId xmlns:a16="http://schemas.microsoft.com/office/drawing/2014/main" id="{3C683EFF-8DDA-47F0-9E93-D44881852D78}"/>
              </a:ext>
            </a:extLst>
          </p:cNvPr>
          <p:cNvSpPr txBox="1"/>
          <p:nvPr/>
        </p:nvSpPr>
        <p:spPr>
          <a:xfrm>
            <a:off x="4723100" y="6409509"/>
            <a:ext cx="2745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chemeClr val="bg1"/>
                </a:solidFill>
              </a:rPr>
              <a:t>-GTB/ WG-FL (Front lighting)-</a:t>
            </a:r>
          </a:p>
        </p:txBody>
      </p:sp>
    </p:spTree>
    <p:extLst>
      <p:ext uri="{BB962C8B-B14F-4D97-AF65-F5344CB8AC3E}">
        <p14:creationId xmlns:p14="http://schemas.microsoft.com/office/powerpoint/2010/main" val="63511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78FABA1-06EA-4E7A-ACC0-9CA09B0D9EBB}"/>
              </a:ext>
            </a:extLst>
          </p:cNvPr>
          <p:cNvSpPr txBox="1"/>
          <p:nvPr/>
        </p:nvSpPr>
        <p:spPr>
          <a:xfrm>
            <a:off x="685801" y="646610"/>
            <a:ext cx="9429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Improved failure provisions for UN R149-01 and including “high definition” headlamps - Details of the concept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45ABBAE-E8EB-4145-93AE-D6369797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6022" y="6391379"/>
            <a:ext cx="404523" cy="365125"/>
          </a:xfrm>
        </p:spPr>
        <p:txBody>
          <a:bodyPr/>
          <a:lstStyle/>
          <a:p>
            <a:pPr algn="l"/>
            <a:fld id="{AAC85E57-7382-4485-9D14-0BD8FAB214FB}" type="slidenum">
              <a:rPr lang="de-DE" sz="1600" smtClean="0">
                <a:solidFill>
                  <a:schemeClr val="bg1"/>
                </a:solidFill>
              </a:rPr>
              <a:pPr algn="l"/>
              <a:t>3</a:t>
            </a:fld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5">
            <a:extLst>
              <a:ext uri="{FF2B5EF4-FFF2-40B4-BE49-F238E27FC236}">
                <a16:creationId xmlns:a16="http://schemas.microsoft.com/office/drawing/2014/main" id="{B49CF381-C0D1-4929-8977-7C42DFF615F3}"/>
              </a:ext>
            </a:extLst>
          </p:cNvPr>
          <p:cNvSpPr txBox="1"/>
          <p:nvPr/>
        </p:nvSpPr>
        <p:spPr>
          <a:xfrm>
            <a:off x="702360" y="1740676"/>
            <a:ext cx="10346640" cy="31300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 lnSpcReduction="10000"/>
          </a:bodyPr>
          <a:lstStyle/>
          <a:p>
            <a:pPr marL="285750" lvl="0" indent="-285750" algn="just">
              <a:spcAft>
                <a:spcPts val="600"/>
              </a:spcAft>
            </a:pPr>
            <a:r>
              <a:rPr kumimoji="1" lang="en-US" dirty="0"/>
              <a:t>For </a:t>
            </a:r>
            <a:r>
              <a:rPr lang="en-US" dirty="0"/>
              <a:t>principal dipped-beam headlamps in UN R48:</a:t>
            </a:r>
          </a:p>
          <a:p>
            <a:pPr marL="285750" lvl="0" indent="-285750" algn="just">
              <a:spcAft>
                <a:spcPts val="600"/>
              </a:spcAft>
              <a:buFontTx/>
              <a:buChar char="-"/>
            </a:pPr>
            <a:r>
              <a:rPr kumimoji="1" lang="en-US" dirty="0"/>
              <a:t>the existing requirements are kept and apply to devices type-approved according to UN R112 or to the original series of amendments to UN R149;</a:t>
            </a:r>
          </a:p>
          <a:p>
            <a:pPr marL="285750" lvl="0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dirty="0"/>
              <a:t>existing requirements are adapted for failure detection at vehicle level to suit devices type-approved </a:t>
            </a:r>
            <a:r>
              <a:rPr kumimoji="1" lang="en-US" dirty="0"/>
              <a:t>according</a:t>
            </a:r>
            <a:r>
              <a:rPr lang="en-US" dirty="0"/>
              <a:t> to UN R149 01 series;</a:t>
            </a:r>
            <a:endParaRPr lang="fr-FR" dirty="0"/>
          </a:p>
          <a:p>
            <a:pPr marL="285750" lvl="0" indent="-285750" algn="just">
              <a:spcAft>
                <a:spcPts val="600"/>
              </a:spcAft>
              <a:buFontTx/>
              <a:buChar char="-"/>
            </a:pPr>
            <a:r>
              <a:rPr kumimoji="1" lang="en-US" dirty="0"/>
              <a:t>a </a:t>
            </a:r>
            <a:r>
              <a:rPr lang="en-US" dirty="0"/>
              <a:t>new</a:t>
            </a:r>
            <a:r>
              <a:rPr kumimoji="1" lang="en-US" dirty="0"/>
              <a:t> option is added for the principal dipped-beam headlamps type-approved according to the 01 and subsequent series of UN </a:t>
            </a:r>
            <a:r>
              <a:rPr lang="en-US" dirty="0"/>
              <a:t>R149, if there is a failure signal provided by the device.</a:t>
            </a:r>
          </a:p>
          <a:p>
            <a:pPr lvl="0" algn="just">
              <a:spcAft>
                <a:spcPts val="600"/>
              </a:spcAft>
            </a:pPr>
            <a:endParaRPr kumimoji="1" lang="en-US" sz="1000" dirty="0"/>
          </a:p>
          <a:p>
            <a:pPr lvl="0" algn="just">
              <a:spcAft>
                <a:spcPts val="600"/>
              </a:spcAft>
            </a:pPr>
            <a:r>
              <a:rPr kumimoji="1" lang="en-US" dirty="0"/>
              <a:t>At device level, for UN R149-01 series: </a:t>
            </a:r>
          </a:p>
          <a:p>
            <a:pPr marL="285750" lvl="0" indent="-285750" algn="just">
              <a:lnSpc>
                <a:spcPct val="110000"/>
              </a:lnSpc>
              <a:buFontTx/>
              <a:buChar char="-"/>
            </a:pPr>
            <a:r>
              <a:rPr kumimoji="1" lang="en-US" dirty="0"/>
              <a:t>insertion of detailed provisions for providing a failure signal, based on different technologies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8AFB87-B71D-28F6-5D19-24DA812A5A8D}"/>
              </a:ext>
            </a:extLst>
          </p:cNvPr>
          <p:cNvSpPr txBox="1"/>
          <p:nvPr/>
        </p:nvSpPr>
        <p:spPr>
          <a:xfrm>
            <a:off x="1931105" y="5046387"/>
            <a:ext cx="321323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UN R48</a:t>
            </a:r>
          </a:p>
          <a:p>
            <a:pPr algn="ctr"/>
            <a:r>
              <a:rPr lang="en-US" b="1"/>
              <a:t>Failure detected by vehicle</a:t>
            </a:r>
          </a:p>
          <a:p>
            <a:pPr algn="ctr"/>
            <a:r>
              <a:rPr lang="en-US" b="1">
                <a:sym typeface="Wingdings" panose="05000000000000000000" pitchFamily="2" charset="2"/>
              </a:rPr>
              <a:t></a:t>
            </a:r>
            <a:r>
              <a:rPr lang="en-US" b="1"/>
              <a:t> extended provisions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210F515-2822-9FA3-9909-73BA471A9FD7}"/>
              </a:ext>
            </a:extLst>
          </p:cNvPr>
          <p:cNvSpPr txBox="1"/>
          <p:nvPr/>
        </p:nvSpPr>
        <p:spPr>
          <a:xfrm>
            <a:off x="6901730" y="5046387"/>
            <a:ext cx="321323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 R149 01 series</a:t>
            </a:r>
          </a:p>
          <a:p>
            <a:pPr algn="ctr"/>
            <a:r>
              <a:rPr lang="en-US" b="1" dirty="0"/>
              <a:t>Failure detected by device</a:t>
            </a:r>
          </a:p>
          <a:p>
            <a:pPr algn="ctr"/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new detailed provisions</a:t>
            </a:r>
          </a:p>
        </p:txBody>
      </p:sp>
      <p:sp>
        <p:nvSpPr>
          <p:cNvPr id="9" name="CasellaDiTesto 5">
            <a:extLst>
              <a:ext uri="{FF2B5EF4-FFF2-40B4-BE49-F238E27FC236}">
                <a16:creationId xmlns:a16="http://schemas.microsoft.com/office/drawing/2014/main" id="{3C683EFF-8DDA-47F0-9E93-D44881852D78}"/>
              </a:ext>
            </a:extLst>
          </p:cNvPr>
          <p:cNvSpPr txBox="1"/>
          <p:nvPr/>
        </p:nvSpPr>
        <p:spPr>
          <a:xfrm>
            <a:off x="4723100" y="6409509"/>
            <a:ext cx="2745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chemeClr val="bg1"/>
                </a:solidFill>
              </a:rPr>
              <a:t>-GTB/ WG-FL (Front lighting)-</a:t>
            </a:r>
          </a:p>
        </p:txBody>
      </p:sp>
    </p:spTree>
    <p:extLst>
      <p:ext uri="{BB962C8B-B14F-4D97-AF65-F5344CB8AC3E}">
        <p14:creationId xmlns:p14="http://schemas.microsoft.com/office/powerpoint/2010/main" val="423512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15574" y="2568102"/>
            <a:ext cx="8433881" cy="3559646"/>
          </a:xfrm>
          <a:prstGeom prst="wedgeRectCallout">
            <a:avLst>
              <a:gd name="adj1" fmla="val -33060"/>
              <a:gd name="adj2" fmla="val 44112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chemeClr val="accent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</a:rPr>
              <a:t>New detection possibilities intended to be offered in R149-01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78FABA1-06EA-4E7A-ACC0-9CA09B0D9EBB}"/>
              </a:ext>
            </a:extLst>
          </p:cNvPr>
          <p:cNvSpPr txBox="1"/>
          <p:nvPr/>
        </p:nvSpPr>
        <p:spPr>
          <a:xfrm>
            <a:off x="685801" y="646610"/>
            <a:ext cx="113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Improved failure provisions of “high definition” headlamps </a:t>
            </a:r>
          </a:p>
          <a:p>
            <a:r>
              <a:rPr lang="en-US" sz="2400" b="1" dirty="0"/>
              <a:t>Details of the concept – new provisions UN R149-01 series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45ABBAE-E8EB-4145-93AE-D6369797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6022" y="6391379"/>
            <a:ext cx="404523" cy="365125"/>
          </a:xfrm>
        </p:spPr>
        <p:txBody>
          <a:bodyPr/>
          <a:lstStyle/>
          <a:p>
            <a:pPr algn="l"/>
            <a:fld id="{AAC85E57-7382-4485-9D14-0BD8FAB214FB}" type="slidenum">
              <a:rPr lang="de-DE" sz="1600" smtClean="0">
                <a:solidFill>
                  <a:schemeClr val="bg1"/>
                </a:solidFill>
              </a:rPr>
              <a:pPr algn="l"/>
              <a:t>4</a:t>
            </a:fld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6D761D2-2EE3-444C-8AA8-175C9EF23656}"/>
              </a:ext>
            </a:extLst>
          </p:cNvPr>
          <p:cNvSpPr txBox="1"/>
          <p:nvPr/>
        </p:nvSpPr>
        <p:spPr>
          <a:xfrm>
            <a:off x="2732539" y="1594632"/>
            <a:ext cx="6918455" cy="707886"/>
          </a:xfrm>
          <a:prstGeom prst="rect">
            <a:avLst/>
          </a:prstGeom>
          <a:noFill/>
          <a:ln w="19050">
            <a:solidFill>
              <a:srgbClr val="403F4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Manufacturer shall choose at least one criterion depending on the diagnosis technology to provide a failure signal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1490942-A872-4F44-BEF3-A5B232B7B4E9}"/>
              </a:ext>
            </a:extLst>
          </p:cNvPr>
          <p:cNvSpPr txBox="1"/>
          <p:nvPr/>
        </p:nvSpPr>
        <p:spPr>
          <a:xfrm>
            <a:off x="775251" y="2675016"/>
            <a:ext cx="2174420" cy="369332"/>
          </a:xfrm>
          <a:prstGeom prst="rect">
            <a:avLst/>
          </a:prstGeom>
          <a:noFill/>
          <a:ln w="19050">
            <a:solidFill>
              <a:srgbClr val="403F4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First element failure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8E1FC78-0D6D-4EDC-A10C-6F15CE02E89C}"/>
              </a:ext>
            </a:extLst>
          </p:cNvPr>
          <p:cNvSpPr txBox="1"/>
          <p:nvPr/>
        </p:nvSpPr>
        <p:spPr>
          <a:xfrm>
            <a:off x="3094126" y="2675016"/>
            <a:ext cx="2737913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b="1">
                <a:solidFill>
                  <a:srgbClr val="000000"/>
                </a:solidFill>
                <a:effectLst/>
                <a:ea typeface="Times New Roman" panose="02020603050405020304" pitchFamily="18" charset="0"/>
              </a:defRPr>
            </a:lvl1pPr>
          </a:lstStyle>
          <a:p>
            <a:r>
              <a:rPr lang="en-US" dirty="0"/>
              <a:t>Luminous flux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5878577-9D92-465B-BE72-57F47758C265}"/>
              </a:ext>
            </a:extLst>
          </p:cNvPr>
          <p:cNvSpPr txBox="1"/>
          <p:nvPr/>
        </p:nvSpPr>
        <p:spPr>
          <a:xfrm>
            <a:off x="5975287" y="2675016"/>
            <a:ext cx="2406219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Legal values</a:t>
            </a:r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5F9B673-F965-46A8-B54D-F3E1AB4C268E}"/>
              </a:ext>
            </a:extLst>
          </p:cNvPr>
          <p:cNvSpPr txBox="1"/>
          <p:nvPr/>
        </p:nvSpPr>
        <p:spPr>
          <a:xfrm>
            <a:off x="8525961" y="2675016"/>
            <a:ext cx="279087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b="1">
                <a:solidFill>
                  <a:srgbClr val="000000"/>
                </a:solidFill>
                <a:effectLst/>
                <a:ea typeface="Times New Roman" panose="02020603050405020304" pitchFamily="18" charset="0"/>
              </a:defRPr>
            </a:lvl1pPr>
          </a:lstStyle>
          <a:p>
            <a:r>
              <a:rPr lang="en-US" dirty="0"/>
              <a:t>Number of failed elements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D23698F-D714-4868-8A2E-E3A7CAEE59EE}"/>
              </a:ext>
            </a:extLst>
          </p:cNvPr>
          <p:cNvSpPr txBox="1"/>
          <p:nvPr/>
        </p:nvSpPr>
        <p:spPr>
          <a:xfrm>
            <a:off x="775251" y="3223992"/>
            <a:ext cx="2174420" cy="92333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Any </a:t>
            </a:r>
            <a:r>
              <a:rPr lang="de-DE" dirty="0" err="1"/>
              <a:t>first</a:t>
            </a:r>
            <a:r>
              <a:rPr lang="de-DE" dirty="0"/>
              <a:t> light source </a:t>
            </a:r>
            <a:r>
              <a:rPr lang="de-DE" dirty="0" err="1"/>
              <a:t>or</a:t>
            </a:r>
            <a:r>
              <a:rPr lang="de-DE" dirty="0"/>
              <a:t> light-</a:t>
            </a:r>
            <a:r>
              <a:rPr lang="de-DE" dirty="0" err="1"/>
              <a:t>emitting</a:t>
            </a:r>
            <a:r>
              <a:rPr lang="de-DE" dirty="0"/>
              <a:t> </a:t>
            </a:r>
            <a:r>
              <a:rPr lang="de-DE" dirty="0" err="1"/>
              <a:t>element</a:t>
            </a:r>
            <a:r>
              <a:rPr lang="de-DE" dirty="0"/>
              <a:t> </a:t>
            </a:r>
            <a:r>
              <a:rPr lang="de-DE" dirty="0" err="1"/>
              <a:t>fails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D817D15-4441-4B0F-8111-21A724AEBDA6}"/>
              </a:ext>
            </a:extLst>
          </p:cNvPr>
          <p:cNvSpPr txBox="1"/>
          <p:nvPr/>
        </p:nvSpPr>
        <p:spPr>
          <a:xfrm>
            <a:off x="3094127" y="3223992"/>
            <a:ext cx="2737913" cy="64633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&gt; 5 % </a:t>
            </a:r>
            <a:r>
              <a:rPr lang="de-DE" dirty="0" err="1"/>
              <a:t>flux</a:t>
            </a:r>
            <a:r>
              <a:rPr lang="de-DE" dirty="0"/>
              <a:t> </a:t>
            </a:r>
            <a:r>
              <a:rPr lang="de-DE" dirty="0" err="1"/>
              <a:t>loss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function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FE248FF-D877-45B9-AEF6-39AFB64A6CB1}"/>
              </a:ext>
            </a:extLst>
          </p:cNvPr>
          <p:cNvSpPr txBox="1"/>
          <p:nvPr/>
        </p:nvSpPr>
        <p:spPr>
          <a:xfrm>
            <a:off x="775251" y="4419298"/>
            <a:ext cx="2120791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Adaption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provision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light </a:t>
            </a:r>
            <a:r>
              <a:rPr lang="de-DE" dirty="0" err="1"/>
              <a:t>sources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ED8EA8F-8B9A-4036-894C-9E1B7CFF6BB6}"/>
              </a:ext>
            </a:extLst>
          </p:cNvPr>
          <p:cNvSpPr txBox="1"/>
          <p:nvPr/>
        </p:nvSpPr>
        <p:spPr>
          <a:xfrm>
            <a:off x="8525961" y="3223992"/>
            <a:ext cx="2785775" cy="92333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&gt; 5 %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overall number of light-emitting elements failed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EE8898A-03E6-4834-81E1-4338E0DFDF38}"/>
              </a:ext>
            </a:extLst>
          </p:cNvPr>
          <p:cNvSpPr txBox="1"/>
          <p:nvPr/>
        </p:nvSpPr>
        <p:spPr>
          <a:xfrm>
            <a:off x="8525961" y="4419298"/>
            <a:ext cx="2785775" cy="120032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Low value to avoid negative impact on traffic safety and to minimize the probability of dark holes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2CE4725-B986-45AC-8AED-9A259D8CC521}"/>
              </a:ext>
            </a:extLst>
          </p:cNvPr>
          <p:cNvSpPr txBox="1"/>
          <p:nvPr/>
        </p:nvSpPr>
        <p:spPr>
          <a:xfrm>
            <a:off x="5975287" y="3223992"/>
            <a:ext cx="2406219" cy="92333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/>
              <a:t>Luminous</a:t>
            </a:r>
            <a:r>
              <a:rPr lang="de-DE" dirty="0"/>
              <a:t> </a:t>
            </a:r>
            <a:r>
              <a:rPr lang="de-DE" dirty="0" err="1"/>
              <a:t>intensity</a:t>
            </a:r>
            <a:r>
              <a:rPr lang="de-DE" dirty="0"/>
              <a:t> </a:t>
            </a:r>
          </a:p>
          <a:p>
            <a:r>
              <a:rPr lang="de-DE" dirty="0"/>
              <a:t>&lt; 80%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minimum</a:t>
            </a:r>
            <a:r>
              <a:rPr lang="de-DE" dirty="0"/>
              <a:t> </a:t>
            </a:r>
            <a:r>
              <a:rPr lang="de-DE" dirty="0" err="1"/>
              <a:t>requirement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DD86DB8-CA75-4A1C-93F3-1069CB25A8FF}"/>
              </a:ext>
            </a:extLst>
          </p:cNvPr>
          <p:cNvSpPr txBox="1"/>
          <p:nvPr/>
        </p:nvSpPr>
        <p:spPr>
          <a:xfrm>
            <a:off x="5975287" y="4419298"/>
            <a:ext cx="2406219" cy="120032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20% tolerance corresponds to the Conformity of Production criteria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6AA692B-6C26-4DF8-A6D0-F5BC05085581}"/>
              </a:ext>
            </a:extLst>
          </p:cNvPr>
          <p:cNvSpPr txBox="1"/>
          <p:nvPr/>
        </p:nvSpPr>
        <p:spPr>
          <a:xfrm>
            <a:off x="3094126" y="4419298"/>
            <a:ext cx="2734426" cy="120032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Low </a:t>
            </a:r>
            <a:r>
              <a:rPr lang="en-US" dirty="0"/>
              <a:t>value</a:t>
            </a:r>
            <a:r>
              <a:rPr lang="de-DE" dirty="0"/>
              <a:t> </a:t>
            </a:r>
            <a:r>
              <a:rPr lang="en-US" dirty="0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negative </a:t>
            </a:r>
            <a:r>
              <a:rPr lang="de-DE" dirty="0" err="1"/>
              <a:t>impact</a:t>
            </a:r>
            <a:r>
              <a:rPr lang="de-DE" dirty="0"/>
              <a:t> on </a:t>
            </a:r>
            <a:r>
              <a:rPr lang="de-DE" dirty="0" err="1"/>
              <a:t>traffic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and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minimize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dark</a:t>
            </a:r>
            <a:r>
              <a:rPr lang="de-DE" dirty="0"/>
              <a:t> </a:t>
            </a:r>
            <a:r>
              <a:rPr lang="de-DE" dirty="0" err="1"/>
              <a:t>holes</a:t>
            </a:r>
            <a:endParaRPr lang="de-DE" dirty="0"/>
          </a:p>
        </p:txBody>
      </p:sp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D4733849-8A0B-B2DF-3BD8-2E42C1C5A683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5400000">
            <a:off x="3840865" y="324114"/>
            <a:ext cx="372498" cy="4329306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Verbinder: gewinkelt 24">
            <a:extLst>
              <a:ext uri="{FF2B5EF4-FFF2-40B4-BE49-F238E27FC236}">
                <a16:creationId xmlns:a16="http://schemas.microsoft.com/office/drawing/2014/main" id="{F6CDFCAC-067B-E7F7-CCD1-C9B2EB0AF52C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 rot="5400000">
            <a:off x="5141176" y="1624425"/>
            <a:ext cx="372498" cy="1728684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Verbinder: gewinkelt 30">
            <a:extLst>
              <a:ext uri="{FF2B5EF4-FFF2-40B4-BE49-F238E27FC236}">
                <a16:creationId xmlns:a16="http://schemas.microsoft.com/office/drawing/2014/main" id="{838CE3BB-AA24-BD8C-10E0-3CB02617401E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rot="16200000" flipH="1">
            <a:off x="6498833" y="1995452"/>
            <a:ext cx="372498" cy="986630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Verbinder: gewinkelt 64">
            <a:extLst>
              <a:ext uri="{FF2B5EF4-FFF2-40B4-BE49-F238E27FC236}">
                <a16:creationId xmlns:a16="http://schemas.microsoft.com/office/drawing/2014/main" id="{ECADC203-33E5-611A-E349-A7100F241D1F}"/>
              </a:ext>
            </a:extLst>
          </p:cNvPr>
          <p:cNvCxnSpPr>
            <a:cxnSpLocks/>
            <a:stCxn id="8" idx="2"/>
            <a:endCxn id="15" idx="0"/>
          </p:cNvCxnSpPr>
          <p:nvPr/>
        </p:nvCxnSpPr>
        <p:spPr>
          <a:xfrm rot="16200000" flipH="1">
            <a:off x="7870333" y="623952"/>
            <a:ext cx="372498" cy="3729630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asellaDiTesto 5">
            <a:extLst>
              <a:ext uri="{FF2B5EF4-FFF2-40B4-BE49-F238E27FC236}">
                <a16:creationId xmlns:a16="http://schemas.microsoft.com/office/drawing/2014/main" id="{3C683EFF-8DDA-47F0-9E93-D44881852D78}"/>
              </a:ext>
            </a:extLst>
          </p:cNvPr>
          <p:cNvSpPr txBox="1"/>
          <p:nvPr/>
        </p:nvSpPr>
        <p:spPr>
          <a:xfrm>
            <a:off x="4723100" y="6409509"/>
            <a:ext cx="2745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chemeClr val="bg1"/>
                </a:solidFill>
              </a:rPr>
              <a:t>-GTB/ WG-FL (Front lighting)-</a:t>
            </a:r>
          </a:p>
        </p:txBody>
      </p:sp>
    </p:spTree>
    <p:extLst>
      <p:ext uri="{BB962C8B-B14F-4D97-AF65-F5344CB8AC3E}">
        <p14:creationId xmlns:p14="http://schemas.microsoft.com/office/powerpoint/2010/main" val="1874582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TB Presentation.potx" id="{41C6BDE2-2956-479F-9A3D-A8BA3D5C5A5E}" vid="{216C8B9B-96A5-4780-95F4-C21CE9216F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ADEAF-2418-4373-8B3C-825FBE6C0191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a688bf42-176e-4575-814e-2ea30a02feb7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d3f8391-3ef5-4859-91f5-94f98ca1de6c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2ECE0FEE-6D53-4650-B4CC-C61664B92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65871F-BDF6-432E-A646-68BDACD8E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d1c0902-ed92-4fed-896d-2e7725de02d4}" enabled="1" method="Standar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493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secretariat</cp:lastModifiedBy>
  <cp:revision>112</cp:revision>
  <dcterms:created xsi:type="dcterms:W3CDTF">2020-02-13T10:33:39Z</dcterms:created>
  <dcterms:modified xsi:type="dcterms:W3CDTF">2023-04-18T12:59:18Z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6743f2-12c7-4edd-9d1f-c7648963e091_Enabled">
    <vt:lpwstr>true</vt:lpwstr>
  </property>
  <property fmtid="{D5CDD505-2E9C-101B-9397-08002B2CF9AE}" pid="3" name="MSIP_Label_1e6743f2-12c7-4edd-9d1f-c7648963e091_SetDate">
    <vt:lpwstr>2022-09-29T13:22:54Z</vt:lpwstr>
  </property>
  <property fmtid="{D5CDD505-2E9C-101B-9397-08002B2CF9AE}" pid="4" name="MSIP_Label_1e6743f2-12c7-4edd-9d1f-c7648963e091_Method">
    <vt:lpwstr>Privileged</vt:lpwstr>
  </property>
  <property fmtid="{D5CDD505-2E9C-101B-9397-08002B2CF9AE}" pid="5" name="MSIP_Label_1e6743f2-12c7-4edd-9d1f-c7648963e091_Name">
    <vt:lpwstr>Internal Usage (no visual markings)</vt:lpwstr>
  </property>
  <property fmtid="{D5CDD505-2E9C-101B-9397-08002B2CF9AE}" pid="6" name="MSIP_Label_1e6743f2-12c7-4edd-9d1f-c7648963e091_SiteId">
    <vt:lpwstr>2d5eb7e2-d3ee-4bf5-bc62-79d5ae9cd9e1</vt:lpwstr>
  </property>
  <property fmtid="{D5CDD505-2E9C-101B-9397-08002B2CF9AE}" pid="7" name="MSIP_Label_1e6743f2-12c7-4edd-9d1f-c7648963e091_ActionId">
    <vt:lpwstr>8005f573-ad37-4a92-b299-ac600b8f9ac9</vt:lpwstr>
  </property>
  <property fmtid="{D5CDD505-2E9C-101B-9397-08002B2CF9AE}" pid="8" name="MSIP_Label_1e6743f2-12c7-4edd-9d1f-c7648963e091_ContentBits">
    <vt:lpwstr>0</vt:lpwstr>
  </property>
  <property fmtid="{D5CDD505-2E9C-101B-9397-08002B2CF9AE}" pid="9" name="MediaServiceImageTags">
    <vt:lpwstr/>
  </property>
  <property fmtid="{D5CDD505-2E9C-101B-9397-08002B2CF9AE}" pid="10" name="ContentTypeId">
    <vt:lpwstr>0x0101003B8422D08C252547BB1CFA7F78E2CB83</vt:lpwstr>
  </property>
  <property fmtid="{D5CDD505-2E9C-101B-9397-08002B2CF9AE}" pid="11" name="RevIMBCS">
    <vt:lpwstr>1;#0.1 Initial category|0239cc7a-0c96-48a8-9e0e-a383e362571c</vt:lpwstr>
  </property>
  <property fmtid="{D5CDD505-2E9C-101B-9397-08002B2CF9AE}" pid="12" name="LegalHoldTag">
    <vt:lpwstr/>
  </property>
  <property fmtid="{D5CDD505-2E9C-101B-9397-08002B2CF9AE}" pid="13" name="MSIP_Label_b1c9b508-7c6e-42bd-bedf-808292653d6c_Enabled">
    <vt:lpwstr>true</vt:lpwstr>
  </property>
  <property fmtid="{D5CDD505-2E9C-101B-9397-08002B2CF9AE}" pid="14" name="MSIP_Label_b1c9b508-7c6e-42bd-bedf-808292653d6c_SetDate">
    <vt:lpwstr>2023-02-17T06:54:20Z</vt:lpwstr>
  </property>
  <property fmtid="{D5CDD505-2E9C-101B-9397-08002B2CF9AE}" pid="15" name="MSIP_Label_b1c9b508-7c6e-42bd-bedf-808292653d6c_Method">
    <vt:lpwstr>Standard</vt:lpwstr>
  </property>
  <property fmtid="{D5CDD505-2E9C-101B-9397-08002B2CF9AE}" pid="16" name="MSIP_Label_b1c9b508-7c6e-42bd-bedf-808292653d6c_Name">
    <vt:lpwstr>b1c9b508-7c6e-42bd-bedf-808292653d6c</vt:lpwstr>
  </property>
  <property fmtid="{D5CDD505-2E9C-101B-9397-08002B2CF9AE}" pid="17" name="MSIP_Label_b1c9b508-7c6e-42bd-bedf-808292653d6c_SiteId">
    <vt:lpwstr>2882be50-2012-4d88-ac86-544124e120c8</vt:lpwstr>
  </property>
  <property fmtid="{D5CDD505-2E9C-101B-9397-08002B2CF9AE}" pid="18" name="MSIP_Label_b1c9b508-7c6e-42bd-bedf-808292653d6c_ActionId">
    <vt:lpwstr>eace4db1-0656-4599-a02c-ad50b6efd103</vt:lpwstr>
  </property>
  <property fmtid="{D5CDD505-2E9C-101B-9397-08002B2CF9AE}" pid="19" name="MSIP_Label_b1c9b508-7c6e-42bd-bedf-808292653d6c_ContentBits">
    <vt:lpwstr>3</vt:lpwstr>
  </property>
  <property fmtid="{D5CDD505-2E9C-101B-9397-08002B2CF9AE}" pid="20" name="ClassificationContentMarkingFooterLocations">
    <vt:lpwstr>Tema di Office:4</vt:lpwstr>
  </property>
  <property fmtid="{D5CDD505-2E9C-101B-9397-08002B2CF9AE}" pid="21" name="ClassificationContentMarkingFooterText">
    <vt:lpwstr>Confidential C</vt:lpwstr>
  </property>
  <property fmtid="{D5CDD505-2E9C-101B-9397-08002B2CF9AE}" pid="22" name="gba66df640194346a5267c50f24d4797">
    <vt:lpwstr/>
  </property>
  <property fmtid="{D5CDD505-2E9C-101B-9397-08002B2CF9AE}" pid="23" name="Office_x0020_of_x0020_Origin">
    <vt:lpwstr/>
  </property>
  <property fmtid="{D5CDD505-2E9C-101B-9397-08002B2CF9AE}" pid="24" name="Office of Origin">
    <vt:lpwstr/>
  </property>
</Properties>
</file>