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3"/>
    <p:sldMasterId id="2147483672" r:id="rId4"/>
  </p:sldMasterIdLst>
  <p:notesMasterIdLst>
    <p:notesMasterId r:id="rId19"/>
  </p:notesMasterIdLst>
  <p:sldIdLst>
    <p:sldId id="256" r:id="rId5"/>
    <p:sldId id="280" r:id="rId6"/>
    <p:sldId id="281" r:id="rId7"/>
    <p:sldId id="282" r:id="rId8"/>
    <p:sldId id="283" r:id="rId9"/>
    <p:sldId id="284" r:id="rId10"/>
    <p:sldId id="285" r:id="rId11"/>
    <p:sldId id="286" r:id="rId12"/>
    <p:sldId id="287" r:id="rId13"/>
    <p:sldId id="288" r:id="rId14"/>
    <p:sldId id="289" r:id="rId15"/>
    <p:sldId id="290" r:id="rId16"/>
    <p:sldId id="291" r:id="rId17"/>
    <p:sldId id="292" r:id="rId18"/>
  </p:sldIdLst>
  <p:sldSz cx="12192000" cy="6858000"/>
  <p:notesSz cx="7104063"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chwenkschuster, Lukas" initials="SL"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43" autoAdjust="0"/>
    <p:restoredTop sz="94660"/>
  </p:normalViewPr>
  <p:slideViewPr>
    <p:cSldViewPr snapToGrid="0">
      <p:cViewPr varScale="1">
        <p:scale>
          <a:sx n="82" d="100"/>
          <a:sy n="82" d="100"/>
        </p:scale>
        <p:origin x="595" y="53"/>
      </p:cViewPr>
      <p:guideLst>
        <p:guide orient="horz" pos="2160"/>
        <p:guide pos="3840"/>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1.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2.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onstantin Glukhenkiy" userId="24b49d37-c936-4e44-8fab-4bfac34f62f4" providerId="ADAL" clId="{1BF136D8-8393-4AA2-90BD-9EF89F915130}"/>
    <pc:docChg chg="modSld">
      <pc:chgData name="Konstantin Glukhenkiy" userId="24b49d37-c936-4e44-8fab-4bfac34f62f4" providerId="ADAL" clId="{1BF136D8-8393-4AA2-90BD-9EF89F915130}" dt="2023-04-13T13:34:48.722" v="3" actId="6549"/>
      <pc:docMkLst>
        <pc:docMk/>
      </pc:docMkLst>
      <pc:sldChg chg="modSp mod">
        <pc:chgData name="Konstantin Glukhenkiy" userId="24b49d37-c936-4e44-8fab-4bfac34f62f4" providerId="ADAL" clId="{1BF136D8-8393-4AA2-90BD-9EF89F915130}" dt="2023-04-13T13:34:48.722" v="3" actId="6549"/>
        <pc:sldMkLst>
          <pc:docMk/>
          <pc:sldMk cId="197410519" sldId="256"/>
        </pc:sldMkLst>
        <pc:graphicFrameChg chg="modGraphic">
          <ac:chgData name="Konstantin Glukhenkiy" userId="24b49d37-c936-4e44-8fab-4bfac34f62f4" providerId="ADAL" clId="{1BF136D8-8393-4AA2-90BD-9EF89F915130}" dt="2023-04-13T13:34:48.722" v="3" actId="6549"/>
          <ac:graphicFrameMkLst>
            <pc:docMk/>
            <pc:sldMk cId="197410519" sldId="256"/>
            <ac:graphicFrameMk id="6" creationId="{00000000-0000-0000-0000-000000000000}"/>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78163" cy="511175"/>
          </a:xfrm>
          <a:prstGeom prst="rect">
            <a:avLst/>
          </a:prstGeom>
        </p:spPr>
        <p:txBody>
          <a:bodyPr vert="horz" lIns="91440" tIns="45720" rIns="91440" bIns="45720" rtlCol="0"/>
          <a:lstStyle>
            <a:lvl1pPr algn="l">
              <a:defRPr sz="1200"/>
            </a:lvl1pPr>
          </a:lstStyle>
          <a:p>
            <a:endParaRPr lang="en-GB" dirty="0"/>
          </a:p>
        </p:txBody>
      </p:sp>
      <p:sp>
        <p:nvSpPr>
          <p:cNvPr id="3" name="Datumsplatzhalter 2"/>
          <p:cNvSpPr>
            <a:spLocks noGrp="1"/>
          </p:cNvSpPr>
          <p:nvPr>
            <p:ph type="dt" idx="1"/>
          </p:nvPr>
        </p:nvSpPr>
        <p:spPr>
          <a:xfrm>
            <a:off x="4024313" y="0"/>
            <a:ext cx="3078162" cy="511175"/>
          </a:xfrm>
          <a:prstGeom prst="rect">
            <a:avLst/>
          </a:prstGeom>
        </p:spPr>
        <p:txBody>
          <a:bodyPr vert="horz" lIns="91440" tIns="45720" rIns="91440" bIns="45720" rtlCol="0"/>
          <a:lstStyle>
            <a:lvl1pPr algn="r">
              <a:defRPr sz="1200"/>
            </a:lvl1pPr>
          </a:lstStyle>
          <a:p>
            <a:fld id="{988AFB53-3AB4-4894-B826-814E373C4DB6}" type="datetimeFigureOut">
              <a:rPr lang="en-GB" smtClean="0"/>
              <a:t>13/04/2023</a:t>
            </a:fld>
            <a:endParaRPr lang="en-GB" dirty="0"/>
          </a:p>
        </p:txBody>
      </p:sp>
      <p:sp>
        <p:nvSpPr>
          <p:cNvPr id="4" name="Folienbildplatzhalter 3"/>
          <p:cNvSpPr>
            <a:spLocks noGrp="1" noRot="1" noChangeAspect="1"/>
          </p:cNvSpPr>
          <p:nvPr>
            <p:ph type="sldImg" idx="2"/>
          </p:nvPr>
        </p:nvSpPr>
        <p:spPr>
          <a:xfrm>
            <a:off x="142875" y="768350"/>
            <a:ext cx="6818313" cy="3836988"/>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izenplatzhalter 4"/>
          <p:cNvSpPr>
            <a:spLocks noGrp="1"/>
          </p:cNvSpPr>
          <p:nvPr>
            <p:ph type="body" sz="quarter" idx="3"/>
          </p:nvPr>
        </p:nvSpPr>
        <p:spPr>
          <a:xfrm>
            <a:off x="711200" y="4860925"/>
            <a:ext cx="5683250" cy="4605338"/>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6" name="Fußzeilenplatzhalter 5"/>
          <p:cNvSpPr>
            <a:spLocks noGrp="1"/>
          </p:cNvSpPr>
          <p:nvPr>
            <p:ph type="ftr" sz="quarter" idx="4"/>
          </p:nvPr>
        </p:nvSpPr>
        <p:spPr>
          <a:xfrm>
            <a:off x="0" y="9721850"/>
            <a:ext cx="3078163" cy="511175"/>
          </a:xfrm>
          <a:prstGeom prst="rect">
            <a:avLst/>
          </a:prstGeom>
        </p:spPr>
        <p:txBody>
          <a:bodyPr vert="horz" lIns="91440" tIns="45720" rIns="91440" bIns="45720" rtlCol="0" anchor="b"/>
          <a:lstStyle>
            <a:lvl1pPr algn="l">
              <a:defRPr sz="1200"/>
            </a:lvl1pPr>
          </a:lstStyle>
          <a:p>
            <a:endParaRPr lang="en-GB" dirty="0"/>
          </a:p>
        </p:txBody>
      </p:sp>
      <p:sp>
        <p:nvSpPr>
          <p:cNvPr id="7" name="Foliennummernplatzhalter 6"/>
          <p:cNvSpPr>
            <a:spLocks noGrp="1"/>
          </p:cNvSpPr>
          <p:nvPr>
            <p:ph type="sldNum" sz="quarter" idx="5"/>
          </p:nvPr>
        </p:nvSpPr>
        <p:spPr>
          <a:xfrm>
            <a:off x="4024313" y="9721850"/>
            <a:ext cx="3078162" cy="511175"/>
          </a:xfrm>
          <a:prstGeom prst="rect">
            <a:avLst/>
          </a:prstGeom>
        </p:spPr>
        <p:txBody>
          <a:bodyPr vert="horz" lIns="91440" tIns="45720" rIns="91440" bIns="45720" rtlCol="0" anchor="b"/>
          <a:lstStyle>
            <a:lvl1pPr algn="r">
              <a:defRPr sz="1200"/>
            </a:lvl1pPr>
          </a:lstStyle>
          <a:p>
            <a:fld id="{F27F7738-4FFB-4E0D-BA36-2862DEA2389C}" type="slidenum">
              <a:rPr lang="en-GB" smtClean="0"/>
              <a:t>‹#›</a:t>
            </a:fld>
            <a:endParaRPr lang="en-GB" dirty="0"/>
          </a:p>
        </p:txBody>
      </p:sp>
    </p:spTree>
    <p:extLst>
      <p:ext uri="{BB962C8B-B14F-4D97-AF65-F5344CB8AC3E}">
        <p14:creationId xmlns:p14="http://schemas.microsoft.com/office/powerpoint/2010/main" val="36059502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de-DE"/>
              <a:t>Titelmasterformat durch Klicken bearbeiten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e-DE"/>
              <a:t>Formatvorlage des Untertitelmasters durch Klicken bearbeiten</a:t>
            </a:r>
            <a:endParaRPr lang="en-US" dirty="0"/>
          </a:p>
        </p:txBody>
      </p:sp>
      <p:sp>
        <p:nvSpPr>
          <p:cNvPr id="4" name="Date Placeholder 3"/>
          <p:cNvSpPr>
            <a:spLocks noGrp="1"/>
          </p:cNvSpPr>
          <p:nvPr>
            <p:ph type="dt" sz="half" idx="10"/>
          </p:nvPr>
        </p:nvSpPr>
        <p:spPr/>
        <p:txBody>
          <a:bodyPr/>
          <a:lstStyle/>
          <a:p>
            <a:fld id="{378B65B5-4BAA-41EF-A5C0-9177A213AA02}" type="datetime1">
              <a:rPr lang="de-DE" smtClean="0"/>
              <a:t>13.04.2023</a:t>
            </a:fld>
            <a:endParaRPr lang="de-DE" dirty="0"/>
          </a:p>
        </p:txBody>
      </p:sp>
      <p:sp>
        <p:nvSpPr>
          <p:cNvPr id="5" name="Footer Placeholder 4"/>
          <p:cNvSpPr>
            <a:spLocks noGrp="1"/>
          </p:cNvSpPr>
          <p:nvPr>
            <p:ph type="ftr" sz="quarter" idx="11"/>
          </p:nvPr>
        </p:nvSpPr>
        <p:spPr/>
        <p:txBody>
          <a:bodyPr/>
          <a:lstStyle/>
          <a:p>
            <a:endParaRPr lang="de-DE" dirty="0"/>
          </a:p>
        </p:txBody>
      </p:sp>
      <p:sp>
        <p:nvSpPr>
          <p:cNvPr id="6" name="Slide Number Placeholder 5"/>
          <p:cNvSpPr>
            <a:spLocks noGrp="1"/>
          </p:cNvSpPr>
          <p:nvPr>
            <p:ph type="sldNum" sz="quarter" idx="12"/>
          </p:nvPr>
        </p:nvSpPr>
        <p:spPr/>
        <p:txBody>
          <a:bodyPr/>
          <a:lstStyle/>
          <a:p>
            <a:fld id="{920A611A-B439-47EC-9AB0-62E646C29293}" type="slidenum">
              <a:rPr lang="de-DE" smtClean="0"/>
              <a:t>‹#›</a:t>
            </a:fld>
            <a:endParaRPr lang="de-DE"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8555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4DF21D98-AE6B-4DD3-A0DF-308F9B89567E}" type="datetime1">
              <a:rPr lang="de-DE" smtClean="0"/>
              <a:t>13.04.2023</a:t>
            </a:fld>
            <a:endParaRPr lang="de-DE" dirty="0"/>
          </a:p>
        </p:txBody>
      </p:sp>
      <p:sp>
        <p:nvSpPr>
          <p:cNvPr id="5" name="Footer Placeholder 4"/>
          <p:cNvSpPr>
            <a:spLocks noGrp="1"/>
          </p:cNvSpPr>
          <p:nvPr>
            <p:ph type="ftr" sz="quarter" idx="11"/>
          </p:nvPr>
        </p:nvSpPr>
        <p:spPr/>
        <p:txBody>
          <a:bodyPr/>
          <a:lstStyle/>
          <a:p>
            <a:endParaRPr lang="de-DE" dirty="0"/>
          </a:p>
        </p:txBody>
      </p:sp>
      <p:sp>
        <p:nvSpPr>
          <p:cNvPr id="6" name="Slide Number Placeholder 5"/>
          <p:cNvSpPr>
            <a:spLocks noGrp="1"/>
          </p:cNvSpPr>
          <p:nvPr>
            <p:ph type="sldNum" sz="quarter" idx="12"/>
          </p:nvPr>
        </p:nvSpPr>
        <p:spPr/>
        <p:txBody>
          <a:bodyPr/>
          <a:lstStyle/>
          <a:p>
            <a:fld id="{920A611A-B439-47EC-9AB0-62E646C29293}" type="slidenum">
              <a:rPr lang="de-DE" smtClean="0"/>
              <a:t>‹#›</a:t>
            </a:fld>
            <a:endParaRPr lang="de-DE" dirty="0"/>
          </a:p>
        </p:txBody>
      </p:sp>
    </p:spTree>
    <p:extLst>
      <p:ext uri="{BB962C8B-B14F-4D97-AF65-F5344CB8AC3E}">
        <p14:creationId xmlns:p14="http://schemas.microsoft.com/office/powerpoint/2010/main" val="4096896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de-DE"/>
              <a:t>Titelmasterformat durch Klicken bearbeiten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7533D0AA-ED3B-4526-A157-4B2AF59719C2}" type="datetime1">
              <a:rPr lang="de-DE" smtClean="0"/>
              <a:t>13.04.2023</a:t>
            </a:fld>
            <a:endParaRPr lang="de-DE" dirty="0"/>
          </a:p>
        </p:txBody>
      </p:sp>
      <p:sp>
        <p:nvSpPr>
          <p:cNvPr id="5" name="Footer Placeholder 4"/>
          <p:cNvSpPr>
            <a:spLocks noGrp="1"/>
          </p:cNvSpPr>
          <p:nvPr>
            <p:ph type="ftr" sz="quarter" idx="11"/>
          </p:nvPr>
        </p:nvSpPr>
        <p:spPr/>
        <p:txBody>
          <a:bodyPr/>
          <a:lstStyle/>
          <a:p>
            <a:endParaRPr lang="de-DE" dirty="0"/>
          </a:p>
        </p:txBody>
      </p:sp>
      <p:sp>
        <p:nvSpPr>
          <p:cNvPr id="6" name="Slide Number Placeholder 5"/>
          <p:cNvSpPr>
            <a:spLocks noGrp="1"/>
          </p:cNvSpPr>
          <p:nvPr>
            <p:ph type="sldNum" sz="quarter" idx="12"/>
          </p:nvPr>
        </p:nvSpPr>
        <p:spPr/>
        <p:txBody>
          <a:bodyPr/>
          <a:lstStyle/>
          <a:p>
            <a:fld id="{920A611A-B439-47EC-9AB0-62E646C29293}" type="slidenum">
              <a:rPr lang="de-DE" smtClean="0"/>
              <a:t>‹#›</a:t>
            </a:fld>
            <a:endParaRPr lang="de-DE" dirty="0"/>
          </a:p>
        </p:txBody>
      </p:sp>
    </p:spTree>
    <p:extLst>
      <p:ext uri="{BB962C8B-B14F-4D97-AF65-F5344CB8AC3E}">
        <p14:creationId xmlns:p14="http://schemas.microsoft.com/office/powerpoint/2010/main" val="27355613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de-DE"/>
              <a:t>Titelmasterformat durch Klicken bearbeiten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e-DE"/>
              <a:t>Formatvorlage des Untertitelmasters durch Klicken bearbeiten</a:t>
            </a:r>
            <a:endParaRPr lang="en-US" dirty="0"/>
          </a:p>
        </p:txBody>
      </p:sp>
      <p:sp>
        <p:nvSpPr>
          <p:cNvPr id="4" name="Date Placeholder 3"/>
          <p:cNvSpPr>
            <a:spLocks noGrp="1"/>
          </p:cNvSpPr>
          <p:nvPr>
            <p:ph type="dt" sz="half" idx="10"/>
          </p:nvPr>
        </p:nvSpPr>
        <p:spPr/>
        <p:txBody>
          <a:bodyPr/>
          <a:lstStyle/>
          <a:p>
            <a:fld id="{378B65B5-4BAA-41EF-A5C0-9177A213AA02}" type="datetime1">
              <a:rPr lang="de-DE" smtClean="0"/>
              <a:t>13.04.2023</a:t>
            </a:fld>
            <a:endParaRPr lang="de-DE" dirty="0"/>
          </a:p>
        </p:txBody>
      </p:sp>
      <p:sp>
        <p:nvSpPr>
          <p:cNvPr id="5" name="Footer Placeholder 4"/>
          <p:cNvSpPr>
            <a:spLocks noGrp="1"/>
          </p:cNvSpPr>
          <p:nvPr>
            <p:ph type="ftr" sz="quarter" idx="11"/>
          </p:nvPr>
        </p:nvSpPr>
        <p:spPr/>
        <p:txBody>
          <a:bodyPr/>
          <a:lstStyle/>
          <a:p>
            <a:endParaRPr lang="de-DE" dirty="0"/>
          </a:p>
        </p:txBody>
      </p:sp>
      <p:sp>
        <p:nvSpPr>
          <p:cNvPr id="6" name="Slide Number Placeholder 5"/>
          <p:cNvSpPr>
            <a:spLocks noGrp="1"/>
          </p:cNvSpPr>
          <p:nvPr>
            <p:ph type="sldNum" sz="quarter" idx="12"/>
          </p:nvPr>
        </p:nvSpPr>
        <p:spPr/>
        <p:txBody>
          <a:bodyPr/>
          <a:lstStyle/>
          <a:p>
            <a:fld id="{920A611A-B439-47EC-9AB0-62E646C29293}" type="slidenum">
              <a:rPr lang="de-DE" smtClean="0"/>
              <a:t>‹#›</a:t>
            </a:fld>
            <a:endParaRPr lang="de-DE"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18219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de-DE"/>
              <a:t>Titelmasterformat durch Klicken bearbeiten</a:t>
            </a:r>
            <a:endParaRPr lang="en-US" dirty="0"/>
          </a:p>
        </p:txBody>
      </p:sp>
      <p:sp>
        <p:nvSpPr>
          <p:cNvPr id="3" name="Content Placehold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8382AF93-2127-45ED-81F5-18D29CEE4D92}" type="datetime1">
              <a:rPr lang="de-DE" smtClean="0"/>
              <a:t>13.04.2023</a:t>
            </a:fld>
            <a:endParaRPr lang="de-DE" dirty="0"/>
          </a:p>
        </p:txBody>
      </p:sp>
      <p:sp>
        <p:nvSpPr>
          <p:cNvPr id="5" name="Footer Placeholder 4"/>
          <p:cNvSpPr>
            <a:spLocks noGrp="1"/>
          </p:cNvSpPr>
          <p:nvPr>
            <p:ph type="ftr" sz="quarter" idx="11"/>
          </p:nvPr>
        </p:nvSpPr>
        <p:spPr/>
        <p:txBody>
          <a:bodyPr/>
          <a:lstStyle/>
          <a:p>
            <a:endParaRPr lang="de-DE" dirty="0"/>
          </a:p>
        </p:txBody>
      </p:sp>
      <p:sp>
        <p:nvSpPr>
          <p:cNvPr id="6" name="Slide Number Placeholder 5"/>
          <p:cNvSpPr>
            <a:spLocks noGrp="1"/>
          </p:cNvSpPr>
          <p:nvPr>
            <p:ph type="sldNum" sz="quarter" idx="12"/>
          </p:nvPr>
        </p:nvSpPr>
        <p:spPr/>
        <p:txBody>
          <a:bodyPr/>
          <a:lstStyle/>
          <a:p>
            <a:fld id="{920A611A-B439-47EC-9AB0-62E646C29293}" type="slidenum">
              <a:rPr lang="de-DE" smtClean="0"/>
              <a:t>‹#›</a:t>
            </a:fld>
            <a:endParaRPr lang="de-DE" dirty="0"/>
          </a:p>
        </p:txBody>
      </p:sp>
      <p:sp>
        <p:nvSpPr>
          <p:cNvPr id="7" name="Textfeld 6"/>
          <p:cNvSpPr txBox="1"/>
          <p:nvPr userDrawn="1"/>
        </p:nvSpPr>
        <p:spPr>
          <a:xfrm>
            <a:off x="5212861" y="6488668"/>
            <a:ext cx="1430216" cy="369332"/>
          </a:xfrm>
          <a:prstGeom prst="rect">
            <a:avLst/>
          </a:prstGeom>
          <a:noFill/>
        </p:spPr>
        <p:txBody>
          <a:bodyPr wrap="square" rtlCol="0">
            <a:spAutoFit/>
          </a:bodyPr>
          <a:lstStyle/>
          <a:p>
            <a:r>
              <a:rPr lang="en-GB" dirty="0"/>
              <a:t>GRE TF AVSR</a:t>
            </a:r>
          </a:p>
        </p:txBody>
      </p:sp>
    </p:spTree>
    <p:extLst>
      <p:ext uri="{BB962C8B-B14F-4D97-AF65-F5344CB8AC3E}">
        <p14:creationId xmlns:p14="http://schemas.microsoft.com/office/powerpoint/2010/main" val="27858237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de-DE"/>
              <a:t>Titelmasterformat durch Klicken bearbeiten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Formatvorlagen des Textmasters bearbeiten</a:t>
            </a:r>
          </a:p>
        </p:txBody>
      </p:sp>
      <p:sp>
        <p:nvSpPr>
          <p:cNvPr id="4" name="Date Placeholder 3"/>
          <p:cNvSpPr>
            <a:spLocks noGrp="1"/>
          </p:cNvSpPr>
          <p:nvPr>
            <p:ph type="dt" sz="half" idx="10"/>
          </p:nvPr>
        </p:nvSpPr>
        <p:spPr/>
        <p:txBody>
          <a:bodyPr/>
          <a:lstStyle/>
          <a:p>
            <a:fld id="{0BEF5E91-7D5D-4377-BEAD-441602185180}" type="datetime1">
              <a:rPr lang="de-DE" smtClean="0"/>
              <a:t>13.04.2023</a:t>
            </a:fld>
            <a:endParaRPr lang="de-DE" dirty="0"/>
          </a:p>
        </p:txBody>
      </p:sp>
      <p:sp>
        <p:nvSpPr>
          <p:cNvPr id="5" name="Footer Placeholder 4"/>
          <p:cNvSpPr>
            <a:spLocks noGrp="1"/>
          </p:cNvSpPr>
          <p:nvPr>
            <p:ph type="ftr" sz="quarter" idx="11"/>
          </p:nvPr>
        </p:nvSpPr>
        <p:spPr/>
        <p:txBody>
          <a:bodyPr/>
          <a:lstStyle/>
          <a:p>
            <a:endParaRPr lang="de-DE" dirty="0"/>
          </a:p>
        </p:txBody>
      </p:sp>
      <p:sp>
        <p:nvSpPr>
          <p:cNvPr id="6" name="Slide Number Placeholder 5"/>
          <p:cNvSpPr>
            <a:spLocks noGrp="1"/>
          </p:cNvSpPr>
          <p:nvPr>
            <p:ph type="sldNum" sz="quarter" idx="12"/>
          </p:nvPr>
        </p:nvSpPr>
        <p:spPr/>
        <p:txBody>
          <a:bodyPr/>
          <a:lstStyle/>
          <a:p>
            <a:fld id="{920A611A-B439-47EC-9AB0-62E646C29293}" type="slidenum">
              <a:rPr lang="de-DE" smtClean="0"/>
              <a:t>‹#›</a:t>
            </a:fld>
            <a:endParaRPr lang="de-DE"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1284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de-DE"/>
              <a:t>Titelmasterformat durch Klicken bearbeiten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62D793C6-5594-4BBB-900D-E1A4D8318526}" type="datetime1">
              <a:rPr lang="de-DE" smtClean="0"/>
              <a:t>13.04.2023</a:t>
            </a:fld>
            <a:endParaRPr lang="de-DE" dirty="0"/>
          </a:p>
        </p:txBody>
      </p:sp>
      <p:sp>
        <p:nvSpPr>
          <p:cNvPr id="6" name="Footer Placeholder 5"/>
          <p:cNvSpPr>
            <a:spLocks noGrp="1"/>
          </p:cNvSpPr>
          <p:nvPr>
            <p:ph type="ftr" sz="quarter" idx="11"/>
          </p:nvPr>
        </p:nvSpPr>
        <p:spPr/>
        <p:txBody>
          <a:bodyPr/>
          <a:lstStyle/>
          <a:p>
            <a:endParaRPr lang="de-DE" dirty="0"/>
          </a:p>
        </p:txBody>
      </p:sp>
      <p:sp>
        <p:nvSpPr>
          <p:cNvPr id="7" name="Slide Number Placeholder 6"/>
          <p:cNvSpPr>
            <a:spLocks noGrp="1"/>
          </p:cNvSpPr>
          <p:nvPr>
            <p:ph type="sldNum" sz="quarter" idx="12"/>
          </p:nvPr>
        </p:nvSpPr>
        <p:spPr/>
        <p:txBody>
          <a:bodyPr/>
          <a:lstStyle/>
          <a:p>
            <a:fld id="{920A611A-B439-47EC-9AB0-62E646C29293}" type="slidenum">
              <a:rPr lang="de-DE" smtClean="0"/>
              <a:t>‹#›</a:t>
            </a:fld>
            <a:endParaRPr lang="de-DE" dirty="0"/>
          </a:p>
        </p:txBody>
      </p:sp>
    </p:spTree>
    <p:extLst>
      <p:ext uri="{BB962C8B-B14F-4D97-AF65-F5344CB8AC3E}">
        <p14:creationId xmlns:p14="http://schemas.microsoft.com/office/powerpoint/2010/main" val="26880054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de-DE"/>
              <a:t>Titelmasterformat durch Klicken bearbeiten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Content Placeholder 3"/>
          <p:cNvSpPr>
            <a:spLocks noGrp="1"/>
          </p:cNvSpPr>
          <p:nvPr>
            <p:ph sz="half" idx="2"/>
          </p:nvPr>
        </p:nvSpPr>
        <p:spPr>
          <a:xfrm>
            <a:off x="1097280" y="2582334"/>
            <a:ext cx="4937760" cy="337820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Content Placeholder 5"/>
          <p:cNvSpPr>
            <a:spLocks noGrp="1"/>
          </p:cNvSpPr>
          <p:nvPr>
            <p:ph sz="quarter" idx="4"/>
          </p:nvPr>
        </p:nvSpPr>
        <p:spPr>
          <a:xfrm>
            <a:off x="6217920" y="2582334"/>
            <a:ext cx="4937760" cy="337820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6847C44E-CF57-4807-A1EF-69A91F08CD6C}" type="datetime1">
              <a:rPr lang="de-DE" smtClean="0"/>
              <a:t>13.04.2023</a:t>
            </a:fld>
            <a:endParaRPr lang="de-DE" dirty="0"/>
          </a:p>
        </p:txBody>
      </p:sp>
      <p:sp>
        <p:nvSpPr>
          <p:cNvPr id="8" name="Footer Placeholder 7"/>
          <p:cNvSpPr>
            <a:spLocks noGrp="1"/>
          </p:cNvSpPr>
          <p:nvPr>
            <p:ph type="ftr" sz="quarter" idx="11"/>
          </p:nvPr>
        </p:nvSpPr>
        <p:spPr/>
        <p:txBody>
          <a:bodyPr/>
          <a:lstStyle/>
          <a:p>
            <a:endParaRPr lang="de-DE" dirty="0"/>
          </a:p>
        </p:txBody>
      </p:sp>
      <p:sp>
        <p:nvSpPr>
          <p:cNvPr id="9" name="Slide Number Placeholder 8"/>
          <p:cNvSpPr>
            <a:spLocks noGrp="1"/>
          </p:cNvSpPr>
          <p:nvPr>
            <p:ph type="sldNum" sz="quarter" idx="12"/>
          </p:nvPr>
        </p:nvSpPr>
        <p:spPr/>
        <p:txBody>
          <a:bodyPr/>
          <a:lstStyle/>
          <a:p>
            <a:fld id="{920A611A-B439-47EC-9AB0-62E646C29293}" type="slidenum">
              <a:rPr lang="de-DE" smtClean="0"/>
              <a:t>‹#›</a:t>
            </a:fld>
            <a:endParaRPr lang="de-DE" dirty="0"/>
          </a:p>
        </p:txBody>
      </p:sp>
    </p:spTree>
    <p:extLst>
      <p:ext uri="{BB962C8B-B14F-4D97-AF65-F5344CB8AC3E}">
        <p14:creationId xmlns:p14="http://schemas.microsoft.com/office/powerpoint/2010/main" val="17151036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Date Placeholder 2"/>
          <p:cNvSpPr>
            <a:spLocks noGrp="1"/>
          </p:cNvSpPr>
          <p:nvPr>
            <p:ph type="dt" sz="half" idx="10"/>
          </p:nvPr>
        </p:nvSpPr>
        <p:spPr/>
        <p:txBody>
          <a:bodyPr/>
          <a:lstStyle/>
          <a:p>
            <a:fld id="{578FF296-2D96-4C4A-91CE-32BA7C2FAA9B}" type="datetime1">
              <a:rPr lang="de-DE" smtClean="0"/>
              <a:t>13.04.2023</a:t>
            </a:fld>
            <a:endParaRPr lang="de-DE" dirty="0"/>
          </a:p>
        </p:txBody>
      </p:sp>
      <p:sp>
        <p:nvSpPr>
          <p:cNvPr id="4" name="Footer Placeholder 3"/>
          <p:cNvSpPr>
            <a:spLocks noGrp="1"/>
          </p:cNvSpPr>
          <p:nvPr>
            <p:ph type="ftr" sz="quarter" idx="11"/>
          </p:nvPr>
        </p:nvSpPr>
        <p:spPr/>
        <p:txBody>
          <a:bodyPr/>
          <a:lstStyle/>
          <a:p>
            <a:endParaRPr lang="de-DE" dirty="0"/>
          </a:p>
        </p:txBody>
      </p:sp>
      <p:sp>
        <p:nvSpPr>
          <p:cNvPr id="5" name="Slide Number Placeholder 4"/>
          <p:cNvSpPr>
            <a:spLocks noGrp="1"/>
          </p:cNvSpPr>
          <p:nvPr>
            <p:ph type="sldNum" sz="quarter" idx="12"/>
          </p:nvPr>
        </p:nvSpPr>
        <p:spPr/>
        <p:txBody>
          <a:bodyPr/>
          <a:lstStyle/>
          <a:p>
            <a:fld id="{920A611A-B439-47EC-9AB0-62E646C29293}" type="slidenum">
              <a:rPr lang="de-DE" smtClean="0"/>
              <a:t>‹#›</a:t>
            </a:fld>
            <a:endParaRPr lang="de-DE" dirty="0"/>
          </a:p>
        </p:txBody>
      </p:sp>
      <p:sp>
        <p:nvSpPr>
          <p:cNvPr id="6" name="Textfeld 5"/>
          <p:cNvSpPr txBox="1"/>
          <p:nvPr userDrawn="1"/>
        </p:nvSpPr>
        <p:spPr>
          <a:xfrm>
            <a:off x="5408245" y="6480853"/>
            <a:ext cx="1430216" cy="369332"/>
          </a:xfrm>
          <a:prstGeom prst="rect">
            <a:avLst/>
          </a:prstGeom>
          <a:noFill/>
        </p:spPr>
        <p:txBody>
          <a:bodyPr wrap="square" rtlCol="0">
            <a:spAutoFit/>
          </a:bodyPr>
          <a:lstStyle/>
          <a:p>
            <a:r>
              <a:rPr lang="en-GB" dirty="0"/>
              <a:t>GRE TF AVSR</a:t>
            </a:r>
          </a:p>
        </p:txBody>
      </p:sp>
    </p:spTree>
    <p:extLst>
      <p:ext uri="{BB962C8B-B14F-4D97-AF65-F5344CB8AC3E}">
        <p14:creationId xmlns:p14="http://schemas.microsoft.com/office/powerpoint/2010/main" val="15295708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D12AE09-9577-4D67-A65D-2F47A4B1CDF1}" type="datetime1">
              <a:rPr lang="de-DE" smtClean="0"/>
              <a:t>13.04.2023</a:t>
            </a:fld>
            <a:endParaRPr lang="de-DE"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de-DE" dirty="0"/>
          </a:p>
        </p:txBody>
      </p:sp>
      <p:sp>
        <p:nvSpPr>
          <p:cNvPr id="9" name="Slide Number Placeholder 8"/>
          <p:cNvSpPr>
            <a:spLocks noGrp="1"/>
          </p:cNvSpPr>
          <p:nvPr>
            <p:ph type="sldNum" sz="quarter" idx="12"/>
          </p:nvPr>
        </p:nvSpPr>
        <p:spPr/>
        <p:txBody>
          <a:bodyPr/>
          <a:lstStyle/>
          <a:p>
            <a:fld id="{920A611A-B439-47EC-9AB0-62E646C29293}" type="slidenum">
              <a:rPr lang="de-DE" smtClean="0"/>
              <a:t>‹#›</a:t>
            </a:fld>
            <a:endParaRPr lang="de-DE" dirty="0"/>
          </a:p>
        </p:txBody>
      </p:sp>
    </p:spTree>
    <p:extLst>
      <p:ext uri="{BB962C8B-B14F-4D97-AF65-F5344CB8AC3E}">
        <p14:creationId xmlns:p14="http://schemas.microsoft.com/office/powerpoint/2010/main" val="7422880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de-DE"/>
              <a:t>Titelmasterformat durch Klicken bearbeiten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E2BBBDA8-411B-4E3F-BC36-AC74BDA4D120}" type="datetime1">
              <a:rPr lang="de-DE" smtClean="0"/>
              <a:t>13.04.2023</a:t>
            </a:fld>
            <a:endParaRPr lang="de-DE"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de-DE"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920A611A-B439-47EC-9AB0-62E646C29293}" type="slidenum">
              <a:rPr lang="de-DE" smtClean="0"/>
              <a:t>‹#›</a:t>
            </a:fld>
            <a:endParaRPr lang="de-DE" dirty="0"/>
          </a:p>
        </p:txBody>
      </p:sp>
    </p:spTree>
    <p:extLst>
      <p:ext uri="{BB962C8B-B14F-4D97-AF65-F5344CB8AC3E}">
        <p14:creationId xmlns:p14="http://schemas.microsoft.com/office/powerpoint/2010/main" val="3605125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de-DE"/>
              <a:t>Titelmasterformat durch Klicken bearbeiten</a:t>
            </a:r>
            <a:endParaRPr lang="en-US" dirty="0"/>
          </a:p>
        </p:txBody>
      </p:sp>
      <p:sp>
        <p:nvSpPr>
          <p:cNvPr id="3" name="Content Placehold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8382AF93-2127-45ED-81F5-18D29CEE4D92}" type="datetime1">
              <a:rPr lang="de-DE" smtClean="0"/>
              <a:t>13.04.2023</a:t>
            </a:fld>
            <a:endParaRPr lang="de-DE" dirty="0"/>
          </a:p>
        </p:txBody>
      </p:sp>
      <p:sp>
        <p:nvSpPr>
          <p:cNvPr id="5" name="Footer Placeholder 4"/>
          <p:cNvSpPr>
            <a:spLocks noGrp="1"/>
          </p:cNvSpPr>
          <p:nvPr>
            <p:ph type="ftr" sz="quarter" idx="11"/>
          </p:nvPr>
        </p:nvSpPr>
        <p:spPr/>
        <p:txBody>
          <a:bodyPr/>
          <a:lstStyle/>
          <a:p>
            <a:endParaRPr lang="de-DE" dirty="0"/>
          </a:p>
        </p:txBody>
      </p:sp>
      <p:sp>
        <p:nvSpPr>
          <p:cNvPr id="6" name="Slide Number Placeholder 5"/>
          <p:cNvSpPr>
            <a:spLocks noGrp="1"/>
          </p:cNvSpPr>
          <p:nvPr>
            <p:ph type="sldNum" sz="quarter" idx="12"/>
          </p:nvPr>
        </p:nvSpPr>
        <p:spPr/>
        <p:txBody>
          <a:bodyPr/>
          <a:lstStyle/>
          <a:p>
            <a:fld id="{920A611A-B439-47EC-9AB0-62E646C29293}" type="slidenum">
              <a:rPr lang="de-DE" smtClean="0"/>
              <a:t>‹#›</a:t>
            </a:fld>
            <a:endParaRPr lang="de-DE" dirty="0"/>
          </a:p>
        </p:txBody>
      </p:sp>
      <p:sp>
        <p:nvSpPr>
          <p:cNvPr id="7" name="Textfeld 6"/>
          <p:cNvSpPr txBox="1"/>
          <p:nvPr userDrawn="1"/>
        </p:nvSpPr>
        <p:spPr>
          <a:xfrm>
            <a:off x="5212861" y="6488668"/>
            <a:ext cx="1430216" cy="369332"/>
          </a:xfrm>
          <a:prstGeom prst="rect">
            <a:avLst/>
          </a:prstGeom>
          <a:noFill/>
        </p:spPr>
        <p:txBody>
          <a:bodyPr wrap="square" rtlCol="0">
            <a:spAutoFit/>
          </a:bodyPr>
          <a:lstStyle/>
          <a:p>
            <a:r>
              <a:rPr lang="en-GB" dirty="0"/>
              <a:t>GRE TF AVSR</a:t>
            </a:r>
          </a:p>
        </p:txBody>
      </p:sp>
    </p:spTree>
    <p:extLst>
      <p:ext uri="{BB962C8B-B14F-4D97-AF65-F5344CB8AC3E}">
        <p14:creationId xmlns:p14="http://schemas.microsoft.com/office/powerpoint/2010/main" val="24263178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de-DE"/>
              <a:t>Titelmasterformat durch Klicken bearbeiten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dirty="0"/>
              <a:t>Bild durch Klicken auf Symbol hinzufügen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5" name="Date Placeholder 4"/>
          <p:cNvSpPr>
            <a:spLocks noGrp="1"/>
          </p:cNvSpPr>
          <p:nvPr>
            <p:ph type="dt" sz="half" idx="10"/>
          </p:nvPr>
        </p:nvSpPr>
        <p:spPr/>
        <p:txBody>
          <a:bodyPr/>
          <a:lstStyle/>
          <a:p>
            <a:fld id="{A1E6B888-9425-4003-9B79-D9388B8321D2}" type="datetime1">
              <a:rPr lang="de-DE" smtClean="0"/>
              <a:t>13.04.2023</a:t>
            </a:fld>
            <a:endParaRPr lang="de-DE" dirty="0"/>
          </a:p>
        </p:txBody>
      </p:sp>
      <p:sp>
        <p:nvSpPr>
          <p:cNvPr id="6" name="Footer Placeholder 5"/>
          <p:cNvSpPr>
            <a:spLocks noGrp="1"/>
          </p:cNvSpPr>
          <p:nvPr>
            <p:ph type="ftr" sz="quarter" idx="11"/>
          </p:nvPr>
        </p:nvSpPr>
        <p:spPr/>
        <p:txBody>
          <a:bodyPr/>
          <a:lstStyle/>
          <a:p>
            <a:endParaRPr lang="de-DE" dirty="0"/>
          </a:p>
        </p:txBody>
      </p:sp>
      <p:sp>
        <p:nvSpPr>
          <p:cNvPr id="7" name="Slide Number Placeholder 6"/>
          <p:cNvSpPr>
            <a:spLocks noGrp="1"/>
          </p:cNvSpPr>
          <p:nvPr>
            <p:ph type="sldNum" sz="quarter" idx="12"/>
          </p:nvPr>
        </p:nvSpPr>
        <p:spPr/>
        <p:txBody>
          <a:bodyPr/>
          <a:lstStyle/>
          <a:p>
            <a:fld id="{920A611A-B439-47EC-9AB0-62E646C29293}" type="slidenum">
              <a:rPr lang="de-DE" smtClean="0"/>
              <a:t>‹#›</a:t>
            </a:fld>
            <a:endParaRPr lang="de-DE" dirty="0"/>
          </a:p>
        </p:txBody>
      </p:sp>
    </p:spTree>
    <p:extLst>
      <p:ext uri="{BB962C8B-B14F-4D97-AF65-F5344CB8AC3E}">
        <p14:creationId xmlns:p14="http://schemas.microsoft.com/office/powerpoint/2010/main" val="118341426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4DF21D98-AE6B-4DD3-A0DF-308F9B89567E}" type="datetime1">
              <a:rPr lang="de-DE" smtClean="0"/>
              <a:t>13.04.2023</a:t>
            </a:fld>
            <a:endParaRPr lang="de-DE" dirty="0"/>
          </a:p>
        </p:txBody>
      </p:sp>
      <p:sp>
        <p:nvSpPr>
          <p:cNvPr id="5" name="Footer Placeholder 4"/>
          <p:cNvSpPr>
            <a:spLocks noGrp="1"/>
          </p:cNvSpPr>
          <p:nvPr>
            <p:ph type="ftr" sz="quarter" idx="11"/>
          </p:nvPr>
        </p:nvSpPr>
        <p:spPr/>
        <p:txBody>
          <a:bodyPr/>
          <a:lstStyle/>
          <a:p>
            <a:endParaRPr lang="de-DE" dirty="0"/>
          </a:p>
        </p:txBody>
      </p:sp>
      <p:sp>
        <p:nvSpPr>
          <p:cNvPr id="6" name="Slide Number Placeholder 5"/>
          <p:cNvSpPr>
            <a:spLocks noGrp="1"/>
          </p:cNvSpPr>
          <p:nvPr>
            <p:ph type="sldNum" sz="quarter" idx="12"/>
          </p:nvPr>
        </p:nvSpPr>
        <p:spPr/>
        <p:txBody>
          <a:bodyPr/>
          <a:lstStyle/>
          <a:p>
            <a:fld id="{920A611A-B439-47EC-9AB0-62E646C29293}" type="slidenum">
              <a:rPr lang="de-DE" smtClean="0"/>
              <a:t>‹#›</a:t>
            </a:fld>
            <a:endParaRPr lang="de-DE" dirty="0"/>
          </a:p>
        </p:txBody>
      </p:sp>
    </p:spTree>
    <p:extLst>
      <p:ext uri="{BB962C8B-B14F-4D97-AF65-F5344CB8AC3E}">
        <p14:creationId xmlns:p14="http://schemas.microsoft.com/office/powerpoint/2010/main" val="6177765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de-DE"/>
              <a:t>Titelmasterformat durch Klicken bearbeiten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7533D0AA-ED3B-4526-A157-4B2AF59719C2}" type="datetime1">
              <a:rPr lang="de-DE" smtClean="0"/>
              <a:t>13.04.2023</a:t>
            </a:fld>
            <a:endParaRPr lang="de-DE" dirty="0"/>
          </a:p>
        </p:txBody>
      </p:sp>
      <p:sp>
        <p:nvSpPr>
          <p:cNvPr id="5" name="Footer Placeholder 4"/>
          <p:cNvSpPr>
            <a:spLocks noGrp="1"/>
          </p:cNvSpPr>
          <p:nvPr>
            <p:ph type="ftr" sz="quarter" idx="11"/>
          </p:nvPr>
        </p:nvSpPr>
        <p:spPr/>
        <p:txBody>
          <a:bodyPr/>
          <a:lstStyle/>
          <a:p>
            <a:endParaRPr lang="de-DE" dirty="0"/>
          </a:p>
        </p:txBody>
      </p:sp>
      <p:sp>
        <p:nvSpPr>
          <p:cNvPr id="6" name="Slide Number Placeholder 5"/>
          <p:cNvSpPr>
            <a:spLocks noGrp="1"/>
          </p:cNvSpPr>
          <p:nvPr>
            <p:ph type="sldNum" sz="quarter" idx="12"/>
          </p:nvPr>
        </p:nvSpPr>
        <p:spPr/>
        <p:txBody>
          <a:bodyPr/>
          <a:lstStyle/>
          <a:p>
            <a:fld id="{920A611A-B439-47EC-9AB0-62E646C29293}" type="slidenum">
              <a:rPr lang="de-DE" smtClean="0"/>
              <a:t>‹#›</a:t>
            </a:fld>
            <a:endParaRPr lang="de-DE" dirty="0"/>
          </a:p>
        </p:txBody>
      </p:sp>
    </p:spTree>
    <p:extLst>
      <p:ext uri="{BB962C8B-B14F-4D97-AF65-F5344CB8AC3E}">
        <p14:creationId xmlns:p14="http://schemas.microsoft.com/office/powerpoint/2010/main" val="3301639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de-DE"/>
              <a:t>Titelmasterformat durch Klicken bearbeiten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Formatvorlagen des Textmasters bearbeiten</a:t>
            </a:r>
          </a:p>
        </p:txBody>
      </p:sp>
      <p:sp>
        <p:nvSpPr>
          <p:cNvPr id="4" name="Date Placeholder 3"/>
          <p:cNvSpPr>
            <a:spLocks noGrp="1"/>
          </p:cNvSpPr>
          <p:nvPr>
            <p:ph type="dt" sz="half" idx="10"/>
          </p:nvPr>
        </p:nvSpPr>
        <p:spPr/>
        <p:txBody>
          <a:bodyPr/>
          <a:lstStyle/>
          <a:p>
            <a:fld id="{0BEF5E91-7D5D-4377-BEAD-441602185180}" type="datetime1">
              <a:rPr lang="de-DE" smtClean="0"/>
              <a:t>13.04.2023</a:t>
            </a:fld>
            <a:endParaRPr lang="de-DE" dirty="0"/>
          </a:p>
        </p:txBody>
      </p:sp>
      <p:sp>
        <p:nvSpPr>
          <p:cNvPr id="5" name="Footer Placeholder 4"/>
          <p:cNvSpPr>
            <a:spLocks noGrp="1"/>
          </p:cNvSpPr>
          <p:nvPr>
            <p:ph type="ftr" sz="quarter" idx="11"/>
          </p:nvPr>
        </p:nvSpPr>
        <p:spPr/>
        <p:txBody>
          <a:bodyPr/>
          <a:lstStyle/>
          <a:p>
            <a:endParaRPr lang="de-DE" dirty="0"/>
          </a:p>
        </p:txBody>
      </p:sp>
      <p:sp>
        <p:nvSpPr>
          <p:cNvPr id="6" name="Slide Number Placeholder 5"/>
          <p:cNvSpPr>
            <a:spLocks noGrp="1"/>
          </p:cNvSpPr>
          <p:nvPr>
            <p:ph type="sldNum" sz="quarter" idx="12"/>
          </p:nvPr>
        </p:nvSpPr>
        <p:spPr/>
        <p:txBody>
          <a:bodyPr/>
          <a:lstStyle/>
          <a:p>
            <a:fld id="{920A611A-B439-47EC-9AB0-62E646C29293}" type="slidenum">
              <a:rPr lang="de-DE" smtClean="0"/>
              <a:t>‹#›</a:t>
            </a:fld>
            <a:endParaRPr lang="de-DE"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2215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de-DE"/>
              <a:t>Titelmasterformat durch Klicken bearbeiten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62D793C6-5594-4BBB-900D-E1A4D8318526}" type="datetime1">
              <a:rPr lang="de-DE" smtClean="0"/>
              <a:t>13.04.2023</a:t>
            </a:fld>
            <a:endParaRPr lang="de-DE" dirty="0"/>
          </a:p>
        </p:txBody>
      </p:sp>
      <p:sp>
        <p:nvSpPr>
          <p:cNvPr id="6" name="Footer Placeholder 5"/>
          <p:cNvSpPr>
            <a:spLocks noGrp="1"/>
          </p:cNvSpPr>
          <p:nvPr>
            <p:ph type="ftr" sz="quarter" idx="11"/>
          </p:nvPr>
        </p:nvSpPr>
        <p:spPr/>
        <p:txBody>
          <a:bodyPr/>
          <a:lstStyle/>
          <a:p>
            <a:endParaRPr lang="de-DE" dirty="0"/>
          </a:p>
        </p:txBody>
      </p:sp>
      <p:sp>
        <p:nvSpPr>
          <p:cNvPr id="7" name="Slide Number Placeholder 6"/>
          <p:cNvSpPr>
            <a:spLocks noGrp="1"/>
          </p:cNvSpPr>
          <p:nvPr>
            <p:ph type="sldNum" sz="quarter" idx="12"/>
          </p:nvPr>
        </p:nvSpPr>
        <p:spPr/>
        <p:txBody>
          <a:bodyPr/>
          <a:lstStyle/>
          <a:p>
            <a:fld id="{920A611A-B439-47EC-9AB0-62E646C29293}" type="slidenum">
              <a:rPr lang="de-DE" smtClean="0"/>
              <a:t>‹#›</a:t>
            </a:fld>
            <a:endParaRPr lang="de-DE" dirty="0"/>
          </a:p>
        </p:txBody>
      </p:sp>
    </p:spTree>
    <p:extLst>
      <p:ext uri="{BB962C8B-B14F-4D97-AF65-F5344CB8AC3E}">
        <p14:creationId xmlns:p14="http://schemas.microsoft.com/office/powerpoint/2010/main" val="3976803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de-DE"/>
              <a:t>Titelmasterformat durch Klicken bearbeiten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Content Placeholder 3"/>
          <p:cNvSpPr>
            <a:spLocks noGrp="1"/>
          </p:cNvSpPr>
          <p:nvPr>
            <p:ph sz="half" idx="2"/>
          </p:nvPr>
        </p:nvSpPr>
        <p:spPr>
          <a:xfrm>
            <a:off x="1097280" y="2582334"/>
            <a:ext cx="4937760" cy="337820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Content Placeholder 5"/>
          <p:cNvSpPr>
            <a:spLocks noGrp="1"/>
          </p:cNvSpPr>
          <p:nvPr>
            <p:ph sz="quarter" idx="4"/>
          </p:nvPr>
        </p:nvSpPr>
        <p:spPr>
          <a:xfrm>
            <a:off x="6217920" y="2582334"/>
            <a:ext cx="4937760" cy="337820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6847C44E-CF57-4807-A1EF-69A91F08CD6C}" type="datetime1">
              <a:rPr lang="de-DE" smtClean="0"/>
              <a:t>13.04.2023</a:t>
            </a:fld>
            <a:endParaRPr lang="de-DE" dirty="0"/>
          </a:p>
        </p:txBody>
      </p:sp>
      <p:sp>
        <p:nvSpPr>
          <p:cNvPr id="8" name="Footer Placeholder 7"/>
          <p:cNvSpPr>
            <a:spLocks noGrp="1"/>
          </p:cNvSpPr>
          <p:nvPr>
            <p:ph type="ftr" sz="quarter" idx="11"/>
          </p:nvPr>
        </p:nvSpPr>
        <p:spPr/>
        <p:txBody>
          <a:bodyPr/>
          <a:lstStyle/>
          <a:p>
            <a:endParaRPr lang="de-DE" dirty="0"/>
          </a:p>
        </p:txBody>
      </p:sp>
      <p:sp>
        <p:nvSpPr>
          <p:cNvPr id="9" name="Slide Number Placeholder 8"/>
          <p:cNvSpPr>
            <a:spLocks noGrp="1"/>
          </p:cNvSpPr>
          <p:nvPr>
            <p:ph type="sldNum" sz="quarter" idx="12"/>
          </p:nvPr>
        </p:nvSpPr>
        <p:spPr/>
        <p:txBody>
          <a:bodyPr/>
          <a:lstStyle/>
          <a:p>
            <a:fld id="{920A611A-B439-47EC-9AB0-62E646C29293}" type="slidenum">
              <a:rPr lang="de-DE" smtClean="0"/>
              <a:t>‹#›</a:t>
            </a:fld>
            <a:endParaRPr lang="de-DE" dirty="0"/>
          </a:p>
        </p:txBody>
      </p:sp>
    </p:spTree>
    <p:extLst>
      <p:ext uri="{BB962C8B-B14F-4D97-AF65-F5344CB8AC3E}">
        <p14:creationId xmlns:p14="http://schemas.microsoft.com/office/powerpoint/2010/main" val="34695847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Date Placeholder 2"/>
          <p:cNvSpPr>
            <a:spLocks noGrp="1"/>
          </p:cNvSpPr>
          <p:nvPr>
            <p:ph type="dt" sz="half" idx="10"/>
          </p:nvPr>
        </p:nvSpPr>
        <p:spPr/>
        <p:txBody>
          <a:bodyPr/>
          <a:lstStyle/>
          <a:p>
            <a:fld id="{578FF296-2D96-4C4A-91CE-32BA7C2FAA9B}" type="datetime1">
              <a:rPr lang="de-DE" smtClean="0"/>
              <a:t>13.04.2023</a:t>
            </a:fld>
            <a:endParaRPr lang="de-DE" dirty="0"/>
          </a:p>
        </p:txBody>
      </p:sp>
      <p:sp>
        <p:nvSpPr>
          <p:cNvPr id="4" name="Footer Placeholder 3"/>
          <p:cNvSpPr>
            <a:spLocks noGrp="1"/>
          </p:cNvSpPr>
          <p:nvPr>
            <p:ph type="ftr" sz="quarter" idx="11"/>
          </p:nvPr>
        </p:nvSpPr>
        <p:spPr/>
        <p:txBody>
          <a:bodyPr/>
          <a:lstStyle/>
          <a:p>
            <a:endParaRPr lang="de-DE" dirty="0"/>
          </a:p>
        </p:txBody>
      </p:sp>
      <p:sp>
        <p:nvSpPr>
          <p:cNvPr id="5" name="Slide Number Placeholder 4"/>
          <p:cNvSpPr>
            <a:spLocks noGrp="1"/>
          </p:cNvSpPr>
          <p:nvPr>
            <p:ph type="sldNum" sz="quarter" idx="12"/>
          </p:nvPr>
        </p:nvSpPr>
        <p:spPr/>
        <p:txBody>
          <a:bodyPr/>
          <a:lstStyle/>
          <a:p>
            <a:fld id="{920A611A-B439-47EC-9AB0-62E646C29293}" type="slidenum">
              <a:rPr lang="de-DE" smtClean="0"/>
              <a:t>‹#›</a:t>
            </a:fld>
            <a:endParaRPr lang="de-DE" dirty="0"/>
          </a:p>
        </p:txBody>
      </p:sp>
      <p:sp>
        <p:nvSpPr>
          <p:cNvPr id="6" name="Textfeld 5"/>
          <p:cNvSpPr txBox="1"/>
          <p:nvPr userDrawn="1"/>
        </p:nvSpPr>
        <p:spPr>
          <a:xfrm>
            <a:off x="5408245" y="6480853"/>
            <a:ext cx="1430216" cy="369332"/>
          </a:xfrm>
          <a:prstGeom prst="rect">
            <a:avLst/>
          </a:prstGeom>
          <a:noFill/>
        </p:spPr>
        <p:txBody>
          <a:bodyPr wrap="square" rtlCol="0">
            <a:spAutoFit/>
          </a:bodyPr>
          <a:lstStyle/>
          <a:p>
            <a:r>
              <a:rPr lang="en-GB" dirty="0"/>
              <a:t>GRE TF AVSR</a:t>
            </a:r>
          </a:p>
        </p:txBody>
      </p:sp>
    </p:spTree>
    <p:extLst>
      <p:ext uri="{BB962C8B-B14F-4D97-AF65-F5344CB8AC3E}">
        <p14:creationId xmlns:p14="http://schemas.microsoft.com/office/powerpoint/2010/main" val="29573504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D12AE09-9577-4D67-A65D-2F47A4B1CDF1}" type="datetime1">
              <a:rPr lang="de-DE" smtClean="0"/>
              <a:t>13.04.2023</a:t>
            </a:fld>
            <a:endParaRPr lang="de-DE"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de-DE" dirty="0"/>
          </a:p>
        </p:txBody>
      </p:sp>
      <p:sp>
        <p:nvSpPr>
          <p:cNvPr id="9" name="Slide Number Placeholder 8"/>
          <p:cNvSpPr>
            <a:spLocks noGrp="1"/>
          </p:cNvSpPr>
          <p:nvPr>
            <p:ph type="sldNum" sz="quarter" idx="12"/>
          </p:nvPr>
        </p:nvSpPr>
        <p:spPr/>
        <p:txBody>
          <a:bodyPr/>
          <a:lstStyle/>
          <a:p>
            <a:fld id="{920A611A-B439-47EC-9AB0-62E646C29293}" type="slidenum">
              <a:rPr lang="de-DE" smtClean="0"/>
              <a:t>‹#›</a:t>
            </a:fld>
            <a:endParaRPr lang="de-DE" dirty="0"/>
          </a:p>
        </p:txBody>
      </p:sp>
      <p:sp>
        <p:nvSpPr>
          <p:cNvPr id="10" name="Textfeld 9"/>
          <p:cNvSpPr txBox="1"/>
          <p:nvPr userDrawn="1"/>
        </p:nvSpPr>
        <p:spPr>
          <a:xfrm>
            <a:off x="5212861" y="6488668"/>
            <a:ext cx="1430216" cy="369332"/>
          </a:xfrm>
          <a:prstGeom prst="rect">
            <a:avLst/>
          </a:prstGeom>
          <a:noFill/>
        </p:spPr>
        <p:txBody>
          <a:bodyPr wrap="square" rtlCol="0">
            <a:spAutoFit/>
          </a:bodyPr>
          <a:lstStyle/>
          <a:p>
            <a:r>
              <a:rPr lang="en-GB" dirty="0"/>
              <a:t>GRE TF AVSR</a:t>
            </a:r>
          </a:p>
        </p:txBody>
      </p:sp>
    </p:spTree>
    <p:extLst>
      <p:ext uri="{BB962C8B-B14F-4D97-AF65-F5344CB8AC3E}">
        <p14:creationId xmlns:p14="http://schemas.microsoft.com/office/powerpoint/2010/main" val="2474123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de-DE"/>
              <a:t>Titelmasterformat durch Klicken bearbeiten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E2BBBDA8-411B-4E3F-BC36-AC74BDA4D120}" type="datetime1">
              <a:rPr lang="de-DE" smtClean="0"/>
              <a:t>13.04.2023</a:t>
            </a:fld>
            <a:endParaRPr lang="de-DE"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de-DE"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920A611A-B439-47EC-9AB0-62E646C29293}" type="slidenum">
              <a:rPr lang="de-DE" smtClean="0"/>
              <a:t>‹#›</a:t>
            </a:fld>
            <a:endParaRPr lang="de-DE" dirty="0"/>
          </a:p>
        </p:txBody>
      </p:sp>
    </p:spTree>
    <p:extLst>
      <p:ext uri="{BB962C8B-B14F-4D97-AF65-F5344CB8AC3E}">
        <p14:creationId xmlns:p14="http://schemas.microsoft.com/office/powerpoint/2010/main" val="583606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de-DE"/>
              <a:t>Titelmasterformat durch Klicken bearbeiten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dirty="0"/>
              <a:t>Bild durch Klicken auf Symbol hinzufügen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5" name="Date Placeholder 4"/>
          <p:cNvSpPr>
            <a:spLocks noGrp="1"/>
          </p:cNvSpPr>
          <p:nvPr>
            <p:ph type="dt" sz="half" idx="10"/>
          </p:nvPr>
        </p:nvSpPr>
        <p:spPr/>
        <p:txBody>
          <a:bodyPr/>
          <a:lstStyle/>
          <a:p>
            <a:fld id="{A1E6B888-9425-4003-9B79-D9388B8321D2}" type="datetime1">
              <a:rPr lang="de-DE" smtClean="0"/>
              <a:t>13.04.2023</a:t>
            </a:fld>
            <a:endParaRPr lang="de-DE" dirty="0"/>
          </a:p>
        </p:txBody>
      </p:sp>
      <p:sp>
        <p:nvSpPr>
          <p:cNvPr id="6" name="Footer Placeholder 5"/>
          <p:cNvSpPr>
            <a:spLocks noGrp="1"/>
          </p:cNvSpPr>
          <p:nvPr>
            <p:ph type="ftr" sz="quarter" idx="11"/>
          </p:nvPr>
        </p:nvSpPr>
        <p:spPr/>
        <p:txBody>
          <a:bodyPr/>
          <a:lstStyle/>
          <a:p>
            <a:endParaRPr lang="de-DE" dirty="0"/>
          </a:p>
        </p:txBody>
      </p:sp>
      <p:sp>
        <p:nvSpPr>
          <p:cNvPr id="7" name="Slide Number Placeholder 6"/>
          <p:cNvSpPr>
            <a:spLocks noGrp="1"/>
          </p:cNvSpPr>
          <p:nvPr>
            <p:ph type="sldNum" sz="quarter" idx="12"/>
          </p:nvPr>
        </p:nvSpPr>
        <p:spPr/>
        <p:txBody>
          <a:bodyPr/>
          <a:lstStyle/>
          <a:p>
            <a:fld id="{920A611A-B439-47EC-9AB0-62E646C29293}" type="slidenum">
              <a:rPr lang="de-DE" smtClean="0"/>
              <a:t>‹#›</a:t>
            </a:fld>
            <a:endParaRPr lang="de-DE" dirty="0"/>
          </a:p>
        </p:txBody>
      </p:sp>
    </p:spTree>
    <p:extLst>
      <p:ext uri="{BB962C8B-B14F-4D97-AF65-F5344CB8AC3E}">
        <p14:creationId xmlns:p14="http://schemas.microsoft.com/office/powerpoint/2010/main" val="1392883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de-DE"/>
              <a:t>Titelmasterformat durch Klicken bearbeiten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3C130158-5B84-414A-8BA9-18BC474C3A01}" type="datetime1">
              <a:rPr lang="de-DE" smtClean="0"/>
              <a:t>13.04.2023</a:t>
            </a:fld>
            <a:endParaRPr lang="de-DE"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de-DE"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920A611A-B439-47EC-9AB0-62E646C29293}" type="slidenum">
              <a:rPr lang="de-DE" smtClean="0"/>
              <a:t>‹#›</a:t>
            </a:fld>
            <a:endParaRPr lang="de-DE"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74540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de-DE"/>
              <a:t>Titelmasterformat durch Klicken bearbeiten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3C130158-5B84-414A-8BA9-18BC474C3A01}" type="datetime1">
              <a:rPr lang="de-DE" smtClean="0"/>
              <a:t>13.04.2023</a:t>
            </a:fld>
            <a:endParaRPr lang="de-DE"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de-DE"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920A611A-B439-47EC-9AB0-62E646C29293}" type="slidenum">
              <a:rPr lang="de-DE" smtClean="0"/>
              <a:t>‹#›</a:t>
            </a:fld>
            <a:endParaRPr lang="de-DE"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478894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unece.org/sites/default/files/2022-09/GRVA-14-15r3e.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a:t>Progress Report</a:t>
            </a:r>
            <a:br>
              <a:rPr lang="de-DE" dirty="0"/>
            </a:br>
            <a:r>
              <a:rPr lang="de-DE" dirty="0"/>
              <a:t>GRE TF AVSR</a:t>
            </a:r>
          </a:p>
        </p:txBody>
      </p:sp>
      <p:sp>
        <p:nvSpPr>
          <p:cNvPr id="3" name="Untertitel 2"/>
          <p:cNvSpPr>
            <a:spLocks noGrp="1"/>
          </p:cNvSpPr>
          <p:nvPr>
            <p:ph type="subTitle" idx="1"/>
          </p:nvPr>
        </p:nvSpPr>
        <p:spPr/>
        <p:txBody>
          <a:bodyPr/>
          <a:lstStyle/>
          <a:p>
            <a:r>
              <a:rPr lang="de-DE" dirty="0"/>
              <a:t>Dr. K. Manz, DE – </a:t>
            </a:r>
            <a:r>
              <a:rPr lang="en-GB" dirty="0"/>
              <a:t>Chair</a:t>
            </a:r>
          </a:p>
          <a:p>
            <a:r>
              <a:rPr lang="de-DE" dirty="0"/>
              <a:t>L. Schwenkschuster, GTB - Secretary</a:t>
            </a:r>
          </a:p>
        </p:txBody>
      </p:sp>
      <p:sp>
        <p:nvSpPr>
          <p:cNvPr id="5" name="CasellaDiTesto 3">
            <a:extLst>
              <a:ext uri="{FF2B5EF4-FFF2-40B4-BE49-F238E27FC236}">
                <a16:creationId xmlns:a16="http://schemas.microsoft.com/office/drawing/2014/main" id="{40D1E9DC-0409-4E14-A9B9-CA06E041CB5F}"/>
              </a:ext>
            </a:extLst>
          </p:cNvPr>
          <p:cNvSpPr txBox="1"/>
          <p:nvPr/>
        </p:nvSpPr>
        <p:spPr>
          <a:xfrm>
            <a:off x="9900459" y="5544462"/>
            <a:ext cx="2076592" cy="369332"/>
          </a:xfrm>
          <a:prstGeom prst="rect">
            <a:avLst/>
          </a:prstGeom>
          <a:noFill/>
          <a:ln w="28575">
            <a:solidFill>
              <a:srgbClr val="00B0F0"/>
            </a:solidFill>
          </a:ln>
        </p:spPr>
        <p:txBody>
          <a:bodyPr wrap="square" rtlCol="0">
            <a:spAutoFit/>
          </a:bodyPr>
          <a:lstStyle/>
          <a:p>
            <a:pPr algn="r"/>
            <a:r>
              <a:rPr lang="it-IT" b="1" dirty="0">
                <a:solidFill>
                  <a:srgbClr val="00B0F0"/>
                </a:solidFill>
              </a:rPr>
              <a:t>AVSR-10-02_Rev.1e</a:t>
            </a:r>
          </a:p>
        </p:txBody>
      </p:sp>
      <p:graphicFrame>
        <p:nvGraphicFramePr>
          <p:cNvPr id="6" name="Tabelle 5"/>
          <p:cNvGraphicFramePr>
            <a:graphicFrameLocks noGrp="1"/>
          </p:cNvGraphicFramePr>
          <p:nvPr>
            <p:extLst>
              <p:ext uri="{D42A27DB-BD31-4B8C-83A1-F6EECF244321}">
                <p14:modId xmlns:p14="http://schemas.microsoft.com/office/powerpoint/2010/main" val="24280887"/>
              </p:ext>
            </p:extLst>
          </p:nvPr>
        </p:nvGraphicFramePr>
        <p:xfrm>
          <a:off x="913477" y="496062"/>
          <a:ext cx="10365047" cy="514668"/>
        </p:xfrm>
        <a:graphic>
          <a:graphicData uri="http://schemas.openxmlformats.org/drawingml/2006/table">
            <a:tbl>
              <a:tblPr firstRow="1" firstCol="1" bandRow="1"/>
              <a:tblGrid>
                <a:gridCol w="3077557">
                  <a:extLst>
                    <a:ext uri="{9D8B030D-6E8A-4147-A177-3AD203B41FA5}">
                      <a16:colId xmlns:a16="http://schemas.microsoft.com/office/drawing/2014/main" val="20000"/>
                    </a:ext>
                  </a:extLst>
                </a:gridCol>
                <a:gridCol w="7287490">
                  <a:extLst>
                    <a:ext uri="{9D8B030D-6E8A-4147-A177-3AD203B41FA5}">
                      <a16:colId xmlns:a16="http://schemas.microsoft.com/office/drawing/2014/main" val="20001"/>
                    </a:ext>
                  </a:extLst>
                </a:gridCol>
              </a:tblGrid>
              <a:tr h="0">
                <a:tc>
                  <a:txBody>
                    <a:bodyPr/>
                    <a:lstStyle/>
                    <a:p>
                      <a:pPr>
                        <a:lnSpc>
                          <a:spcPct val="115000"/>
                        </a:lnSpc>
                        <a:spcAft>
                          <a:spcPts val="0"/>
                        </a:spcAft>
                      </a:pP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Transmitted by the Chair of the GRE TF “Autonomous Vehicle Signalling Requirements” (AVSR)</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900430" algn="r">
                        <a:lnSpc>
                          <a:spcPct val="115000"/>
                        </a:lnSpc>
                        <a:spcAft>
                          <a:spcPts val="0"/>
                        </a:spcAft>
                      </a:pP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Informal document </a:t>
                      </a: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GRE-88-05</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900430" algn="r">
                        <a:lnSpc>
                          <a:spcPct val="115000"/>
                        </a:lnSpc>
                        <a:spcAft>
                          <a:spcPts val="0"/>
                        </a:spcAft>
                      </a:pP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(88th GRE, </a:t>
                      </a:r>
                      <a:r>
                        <a:rPr lang="en-US" sz="1000" dirty="0">
                          <a:effectLst/>
                          <a:latin typeface="Times New Roman" panose="02020603050405020304" pitchFamily="18" charset="0"/>
                          <a:ea typeface="Calibri" panose="020F0502020204030204" pitchFamily="34" charset="0"/>
                          <a:cs typeface="Times New Roman" panose="02020603050405020304" pitchFamily="18" charset="0"/>
                        </a:rPr>
                        <a:t>25</a:t>
                      </a:r>
                      <a:r>
                        <a:rPr lang="en-US" sz="1000" dirty="0">
                          <a:solidFill>
                            <a:srgbClr val="545454"/>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1000" dirty="0">
                          <a:effectLst/>
                          <a:latin typeface="Times New Roman" panose="02020603050405020304" pitchFamily="18" charset="0"/>
                          <a:ea typeface="Calibri" panose="020F0502020204030204" pitchFamily="34" charset="0"/>
                          <a:cs typeface="Times New Roman" panose="02020603050405020304" pitchFamily="18" charset="0"/>
                        </a:rPr>
                        <a:t>28 April 2023</a:t>
                      </a:r>
                    </a:p>
                    <a:p>
                      <a:pPr marL="900430" algn="r">
                        <a:lnSpc>
                          <a:spcPct val="115000"/>
                        </a:lnSpc>
                        <a:spcAft>
                          <a:spcPts val="0"/>
                        </a:spcAft>
                      </a:pP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agenda item 11)</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10000"/>
                  </a:ext>
                </a:extLst>
              </a:tr>
            </a:tbl>
          </a:graphicData>
        </a:graphic>
      </p:graphicFrame>
      <p:sp>
        <p:nvSpPr>
          <p:cNvPr id="4" name="Foliennummernplatzhalter 3"/>
          <p:cNvSpPr>
            <a:spLocks noGrp="1"/>
          </p:cNvSpPr>
          <p:nvPr>
            <p:ph type="sldNum" sz="quarter" idx="12"/>
          </p:nvPr>
        </p:nvSpPr>
        <p:spPr/>
        <p:txBody>
          <a:bodyPr/>
          <a:lstStyle/>
          <a:p>
            <a:fld id="{920A611A-B439-47EC-9AB0-62E646C29293}" type="slidenum">
              <a:rPr lang="de-DE" smtClean="0"/>
              <a:t>1</a:t>
            </a:fld>
            <a:endParaRPr lang="de-DE" dirty="0"/>
          </a:p>
        </p:txBody>
      </p:sp>
    </p:spTree>
    <p:extLst>
      <p:ext uri="{BB962C8B-B14F-4D97-AF65-F5344CB8AC3E}">
        <p14:creationId xmlns:p14="http://schemas.microsoft.com/office/powerpoint/2010/main" val="1974105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A5C7B0-CED3-4EC2-BD2E-068E45A5BFF9}"/>
              </a:ext>
            </a:extLst>
          </p:cNvPr>
          <p:cNvSpPr>
            <a:spLocks noGrp="1"/>
          </p:cNvSpPr>
          <p:nvPr>
            <p:ph type="title"/>
          </p:nvPr>
        </p:nvSpPr>
        <p:spPr/>
        <p:txBody>
          <a:bodyPr/>
          <a:lstStyle/>
          <a:p>
            <a:r>
              <a:rPr lang="en-GB" dirty="0"/>
              <a:t>Option 3</a:t>
            </a:r>
          </a:p>
        </p:txBody>
      </p:sp>
      <p:sp>
        <p:nvSpPr>
          <p:cNvPr id="3" name="Inhaltsplatzhalter 2">
            <a:extLst>
              <a:ext uri="{FF2B5EF4-FFF2-40B4-BE49-F238E27FC236}">
                <a16:creationId xmlns:a16="http://schemas.microsoft.com/office/drawing/2014/main" id="{1F1CC572-03E8-4464-B7C2-5E89CCEA2AB1}"/>
              </a:ext>
            </a:extLst>
          </p:cNvPr>
          <p:cNvSpPr>
            <a:spLocks noGrp="1"/>
          </p:cNvSpPr>
          <p:nvPr>
            <p:ph idx="1"/>
          </p:nvPr>
        </p:nvSpPr>
        <p:spPr/>
        <p:txBody>
          <a:bodyPr>
            <a:noAutofit/>
          </a:bodyPr>
          <a:lstStyle/>
          <a:p>
            <a:pPr marL="0" indent="0">
              <a:buNone/>
            </a:pPr>
            <a:endParaRPr lang="en-GB" dirty="0"/>
          </a:p>
          <a:p>
            <a:pPr marL="0" indent="0">
              <a:buNone/>
            </a:pPr>
            <a:r>
              <a:rPr lang="en-US" sz="2800" b="1" dirty="0"/>
              <a:t>New hybrid Regulation (UN-RXXX)</a:t>
            </a:r>
          </a:p>
          <a:p>
            <a:pPr marL="982663" indent="-628650">
              <a:buNone/>
            </a:pPr>
            <a:r>
              <a:rPr lang="en-GB" sz="2800" b="1" dirty="0">
                <a:sym typeface="Wingdings" panose="05000000000000000000" pitchFamily="2" charset="2"/>
              </a:rPr>
              <a:t>	</a:t>
            </a:r>
            <a:r>
              <a:rPr lang="en-GB" sz="2800" b="1" dirty="0"/>
              <a:t>functional specifications and installation requirements in one Regulation</a:t>
            </a:r>
          </a:p>
          <a:p>
            <a:endParaRPr lang="en-GB" sz="1200" dirty="0"/>
          </a:p>
          <a:p>
            <a:r>
              <a:rPr lang="en-GB" sz="2800" dirty="0"/>
              <a:t>Whereby the questions of switching conditions should then be specified in a Regulation governed by GRVA.</a:t>
            </a:r>
          </a:p>
          <a:p>
            <a:endParaRPr lang="en-GB" sz="1200" dirty="0"/>
          </a:p>
          <a:p>
            <a:r>
              <a:rPr lang="en-GB" dirty="0"/>
              <a:t>Additional remark in UN-R48 about such devices necessary!</a:t>
            </a:r>
          </a:p>
          <a:p>
            <a:pPr marL="982663" indent="-628650">
              <a:buNone/>
            </a:pPr>
            <a:endParaRPr lang="en-GB" sz="2800" b="1" dirty="0"/>
          </a:p>
        </p:txBody>
      </p:sp>
      <p:sp>
        <p:nvSpPr>
          <p:cNvPr id="4" name="Foliennummernplatzhalter 3">
            <a:extLst>
              <a:ext uri="{FF2B5EF4-FFF2-40B4-BE49-F238E27FC236}">
                <a16:creationId xmlns:a16="http://schemas.microsoft.com/office/drawing/2014/main" id="{6565DDE9-DB58-46EB-AB49-3ECE4122C2C2}"/>
              </a:ext>
            </a:extLst>
          </p:cNvPr>
          <p:cNvSpPr>
            <a:spLocks noGrp="1"/>
          </p:cNvSpPr>
          <p:nvPr>
            <p:ph type="sldNum" sz="quarter" idx="12"/>
          </p:nvPr>
        </p:nvSpPr>
        <p:spPr/>
        <p:txBody>
          <a:bodyPr/>
          <a:lstStyle/>
          <a:p>
            <a:fld id="{920A611A-B439-47EC-9AB0-62E646C29293}" type="slidenum">
              <a:rPr lang="de-DE" smtClean="0"/>
              <a:t>10</a:t>
            </a:fld>
            <a:endParaRPr lang="de-DE" dirty="0"/>
          </a:p>
        </p:txBody>
      </p:sp>
      <p:sp>
        <p:nvSpPr>
          <p:cNvPr id="5" name="Textfeld 4">
            <a:extLst>
              <a:ext uri="{FF2B5EF4-FFF2-40B4-BE49-F238E27FC236}">
                <a16:creationId xmlns:a16="http://schemas.microsoft.com/office/drawing/2014/main" id="{7C51EBCF-ECF3-40B1-822E-957E90753008}"/>
              </a:ext>
            </a:extLst>
          </p:cNvPr>
          <p:cNvSpPr txBox="1"/>
          <p:nvPr/>
        </p:nvSpPr>
        <p:spPr>
          <a:xfrm rot="20996144">
            <a:off x="8108158" y="850295"/>
            <a:ext cx="3280770" cy="1200329"/>
          </a:xfrm>
          <a:prstGeom prst="rect">
            <a:avLst/>
          </a:prstGeom>
          <a:solidFill>
            <a:schemeClr val="bg1">
              <a:alpha val="75000"/>
            </a:schemeClr>
          </a:solidFill>
          <a:ln>
            <a:solidFill>
              <a:schemeClr val="accent1"/>
            </a:solidFill>
          </a:ln>
        </p:spPr>
        <p:txBody>
          <a:bodyPr wrap="none" rtlCol="0">
            <a:spAutoFit/>
          </a:bodyPr>
          <a:lstStyle/>
          <a:p>
            <a:r>
              <a:rPr lang="en-GB" sz="3600" dirty="0"/>
              <a:t>Preferred option</a:t>
            </a:r>
          </a:p>
          <a:p>
            <a:pPr algn="ctr"/>
            <a:r>
              <a:rPr lang="en-GB" sz="3600" dirty="0"/>
              <a:t>by TF AVSR</a:t>
            </a:r>
          </a:p>
        </p:txBody>
      </p:sp>
    </p:spTree>
    <p:extLst>
      <p:ext uri="{BB962C8B-B14F-4D97-AF65-F5344CB8AC3E}">
        <p14:creationId xmlns:p14="http://schemas.microsoft.com/office/powerpoint/2010/main" val="41439191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A5C7B0-CED3-4EC2-BD2E-068E45A5BFF9}"/>
              </a:ext>
            </a:extLst>
          </p:cNvPr>
          <p:cNvSpPr>
            <a:spLocks noGrp="1"/>
          </p:cNvSpPr>
          <p:nvPr>
            <p:ph type="title"/>
          </p:nvPr>
        </p:nvSpPr>
        <p:spPr/>
        <p:txBody>
          <a:bodyPr/>
          <a:lstStyle/>
          <a:p>
            <a:r>
              <a:rPr lang="en-GB" dirty="0"/>
              <a:t>Question to GRE</a:t>
            </a:r>
          </a:p>
        </p:txBody>
      </p:sp>
      <p:sp>
        <p:nvSpPr>
          <p:cNvPr id="3" name="Inhaltsplatzhalter 2">
            <a:extLst>
              <a:ext uri="{FF2B5EF4-FFF2-40B4-BE49-F238E27FC236}">
                <a16:creationId xmlns:a16="http://schemas.microsoft.com/office/drawing/2014/main" id="{1F1CC572-03E8-4464-B7C2-5E89CCEA2AB1}"/>
              </a:ext>
            </a:extLst>
          </p:cNvPr>
          <p:cNvSpPr>
            <a:spLocks noGrp="1"/>
          </p:cNvSpPr>
          <p:nvPr>
            <p:ph idx="1"/>
          </p:nvPr>
        </p:nvSpPr>
        <p:spPr/>
        <p:txBody>
          <a:bodyPr/>
          <a:lstStyle/>
          <a:p>
            <a:pPr marL="0" indent="0">
              <a:buNone/>
            </a:pPr>
            <a:endParaRPr lang="en-GB" dirty="0"/>
          </a:p>
          <a:p>
            <a:pPr marL="0" indent="0">
              <a:buNone/>
            </a:pPr>
            <a:r>
              <a:rPr lang="en-US" sz="3600" b="1" dirty="0"/>
              <a:t>Does GRE share the view of the TF AVSR to create a new Hybrid Regulation?</a:t>
            </a:r>
          </a:p>
        </p:txBody>
      </p:sp>
      <p:sp>
        <p:nvSpPr>
          <p:cNvPr id="4" name="Foliennummernplatzhalter 3">
            <a:extLst>
              <a:ext uri="{FF2B5EF4-FFF2-40B4-BE49-F238E27FC236}">
                <a16:creationId xmlns:a16="http://schemas.microsoft.com/office/drawing/2014/main" id="{6565DDE9-DB58-46EB-AB49-3ECE4122C2C2}"/>
              </a:ext>
            </a:extLst>
          </p:cNvPr>
          <p:cNvSpPr>
            <a:spLocks noGrp="1"/>
          </p:cNvSpPr>
          <p:nvPr>
            <p:ph type="sldNum" sz="quarter" idx="12"/>
          </p:nvPr>
        </p:nvSpPr>
        <p:spPr/>
        <p:txBody>
          <a:bodyPr/>
          <a:lstStyle/>
          <a:p>
            <a:fld id="{920A611A-B439-47EC-9AB0-62E646C29293}" type="slidenum">
              <a:rPr lang="de-DE" smtClean="0"/>
              <a:t>11</a:t>
            </a:fld>
            <a:endParaRPr lang="de-DE" dirty="0"/>
          </a:p>
        </p:txBody>
      </p:sp>
    </p:spTree>
    <p:extLst>
      <p:ext uri="{BB962C8B-B14F-4D97-AF65-F5344CB8AC3E}">
        <p14:creationId xmlns:p14="http://schemas.microsoft.com/office/powerpoint/2010/main" val="16525362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A5C7B0-CED3-4EC2-BD2E-068E45A5BFF9}"/>
              </a:ext>
            </a:extLst>
          </p:cNvPr>
          <p:cNvSpPr>
            <a:spLocks noGrp="1"/>
          </p:cNvSpPr>
          <p:nvPr>
            <p:ph type="title"/>
          </p:nvPr>
        </p:nvSpPr>
        <p:spPr/>
        <p:txBody>
          <a:bodyPr>
            <a:normAutofit fontScale="90000"/>
          </a:bodyPr>
          <a:lstStyle/>
          <a:p>
            <a:r>
              <a:rPr lang="en-GB" dirty="0"/>
              <a:t>Question to GRE about the legal base of TF AVSR in case of developing such a regulation</a:t>
            </a:r>
          </a:p>
        </p:txBody>
      </p:sp>
      <p:sp>
        <p:nvSpPr>
          <p:cNvPr id="3" name="Inhaltsplatzhalter 2">
            <a:extLst>
              <a:ext uri="{FF2B5EF4-FFF2-40B4-BE49-F238E27FC236}">
                <a16:creationId xmlns:a16="http://schemas.microsoft.com/office/drawing/2014/main" id="{1F1CC572-03E8-4464-B7C2-5E89CCEA2AB1}"/>
              </a:ext>
            </a:extLst>
          </p:cNvPr>
          <p:cNvSpPr>
            <a:spLocks noGrp="1"/>
          </p:cNvSpPr>
          <p:nvPr>
            <p:ph idx="1"/>
          </p:nvPr>
        </p:nvSpPr>
        <p:spPr/>
        <p:txBody>
          <a:bodyPr>
            <a:normAutofit fontScale="92500" lnSpcReduction="10000"/>
          </a:bodyPr>
          <a:lstStyle/>
          <a:p>
            <a:pPr marL="0" indent="0">
              <a:buNone/>
            </a:pPr>
            <a:r>
              <a:rPr lang="en-US" sz="3600" dirty="0"/>
              <a:t>Should this Group work further on</a:t>
            </a:r>
          </a:p>
          <a:p>
            <a:pPr marL="0" indent="0">
              <a:buNone/>
            </a:pPr>
            <a:r>
              <a:rPr lang="en-US" sz="3600" b="1" dirty="0"/>
              <a:t>- as a Task Force like until now? ,  or</a:t>
            </a:r>
          </a:p>
          <a:p>
            <a:pPr marL="0" indent="0">
              <a:buNone/>
            </a:pPr>
            <a:r>
              <a:rPr lang="en-US" sz="3600" b="1" dirty="0"/>
              <a:t>- as an Informal Working Group?</a:t>
            </a:r>
          </a:p>
          <a:p>
            <a:pPr marL="0" indent="0">
              <a:buNone/>
            </a:pPr>
            <a:endParaRPr lang="en-US" sz="3600" b="1" dirty="0"/>
          </a:p>
          <a:p>
            <a:pPr marL="0" indent="0">
              <a:buNone/>
            </a:pPr>
            <a:r>
              <a:rPr lang="en-US" sz="3600" dirty="0"/>
              <a:t>And should this Group continue on the basis of</a:t>
            </a:r>
          </a:p>
          <a:p>
            <a:pPr marL="0" indent="0">
              <a:buNone/>
            </a:pPr>
            <a:r>
              <a:rPr lang="en-US" sz="3600" b="1" dirty="0"/>
              <a:t>- a Work Plan, or</a:t>
            </a:r>
          </a:p>
          <a:p>
            <a:pPr marL="0" indent="0">
              <a:buNone/>
            </a:pPr>
            <a:r>
              <a:rPr lang="en-US" sz="3600" b="1" dirty="0"/>
              <a:t>- Terms of References?</a:t>
            </a:r>
          </a:p>
        </p:txBody>
      </p:sp>
      <p:sp>
        <p:nvSpPr>
          <p:cNvPr id="4" name="Foliennummernplatzhalter 3">
            <a:extLst>
              <a:ext uri="{FF2B5EF4-FFF2-40B4-BE49-F238E27FC236}">
                <a16:creationId xmlns:a16="http://schemas.microsoft.com/office/drawing/2014/main" id="{6565DDE9-DB58-46EB-AB49-3ECE4122C2C2}"/>
              </a:ext>
            </a:extLst>
          </p:cNvPr>
          <p:cNvSpPr>
            <a:spLocks noGrp="1"/>
          </p:cNvSpPr>
          <p:nvPr>
            <p:ph type="sldNum" sz="quarter" idx="12"/>
          </p:nvPr>
        </p:nvSpPr>
        <p:spPr/>
        <p:txBody>
          <a:bodyPr/>
          <a:lstStyle/>
          <a:p>
            <a:fld id="{920A611A-B439-47EC-9AB0-62E646C29293}" type="slidenum">
              <a:rPr lang="de-DE" smtClean="0"/>
              <a:t>12</a:t>
            </a:fld>
            <a:endParaRPr lang="de-DE" dirty="0"/>
          </a:p>
        </p:txBody>
      </p:sp>
    </p:spTree>
    <p:extLst>
      <p:ext uri="{BB962C8B-B14F-4D97-AF65-F5344CB8AC3E}">
        <p14:creationId xmlns:p14="http://schemas.microsoft.com/office/powerpoint/2010/main" val="35461812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4CD20EA-57BF-4AD4-835A-6CEA7AA71004}"/>
              </a:ext>
            </a:extLst>
          </p:cNvPr>
          <p:cNvSpPr>
            <a:spLocks noGrp="1"/>
          </p:cNvSpPr>
          <p:nvPr>
            <p:ph type="title"/>
          </p:nvPr>
        </p:nvSpPr>
        <p:spPr/>
        <p:txBody>
          <a:bodyPr/>
          <a:lstStyle/>
          <a:p>
            <a:r>
              <a:rPr lang="en-GB" dirty="0"/>
              <a:t>Possible use cases to address</a:t>
            </a:r>
            <a:br>
              <a:rPr lang="en-GB" dirty="0"/>
            </a:br>
            <a:r>
              <a:rPr lang="en-GB" dirty="0"/>
              <a:t>for ADS status indicator:</a:t>
            </a:r>
          </a:p>
        </p:txBody>
      </p:sp>
      <p:sp>
        <p:nvSpPr>
          <p:cNvPr id="3" name="Inhaltsplatzhalter 2">
            <a:extLst>
              <a:ext uri="{FF2B5EF4-FFF2-40B4-BE49-F238E27FC236}">
                <a16:creationId xmlns:a16="http://schemas.microsoft.com/office/drawing/2014/main" id="{35E363FF-1EB7-4F74-A75B-70910603DE39}"/>
              </a:ext>
            </a:extLst>
          </p:cNvPr>
          <p:cNvSpPr>
            <a:spLocks noGrp="1"/>
          </p:cNvSpPr>
          <p:nvPr>
            <p:ph idx="1"/>
          </p:nvPr>
        </p:nvSpPr>
        <p:spPr>
          <a:xfrm>
            <a:off x="1097280" y="1845734"/>
            <a:ext cx="10485120" cy="4023360"/>
          </a:xfrm>
        </p:spPr>
        <p:txBody>
          <a:bodyPr>
            <a:noAutofit/>
          </a:bodyPr>
          <a:lstStyle/>
          <a:p>
            <a:pPr marL="1071563" indent="-1071563">
              <a:spcBef>
                <a:spcPts val="600"/>
              </a:spcBef>
              <a:buNone/>
            </a:pPr>
            <a:endParaRPr lang="en-US" sz="2400" dirty="0"/>
          </a:p>
          <a:p>
            <a:pPr marL="1071563" indent="-1071563">
              <a:spcBef>
                <a:spcPts val="600"/>
              </a:spcBef>
              <a:buNone/>
            </a:pPr>
            <a:r>
              <a:rPr lang="en-US" sz="2400" dirty="0"/>
              <a:t>e.g.</a:t>
            </a:r>
          </a:p>
          <a:p>
            <a:pPr marL="357188" indent="-357188">
              <a:spcBef>
                <a:spcPts val="600"/>
              </a:spcBef>
              <a:buFont typeface="Arial" panose="020B0604020202020204" pitchFamily="34" charset="0"/>
              <a:buChar char="•"/>
            </a:pPr>
            <a:r>
              <a:rPr lang="en-US" sz="2400" dirty="0"/>
              <a:t>for law enforcement of the interested countries</a:t>
            </a:r>
          </a:p>
          <a:p>
            <a:pPr marL="357188" indent="-357188">
              <a:spcBef>
                <a:spcPts val="600"/>
              </a:spcBef>
              <a:buFont typeface="Arial" panose="020B0604020202020204" pitchFamily="34" charset="0"/>
              <a:buChar char="•"/>
            </a:pPr>
            <a:r>
              <a:rPr lang="en-US" sz="2400" dirty="0"/>
              <a:t>cameras, traffic monitoring</a:t>
            </a:r>
          </a:p>
          <a:p>
            <a:pPr marL="1071563" indent="-1071563">
              <a:spcBef>
                <a:spcPts val="600"/>
              </a:spcBef>
              <a:buNone/>
            </a:pPr>
            <a:endParaRPr lang="en-US" sz="2400" dirty="0"/>
          </a:p>
          <a:p>
            <a:pPr marL="1071563" indent="-1071563">
              <a:spcBef>
                <a:spcPts val="600"/>
              </a:spcBef>
              <a:buNone/>
            </a:pPr>
            <a:endParaRPr lang="en-US" sz="2400" dirty="0"/>
          </a:p>
          <a:p>
            <a:pPr marL="357188" indent="-357188">
              <a:spcBef>
                <a:spcPts val="600"/>
              </a:spcBef>
              <a:buFont typeface="Arial" panose="020B0604020202020204" pitchFamily="34" charset="0"/>
              <a:buChar char="•"/>
            </a:pPr>
            <a:r>
              <a:rPr lang="en-US" sz="2400" dirty="0">
                <a:solidFill>
                  <a:schemeClr val="tx1"/>
                </a:solidFill>
              </a:rPr>
              <a:t>Pedestrians</a:t>
            </a:r>
          </a:p>
          <a:p>
            <a:pPr marL="357188" indent="-357188">
              <a:spcBef>
                <a:spcPts val="600"/>
              </a:spcBef>
              <a:buFont typeface="Arial" panose="020B0604020202020204" pitchFamily="34" charset="0"/>
              <a:buChar char="•"/>
            </a:pPr>
            <a:r>
              <a:rPr lang="en-US" sz="2400" dirty="0">
                <a:solidFill>
                  <a:schemeClr val="tx1"/>
                </a:solidFill>
              </a:rPr>
              <a:t>Cyclists</a:t>
            </a:r>
          </a:p>
          <a:p>
            <a:pPr marL="357188" indent="-357188">
              <a:spcBef>
                <a:spcPts val="600"/>
              </a:spcBef>
              <a:buFont typeface="Arial" panose="020B0604020202020204" pitchFamily="34" charset="0"/>
              <a:buChar char="•"/>
            </a:pPr>
            <a:r>
              <a:rPr lang="en-US" sz="2400" dirty="0">
                <a:solidFill>
                  <a:schemeClr val="tx1"/>
                </a:solidFill>
              </a:rPr>
              <a:t>Other road users</a:t>
            </a:r>
          </a:p>
        </p:txBody>
      </p:sp>
      <p:sp>
        <p:nvSpPr>
          <p:cNvPr id="4" name="Foliennummernplatzhalter 3">
            <a:extLst>
              <a:ext uri="{FF2B5EF4-FFF2-40B4-BE49-F238E27FC236}">
                <a16:creationId xmlns:a16="http://schemas.microsoft.com/office/drawing/2014/main" id="{BDE811B1-43C3-4974-ADD8-F9C90D5E2476}"/>
              </a:ext>
            </a:extLst>
          </p:cNvPr>
          <p:cNvSpPr>
            <a:spLocks noGrp="1"/>
          </p:cNvSpPr>
          <p:nvPr>
            <p:ph type="sldNum" sz="quarter" idx="12"/>
          </p:nvPr>
        </p:nvSpPr>
        <p:spPr/>
        <p:txBody>
          <a:bodyPr/>
          <a:lstStyle/>
          <a:p>
            <a:fld id="{920A611A-B439-47EC-9AB0-62E646C29293}" type="slidenum">
              <a:rPr lang="de-DE" smtClean="0"/>
              <a:t>13</a:t>
            </a:fld>
            <a:endParaRPr lang="de-DE" dirty="0"/>
          </a:p>
        </p:txBody>
      </p:sp>
    </p:spTree>
    <p:extLst>
      <p:ext uri="{BB962C8B-B14F-4D97-AF65-F5344CB8AC3E}">
        <p14:creationId xmlns:p14="http://schemas.microsoft.com/office/powerpoint/2010/main" val="20502974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4CD20EA-57BF-4AD4-835A-6CEA7AA71004}"/>
              </a:ext>
            </a:extLst>
          </p:cNvPr>
          <p:cNvSpPr>
            <a:spLocks noGrp="1"/>
          </p:cNvSpPr>
          <p:nvPr>
            <p:ph type="title"/>
          </p:nvPr>
        </p:nvSpPr>
        <p:spPr/>
        <p:txBody>
          <a:bodyPr/>
          <a:lstStyle/>
          <a:p>
            <a:r>
              <a:rPr lang="en-GB" dirty="0"/>
              <a:t>GRE TF AVSR</a:t>
            </a:r>
          </a:p>
        </p:txBody>
      </p:sp>
      <p:sp>
        <p:nvSpPr>
          <p:cNvPr id="3" name="Inhaltsplatzhalter 2">
            <a:extLst>
              <a:ext uri="{FF2B5EF4-FFF2-40B4-BE49-F238E27FC236}">
                <a16:creationId xmlns:a16="http://schemas.microsoft.com/office/drawing/2014/main" id="{35E363FF-1EB7-4F74-A75B-70910603DE39}"/>
              </a:ext>
            </a:extLst>
          </p:cNvPr>
          <p:cNvSpPr>
            <a:spLocks noGrp="1"/>
          </p:cNvSpPr>
          <p:nvPr>
            <p:ph idx="1"/>
          </p:nvPr>
        </p:nvSpPr>
        <p:spPr>
          <a:xfrm>
            <a:off x="1097280" y="1845734"/>
            <a:ext cx="10485120" cy="4023360"/>
          </a:xfrm>
        </p:spPr>
        <p:txBody>
          <a:bodyPr>
            <a:noAutofit/>
          </a:bodyPr>
          <a:lstStyle/>
          <a:p>
            <a:pPr marL="1071563" indent="-1071563">
              <a:spcBef>
                <a:spcPts val="600"/>
              </a:spcBef>
              <a:buNone/>
            </a:pPr>
            <a:endParaRPr lang="en-US" dirty="0"/>
          </a:p>
          <a:p>
            <a:pPr marL="1071563" indent="-1071563">
              <a:spcBef>
                <a:spcPts val="600"/>
              </a:spcBef>
              <a:buNone/>
            </a:pPr>
            <a:endParaRPr lang="en-US" dirty="0"/>
          </a:p>
          <a:p>
            <a:pPr marL="1071563" indent="-1071563">
              <a:spcBef>
                <a:spcPts val="600"/>
              </a:spcBef>
              <a:buNone/>
            </a:pPr>
            <a:r>
              <a:rPr lang="en-US" sz="6600" i="1" dirty="0"/>
              <a:t>Thank you for your attention!</a:t>
            </a:r>
          </a:p>
        </p:txBody>
      </p:sp>
      <p:sp>
        <p:nvSpPr>
          <p:cNvPr id="4" name="Foliennummernplatzhalter 3">
            <a:extLst>
              <a:ext uri="{FF2B5EF4-FFF2-40B4-BE49-F238E27FC236}">
                <a16:creationId xmlns:a16="http://schemas.microsoft.com/office/drawing/2014/main" id="{BDE811B1-43C3-4974-ADD8-F9C90D5E2476}"/>
              </a:ext>
            </a:extLst>
          </p:cNvPr>
          <p:cNvSpPr>
            <a:spLocks noGrp="1"/>
          </p:cNvSpPr>
          <p:nvPr>
            <p:ph type="sldNum" sz="quarter" idx="12"/>
          </p:nvPr>
        </p:nvSpPr>
        <p:spPr/>
        <p:txBody>
          <a:bodyPr/>
          <a:lstStyle/>
          <a:p>
            <a:fld id="{920A611A-B439-47EC-9AB0-62E646C29293}" type="slidenum">
              <a:rPr lang="de-DE" smtClean="0"/>
              <a:t>14</a:t>
            </a:fld>
            <a:endParaRPr lang="de-DE" dirty="0"/>
          </a:p>
        </p:txBody>
      </p:sp>
    </p:spTree>
    <p:extLst>
      <p:ext uri="{BB962C8B-B14F-4D97-AF65-F5344CB8AC3E}">
        <p14:creationId xmlns:p14="http://schemas.microsoft.com/office/powerpoint/2010/main" val="839757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9B4AB25-1DFF-40F1-B82A-7303A95B0728}"/>
              </a:ext>
            </a:extLst>
          </p:cNvPr>
          <p:cNvSpPr>
            <a:spLocks noGrp="1"/>
          </p:cNvSpPr>
          <p:nvPr>
            <p:ph type="title"/>
          </p:nvPr>
        </p:nvSpPr>
        <p:spPr/>
        <p:txBody>
          <a:bodyPr/>
          <a:lstStyle/>
          <a:p>
            <a:r>
              <a:rPr lang="en-US" dirty="0"/>
              <a:t>Pre-conditions by WP.29 and GRVA/FRAV</a:t>
            </a:r>
            <a:endParaRPr lang="en-GB" dirty="0"/>
          </a:p>
        </p:txBody>
      </p:sp>
      <p:sp>
        <p:nvSpPr>
          <p:cNvPr id="3" name="Inhaltsplatzhalter 2">
            <a:extLst>
              <a:ext uri="{FF2B5EF4-FFF2-40B4-BE49-F238E27FC236}">
                <a16:creationId xmlns:a16="http://schemas.microsoft.com/office/drawing/2014/main" id="{1826CE0B-F8C4-4EDD-805F-ED1160E9D7EC}"/>
              </a:ext>
            </a:extLst>
          </p:cNvPr>
          <p:cNvSpPr>
            <a:spLocks noGrp="1"/>
          </p:cNvSpPr>
          <p:nvPr>
            <p:ph idx="1"/>
          </p:nvPr>
        </p:nvSpPr>
        <p:spPr/>
        <p:txBody>
          <a:bodyPr>
            <a:normAutofit fontScale="92500" lnSpcReduction="20000"/>
          </a:bodyPr>
          <a:lstStyle/>
          <a:p>
            <a:pPr marL="0" indent="0">
              <a:buNone/>
            </a:pPr>
            <a:r>
              <a:rPr lang="en-US" dirty="0"/>
              <a:t>The Report of the 188</a:t>
            </a:r>
            <a:r>
              <a:rPr lang="en-US" baseline="30000" dirty="0"/>
              <a:t>th</a:t>
            </a:r>
            <a:r>
              <a:rPr lang="en-US" dirty="0"/>
              <a:t> session of WP.29 (WP.29/1168, para.19) stated:</a:t>
            </a:r>
          </a:p>
          <a:p>
            <a:pPr marL="541338" indent="-541338">
              <a:lnSpc>
                <a:spcPct val="150000"/>
              </a:lnSpc>
              <a:buNone/>
            </a:pPr>
            <a:r>
              <a:rPr lang="en-US" dirty="0"/>
              <a:t>19.	WP.29 reviewed WP.29-188-21, summarizing the guidance provided by AC.2 on the items raised by GRVA at its September 2022 session. Following AC.2 recommendations, </a:t>
            </a:r>
          </a:p>
          <a:p>
            <a:pPr marL="895350" lvl="1" indent="-360363">
              <a:lnSpc>
                <a:spcPct val="150000"/>
              </a:lnSpc>
              <a:buNone/>
            </a:pPr>
            <a:r>
              <a:rPr lang="en-US" dirty="0"/>
              <a:t>(</a:t>
            </a:r>
            <a:r>
              <a:rPr lang="en-US" dirty="0" err="1"/>
              <a:t>i</a:t>
            </a:r>
            <a:r>
              <a:rPr lang="en-US" dirty="0"/>
              <a:t>) 	WP.29 recommended that GRE conducts analysis of research and establishes high level principles related to light-</a:t>
            </a:r>
            <a:r>
              <a:rPr lang="en-US" dirty="0" err="1"/>
              <a:t>signalling</a:t>
            </a:r>
            <a:r>
              <a:rPr lang="en-US" dirty="0"/>
              <a:t> for ADS operational status, </a:t>
            </a:r>
          </a:p>
          <a:p>
            <a:pPr marL="895350" lvl="1" indent="-360363">
              <a:lnSpc>
                <a:spcPct val="150000"/>
              </a:lnSpc>
              <a:buNone/>
            </a:pPr>
            <a:r>
              <a:rPr lang="en-US" dirty="0"/>
              <a:t>(ii) 	WP.29 endorsed the amendment proposal to the table in the FDAV, </a:t>
            </a:r>
          </a:p>
          <a:p>
            <a:pPr marL="895350" lvl="1" indent="-360363">
              <a:lnSpc>
                <a:spcPct val="150000"/>
              </a:lnSpc>
              <a:buNone/>
            </a:pPr>
            <a:r>
              <a:rPr lang="en-US" dirty="0"/>
              <a:t>(iii) 	WP.29 noted the coordination of work between the different GRs regarding the screening of UN Regulations and UN Global Technical Regulations (UN GTRs) as requested by WP.29 in March 2022 (ECE/TRANS/WP.29/1164, para. 30), </a:t>
            </a:r>
          </a:p>
          <a:p>
            <a:pPr marL="534987" lvl="1" indent="0">
              <a:lnSpc>
                <a:spcPct val="150000"/>
              </a:lnSpc>
              <a:buNone/>
            </a:pPr>
            <a:r>
              <a:rPr lang="en-US" dirty="0"/>
              <a:t>…</a:t>
            </a:r>
          </a:p>
          <a:p>
            <a:endParaRPr lang="en-GB" dirty="0"/>
          </a:p>
        </p:txBody>
      </p:sp>
      <p:sp>
        <p:nvSpPr>
          <p:cNvPr id="4" name="Foliennummernplatzhalter 3">
            <a:extLst>
              <a:ext uri="{FF2B5EF4-FFF2-40B4-BE49-F238E27FC236}">
                <a16:creationId xmlns:a16="http://schemas.microsoft.com/office/drawing/2014/main" id="{7A36F54F-510D-416E-8FF2-EF25AEC37A08}"/>
              </a:ext>
            </a:extLst>
          </p:cNvPr>
          <p:cNvSpPr>
            <a:spLocks noGrp="1"/>
          </p:cNvSpPr>
          <p:nvPr>
            <p:ph type="sldNum" sz="quarter" idx="12"/>
          </p:nvPr>
        </p:nvSpPr>
        <p:spPr/>
        <p:txBody>
          <a:bodyPr/>
          <a:lstStyle/>
          <a:p>
            <a:fld id="{920A611A-B439-47EC-9AB0-62E646C29293}" type="slidenum">
              <a:rPr lang="de-DE" smtClean="0"/>
              <a:t>2</a:t>
            </a:fld>
            <a:endParaRPr lang="de-DE" dirty="0"/>
          </a:p>
        </p:txBody>
      </p:sp>
    </p:spTree>
    <p:extLst>
      <p:ext uri="{BB962C8B-B14F-4D97-AF65-F5344CB8AC3E}">
        <p14:creationId xmlns:p14="http://schemas.microsoft.com/office/powerpoint/2010/main" val="15624714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7E2B1E4-7EC8-4B97-9C3E-12DE5FF338F8}"/>
              </a:ext>
            </a:extLst>
          </p:cNvPr>
          <p:cNvSpPr>
            <a:spLocks noGrp="1"/>
          </p:cNvSpPr>
          <p:nvPr>
            <p:ph type="title"/>
          </p:nvPr>
        </p:nvSpPr>
        <p:spPr/>
        <p:txBody>
          <a:bodyPr/>
          <a:lstStyle/>
          <a:p>
            <a:r>
              <a:rPr lang="en-GB" dirty="0"/>
              <a:t>Summary of GRVA14-15 rev.3*</a:t>
            </a:r>
          </a:p>
        </p:txBody>
      </p:sp>
      <p:sp>
        <p:nvSpPr>
          <p:cNvPr id="3" name="Inhaltsplatzhalter 2">
            <a:extLst>
              <a:ext uri="{FF2B5EF4-FFF2-40B4-BE49-F238E27FC236}">
                <a16:creationId xmlns:a16="http://schemas.microsoft.com/office/drawing/2014/main" id="{CD008D4C-8C9C-41E2-BD53-1DF86FA05CB2}"/>
              </a:ext>
            </a:extLst>
          </p:cNvPr>
          <p:cNvSpPr>
            <a:spLocks noGrp="1"/>
          </p:cNvSpPr>
          <p:nvPr>
            <p:ph idx="1"/>
          </p:nvPr>
        </p:nvSpPr>
        <p:spPr/>
        <p:txBody>
          <a:bodyPr>
            <a:noAutofit/>
          </a:bodyPr>
          <a:lstStyle/>
          <a:p>
            <a:pPr>
              <a:spcBef>
                <a:spcPts val="600"/>
              </a:spcBef>
            </a:pPr>
            <a:r>
              <a:rPr lang="en-US" b="1" dirty="0"/>
              <a:t>GRVA does not recommend mandatory requirements for additional light-</a:t>
            </a:r>
            <a:r>
              <a:rPr lang="en-US" b="1" dirty="0" err="1"/>
              <a:t>signalling</a:t>
            </a:r>
            <a:r>
              <a:rPr lang="en-US" b="1" dirty="0"/>
              <a:t> devices </a:t>
            </a:r>
            <a:r>
              <a:rPr lang="en-US" dirty="0"/>
              <a:t>under WP.29 beyond those requirements established for manually driven vehicles.</a:t>
            </a:r>
          </a:p>
          <a:p>
            <a:pPr>
              <a:spcBef>
                <a:spcPts val="600"/>
              </a:spcBef>
            </a:pPr>
            <a:r>
              <a:rPr lang="en-US" dirty="0"/>
              <a:t>GRVA believes that existing light-</a:t>
            </a:r>
            <a:r>
              <a:rPr lang="en-US" dirty="0" err="1"/>
              <a:t>signalling</a:t>
            </a:r>
            <a:r>
              <a:rPr lang="en-US" dirty="0"/>
              <a:t> devices may be suitable (if permitted) to signal initiation of an automated fallback response designed to place the ADS vehicle in a minimal risk condition.</a:t>
            </a:r>
          </a:p>
          <a:p>
            <a:pPr>
              <a:spcBef>
                <a:spcPts val="600"/>
              </a:spcBef>
            </a:pPr>
            <a:r>
              <a:rPr lang="en-US" b="1" dirty="0"/>
              <a:t>GRVA recommends the establishment of uniform provisions for a light signal to communicate the ADS operational status under certain conditions, should it be required or permitted by an individual Contracting Party.</a:t>
            </a:r>
          </a:p>
          <a:p>
            <a:pPr>
              <a:spcBef>
                <a:spcPts val="600"/>
              </a:spcBef>
            </a:pPr>
            <a:r>
              <a:rPr lang="en-US" dirty="0"/>
              <a:t>GRVA </a:t>
            </a:r>
            <a:r>
              <a:rPr lang="en-US" dirty="0" err="1"/>
              <a:t>recognises</a:t>
            </a:r>
            <a:r>
              <a:rPr lang="en-US" dirty="0"/>
              <a:t> that it </a:t>
            </a:r>
            <a:r>
              <a:rPr lang="en-US" b="1" dirty="0"/>
              <a:t>remains the prerogative of the Contracting Parties </a:t>
            </a:r>
            <a:r>
              <a:rPr lang="en-US" dirty="0"/>
              <a:t>to regulate the use of such a signal.</a:t>
            </a:r>
          </a:p>
          <a:p>
            <a:pPr>
              <a:spcBef>
                <a:spcPts val="600"/>
              </a:spcBef>
            </a:pPr>
            <a:r>
              <a:rPr lang="en-US" dirty="0"/>
              <a:t>GRVA notes that means other than light-</a:t>
            </a:r>
            <a:r>
              <a:rPr lang="en-US" dirty="0" err="1"/>
              <a:t>signalling</a:t>
            </a:r>
            <a:r>
              <a:rPr lang="en-US" dirty="0"/>
              <a:t> may be suitable to achieve safety needs.</a:t>
            </a:r>
          </a:p>
          <a:p>
            <a:pPr>
              <a:spcBef>
                <a:spcPts val="600"/>
              </a:spcBef>
            </a:pPr>
            <a:r>
              <a:rPr lang="en-US" dirty="0"/>
              <a:t>GRVA recommends continued monitoring of research into ADS </a:t>
            </a:r>
            <a:r>
              <a:rPr lang="en-US" dirty="0" err="1"/>
              <a:t>signalling</a:t>
            </a:r>
            <a:r>
              <a:rPr lang="en-US" dirty="0"/>
              <a:t> and the safety of interactions between other road users and ADS vehicles.</a:t>
            </a:r>
          </a:p>
        </p:txBody>
      </p:sp>
      <p:sp>
        <p:nvSpPr>
          <p:cNvPr id="4" name="Foliennummernplatzhalter 3">
            <a:extLst>
              <a:ext uri="{FF2B5EF4-FFF2-40B4-BE49-F238E27FC236}">
                <a16:creationId xmlns:a16="http://schemas.microsoft.com/office/drawing/2014/main" id="{AAA2E4EA-AFAD-441E-9CBA-B79816419247}"/>
              </a:ext>
            </a:extLst>
          </p:cNvPr>
          <p:cNvSpPr>
            <a:spLocks noGrp="1"/>
          </p:cNvSpPr>
          <p:nvPr>
            <p:ph type="sldNum" sz="quarter" idx="12"/>
          </p:nvPr>
        </p:nvSpPr>
        <p:spPr/>
        <p:txBody>
          <a:bodyPr/>
          <a:lstStyle/>
          <a:p>
            <a:fld id="{920A611A-B439-47EC-9AB0-62E646C29293}" type="slidenum">
              <a:rPr lang="de-DE" smtClean="0"/>
              <a:t>3</a:t>
            </a:fld>
            <a:endParaRPr lang="de-DE" dirty="0"/>
          </a:p>
        </p:txBody>
      </p:sp>
      <p:sp>
        <p:nvSpPr>
          <p:cNvPr id="5" name="Rechteck 4">
            <a:extLst>
              <a:ext uri="{FF2B5EF4-FFF2-40B4-BE49-F238E27FC236}">
                <a16:creationId xmlns:a16="http://schemas.microsoft.com/office/drawing/2014/main" id="{AA60161B-329D-4E1F-B35F-02F0248849EE}"/>
              </a:ext>
            </a:extLst>
          </p:cNvPr>
          <p:cNvSpPr/>
          <p:nvPr/>
        </p:nvSpPr>
        <p:spPr>
          <a:xfrm>
            <a:off x="1097280" y="5977468"/>
            <a:ext cx="7010400" cy="369332"/>
          </a:xfrm>
          <a:prstGeom prst="rect">
            <a:avLst/>
          </a:prstGeom>
        </p:spPr>
        <p:txBody>
          <a:bodyPr wrap="square">
            <a:spAutoFit/>
          </a:bodyPr>
          <a:lstStyle/>
          <a:p>
            <a:r>
              <a:rPr lang="en-GB" dirty="0"/>
              <a:t>*) </a:t>
            </a:r>
            <a:r>
              <a:rPr lang="en-GB" dirty="0">
                <a:hlinkClick r:id="rId2"/>
              </a:rPr>
              <a:t>https://unece.org/sites/default/files/2022-09/GRVA-14-15r3e.pdf</a:t>
            </a:r>
            <a:endParaRPr lang="en-GB" dirty="0"/>
          </a:p>
        </p:txBody>
      </p:sp>
    </p:spTree>
    <p:extLst>
      <p:ext uri="{BB962C8B-B14F-4D97-AF65-F5344CB8AC3E}">
        <p14:creationId xmlns:p14="http://schemas.microsoft.com/office/powerpoint/2010/main" val="32238998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4CD20EA-57BF-4AD4-835A-6CEA7AA71004}"/>
              </a:ext>
            </a:extLst>
          </p:cNvPr>
          <p:cNvSpPr>
            <a:spLocks noGrp="1"/>
          </p:cNvSpPr>
          <p:nvPr>
            <p:ph type="title"/>
          </p:nvPr>
        </p:nvSpPr>
        <p:spPr/>
        <p:txBody>
          <a:bodyPr/>
          <a:lstStyle/>
          <a:p>
            <a:r>
              <a:rPr lang="en-US" dirty="0"/>
              <a:t>Exchange of views during 9</a:t>
            </a:r>
            <a:r>
              <a:rPr lang="en-US" baseline="30000" dirty="0"/>
              <a:t>th</a:t>
            </a:r>
            <a:r>
              <a:rPr lang="en-US" dirty="0"/>
              <a:t> &amp; 10</a:t>
            </a:r>
            <a:r>
              <a:rPr lang="en-US" baseline="30000" dirty="0"/>
              <a:t>th</a:t>
            </a:r>
            <a:r>
              <a:rPr lang="en-US" dirty="0"/>
              <a:t> meetings of TF AVSR</a:t>
            </a:r>
            <a:endParaRPr lang="en-GB" dirty="0"/>
          </a:p>
        </p:txBody>
      </p:sp>
      <p:sp>
        <p:nvSpPr>
          <p:cNvPr id="3" name="Inhaltsplatzhalter 2">
            <a:extLst>
              <a:ext uri="{FF2B5EF4-FFF2-40B4-BE49-F238E27FC236}">
                <a16:creationId xmlns:a16="http://schemas.microsoft.com/office/drawing/2014/main" id="{35E363FF-1EB7-4F74-A75B-70910603DE39}"/>
              </a:ext>
            </a:extLst>
          </p:cNvPr>
          <p:cNvSpPr>
            <a:spLocks noGrp="1"/>
          </p:cNvSpPr>
          <p:nvPr>
            <p:ph idx="1"/>
          </p:nvPr>
        </p:nvSpPr>
        <p:spPr>
          <a:xfrm>
            <a:off x="1097280" y="1845734"/>
            <a:ext cx="10485120" cy="4023360"/>
          </a:xfrm>
        </p:spPr>
        <p:txBody>
          <a:bodyPr>
            <a:noAutofit/>
          </a:bodyPr>
          <a:lstStyle/>
          <a:p>
            <a:pPr marL="895350" indent="-895350">
              <a:buNone/>
            </a:pPr>
            <a:r>
              <a:rPr lang="en-US" dirty="0"/>
              <a:t>GRVA	In general, GRVA is against an external light signal for ADS to communicate the operational status but rather recommends other means of communication. However, GRVA </a:t>
            </a:r>
            <a:r>
              <a:rPr lang="en-US" dirty="0" err="1"/>
              <a:t>recognises</a:t>
            </a:r>
            <a:r>
              <a:rPr lang="en-US" dirty="0"/>
              <a:t> that it remains the prerogative of the Contracting Parties to regulate the use of such a signal. If fitted, such a signal should have uniform provisions and should be an optional signal.</a:t>
            </a:r>
          </a:p>
          <a:p>
            <a:pPr marL="895350" indent="-895350">
              <a:buNone/>
            </a:pPr>
            <a:r>
              <a:rPr lang="en-US" dirty="0"/>
              <a:t>France	France is in </a:t>
            </a:r>
            <a:r>
              <a:rPr lang="en-US" dirty="0" err="1"/>
              <a:t>favour</a:t>
            </a:r>
            <a:r>
              <a:rPr lang="en-US" dirty="0"/>
              <a:t> of such a signal to clearly identify autonomous vehicles in autonomous state. No specific requirements ideas at this stage, open for discussion, has suggested the possibility to use the existing lamps to switch from normal conditions to autonomous conditions. </a:t>
            </a:r>
          </a:p>
          <a:p>
            <a:pPr marL="895350" indent="-895350">
              <a:buNone/>
            </a:pPr>
            <a:r>
              <a:rPr lang="en-US" dirty="0"/>
              <a:t>Japan 	Japan is in </a:t>
            </a:r>
            <a:r>
              <a:rPr lang="en-US" dirty="0" err="1"/>
              <a:t>favour</a:t>
            </a:r>
            <a:r>
              <a:rPr lang="en-US" dirty="0"/>
              <a:t> of having an external light signal and also of the policy proposed by GRVA. Japan believes that further discussion is needed on detailed regulatory requirements.</a:t>
            </a:r>
          </a:p>
          <a:p>
            <a:pPr marL="895350" indent="-895350">
              <a:buNone/>
            </a:pPr>
            <a:r>
              <a:rPr lang="en-US" dirty="0"/>
              <a:t>	Japan now requires manufacturers to affix a sticker to automated vehicles. In addition, Japan has amended its Road Traffic Law to require autonomous vehicles without a driver to display the external signal.</a:t>
            </a:r>
            <a:endParaRPr lang="en-GB" dirty="0"/>
          </a:p>
        </p:txBody>
      </p:sp>
      <p:sp>
        <p:nvSpPr>
          <p:cNvPr id="4" name="Foliennummernplatzhalter 3">
            <a:extLst>
              <a:ext uri="{FF2B5EF4-FFF2-40B4-BE49-F238E27FC236}">
                <a16:creationId xmlns:a16="http://schemas.microsoft.com/office/drawing/2014/main" id="{BDE811B1-43C3-4974-ADD8-F9C90D5E2476}"/>
              </a:ext>
            </a:extLst>
          </p:cNvPr>
          <p:cNvSpPr>
            <a:spLocks noGrp="1"/>
          </p:cNvSpPr>
          <p:nvPr>
            <p:ph type="sldNum" sz="quarter" idx="12"/>
          </p:nvPr>
        </p:nvSpPr>
        <p:spPr/>
        <p:txBody>
          <a:bodyPr/>
          <a:lstStyle/>
          <a:p>
            <a:fld id="{920A611A-B439-47EC-9AB0-62E646C29293}" type="slidenum">
              <a:rPr lang="de-DE" smtClean="0"/>
              <a:t>4</a:t>
            </a:fld>
            <a:endParaRPr lang="de-DE" dirty="0"/>
          </a:p>
        </p:txBody>
      </p:sp>
    </p:spTree>
    <p:extLst>
      <p:ext uri="{BB962C8B-B14F-4D97-AF65-F5344CB8AC3E}">
        <p14:creationId xmlns:p14="http://schemas.microsoft.com/office/powerpoint/2010/main" val="2818882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4CD20EA-57BF-4AD4-835A-6CEA7AA71004}"/>
              </a:ext>
            </a:extLst>
          </p:cNvPr>
          <p:cNvSpPr>
            <a:spLocks noGrp="1"/>
          </p:cNvSpPr>
          <p:nvPr>
            <p:ph type="title"/>
          </p:nvPr>
        </p:nvSpPr>
        <p:spPr/>
        <p:txBody>
          <a:bodyPr/>
          <a:lstStyle/>
          <a:p>
            <a:r>
              <a:rPr lang="en-US" dirty="0"/>
              <a:t>Exchange of views during 9</a:t>
            </a:r>
            <a:r>
              <a:rPr lang="en-US" baseline="30000" dirty="0"/>
              <a:t>th</a:t>
            </a:r>
            <a:r>
              <a:rPr lang="en-US" dirty="0"/>
              <a:t> &amp; 10</a:t>
            </a:r>
            <a:r>
              <a:rPr lang="en-US" baseline="30000" dirty="0"/>
              <a:t>th</a:t>
            </a:r>
            <a:r>
              <a:rPr lang="en-US" dirty="0"/>
              <a:t> meetings of TF AVSR (cont’d)</a:t>
            </a:r>
            <a:endParaRPr lang="en-GB" dirty="0"/>
          </a:p>
        </p:txBody>
      </p:sp>
      <p:sp>
        <p:nvSpPr>
          <p:cNvPr id="3" name="Inhaltsplatzhalter 2">
            <a:extLst>
              <a:ext uri="{FF2B5EF4-FFF2-40B4-BE49-F238E27FC236}">
                <a16:creationId xmlns:a16="http://schemas.microsoft.com/office/drawing/2014/main" id="{35E363FF-1EB7-4F74-A75B-70910603DE39}"/>
              </a:ext>
            </a:extLst>
          </p:cNvPr>
          <p:cNvSpPr>
            <a:spLocks noGrp="1"/>
          </p:cNvSpPr>
          <p:nvPr>
            <p:ph idx="1"/>
          </p:nvPr>
        </p:nvSpPr>
        <p:spPr>
          <a:xfrm>
            <a:off x="1097280" y="1845734"/>
            <a:ext cx="10485120" cy="4023360"/>
          </a:xfrm>
        </p:spPr>
        <p:txBody>
          <a:bodyPr>
            <a:noAutofit/>
          </a:bodyPr>
          <a:lstStyle/>
          <a:p>
            <a:pPr marL="1071563" indent="-1071563">
              <a:spcBef>
                <a:spcPts val="600"/>
              </a:spcBef>
              <a:buNone/>
            </a:pPr>
            <a:r>
              <a:rPr lang="en-US" dirty="0"/>
              <a:t>UK	UK is not in </a:t>
            </a:r>
            <a:r>
              <a:rPr lang="en-US" dirty="0" err="1"/>
              <a:t>favour</a:t>
            </a:r>
            <a:r>
              <a:rPr lang="en-US" dirty="0"/>
              <a:t> of such a signal and wants to come to a common understanding as expressed by GRVA. UK clearly wants to have a provision to ban such signals on their roads.</a:t>
            </a:r>
          </a:p>
          <a:p>
            <a:pPr marL="1071563" indent="-1071563">
              <a:spcBef>
                <a:spcPts val="600"/>
              </a:spcBef>
              <a:buNone/>
            </a:pPr>
            <a:r>
              <a:rPr lang="en-US" dirty="0"/>
              <a:t>Australia 	Australia’s general view is that, in the initial stages of deployment and while there is a mixed fleet of ADS and Non-ADS vehicles, there may be benefit in communicating to other road users that a vehicle’s ADS is operating. </a:t>
            </a:r>
          </a:p>
          <a:p>
            <a:pPr marL="1071563" indent="-1071563">
              <a:spcBef>
                <a:spcPts val="600"/>
              </a:spcBef>
              <a:buNone/>
            </a:pPr>
            <a:r>
              <a:rPr lang="en-US" dirty="0"/>
              <a:t>	Australia suggests GRE continues to coordinate work with GRVA and conducts analysis of research and establishes high level principles related to light-</a:t>
            </a:r>
            <a:r>
              <a:rPr lang="en-US" dirty="0" err="1"/>
              <a:t>signalling</a:t>
            </a:r>
            <a:r>
              <a:rPr lang="en-US" dirty="0"/>
              <a:t> for ADS operational status which is in accordance with the outcomes from WP.29’s November 2022 session.</a:t>
            </a:r>
          </a:p>
          <a:p>
            <a:pPr marL="1071563" indent="-1071563">
              <a:spcBef>
                <a:spcPts val="600"/>
              </a:spcBef>
              <a:buNone/>
            </a:pPr>
            <a:r>
              <a:rPr lang="en-US" dirty="0"/>
              <a:t>China 	China does allow such a signal; however, it is yet not required by GB-standards but already defined inside the new, draft GB standard for light-</a:t>
            </a:r>
            <a:r>
              <a:rPr lang="en-US" dirty="0" err="1"/>
              <a:t>signalling</a:t>
            </a:r>
            <a:r>
              <a:rPr lang="en-US" dirty="0"/>
              <a:t> devices</a:t>
            </a:r>
          </a:p>
          <a:p>
            <a:pPr marL="1071563" indent="-1071563">
              <a:spcBef>
                <a:spcPts val="600"/>
              </a:spcBef>
              <a:buNone/>
            </a:pPr>
            <a:r>
              <a:rPr lang="en-US" dirty="0"/>
              <a:t>Korea	Korea is recently doing a study if and how to implement an ADS signal, however, no specifications available yet.</a:t>
            </a:r>
          </a:p>
          <a:p>
            <a:pPr marL="1071563" indent="-1071563">
              <a:spcBef>
                <a:spcPts val="600"/>
              </a:spcBef>
              <a:buNone/>
            </a:pPr>
            <a:r>
              <a:rPr lang="en-US" dirty="0"/>
              <a:t>SAE	SAE has established a recommended practice (SAE J3134) about ADS marker lamps.</a:t>
            </a:r>
          </a:p>
          <a:p>
            <a:pPr marL="895350" indent="-895350">
              <a:buNone/>
            </a:pPr>
            <a:endParaRPr lang="en-US" dirty="0"/>
          </a:p>
          <a:p>
            <a:endParaRPr lang="en-GB" dirty="0"/>
          </a:p>
        </p:txBody>
      </p:sp>
      <p:sp>
        <p:nvSpPr>
          <p:cNvPr id="4" name="Foliennummernplatzhalter 3">
            <a:extLst>
              <a:ext uri="{FF2B5EF4-FFF2-40B4-BE49-F238E27FC236}">
                <a16:creationId xmlns:a16="http://schemas.microsoft.com/office/drawing/2014/main" id="{BDE811B1-43C3-4974-ADD8-F9C90D5E2476}"/>
              </a:ext>
            </a:extLst>
          </p:cNvPr>
          <p:cNvSpPr>
            <a:spLocks noGrp="1"/>
          </p:cNvSpPr>
          <p:nvPr>
            <p:ph type="sldNum" sz="quarter" idx="12"/>
          </p:nvPr>
        </p:nvSpPr>
        <p:spPr/>
        <p:txBody>
          <a:bodyPr/>
          <a:lstStyle/>
          <a:p>
            <a:fld id="{920A611A-B439-47EC-9AB0-62E646C29293}" type="slidenum">
              <a:rPr lang="de-DE" smtClean="0"/>
              <a:t>5</a:t>
            </a:fld>
            <a:endParaRPr lang="de-DE" dirty="0"/>
          </a:p>
        </p:txBody>
      </p:sp>
    </p:spTree>
    <p:extLst>
      <p:ext uri="{BB962C8B-B14F-4D97-AF65-F5344CB8AC3E}">
        <p14:creationId xmlns:p14="http://schemas.microsoft.com/office/powerpoint/2010/main" val="9446985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359A741-BFBA-457F-9C47-04CAEE060E62}"/>
              </a:ext>
            </a:extLst>
          </p:cNvPr>
          <p:cNvSpPr>
            <a:spLocks noGrp="1"/>
          </p:cNvSpPr>
          <p:nvPr>
            <p:ph type="title"/>
          </p:nvPr>
        </p:nvSpPr>
        <p:spPr/>
        <p:txBody>
          <a:bodyPr/>
          <a:lstStyle/>
          <a:p>
            <a:r>
              <a:rPr lang="en-GB" dirty="0"/>
              <a:t>Outcome</a:t>
            </a:r>
          </a:p>
        </p:txBody>
      </p:sp>
      <p:sp>
        <p:nvSpPr>
          <p:cNvPr id="3" name="Inhaltsplatzhalter 2">
            <a:extLst>
              <a:ext uri="{FF2B5EF4-FFF2-40B4-BE49-F238E27FC236}">
                <a16:creationId xmlns:a16="http://schemas.microsoft.com/office/drawing/2014/main" id="{54FE010B-2958-4987-B4C2-66532D29495A}"/>
              </a:ext>
            </a:extLst>
          </p:cNvPr>
          <p:cNvSpPr>
            <a:spLocks noGrp="1"/>
          </p:cNvSpPr>
          <p:nvPr>
            <p:ph idx="1"/>
          </p:nvPr>
        </p:nvSpPr>
        <p:spPr/>
        <p:txBody>
          <a:bodyPr/>
          <a:lstStyle/>
          <a:p>
            <a:pPr marL="457200" indent="-457200">
              <a:spcBef>
                <a:spcPts val="2400"/>
              </a:spcBef>
              <a:buFont typeface="+mj-lt"/>
              <a:buAutoNum type="arabicPeriod"/>
            </a:pPr>
            <a:r>
              <a:rPr lang="en-US" dirty="0"/>
              <a:t>It remains the prerogative of each Contracting Party to regulate the use of such a signal;</a:t>
            </a:r>
          </a:p>
          <a:p>
            <a:pPr marL="0" indent="0">
              <a:spcBef>
                <a:spcPts val="2400"/>
              </a:spcBef>
              <a:buNone/>
              <a:tabLst>
                <a:tab pos="895350" algn="l"/>
                <a:tab pos="1435100" algn="l"/>
              </a:tabLst>
            </a:pPr>
            <a:r>
              <a:rPr lang="en-US" dirty="0"/>
              <a:t>	</a:t>
            </a:r>
            <a:r>
              <a:rPr lang="en-US" b="1" dirty="0"/>
              <a:t>→	the ADS status indicator shall be optional</a:t>
            </a:r>
          </a:p>
          <a:p>
            <a:pPr marL="457200" indent="-457200">
              <a:spcBef>
                <a:spcPts val="2400"/>
              </a:spcBef>
              <a:buFont typeface="+mj-lt"/>
              <a:buAutoNum type="arabicPeriod" startAt="2"/>
            </a:pPr>
            <a:r>
              <a:rPr lang="en-US" dirty="0"/>
              <a:t>In the case of </a:t>
            </a:r>
            <a:r>
              <a:rPr lang="en-US" b="1" dirty="0"/>
              <a:t>Contracting Parties </a:t>
            </a:r>
            <a:r>
              <a:rPr lang="en-US" dirty="0"/>
              <a:t>which are </a:t>
            </a:r>
            <a:r>
              <a:rPr lang="en-US" b="1" dirty="0"/>
              <a:t>not in </a:t>
            </a:r>
            <a:r>
              <a:rPr lang="en-US" b="1" dirty="0" err="1"/>
              <a:t>favour</a:t>
            </a:r>
            <a:r>
              <a:rPr lang="en-US" b="1" dirty="0"/>
              <a:t> </a:t>
            </a:r>
            <a:r>
              <a:rPr lang="en-US" dirty="0"/>
              <a:t>of the application of the ADS status indicator, it is necessary to give these Contracting Parties</a:t>
            </a:r>
            <a:r>
              <a:rPr lang="en-US" b="1" dirty="0"/>
              <a:t> the possibility to have a provision to ban such signals </a:t>
            </a:r>
            <a:r>
              <a:rPr lang="en-US" dirty="0"/>
              <a:t>on their roads (such as ‘mandatory deactivation in certain countries’);</a:t>
            </a:r>
          </a:p>
          <a:p>
            <a:pPr marL="457200" indent="-457200">
              <a:spcBef>
                <a:spcPts val="2400"/>
              </a:spcBef>
              <a:buFont typeface="+mj-lt"/>
              <a:buAutoNum type="arabicPeriod" startAt="2"/>
            </a:pPr>
            <a:r>
              <a:rPr lang="en-US" dirty="0"/>
              <a:t>If fitted, </a:t>
            </a:r>
            <a:r>
              <a:rPr lang="en-US" b="1" dirty="0"/>
              <a:t>the ADS status indicator should have uniform provisions</a:t>
            </a:r>
            <a:r>
              <a:rPr lang="en-US" dirty="0"/>
              <a:t>.</a:t>
            </a:r>
          </a:p>
        </p:txBody>
      </p:sp>
      <p:sp>
        <p:nvSpPr>
          <p:cNvPr id="4" name="Foliennummernplatzhalter 3">
            <a:extLst>
              <a:ext uri="{FF2B5EF4-FFF2-40B4-BE49-F238E27FC236}">
                <a16:creationId xmlns:a16="http://schemas.microsoft.com/office/drawing/2014/main" id="{4736F66A-FECF-4A40-B8A6-D755F8EFE50F}"/>
              </a:ext>
            </a:extLst>
          </p:cNvPr>
          <p:cNvSpPr>
            <a:spLocks noGrp="1"/>
          </p:cNvSpPr>
          <p:nvPr>
            <p:ph type="sldNum" sz="quarter" idx="12"/>
          </p:nvPr>
        </p:nvSpPr>
        <p:spPr/>
        <p:txBody>
          <a:bodyPr/>
          <a:lstStyle/>
          <a:p>
            <a:fld id="{920A611A-B439-47EC-9AB0-62E646C29293}" type="slidenum">
              <a:rPr lang="de-DE" smtClean="0"/>
              <a:t>6</a:t>
            </a:fld>
            <a:endParaRPr lang="de-DE" dirty="0"/>
          </a:p>
        </p:txBody>
      </p:sp>
    </p:spTree>
    <p:extLst>
      <p:ext uri="{BB962C8B-B14F-4D97-AF65-F5344CB8AC3E}">
        <p14:creationId xmlns:p14="http://schemas.microsoft.com/office/powerpoint/2010/main" val="5938346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2A82DD7-35AB-4FF8-9DB2-E57D7B4A2DC8}"/>
              </a:ext>
            </a:extLst>
          </p:cNvPr>
          <p:cNvSpPr>
            <a:spLocks noGrp="1"/>
          </p:cNvSpPr>
          <p:nvPr>
            <p:ph type="title"/>
          </p:nvPr>
        </p:nvSpPr>
        <p:spPr/>
        <p:txBody>
          <a:bodyPr/>
          <a:lstStyle/>
          <a:p>
            <a:r>
              <a:rPr lang="en-GB" dirty="0"/>
              <a:t>Conclusion</a:t>
            </a:r>
          </a:p>
        </p:txBody>
      </p:sp>
      <p:sp>
        <p:nvSpPr>
          <p:cNvPr id="3" name="Inhaltsplatzhalter 2">
            <a:extLst>
              <a:ext uri="{FF2B5EF4-FFF2-40B4-BE49-F238E27FC236}">
                <a16:creationId xmlns:a16="http://schemas.microsoft.com/office/drawing/2014/main" id="{6B8E9F8E-37F5-470B-B8FB-AB555C010D41}"/>
              </a:ext>
            </a:extLst>
          </p:cNvPr>
          <p:cNvSpPr>
            <a:spLocks noGrp="1"/>
          </p:cNvSpPr>
          <p:nvPr>
            <p:ph idx="1"/>
          </p:nvPr>
        </p:nvSpPr>
        <p:spPr/>
        <p:txBody>
          <a:bodyPr/>
          <a:lstStyle/>
          <a:p>
            <a:pPr marL="0" indent="0">
              <a:buNone/>
            </a:pPr>
            <a:r>
              <a:rPr lang="en-GB" sz="2800" b="1" dirty="0"/>
              <a:t>With regard to the conclusions and the resulting legal aspects, because only some Contracting Parties are in favour of having an external light signal to show the autonomous mode, </a:t>
            </a:r>
            <a:br>
              <a:rPr lang="en-GB" sz="2800" b="1" dirty="0"/>
            </a:br>
            <a:r>
              <a:rPr lang="en-GB" sz="2800" b="1" dirty="0"/>
              <a:t>the following three options for the definition of the technical and the installation requirements are possible:</a:t>
            </a:r>
          </a:p>
          <a:p>
            <a:pPr marL="0" indent="0">
              <a:buNone/>
            </a:pPr>
            <a:endParaRPr lang="en-GB" dirty="0"/>
          </a:p>
        </p:txBody>
      </p:sp>
      <p:sp>
        <p:nvSpPr>
          <p:cNvPr id="4" name="Foliennummernplatzhalter 3">
            <a:extLst>
              <a:ext uri="{FF2B5EF4-FFF2-40B4-BE49-F238E27FC236}">
                <a16:creationId xmlns:a16="http://schemas.microsoft.com/office/drawing/2014/main" id="{33180B48-01AC-4C4F-B307-C6936829C1FC}"/>
              </a:ext>
            </a:extLst>
          </p:cNvPr>
          <p:cNvSpPr>
            <a:spLocks noGrp="1"/>
          </p:cNvSpPr>
          <p:nvPr>
            <p:ph type="sldNum" sz="quarter" idx="12"/>
          </p:nvPr>
        </p:nvSpPr>
        <p:spPr/>
        <p:txBody>
          <a:bodyPr/>
          <a:lstStyle/>
          <a:p>
            <a:fld id="{920A611A-B439-47EC-9AB0-62E646C29293}" type="slidenum">
              <a:rPr lang="de-DE" smtClean="0"/>
              <a:t>7</a:t>
            </a:fld>
            <a:endParaRPr lang="de-DE" dirty="0"/>
          </a:p>
        </p:txBody>
      </p:sp>
    </p:spTree>
    <p:extLst>
      <p:ext uri="{BB962C8B-B14F-4D97-AF65-F5344CB8AC3E}">
        <p14:creationId xmlns:p14="http://schemas.microsoft.com/office/powerpoint/2010/main" val="14762643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A5C7B0-CED3-4EC2-BD2E-068E45A5BFF9}"/>
              </a:ext>
            </a:extLst>
          </p:cNvPr>
          <p:cNvSpPr>
            <a:spLocks noGrp="1"/>
          </p:cNvSpPr>
          <p:nvPr>
            <p:ph type="title"/>
          </p:nvPr>
        </p:nvSpPr>
        <p:spPr/>
        <p:txBody>
          <a:bodyPr/>
          <a:lstStyle/>
          <a:p>
            <a:r>
              <a:rPr lang="en-GB" dirty="0"/>
              <a:t>Option 1</a:t>
            </a:r>
          </a:p>
        </p:txBody>
      </p:sp>
      <p:sp>
        <p:nvSpPr>
          <p:cNvPr id="3" name="Inhaltsplatzhalter 2">
            <a:extLst>
              <a:ext uri="{FF2B5EF4-FFF2-40B4-BE49-F238E27FC236}">
                <a16:creationId xmlns:a16="http://schemas.microsoft.com/office/drawing/2014/main" id="{1F1CC572-03E8-4464-B7C2-5E89CCEA2AB1}"/>
              </a:ext>
            </a:extLst>
          </p:cNvPr>
          <p:cNvSpPr>
            <a:spLocks noGrp="1"/>
          </p:cNvSpPr>
          <p:nvPr>
            <p:ph idx="1"/>
          </p:nvPr>
        </p:nvSpPr>
        <p:spPr/>
        <p:txBody>
          <a:bodyPr>
            <a:normAutofit/>
          </a:bodyPr>
          <a:lstStyle/>
          <a:p>
            <a:pPr marL="0" indent="0">
              <a:buNone/>
            </a:pPr>
            <a:endParaRPr lang="en-GB" dirty="0"/>
          </a:p>
          <a:p>
            <a:pPr marL="0" indent="0">
              <a:buNone/>
            </a:pPr>
            <a:r>
              <a:rPr lang="en-GB" sz="2800" b="1" dirty="0"/>
              <a:t>Functional specifications in UN-R148</a:t>
            </a:r>
          </a:p>
          <a:p>
            <a:pPr marL="354013" indent="-354013">
              <a:buNone/>
            </a:pPr>
            <a:r>
              <a:rPr lang="en-GB" sz="2800" b="1" dirty="0"/>
              <a:t>	</a:t>
            </a:r>
            <a:r>
              <a:rPr lang="en-GB" b="1" dirty="0"/>
              <a:t>and</a:t>
            </a:r>
          </a:p>
          <a:p>
            <a:pPr marL="0" indent="0">
              <a:buNone/>
            </a:pPr>
            <a:r>
              <a:rPr lang="en-GB" sz="2800" b="1" dirty="0"/>
              <a:t>Installation requirements in UN-R48</a:t>
            </a:r>
          </a:p>
          <a:p>
            <a:pPr marL="449898" indent="0">
              <a:buNone/>
            </a:pPr>
            <a:endParaRPr lang="en-GB" dirty="0"/>
          </a:p>
          <a:p>
            <a:pPr marL="449898" indent="0">
              <a:buNone/>
            </a:pPr>
            <a:r>
              <a:rPr lang="en-GB" dirty="0"/>
              <a:t>There are legal arguments against this, as it is not possible for a Contracting Party to only partially accept an UN regulation and to prohibit in this case the installation of the ADS status indicator.</a:t>
            </a:r>
          </a:p>
          <a:p>
            <a:pPr marL="0" indent="0">
              <a:buNone/>
            </a:pPr>
            <a:endParaRPr lang="en-GB" dirty="0"/>
          </a:p>
        </p:txBody>
      </p:sp>
      <p:sp>
        <p:nvSpPr>
          <p:cNvPr id="4" name="Foliennummernplatzhalter 3">
            <a:extLst>
              <a:ext uri="{FF2B5EF4-FFF2-40B4-BE49-F238E27FC236}">
                <a16:creationId xmlns:a16="http://schemas.microsoft.com/office/drawing/2014/main" id="{6565DDE9-DB58-46EB-AB49-3ECE4122C2C2}"/>
              </a:ext>
            </a:extLst>
          </p:cNvPr>
          <p:cNvSpPr>
            <a:spLocks noGrp="1"/>
          </p:cNvSpPr>
          <p:nvPr>
            <p:ph type="sldNum" sz="quarter" idx="12"/>
          </p:nvPr>
        </p:nvSpPr>
        <p:spPr/>
        <p:txBody>
          <a:bodyPr/>
          <a:lstStyle/>
          <a:p>
            <a:fld id="{920A611A-B439-47EC-9AB0-62E646C29293}" type="slidenum">
              <a:rPr lang="de-DE" smtClean="0"/>
              <a:t>8</a:t>
            </a:fld>
            <a:endParaRPr lang="de-DE" dirty="0"/>
          </a:p>
        </p:txBody>
      </p:sp>
    </p:spTree>
    <p:extLst>
      <p:ext uri="{BB962C8B-B14F-4D97-AF65-F5344CB8AC3E}">
        <p14:creationId xmlns:p14="http://schemas.microsoft.com/office/powerpoint/2010/main" val="41074645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A5C7B0-CED3-4EC2-BD2E-068E45A5BFF9}"/>
              </a:ext>
            </a:extLst>
          </p:cNvPr>
          <p:cNvSpPr>
            <a:spLocks noGrp="1"/>
          </p:cNvSpPr>
          <p:nvPr>
            <p:ph type="title"/>
          </p:nvPr>
        </p:nvSpPr>
        <p:spPr/>
        <p:txBody>
          <a:bodyPr/>
          <a:lstStyle/>
          <a:p>
            <a:r>
              <a:rPr lang="en-GB" dirty="0"/>
              <a:t>Option 2</a:t>
            </a:r>
          </a:p>
        </p:txBody>
      </p:sp>
      <p:sp>
        <p:nvSpPr>
          <p:cNvPr id="3" name="Inhaltsplatzhalter 2">
            <a:extLst>
              <a:ext uri="{FF2B5EF4-FFF2-40B4-BE49-F238E27FC236}">
                <a16:creationId xmlns:a16="http://schemas.microsoft.com/office/drawing/2014/main" id="{1F1CC572-03E8-4464-B7C2-5E89CCEA2AB1}"/>
              </a:ext>
            </a:extLst>
          </p:cNvPr>
          <p:cNvSpPr>
            <a:spLocks noGrp="1"/>
          </p:cNvSpPr>
          <p:nvPr>
            <p:ph idx="1"/>
          </p:nvPr>
        </p:nvSpPr>
        <p:spPr/>
        <p:txBody>
          <a:bodyPr/>
          <a:lstStyle/>
          <a:p>
            <a:pPr marL="0" indent="0">
              <a:buNone/>
            </a:pPr>
            <a:endParaRPr lang="en-GB" dirty="0"/>
          </a:p>
          <a:p>
            <a:pPr marL="0" indent="0">
              <a:buNone/>
            </a:pPr>
            <a:r>
              <a:rPr lang="en-US" sz="2800" b="1" dirty="0"/>
              <a:t>New, standalone device Regulation for </a:t>
            </a:r>
            <a:r>
              <a:rPr lang="en-GB" sz="2800" b="1" dirty="0"/>
              <a:t>functional specifications of an </a:t>
            </a:r>
            <a:r>
              <a:rPr lang="en-US" sz="2800" b="1" dirty="0"/>
              <a:t>ADS status indicator (UN-RXXX)</a:t>
            </a:r>
          </a:p>
          <a:p>
            <a:pPr marL="354013" indent="-354013">
              <a:buNone/>
            </a:pPr>
            <a:r>
              <a:rPr lang="en-GB" sz="2800" b="1" dirty="0"/>
              <a:t>	</a:t>
            </a:r>
            <a:r>
              <a:rPr lang="en-GB" b="1" dirty="0"/>
              <a:t>and</a:t>
            </a:r>
          </a:p>
          <a:p>
            <a:pPr marL="0" indent="0">
              <a:buNone/>
            </a:pPr>
            <a:r>
              <a:rPr lang="en-GB" sz="2800" b="1" dirty="0"/>
              <a:t>still installation requirements in UN-R48</a:t>
            </a:r>
          </a:p>
        </p:txBody>
      </p:sp>
      <p:sp>
        <p:nvSpPr>
          <p:cNvPr id="4" name="Foliennummernplatzhalter 3">
            <a:extLst>
              <a:ext uri="{FF2B5EF4-FFF2-40B4-BE49-F238E27FC236}">
                <a16:creationId xmlns:a16="http://schemas.microsoft.com/office/drawing/2014/main" id="{6565DDE9-DB58-46EB-AB49-3ECE4122C2C2}"/>
              </a:ext>
            </a:extLst>
          </p:cNvPr>
          <p:cNvSpPr>
            <a:spLocks noGrp="1"/>
          </p:cNvSpPr>
          <p:nvPr>
            <p:ph type="sldNum" sz="quarter" idx="12"/>
          </p:nvPr>
        </p:nvSpPr>
        <p:spPr/>
        <p:txBody>
          <a:bodyPr/>
          <a:lstStyle/>
          <a:p>
            <a:fld id="{920A611A-B439-47EC-9AB0-62E646C29293}" type="slidenum">
              <a:rPr lang="de-DE" smtClean="0"/>
              <a:t>9</a:t>
            </a:fld>
            <a:endParaRPr lang="de-DE" dirty="0"/>
          </a:p>
        </p:txBody>
      </p:sp>
    </p:spTree>
    <p:extLst>
      <p:ext uri="{BB962C8B-B14F-4D97-AF65-F5344CB8AC3E}">
        <p14:creationId xmlns:p14="http://schemas.microsoft.com/office/powerpoint/2010/main" val="4099985449"/>
      </p:ext>
    </p:extLst>
  </p:cSld>
  <p:clrMapOvr>
    <a:masterClrMapping/>
  </p:clrMapOvr>
</p:sld>
</file>

<file path=ppt/theme/theme1.xml><?xml version="1.0" encoding="utf-8"?>
<a:theme xmlns:a="http://schemas.openxmlformats.org/drawingml/2006/main" name="Rückblick">
  <a:themeElements>
    <a:clrScheme name="Rückblick">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ückblick">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ückblick">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1_Rückblick">
  <a:themeElements>
    <a:clrScheme name="Rückblick">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ückblick">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ückblick">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7" ma:contentTypeDescription="Create a new document." ma:contentTypeScope="" ma:versionID="3dda9090b5883dd13a17919601bc9337">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ded5af2ee258f7c0b7926b0cd9be3d49"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DA9EF04-627A-4028-9FD9-141A35FC144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985ec44e-1bab-4c0b-9df0-6ba128686f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C2C6BFE-0CF5-4D2D-8A58-FF09247FCB2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TM02900769[[fn=Rückblick]]</Template>
  <TotalTime>0</TotalTime>
  <Words>1199</Words>
  <Application>Microsoft Office PowerPoint</Application>
  <PresentationFormat>Widescreen</PresentationFormat>
  <Paragraphs>103</Paragraphs>
  <Slides>14</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14</vt:i4>
      </vt:variant>
    </vt:vector>
  </HeadingPairs>
  <TitlesOfParts>
    <vt:vector size="20" baseType="lpstr">
      <vt:lpstr>Arial</vt:lpstr>
      <vt:lpstr>Calibri</vt:lpstr>
      <vt:lpstr>Calibri Light</vt:lpstr>
      <vt:lpstr>Times New Roman</vt:lpstr>
      <vt:lpstr>Rückblick</vt:lpstr>
      <vt:lpstr>1_Rückblick</vt:lpstr>
      <vt:lpstr>Progress Report GRE TF AVSR</vt:lpstr>
      <vt:lpstr>Pre-conditions by WP.29 and GRVA/FRAV</vt:lpstr>
      <vt:lpstr>Summary of GRVA14-15 rev.3*</vt:lpstr>
      <vt:lpstr>Exchange of views during 9th &amp; 10th meetings of TF AVSR</vt:lpstr>
      <vt:lpstr>Exchange of views during 9th &amp; 10th meetings of TF AVSR (cont’d)</vt:lpstr>
      <vt:lpstr>Outcome</vt:lpstr>
      <vt:lpstr>Conclusion</vt:lpstr>
      <vt:lpstr>Option 1</vt:lpstr>
      <vt:lpstr>Option 2</vt:lpstr>
      <vt:lpstr>Option 3</vt:lpstr>
      <vt:lpstr>Question to GRE</vt:lpstr>
      <vt:lpstr>Question to GRE about the legal base of TF AVSR in case of developing such a regulation</vt:lpstr>
      <vt:lpstr>Possible use cases to address for ADS status indicator:</vt:lpstr>
      <vt:lpstr>GRE TF AVSR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progress report, 27. Mar 2019</dc:title>
  <dc:subject>GRE TF Autonomous Vehicles Signalling Requirements (AVSR)</dc:subject>
  <dc:creator>Dr. K. Manz / L. Schwenkschuster</dc:creator>
  <cp:lastModifiedBy>secretariat</cp:lastModifiedBy>
  <cp:revision>168</cp:revision>
  <cp:lastPrinted>2023-03-17T10:28:06Z</cp:lastPrinted>
  <dcterms:created xsi:type="dcterms:W3CDTF">2018-05-09T09:15:54Z</dcterms:created>
  <dcterms:modified xsi:type="dcterms:W3CDTF">2023-04-13T13:34:57Z</dcterms:modified>
</cp:coreProperties>
</file>