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70" r:id="rId4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Goldbach" initials="TG" lastIdx="1" clrIdx="0">
    <p:extLst>
      <p:ext uri="{19B8F6BF-5375-455C-9EA6-DF929625EA0E}">
        <p15:presenceInfo xmlns:p15="http://schemas.microsoft.com/office/powerpoint/2012/main" userId="S-1-5-21-931465972-612652166-91179645-15617" providerId="AD"/>
      </p:ext>
    </p:extLst>
  </p:cmAuthor>
  <p:cmAuthor id="2" name="BERTHEL Aurelie" initials="BA" lastIdx="4" clrIdx="1">
    <p:extLst>
      <p:ext uri="{19B8F6BF-5375-455C-9EA6-DF929625EA0E}">
        <p15:presenceInfo xmlns:p15="http://schemas.microsoft.com/office/powerpoint/2012/main" userId="S::aurelie.a.berthel@renault.com::93f5d5d4-8cc1-4d16-af29-9a970af641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37" autoAdjust="0"/>
  </p:normalViewPr>
  <p:slideViewPr>
    <p:cSldViewPr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26/04/2023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1534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408" y="2130426"/>
            <a:ext cx="10510192" cy="1470025"/>
          </a:xfrm>
        </p:spPr>
        <p:txBody>
          <a:bodyPr/>
          <a:lstStyle/>
          <a:p>
            <a:r>
              <a:rPr lang="fr-FR" dirty="0"/>
              <a:t>OICA </a:t>
            </a:r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Transitional</a:t>
            </a:r>
            <a:r>
              <a:rPr lang="fr-FR" dirty="0"/>
              <a:t> Provisions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971800"/>
          </a:xfrm>
        </p:spPr>
        <p:txBody>
          <a:bodyPr/>
          <a:lstStyle/>
          <a:p>
            <a:r>
              <a:rPr lang="en-US" dirty="0"/>
              <a:t>Input to GRE-88</a:t>
            </a:r>
          </a:p>
          <a:p>
            <a:r>
              <a:rPr lang="en-US" dirty="0"/>
              <a:t>April 2023</a:t>
            </a:r>
          </a:p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r>
              <a:rPr lang="en-US" sz="1800" i="1" dirty="0"/>
              <a:t>Mark Grainger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E3E5-B8D4-4623-EA62-6CF3C87D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4" y="332656"/>
            <a:ext cx="10959008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882743-BACF-BDEB-6CA9-38410C569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8840"/>
            <a:ext cx="12192000" cy="30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1832" y="341784"/>
            <a:ext cx="10972800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  <a:endParaRPr lang="en-US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5141167"/>
          </a:xfr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09 series of amendments of UN Regulation No. 48 covers an extensive set of new requirements – including inputs from the Special Interest Group (SIG), the device transition and the mandatory introduction of automatic headlamp levelling with revised aiming provisions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Industry asks for at least 36 months from entry into force of the regulation (expected July 24)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additional year for new types will allow sufficient time for the vehicle installation approval of devices type-approved according to the original series of amendments to UN Regulations No. 148/149/150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OICA requests an additional 1 year is added to the acceptance of existing approvals to maintain the 3 year gap to the new types date.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71858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69DAC-A0DE-4496-B063-92D1157E9F21}"/>
</file>

<file path=customXml/itemProps2.xml><?xml version="1.0" encoding="utf-8"?>
<ds:datastoreItem xmlns:ds="http://schemas.openxmlformats.org/officeDocument/2006/customXml" ds:itemID="{3176D94B-E818-442E-A62E-4CC0F8CD33B9}"/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0</TotalTime>
  <Words>143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Overview of Transitional Provisions</vt:lpstr>
      <vt:lpstr>OICA Overview of Transitional Provisions</vt:lpstr>
      <vt:lpstr>OICA Overview of Transitional Provisions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TC-180</dc:title>
  <dc:creator>Thomas Goldbach</dc:creator>
  <cp:lastModifiedBy>Mark Grainger</cp:lastModifiedBy>
  <cp:revision>116</cp:revision>
  <dcterms:created xsi:type="dcterms:W3CDTF">2019-06-03T18:41:34Z</dcterms:created>
  <dcterms:modified xsi:type="dcterms:W3CDTF">2023-04-26T14:18:44Z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2021-05-25T08:25:50Z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abf4defd-0079-446a-9940-b264ebd88b5b</vt:lpwstr>
  </property>
  <property fmtid="{D5CDD505-2E9C-101B-9397-08002B2CF9AE}" pid="8" name="MSIP_Label_2fd53d93-3f4c-4b90-b511-bd6bdbb4fba9_ContentBits">
    <vt:lpwstr>0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etDate">
    <vt:lpwstr>2022-09-29T09:11:21Z</vt:lpwstr>
  </property>
  <property fmtid="{D5CDD505-2E9C-101B-9397-08002B2CF9AE}" pid="11" name="MSIP_Label_fd1c0902-ed92-4fed-896d-2e7725de02d4_Method">
    <vt:lpwstr>Standard</vt:lpwstr>
  </property>
  <property fmtid="{D5CDD505-2E9C-101B-9397-08002B2CF9AE}" pid="12" name="MSIP_Label_fd1c0902-ed92-4fed-896d-2e7725de02d4_Name">
    <vt:lpwstr>Anyone (not protected)</vt:lpwstr>
  </property>
  <property fmtid="{D5CDD505-2E9C-101B-9397-08002B2CF9AE}" pid="13" name="MSIP_Label_fd1c0902-ed92-4fed-896d-2e7725de02d4_SiteId">
    <vt:lpwstr>d6b0bbee-7cd9-4d60-bce6-4a67b543e2ae</vt:lpwstr>
  </property>
  <property fmtid="{D5CDD505-2E9C-101B-9397-08002B2CF9AE}" pid="14" name="MSIP_Label_fd1c0902-ed92-4fed-896d-2e7725de02d4_ActionId">
    <vt:lpwstr>bde4aa03-615c-4347-88ed-baac0b156715</vt:lpwstr>
  </property>
  <property fmtid="{D5CDD505-2E9C-101B-9397-08002B2CF9AE}" pid="15" name="MSIP_Label_fd1c0902-ed92-4fed-896d-2e7725de02d4_ContentBits">
    <vt:lpwstr>2</vt:lpwstr>
  </property>
  <property fmtid="{D5CDD505-2E9C-101B-9397-08002B2CF9AE}" pid="16" name="ClassificationContentMarkingFooterText">
    <vt:lpwstr>Confidential C</vt:lpwstr>
  </property>
</Properties>
</file>