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4"/>
  </p:sldMasterIdLst>
  <p:sldIdLst>
    <p:sldId id="258" r:id="rId5"/>
    <p:sldId id="259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88A269-EEAA-4A8D-9BAC-7B4710B6B7A8}" v="111" dt="2023-03-07T08:34:41.055"/>
    <p1510:client id="{92FCA213-8B95-44FB-B772-78C5AC200269}" vWet="3" dt="2023-03-07T08:33:10.7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Mueller" userId="b8b87b2b-eda4-44e0-9f77-97a24730064b" providerId="ADAL" clId="{5588A269-EEAA-4A8D-9BAC-7B4710B6B7A8}"/>
    <pc:docChg chg="undo custSel modSld">
      <pc:chgData name="Laura Mueller" userId="b8b87b2b-eda4-44e0-9f77-97a24730064b" providerId="ADAL" clId="{5588A269-EEAA-4A8D-9BAC-7B4710B6B7A8}" dt="2023-03-07T08:34:41.055" v="110" actId="113"/>
      <pc:docMkLst>
        <pc:docMk/>
      </pc:docMkLst>
      <pc:sldChg chg="addSp modSp mod">
        <pc:chgData name="Laura Mueller" userId="b8b87b2b-eda4-44e0-9f77-97a24730064b" providerId="ADAL" clId="{5588A269-EEAA-4A8D-9BAC-7B4710B6B7A8}" dt="2023-03-07T08:34:41.055" v="110" actId="113"/>
        <pc:sldMkLst>
          <pc:docMk/>
          <pc:sldMk cId="3978021513" sldId="258"/>
        </pc:sldMkLst>
        <pc:spChg chg="mod">
          <ac:chgData name="Laura Mueller" userId="b8b87b2b-eda4-44e0-9f77-97a24730064b" providerId="ADAL" clId="{5588A269-EEAA-4A8D-9BAC-7B4710B6B7A8}" dt="2023-03-07T08:34:33.770" v="108" actId="1037"/>
          <ac:spMkLst>
            <pc:docMk/>
            <pc:sldMk cId="3978021513" sldId="258"/>
            <ac:spMk id="3" creationId="{00000000-0000-0000-0000-000000000000}"/>
          </ac:spMkLst>
        </pc:spChg>
        <pc:spChg chg="add mod">
          <ac:chgData name="Laura Mueller" userId="b8b87b2b-eda4-44e0-9f77-97a24730064b" providerId="ADAL" clId="{5588A269-EEAA-4A8D-9BAC-7B4710B6B7A8}" dt="2023-03-07T08:34:41.055" v="110" actId="113"/>
          <ac:spMkLst>
            <pc:docMk/>
            <pc:sldMk cId="3978021513" sldId="258"/>
            <ac:spMk id="5" creationId="{8C793F83-DD79-C30A-1C03-E4F538468A2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6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9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2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093576-3310-6A4D-A3AB-E36C9308C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827" y="1700015"/>
            <a:ext cx="10674000" cy="4388369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07E12AD-0A98-9B43-9CC3-7310AE95C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1A62-6A68-4748-9D7A-630D44983E1D}" type="datetime1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960657-6AEC-1842-BDAD-304A3428D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0E04FD5-E728-B64F-82C3-4112F18A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27928E9-9868-CC47-A8FA-EF9BA384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2ECD2F78-A9AB-F646-9E01-E49F74E0F605}"/>
              </a:ext>
            </a:extLst>
          </p:cNvPr>
          <p:cNvCxnSpPr>
            <a:cxnSpLocks/>
          </p:cNvCxnSpPr>
          <p:nvPr userDrawn="1"/>
        </p:nvCxnSpPr>
        <p:spPr>
          <a:xfrm>
            <a:off x="758824" y="6097588"/>
            <a:ext cx="10674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ep 32">
            <a:extLst>
              <a:ext uri="{FF2B5EF4-FFF2-40B4-BE49-F238E27FC236}">
                <a16:creationId xmlns:a16="http://schemas.microsoft.com/office/drawing/2014/main" id="{E74CAB9F-B849-6F4F-81FD-A7896C410316}"/>
              </a:ext>
            </a:extLst>
          </p:cNvPr>
          <p:cNvGrpSpPr/>
          <p:nvPr userDrawn="1"/>
        </p:nvGrpSpPr>
        <p:grpSpPr>
          <a:xfrm>
            <a:off x="12376269" y="-54065"/>
            <a:ext cx="3518336" cy="7109393"/>
            <a:chOff x="12376269" y="-120870"/>
            <a:chExt cx="3518336" cy="7109393"/>
          </a:xfrm>
        </p:grpSpPr>
        <p:grpSp>
          <p:nvGrpSpPr>
            <p:cNvPr id="34" name="Groep 33">
              <a:extLst>
                <a:ext uri="{FF2B5EF4-FFF2-40B4-BE49-F238E27FC236}">
                  <a16:creationId xmlns:a16="http://schemas.microsoft.com/office/drawing/2014/main" id="{C13CA603-EF09-8344-8EBC-78A86A1163C5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141230"/>
              <a:chOff x="-2933894" y="1437843"/>
              <a:chExt cx="3461499" cy="6141230"/>
            </a:xfrm>
          </p:grpSpPr>
          <p:cxnSp>
            <p:nvCxnSpPr>
              <p:cNvPr id="43" name="Gebogen verbindingslijn 42">
                <a:extLst>
                  <a:ext uri="{FF2B5EF4-FFF2-40B4-BE49-F238E27FC236}">
                    <a16:creationId xmlns:a16="http://schemas.microsoft.com/office/drawing/2014/main" id="{C020EA95-3C6E-FC42-9898-394D500DD4BA}"/>
                  </a:ext>
                </a:extLst>
              </p:cNvPr>
              <p:cNvCxnSpPr>
                <a:cxnSpLocks/>
                <a:stCxn id="49" idx="4"/>
                <a:endCxn id="45" idx="1"/>
              </p:cNvCxnSpPr>
              <p:nvPr userDrawn="1"/>
            </p:nvCxnSpPr>
            <p:spPr>
              <a:xfrm rot="16200000" flipH="1">
                <a:off x="-2662002" y="4411489"/>
                <a:ext cx="593494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156A3929-3E1A-0D4B-A4E3-7310CB7E6B69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25340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03597" marR="0" lvl="0" indent="-203597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1500" kern="1200" noProof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05979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9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750" b="0" i="0" u="none" strike="noStrike" kern="1200" cap="none" spc="0" normalizeH="0" baseline="0" noProof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367904" marR="0" lvl="1" indent="-164306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1500" kern="1200" noProof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369094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9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750" b="0" i="0" u="none" strike="noStrike" kern="1200" cap="none" spc="0" normalizeH="0" baseline="0" noProof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750" b="0" i="0" u="none" strike="noStrike" kern="1200" cap="none" spc="0" normalizeH="0" baseline="0" noProof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196454" marR="0" lvl="2" indent="-196454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1500" b="1" kern="1200" noProof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900" kern="1200" noProof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9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750" b="0" i="0" u="none" strike="noStrike" kern="1200" cap="none" spc="0" normalizeH="0" baseline="0" noProof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750" b="0" i="0" u="none" strike="noStrike" kern="1200" cap="none" spc="0" normalizeH="0" baseline="0" noProof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750" b="0" i="0" u="none" strike="noStrike" kern="1200" cap="none" spc="0" normalizeH="0" baseline="0" noProof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685800" rtl="0" eaLnBrk="1" fontAlgn="auto" latinLnBrk="0" hangingPunct="1">
                  <a:lnSpc>
                    <a:spcPct val="100000"/>
                  </a:lnSpc>
                  <a:spcBef>
                    <a:spcPts val="45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500" kern="1200" cap="all" baseline="0" noProof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9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750" b="0" i="0" u="none" strike="noStrike" kern="1200" cap="none" spc="0" normalizeH="0" baseline="0" noProof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750" b="0" i="0" u="none" strike="noStrike" kern="1200" cap="none" spc="0" normalizeH="0" baseline="0" noProof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200" kern="1200" noProof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9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750" b="0" i="0" u="none" strike="noStrike" kern="1200" cap="none" spc="0" normalizeH="0" baseline="0" noProof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750" b="0" i="0" u="none" strike="noStrike" kern="1200" cap="none" spc="0" normalizeH="0" baseline="0" noProof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863B773E-F95A-3847-B6CA-05444E72E622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438582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750" cap="none" baseline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750" b="1" u="none" cap="none" baseline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750" cap="none" baseline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02ADE993-E88F-C74E-B693-7460F8FF2A7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9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2508C165-210F-9C43-B9FC-289D162AF324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sz="900"/>
                  <a:t>2</a:t>
                </a:r>
              </a:p>
            </p:txBody>
          </p:sp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F17D6696-70EC-5242-834C-3904B20551D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sz="900"/>
                  <a:t>4</a:t>
                </a:r>
              </a:p>
            </p:txBody>
          </p: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DFCB0F47-A0AF-3147-A1B9-E566E38CA0A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sz="900"/>
                  <a:t>5</a:t>
                </a: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D6B875AD-1F35-2C42-AF39-30852D38108C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sz="900"/>
                  <a:t>3</a:t>
                </a:r>
              </a:p>
            </p:txBody>
          </p:sp>
          <p:grpSp>
            <p:nvGrpSpPr>
              <p:cNvPr id="51" name="Groeperen 38">
                <a:extLst>
                  <a:ext uri="{FF2B5EF4-FFF2-40B4-BE49-F238E27FC236}">
                    <a16:creationId xmlns:a16="http://schemas.microsoft.com/office/drawing/2014/main" id="{A413461B-1393-FC46-8B84-5730137E3563}"/>
                  </a:ext>
                </a:extLst>
              </p:cNvPr>
              <p:cNvGrpSpPr/>
              <p:nvPr userDrawn="1"/>
            </p:nvGrpSpPr>
            <p:grpSpPr>
              <a:xfrm>
                <a:off x="-2817520" y="6055101"/>
                <a:ext cx="2918952" cy="1523972"/>
                <a:chOff x="-5218600" y="4763397"/>
                <a:chExt cx="2918952" cy="1357017"/>
              </a:xfrm>
            </p:grpSpPr>
            <p:pic>
              <p:nvPicPr>
                <p:cNvPr id="52" name="Afbeelding 51">
                  <a:extLst>
                    <a:ext uri="{FF2B5EF4-FFF2-40B4-BE49-F238E27FC236}">
                      <a16:creationId xmlns:a16="http://schemas.microsoft.com/office/drawing/2014/main" id="{28315337-0329-E443-9017-3670402E2652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3" name="Rechte verbindingslijn 52">
                  <a:extLst>
                    <a:ext uri="{FF2B5EF4-FFF2-40B4-BE49-F238E27FC236}">
                      <a16:creationId xmlns:a16="http://schemas.microsoft.com/office/drawing/2014/main" id="{1290E2B8-DA4D-9943-A826-78110D1CF259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4" name="Groeperen 37">
                  <a:extLst>
                    <a:ext uri="{FF2B5EF4-FFF2-40B4-BE49-F238E27FC236}">
                      <a16:creationId xmlns:a16="http://schemas.microsoft.com/office/drawing/2014/main" id="{F7D612FD-613A-2647-AA34-2AAFFF1926AD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357017"/>
                  <a:chOff x="-5218600" y="4763397"/>
                  <a:chExt cx="2918948" cy="1357017"/>
                </a:xfrm>
              </p:grpSpPr>
              <p:sp>
                <p:nvSpPr>
                  <p:cNvPr id="55" name="Rechthoek 54">
                    <a:extLst>
                      <a:ext uri="{FF2B5EF4-FFF2-40B4-BE49-F238E27FC236}">
                        <a16:creationId xmlns:a16="http://schemas.microsoft.com/office/drawing/2014/main" id="{18C0E1C8-930B-8842-BC9E-5B89F633C5A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28776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750" b="1" cap="none" baseline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750" cap="none" baseline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56" name="Rechthoek 55">
                    <a:extLst>
                      <a:ext uri="{FF2B5EF4-FFF2-40B4-BE49-F238E27FC236}">
                        <a16:creationId xmlns:a16="http://schemas.microsoft.com/office/drawing/2014/main" id="{ACF9F891-56B1-B247-BBBA-A6D6FDA85C4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28776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750" b="1" cap="none" baseline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750" cap="none" baseline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750" cap="none" baseline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57" name="Gebogen verbindingslijn 55">
                    <a:extLst>
                      <a:ext uri="{FF2B5EF4-FFF2-40B4-BE49-F238E27FC236}">
                        <a16:creationId xmlns:a16="http://schemas.microsoft.com/office/drawing/2014/main" id="{5A1DDDD8-CD99-DB4D-BF28-3B54B95BA99B}"/>
                      </a:ext>
                    </a:extLst>
                  </p:cNvPr>
                  <p:cNvCxnSpPr>
                    <a:cxnSpLocks/>
                    <a:stCxn id="42" idx="0"/>
                    <a:endCxn id="55" idx="1"/>
                  </p:cNvCxnSpPr>
                  <p:nvPr userDrawn="1"/>
                </p:nvCxnSpPr>
                <p:spPr>
                  <a:xfrm rot="5400000" flipH="1" flipV="1">
                    <a:off x="-4499810" y="5283194"/>
                    <a:ext cx="208172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Gebogen verbindingslijn 57">
                    <a:extLst>
                      <a:ext uri="{FF2B5EF4-FFF2-40B4-BE49-F238E27FC236}">
                        <a16:creationId xmlns:a16="http://schemas.microsoft.com/office/drawing/2014/main" id="{6F711D85-B957-9548-8824-D1382015485C}"/>
                      </a:ext>
                    </a:extLst>
                  </p:cNvPr>
                  <p:cNvCxnSpPr>
                    <a:cxnSpLocks/>
                    <a:stCxn id="40" idx="0"/>
                    <a:endCxn id="56" idx="1"/>
                  </p:cNvCxnSpPr>
                  <p:nvPr userDrawn="1"/>
                </p:nvCxnSpPr>
                <p:spPr>
                  <a:xfrm rot="5400000" flipH="1" flipV="1">
                    <a:off x="-4754151" y="5028853"/>
                    <a:ext cx="552029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Tekstvak 83">
                    <a:extLst>
                      <a:ext uri="{FF2B5EF4-FFF2-40B4-BE49-F238E27FC236}">
                        <a16:creationId xmlns:a16="http://schemas.microsoft.com/office/drawing/2014/main" id="{740ED1D3-13FA-CB4B-86BA-44FB50D93892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287761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750" cap="none" baseline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750" b="1" cap="none" baseline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750" cap="none" baseline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5" name="Afbeelding 84">
                    <a:extLst>
                      <a:ext uri="{FF2B5EF4-FFF2-40B4-BE49-F238E27FC236}">
                        <a16:creationId xmlns:a16="http://schemas.microsoft.com/office/drawing/2014/main" id="{14870E6A-2AE6-D647-9956-4A7B902DD949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35" name="Rechthoek 34">
              <a:extLst>
                <a:ext uri="{FF2B5EF4-FFF2-40B4-BE49-F238E27FC236}">
                  <a16:creationId xmlns:a16="http://schemas.microsoft.com/office/drawing/2014/main" id="{5445A0FE-36DA-764E-ACFF-6BEF5552303F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685800" rtl="0" eaLnBrk="1" latinLnBrk="0" hangingPunct="1"/>
              <a:r>
                <a:rPr lang="nl-NL" sz="750" kern="1200" cap="none" baseline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36" name="Rechte verbindingslijn 35">
              <a:extLst>
                <a:ext uri="{FF2B5EF4-FFF2-40B4-BE49-F238E27FC236}">
                  <a16:creationId xmlns:a16="http://schemas.microsoft.com/office/drawing/2014/main" id="{3EDE1322-5623-D745-97D1-06891FDE92EA}"/>
                </a:ext>
              </a:extLst>
            </p:cNvPr>
            <p:cNvCxnSpPr>
              <a:stCxn id="46" idx="4"/>
              <a:endCxn id="47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>
              <a:extLst>
                <a:ext uri="{FF2B5EF4-FFF2-40B4-BE49-F238E27FC236}">
                  <a16:creationId xmlns:a16="http://schemas.microsoft.com/office/drawing/2014/main" id="{DBEFFC2A-B6FA-C340-AC9D-A49F9D903318}"/>
                </a:ext>
              </a:extLst>
            </p:cNvPr>
            <p:cNvCxnSpPr>
              <a:cxnSpLocks/>
              <a:stCxn id="47" idx="4"/>
              <a:endCxn id="50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>
              <a:extLst>
                <a:ext uri="{FF2B5EF4-FFF2-40B4-BE49-F238E27FC236}">
                  <a16:creationId xmlns:a16="http://schemas.microsoft.com/office/drawing/2014/main" id="{852A6C58-7A43-404D-9BC9-8918AFE27B63}"/>
                </a:ext>
              </a:extLst>
            </p:cNvPr>
            <p:cNvCxnSpPr>
              <a:cxnSpLocks/>
              <a:stCxn id="50" idx="4"/>
              <a:endCxn id="48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6F80E7E3-6BD7-6545-99AD-AB04F16CFCCD}"/>
                </a:ext>
              </a:extLst>
            </p:cNvPr>
            <p:cNvCxnSpPr>
              <a:cxnSpLocks/>
              <a:stCxn id="48" idx="4"/>
              <a:endCxn id="49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al 39">
              <a:extLst>
                <a:ext uri="{FF2B5EF4-FFF2-40B4-BE49-F238E27FC236}">
                  <a16:creationId xmlns:a16="http://schemas.microsoft.com/office/drawing/2014/main" id="{1750B988-4D07-AA4E-9517-977B8D2B21F6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9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1" name="Rechthoek 40">
              <a:extLst>
                <a:ext uri="{FF2B5EF4-FFF2-40B4-BE49-F238E27FC236}">
                  <a16:creationId xmlns:a16="http://schemas.microsoft.com/office/drawing/2014/main" id="{C58A0D73-BBBC-BE43-AFF6-92FB7762E1FE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5816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2700" b="1" kern="1200" noProof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4050" b="1" kern="1200" noProof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750" b="0" i="0" u="none" strike="noStrike" kern="1200" cap="none" spc="0" normalizeH="0" baseline="0" noProof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750" b="0" i="0" u="none" strike="noStrike" kern="1200" cap="none" spc="0" normalizeH="0" baseline="0" noProof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750" b="0" i="0" u="none" strike="noStrike" kern="1200" cap="none" spc="0" normalizeH="0" baseline="0" noProof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750" b="0" i="0" u="none" strike="noStrike" kern="1200" cap="none" spc="0" normalizeH="0" baseline="0" noProof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750" b="0" i="0" u="none" strike="noStrike" kern="1200" cap="none" spc="0" normalizeH="0" baseline="0" noProof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750"/>
            </a:p>
          </p:txBody>
        </p:sp>
        <p:sp>
          <p:nvSpPr>
            <p:cNvPr id="42" name="Ovaal 41">
              <a:extLst>
                <a:ext uri="{FF2B5EF4-FFF2-40B4-BE49-F238E27FC236}">
                  <a16:creationId xmlns:a16="http://schemas.microsoft.com/office/drawing/2014/main" id="{F880797E-A6F1-B04B-A070-7E07FC1B4D60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9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7557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4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48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28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08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8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2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1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8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225062" y="2510204"/>
            <a:ext cx="9741876" cy="27607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400" b="1" i="1"/>
              <a:t>Report to the 189</a:t>
            </a:r>
            <a:r>
              <a:rPr lang="en-GB" sz="5400" b="1" i="1" baseline="30000"/>
              <a:t>th</a:t>
            </a:r>
            <a:r>
              <a:rPr lang="en-GB" sz="5400" b="1" i="1"/>
              <a:t> WP.29</a:t>
            </a:r>
            <a:br>
              <a:rPr lang="en-GB" sz="5400" b="1" i="1"/>
            </a:br>
            <a:r>
              <a:rPr lang="en-GB" sz="5400" b="1" i="1"/>
              <a:t>about the 41</a:t>
            </a:r>
            <a:r>
              <a:rPr lang="en-GB" sz="5400" b="1" i="1" baseline="30000"/>
              <a:t>st</a:t>
            </a:r>
            <a:r>
              <a:rPr lang="en-GB" sz="5400" b="1" i="1"/>
              <a:t> IWG on IWVTA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1</a:t>
            </a:fld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87597" y="136525"/>
            <a:ext cx="3711833" cy="1296662"/>
          </a:xfrm>
        </p:spPr>
        <p:txBody>
          <a:bodyPr>
            <a:noAutofit/>
          </a:bodyPr>
          <a:lstStyle/>
          <a:p>
            <a:pPr defTabSz="710804"/>
            <a:r>
              <a:rPr lang="en-GB" sz="2000"/>
              <a:t>Transmitted by the IWG on IWVTA				</a:t>
            </a:r>
            <a:br>
              <a:rPr lang="en-GB" sz="2000"/>
            </a:br>
            <a:r>
              <a:rPr lang="en-GB" sz="2000"/>
              <a:t>					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793F83-DD79-C30A-1C03-E4F538468A26}"/>
              </a:ext>
            </a:extLst>
          </p:cNvPr>
          <p:cNvSpPr txBox="1"/>
          <p:nvPr/>
        </p:nvSpPr>
        <p:spPr>
          <a:xfrm>
            <a:off x="8098921" y="136525"/>
            <a:ext cx="376655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GB" sz="2000" u="sng">
                <a:latin typeface="+mj-lt"/>
                <a:ea typeface="+mj-ea"/>
                <a:cs typeface="+mj-cs"/>
              </a:rPr>
              <a:t>Informal document</a:t>
            </a:r>
            <a:r>
              <a:rPr kumimoji="1" lang="en-GB" sz="2000">
                <a:latin typeface="+mj-lt"/>
                <a:ea typeface="+mj-ea"/>
                <a:cs typeface="+mj-cs"/>
              </a:rPr>
              <a:t> </a:t>
            </a:r>
            <a:r>
              <a:rPr kumimoji="1" lang="en-GB" sz="2000" b="1">
                <a:latin typeface="+mj-lt"/>
                <a:ea typeface="+mj-ea"/>
                <a:cs typeface="+mj-cs"/>
              </a:rPr>
              <a:t>WP.29-189-17</a:t>
            </a:r>
            <a:br>
              <a:rPr kumimoji="1" lang="en-GB" sz="2000">
                <a:latin typeface="+mj-lt"/>
                <a:ea typeface="+mj-ea"/>
                <a:cs typeface="+mj-cs"/>
              </a:rPr>
            </a:br>
            <a:r>
              <a:rPr kumimoji="1" lang="en-GB" sz="2000">
                <a:latin typeface="+mj-lt"/>
                <a:ea typeface="+mj-ea"/>
                <a:cs typeface="+mj-cs"/>
              </a:rPr>
              <a:t>189th WP.29, 7-9 March 2023</a:t>
            </a:r>
          </a:p>
          <a:p>
            <a:r>
              <a:rPr kumimoji="1" lang="en-GB" sz="2000">
                <a:latin typeface="+mj-lt"/>
                <a:ea typeface="+mj-ea"/>
                <a:cs typeface="+mj-cs"/>
              </a:rPr>
              <a:t>Agenda item 4.3</a:t>
            </a:r>
          </a:p>
        </p:txBody>
      </p:sp>
    </p:spTree>
    <p:extLst>
      <p:ext uri="{BB962C8B-B14F-4D97-AF65-F5344CB8AC3E}">
        <p14:creationId xmlns:p14="http://schemas.microsoft.com/office/powerpoint/2010/main" val="3978021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236540-B24B-110D-AA3B-04574934E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265" y="870439"/>
            <a:ext cx="9895743" cy="5877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>
                <a:cs typeface="Times New Roman" panose="02020603050405020304" pitchFamily="18" charset="0"/>
              </a:rPr>
              <a:t>1. Annual update of UN Regulations in Annex4 of UNR0 which are necessary for U-IWVTA</a:t>
            </a:r>
          </a:p>
          <a:p>
            <a:pPr marL="324000" indent="0">
              <a:buNone/>
            </a:pPr>
            <a:r>
              <a:rPr lang="en-US" altLang="ja-JP" sz="2400">
                <a:cs typeface="Times New Roman" panose="02020603050405020304" pitchFamily="18" charset="0"/>
              </a:rPr>
              <a:t>   Drafting the proposal for the 06 series of amendments to UN R0, according to the adoption of the new series of amendments of UN Regulations in AC1 at 187</a:t>
            </a:r>
            <a:r>
              <a:rPr lang="en-US" altLang="ja-JP" sz="2400" baseline="30000">
                <a:cs typeface="Times New Roman" panose="02020603050405020304" pitchFamily="18" charset="0"/>
              </a:rPr>
              <a:t>th</a:t>
            </a:r>
            <a:r>
              <a:rPr lang="en-US" altLang="ja-JP" sz="2400">
                <a:cs typeface="Times New Roman" panose="02020603050405020304" pitchFamily="18" charset="0"/>
              </a:rPr>
              <a:t>, 188</a:t>
            </a:r>
            <a:r>
              <a:rPr lang="en-US" altLang="ja-JP" sz="2400" baseline="30000">
                <a:cs typeface="Times New Roman" panose="02020603050405020304" pitchFamily="18" charset="0"/>
              </a:rPr>
              <a:t>th</a:t>
            </a:r>
            <a:r>
              <a:rPr lang="en-US" altLang="ja-JP" sz="2400">
                <a:cs typeface="Times New Roman" panose="02020603050405020304" pitchFamily="18" charset="0"/>
              </a:rPr>
              <a:t>, and 189</a:t>
            </a:r>
            <a:r>
              <a:rPr lang="en-US" altLang="ja-JP" sz="2400" baseline="30000">
                <a:cs typeface="Times New Roman" panose="02020603050405020304" pitchFamily="18" charset="0"/>
              </a:rPr>
              <a:t>th</a:t>
            </a:r>
            <a:r>
              <a:rPr lang="en-US" altLang="ja-JP" sz="2400">
                <a:cs typeface="Times New Roman" panose="02020603050405020304" pitchFamily="18" charset="0"/>
              </a:rPr>
              <a:t> session of WP29</a:t>
            </a:r>
          </a:p>
          <a:p>
            <a:pPr marL="324000" indent="0">
              <a:buNone/>
            </a:pPr>
            <a:r>
              <a:rPr lang="en-US" altLang="ja-JP" sz="2400">
                <a:cs typeface="Times New Roman" panose="02020603050405020304" pitchFamily="18" charset="0"/>
              </a:rPr>
              <a:t>  Planning to submit it  as an informal document to June session of WP29 for consideration as usual.</a:t>
            </a:r>
          </a:p>
          <a:p>
            <a:pPr marL="324000" indent="0">
              <a:buNone/>
            </a:pPr>
            <a:endParaRPr lang="en-US" altLang="ja-JP" sz="240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2400">
                <a:cs typeface="Times New Roman" panose="02020603050405020304" pitchFamily="18" charset="0"/>
              </a:rPr>
              <a:t>2. Drafting procedure of how to apply new UN Regulations into the list of UN Regulations in Annex4 of UN R0</a:t>
            </a:r>
          </a:p>
          <a:p>
            <a:pPr marL="324000" indent="0">
              <a:buNone/>
            </a:pPr>
            <a:r>
              <a:rPr lang="en-US" altLang="ja-JP" sz="2400">
                <a:cs typeface="Times New Roman" panose="02020603050405020304" pitchFamily="18" charset="0"/>
              </a:rPr>
              <a:t>  Drafted outline of the steps for the procedure.  Some points to be discussed more especially on the step of choosing candidate new UN Regulations.</a:t>
            </a:r>
          </a:p>
          <a:p>
            <a:pPr marL="324000" indent="0">
              <a:buNone/>
            </a:pPr>
            <a:r>
              <a:rPr lang="en-US" altLang="ja-JP" sz="2400">
                <a:cs typeface="Times New Roman" panose="02020603050405020304" pitchFamily="18" charset="0"/>
              </a:rPr>
              <a:t>  Necessity of the attendance of the people in charge of regulatory affairs to promote the discussion, considering the influence on the use of U-IWVTA. </a:t>
            </a:r>
          </a:p>
        </p:txBody>
      </p:sp>
    </p:spTree>
    <p:extLst>
      <p:ext uri="{BB962C8B-B14F-4D97-AF65-F5344CB8AC3E}">
        <p14:creationId xmlns:p14="http://schemas.microsoft.com/office/powerpoint/2010/main" val="3964537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236540-B24B-110D-AA3B-04574934E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794" y="1081455"/>
            <a:ext cx="9588012" cy="3442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>
                <a:cs typeface="Times New Roman" panose="02020603050405020304" pitchFamily="18" charset="0"/>
              </a:rPr>
              <a:t>3. Issue of expression and interpretation of the word “series” in the term “the preceding series of amendments” in transitional provisions</a:t>
            </a:r>
          </a:p>
          <a:p>
            <a:pPr marL="324000" indent="0">
              <a:buNone/>
            </a:pPr>
            <a:r>
              <a:rPr lang="en-US" altLang="ja-JP" sz="2400">
                <a:cs typeface="Times New Roman" panose="02020603050405020304" pitchFamily="18" charset="0"/>
              </a:rPr>
              <a:t>  Submitted a proposal with explanation of the idea of the group as the informal document WP.29-189-13.</a:t>
            </a:r>
          </a:p>
          <a:p>
            <a:pPr marL="324000" indent="0">
              <a:buNone/>
            </a:pPr>
            <a:r>
              <a:rPr lang="en-US" altLang="ja-JP" sz="2400">
                <a:cs typeface="Times New Roman" panose="02020603050405020304" pitchFamily="18" charset="0"/>
              </a:rPr>
              <a:t>  Requesting consideration and feedback from WP29 at its June session.</a:t>
            </a:r>
          </a:p>
        </p:txBody>
      </p:sp>
    </p:spTree>
    <p:extLst>
      <p:ext uri="{BB962C8B-B14F-4D97-AF65-F5344CB8AC3E}">
        <p14:creationId xmlns:p14="http://schemas.microsoft.com/office/powerpoint/2010/main" val="2344131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7859F9-CA1A-452C-8709-80505E14F2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C6E29F-15F9-4DDD-B62B-1DFFC5A05BF6}">
  <ds:schemaRefs>
    <ds:schemaRef ds:uri="985ec44e-1bab-4c0b-9df0-6ba128686fc9"/>
    <ds:schemaRef ds:uri="acccb6d4-dbe5-46d2-b4d3-5733603d8cc6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DEB4C3F-2BD5-402D-91BD-33A88C4441F8}">
  <ds:schemaRefs>
    <ds:schemaRef ds:uri="4b4a1c0d-4a69-4996-a84a-fc699b9f49de"/>
    <ds:schemaRef ds:uri="985ec44e-1bab-4c0b-9df0-6ba128686fc9"/>
    <ds:schemaRef ds:uri="acccb6d4-dbe5-46d2-b4d3-5733603d8cc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テーマ</vt:lpstr>
      <vt:lpstr>Transmitted by the IWG on IWVTA          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the last session of IWG on IWVTA held last week</dc:title>
  <dc:creator>たか ひろ</dc:creator>
  <cp:revision>1</cp:revision>
  <dcterms:created xsi:type="dcterms:W3CDTF">2023-03-06T23:11:24Z</dcterms:created>
  <dcterms:modified xsi:type="dcterms:W3CDTF">2023-03-07T08:34:44Z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4" name="MediaServiceImageTags">
    <vt:lpwstr/>
  </property>
  <property fmtid="{D5CDD505-2E9C-101B-9397-08002B2CF9AE}" pid="5" name="Office_x0020_of_x0020_Origin">
    <vt:lpwstr/>
  </property>
  <property fmtid="{D5CDD505-2E9C-101B-9397-08002B2CF9AE}" pid="6" name="gba66df640194346a5267c50f24d4797">
    <vt:lpwstr/>
  </property>
  <property fmtid="{D5CDD505-2E9C-101B-9397-08002B2CF9AE}" pid="7" name="Office of Origin">
    <vt:lpwstr/>
  </property>
</Properties>
</file>