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6" r:id="rId6"/>
    <p:sldId id="277" r:id="rId7"/>
    <p:sldId id="278" r:id="rId8"/>
    <p:sldId id="281" r:id="rId9"/>
    <p:sldId id="279" r:id="rId10"/>
    <p:sldId id="28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214"/>
    <a:srgbClr val="EA8516"/>
    <a:srgbClr val="CCE6FD"/>
    <a:srgbClr val="60B3F5"/>
    <a:srgbClr val="4E9EE5"/>
    <a:srgbClr val="4389C8"/>
    <a:srgbClr val="595959"/>
    <a:srgbClr val="074C84"/>
    <a:srgbClr val="B2DCD8"/>
    <a:srgbClr val="75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F9606-A57F-464D-AA6C-8CA50F2B567F}" v="1" dt="2023-03-02T19:54:13.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0" d="100"/>
          <a:sy n="110" d="100"/>
        </p:scale>
        <p:origin x="492"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Nissler" userId="62390453-902c-41f4-b1be-2aa6f7015a69" providerId="ADAL" clId="{BF0F9606-A57F-464D-AA6C-8CA50F2B567F}"/>
    <pc:docChg chg="undo custSel modSld">
      <pc:chgData name="Walter Nissler" userId="62390453-902c-41f4-b1be-2aa6f7015a69" providerId="ADAL" clId="{BF0F9606-A57F-464D-AA6C-8CA50F2B567F}" dt="2023-03-02T19:56:17.007" v="42" actId="121"/>
      <pc:docMkLst>
        <pc:docMk/>
      </pc:docMkLst>
      <pc:sldChg chg="addSp modSp mod">
        <pc:chgData name="Walter Nissler" userId="62390453-902c-41f4-b1be-2aa6f7015a69" providerId="ADAL" clId="{BF0F9606-A57F-464D-AA6C-8CA50F2B567F}" dt="2023-03-02T19:56:17.007" v="42" actId="121"/>
        <pc:sldMkLst>
          <pc:docMk/>
          <pc:sldMk cId="2615290848" sldId="256"/>
        </pc:sldMkLst>
        <pc:spChg chg="add mod">
          <ac:chgData name="Walter Nissler" userId="62390453-902c-41f4-b1be-2aa6f7015a69" providerId="ADAL" clId="{BF0F9606-A57F-464D-AA6C-8CA50F2B567F}" dt="2023-03-02T19:56:17.007" v="42" actId="121"/>
          <ac:spMkLst>
            <pc:docMk/>
            <pc:sldMk cId="2615290848" sldId="256"/>
            <ac:spMk id="3" creationId="{45C26F71-83FA-BBC4-2D60-2B6E47A217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3/2/2023</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3/2/2023</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4">
            <a:extLst>
              <a:ext uri="{FF2B5EF4-FFF2-40B4-BE49-F238E27FC236}">
                <a16:creationId xmlns:a16="http://schemas.microsoft.com/office/drawing/2014/main" id="{205C3A40-7D8A-45AB-A062-A9C6E2E5BE01}"/>
              </a:ext>
            </a:extLst>
          </p:cNvPr>
          <p:cNvSpPr txBox="1">
            <a:spLocks/>
          </p:cNvSpPr>
          <p:nvPr/>
        </p:nvSpPr>
        <p:spPr>
          <a:xfrm>
            <a:off x="5524662" y="3535680"/>
            <a:ext cx="6193725" cy="193444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0"/>
              </a:spcBef>
            </a:pPr>
            <a:r>
              <a:rPr lang="en-US" sz="12800" spc="50" dirty="0">
                <a:latin typeface="Arial Black" panose="020B0A04020102020204" pitchFamily="34" charset="0"/>
              </a:rPr>
              <a:t>Draft Economic Commission for Europe Road Safety Action</a:t>
            </a:r>
          </a:p>
          <a:p>
            <a:pPr algn="l">
              <a:lnSpc>
                <a:spcPct val="120000"/>
              </a:lnSpc>
              <a:spcBef>
                <a:spcPts val="0"/>
              </a:spcBef>
            </a:pPr>
            <a:r>
              <a:rPr lang="en-US" sz="12800" spc="50" dirty="0">
                <a:latin typeface="Arial Black" panose="020B0A04020102020204" pitchFamily="34" charset="0"/>
              </a:rPr>
              <a:t>Plan 2023 – 2030</a:t>
            </a:r>
          </a:p>
          <a:p>
            <a:pPr algn="l">
              <a:lnSpc>
                <a:spcPct val="120000"/>
              </a:lnSpc>
              <a:spcBef>
                <a:spcPts val="0"/>
              </a:spcBef>
            </a:pPr>
            <a:r>
              <a:rPr lang="en-US" sz="9600" spc="50" dirty="0">
                <a:solidFill>
                  <a:srgbClr val="4389C8"/>
                </a:solidFill>
                <a:latin typeface="Arial" panose="020B0604020202020204" pitchFamily="34" charset="0"/>
                <a:cs typeface="Arial" panose="020B0604020202020204" pitchFamily="34" charset="0"/>
              </a:rPr>
              <a:t>Item 4</a:t>
            </a:r>
          </a:p>
        </p:txBody>
      </p:sp>
      <p:grpSp>
        <p:nvGrpSpPr>
          <p:cNvPr id="2" name="Group 1">
            <a:extLst>
              <a:ext uri="{FF2B5EF4-FFF2-40B4-BE49-F238E27FC236}">
                <a16:creationId xmlns:a16="http://schemas.microsoft.com/office/drawing/2014/main" id="{88DC47F1-A204-4E29-AD2E-F47821DAB590}"/>
              </a:ext>
            </a:extLst>
          </p:cNvPr>
          <p:cNvGrpSpPr/>
          <p:nvPr/>
        </p:nvGrpSpPr>
        <p:grpSpPr>
          <a:xfrm>
            <a:off x="-1068" y="-8413"/>
            <a:ext cx="5178016" cy="6866413"/>
            <a:chOff x="-1068" y="-8413"/>
            <a:chExt cx="5178016" cy="6866413"/>
          </a:xfrm>
        </p:grpSpPr>
        <p:pic>
          <p:nvPicPr>
            <p:cNvPr id="61" name="Picture 60" descr="A close up of a logo&#10;&#10;Description automatically generated">
              <a:extLst>
                <a:ext uri="{FF2B5EF4-FFF2-40B4-BE49-F238E27FC236}">
                  <a16:creationId xmlns:a16="http://schemas.microsoft.com/office/drawing/2014/main" id="{3071C6A3-EFD7-422C-8AA2-84D38299ACB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7" name="Picture 56" descr="A close up of a logo&#10;&#10;Description automatically generated">
              <a:extLst>
                <a:ext uri="{FF2B5EF4-FFF2-40B4-BE49-F238E27FC236}">
                  <a16:creationId xmlns:a16="http://schemas.microsoft.com/office/drawing/2014/main" id="{004D8CF7-7A4C-4082-921F-3521D62469D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99" name="Picture 98">
              <a:extLst>
                <a:ext uri="{FF2B5EF4-FFF2-40B4-BE49-F238E27FC236}">
                  <a16:creationId xmlns:a16="http://schemas.microsoft.com/office/drawing/2014/main" id="{EC409E76-FB29-4BD4-85F8-60491132D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8" name="Group 7">
              <a:extLst>
                <a:ext uri="{FF2B5EF4-FFF2-40B4-BE49-F238E27FC236}">
                  <a16:creationId xmlns:a16="http://schemas.microsoft.com/office/drawing/2014/main" id="{07537314-7D5E-4F3D-AD80-3288E2732937}"/>
                </a:ext>
              </a:extLst>
            </p:cNvPr>
            <p:cNvGrpSpPr/>
            <p:nvPr/>
          </p:nvGrpSpPr>
          <p:grpSpPr>
            <a:xfrm>
              <a:off x="-1068" y="4587337"/>
              <a:ext cx="5176948" cy="869533"/>
              <a:chOff x="-1068" y="4587337"/>
              <a:chExt cx="4571999" cy="869533"/>
            </a:xfrm>
          </p:grpSpPr>
          <p:grpSp>
            <p:nvGrpSpPr>
              <p:cNvPr id="14" name="Group 13">
                <a:extLst>
                  <a:ext uri="{FF2B5EF4-FFF2-40B4-BE49-F238E27FC236}">
                    <a16:creationId xmlns:a16="http://schemas.microsoft.com/office/drawing/2014/main" id="{A07C52CF-530B-4501-A413-F147E25F6FF3}"/>
                  </a:ext>
                </a:extLst>
              </p:cNvPr>
              <p:cNvGrpSpPr/>
              <p:nvPr/>
            </p:nvGrpSpPr>
            <p:grpSpPr>
              <a:xfrm flipV="1">
                <a:off x="-1068" y="5359240"/>
                <a:ext cx="4571999" cy="97630"/>
                <a:chOff x="0" y="1472508"/>
                <a:chExt cx="9601200" cy="257953"/>
              </a:xfrm>
            </p:grpSpPr>
            <p:sp>
              <p:nvSpPr>
                <p:cNvPr id="15" name="Rectangle 14">
                  <a:extLst>
                    <a:ext uri="{FF2B5EF4-FFF2-40B4-BE49-F238E27FC236}">
                      <a16:creationId xmlns:a16="http://schemas.microsoft.com/office/drawing/2014/main" id="{55AE6906-CEBA-48DE-ABC0-E5EAE5710154}"/>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0516D584-A653-4344-ACCA-23E67AB8159A}"/>
                    </a:ext>
                  </a:extLst>
                </p:cNvPr>
                <p:cNvGrpSpPr/>
                <p:nvPr/>
              </p:nvGrpSpPr>
              <p:grpSpPr>
                <a:xfrm>
                  <a:off x="0" y="1533803"/>
                  <a:ext cx="9601200" cy="142344"/>
                  <a:chOff x="-10048" y="1395274"/>
                  <a:chExt cx="9611247" cy="142344"/>
                </a:xfrm>
              </p:grpSpPr>
              <p:sp>
                <p:nvSpPr>
                  <p:cNvPr id="17" name="Rectangle 16">
                    <a:extLst>
                      <a:ext uri="{FF2B5EF4-FFF2-40B4-BE49-F238E27FC236}">
                        <a16:creationId xmlns:a16="http://schemas.microsoft.com/office/drawing/2014/main" id="{ED7DD03D-4AF4-4B78-BB0B-24C08D607D7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E14AAC-F04F-4CD5-8777-935913714A2B}"/>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F7E3DF-2D47-46B2-A87E-9635417398EE}"/>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A5ABD5-50B2-4777-8EF3-F7B6A36793B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89C650-EA6E-409B-8E8B-E5281BFEAC3A}"/>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EAFE09-41E6-4AF8-82BA-F3E78138680B}"/>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9BD087-4A45-463D-B0D7-678EB4F4AC0F}"/>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870644-6D04-48CD-BCA7-7EF87F7B4FCD}"/>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2C62CE-2985-4E0C-9E38-2CC2F201FC8E}"/>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E1DCB0-B17C-4699-9BDF-D80503A587C1}"/>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0A4B79-7EE5-4D52-AA70-99A97233D06D}"/>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938F45-45AB-4D16-9E76-6C38FBD4076C}"/>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811807B-B2DC-4353-9A1C-886BC72E9E8D}"/>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F6A362A-61EF-409E-A9A2-D2515C550085}"/>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5B4CE9-E191-4076-A1E0-E4DBB1A192E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5BB19A-4A14-4B8D-934F-EF97A34B5FA6}"/>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F39AA97-9035-4571-821B-87875C6A942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a:extLst>
                  <a:ext uri="{FF2B5EF4-FFF2-40B4-BE49-F238E27FC236}">
                    <a16:creationId xmlns:a16="http://schemas.microsoft.com/office/drawing/2014/main" id="{26C2EBE0-D969-45AC-801F-7D61B350731B}"/>
                  </a:ext>
                </a:extLst>
              </p:cNvPr>
              <p:cNvGrpSpPr/>
              <p:nvPr/>
            </p:nvGrpSpPr>
            <p:grpSpPr>
              <a:xfrm flipV="1">
                <a:off x="-1068" y="4587337"/>
                <a:ext cx="4571999" cy="97630"/>
                <a:chOff x="0" y="1472506"/>
                <a:chExt cx="9601200" cy="257953"/>
              </a:xfrm>
            </p:grpSpPr>
            <p:sp>
              <p:nvSpPr>
                <p:cNvPr id="35" name="Rectangle 34">
                  <a:extLst>
                    <a:ext uri="{FF2B5EF4-FFF2-40B4-BE49-F238E27FC236}">
                      <a16:creationId xmlns:a16="http://schemas.microsoft.com/office/drawing/2014/main" id="{04B6D012-1FAE-49B5-B57D-2C1E272BE001}"/>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6" name="Group 35">
                  <a:extLst>
                    <a:ext uri="{FF2B5EF4-FFF2-40B4-BE49-F238E27FC236}">
                      <a16:creationId xmlns:a16="http://schemas.microsoft.com/office/drawing/2014/main" id="{C50E163E-13C7-4669-8248-A1DAA41071AF}"/>
                    </a:ext>
                  </a:extLst>
                </p:cNvPr>
                <p:cNvGrpSpPr/>
                <p:nvPr/>
              </p:nvGrpSpPr>
              <p:grpSpPr>
                <a:xfrm>
                  <a:off x="0" y="1533803"/>
                  <a:ext cx="9601200" cy="142344"/>
                  <a:chOff x="-10048" y="1395274"/>
                  <a:chExt cx="9611247" cy="142344"/>
                </a:xfrm>
              </p:grpSpPr>
              <p:sp>
                <p:nvSpPr>
                  <p:cNvPr id="37" name="Rectangle 36">
                    <a:extLst>
                      <a:ext uri="{FF2B5EF4-FFF2-40B4-BE49-F238E27FC236}">
                        <a16:creationId xmlns:a16="http://schemas.microsoft.com/office/drawing/2014/main" id="{EF85AB49-E3EA-44AD-942C-4D0E7443A9D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680C479-C74C-4122-B90D-F7B44BD03C7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9D617C-1DAB-4B55-99CE-17F5E8E313EA}"/>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FCCD40D-00E9-45E4-A28A-9EB0CD20A180}"/>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090A2E-E959-40D1-AB23-6F74FEDCABB1}"/>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E7EE842-F9DD-4E85-95F0-EE2CB63017B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FBB0C6-08E3-4149-8883-14B6136292E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3388109-6302-40BA-95AD-C3A90F42E727}"/>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27701E7-D083-4BCD-8AC9-51038281B1B8}"/>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1A6E97-176C-4668-986E-BEB8C429F501}"/>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3B9BE65-AECF-4220-80B5-08BB4B8B8B93}"/>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80E45B5-454D-4D3F-BEB7-3B39E6B180ED}"/>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C126F13-9B4E-4B10-B9F4-2B216950608E}"/>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10CA9F-C012-407C-8FF3-56F3F5F6132B}"/>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50F56C7-7677-4668-9B1C-A648197DCEB0}"/>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0DA41CA-961E-4A07-9D22-F48FDA33052A}"/>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6C017C7-EFED-47AB-BBB4-3FBDBBB6134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6" name="Picture 5">
              <a:extLst>
                <a:ext uri="{FF2B5EF4-FFF2-40B4-BE49-F238E27FC236}">
                  <a16:creationId xmlns:a16="http://schemas.microsoft.com/office/drawing/2014/main" id="{6B28CD19-115A-4103-BB16-F75A80AD2A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62" name="TextBox 61">
              <a:extLst>
                <a:ext uri="{FF2B5EF4-FFF2-40B4-BE49-F238E27FC236}">
                  <a16:creationId xmlns:a16="http://schemas.microsoft.com/office/drawing/2014/main" id="{5E1EF3FA-D050-4CAF-8E64-389BB830C142}"/>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grpSp>
          <p:nvGrpSpPr>
            <p:cNvPr id="9" name="Group 8">
              <a:extLst>
                <a:ext uri="{FF2B5EF4-FFF2-40B4-BE49-F238E27FC236}">
                  <a16:creationId xmlns:a16="http://schemas.microsoft.com/office/drawing/2014/main" id="{A6AC54A8-82BC-4409-88C4-6DB8699AEA0E}"/>
                </a:ext>
              </a:extLst>
            </p:cNvPr>
            <p:cNvGrpSpPr/>
            <p:nvPr/>
          </p:nvGrpSpPr>
          <p:grpSpPr>
            <a:xfrm>
              <a:off x="315591" y="4672264"/>
              <a:ext cx="4571999" cy="691913"/>
              <a:chOff x="375351" y="4672264"/>
              <a:chExt cx="4571999" cy="691913"/>
            </a:xfrm>
          </p:grpSpPr>
          <p:sp>
            <p:nvSpPr>
              <p:cNvPr id="52" name="TextBox 51">
                <a:extLst>
                  <a:ext uri="{FF2B5EF4-FFF2-40B4-BE49-F238E27FC236}">
                    <a16:creationId xmlns:a16="http://schemas.microsoft.com/office/drawing/2014/main" id="{3BA58784-675A-471F-9D92-2A312BD27CA2}"/>
                  </a:ext>
                </a:extLst>
              </p:cNvPr>
              <p:cNvSpPr txBox="1"/>
              <p:nvPr/>
            </p:nvSpPr>
            <p:spPr>
              <a:xfrm>
                <a:off x="375351" y="4902512"/>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sp>
            <p:nvSpPr>
              <p:cNvPr id="63" name="TextBox 62">
                <a:extLst>
                  <a:ext uri="{FF2B5EF4-FFF2-40B4-BE49-F238E27FC236}">
                    <a16:creationId xmlns:a16="http://schemas.microsoft.com/office/drawing/2014/main" id="{BB889EDB-9937-4801-A857-95ED79E7FD45}"/>
                  </a:ext>
                </a:extLst>
              </p:cNvPr>
              <p:cNvSpPr txBox="1"/>
              <p:nvPr/>
            </p:nvSpPr>
            <p:spPr>
              <a:xfrm>
                <a:off x="385011" y="4672264"/>
                <a:ext cx="1188783" cy="338554"/>
              </a:xfrm>
              <a:prstGeom prst="rect">
                <a:avLst/>
              </a:prstGeom>
              <a:noFill/>
            </p:spPr>
            <p:txBody>
              <a:bodyPr wrap="square" rtlCol="0">
                <a:spAutoFit/>
              </a:bodyPr>
              <a:lstStyle/>
              <a:p>
                <a:r>
                  <a:rPr lang="en-US" sz="1600" b="1" dirty="0">
                    <a:solidFill>
                      <a:schemeClr val="bg1">
                        <a:lumMod val="50000"/>
                      </a:schemeClr>
                    </a:solidFill>
                    <a:latin typeface="Arial Narrow" panose="020B0606020202030204" pitchFamily="34" charset="0"/>
                  </a:rPr>
                  <a:t>85</a:t>
                </a:r>
                <a:r>
                  <a:rPr lang="en-US" sz="1600" b="1" baseline="30000" dirty="0">
                    <a:solidFill>
                      <a:schemeClr val="bg1">
                        <a:lumMod val="50000"/>
                      </a:schemeClr>
                    </a:solidFill>
                    <a:latin typeface="Arial Narrow" panose="020B0606020202030204" pitchFamily="34" charset="0"/>
                  </a:rPr>
                  <a:t>th</a:t>
                </a:r>
                <a:r>
                  <a:rPr lang="en-US" sz="1600" b="1" dirty="0">
                    <a:solidFill>
                      <a:schemeClr val="bg1">
                        <a:lumMod val="50000"/>
                      </a:schemeClr>
                    </a:solidFill>
                    <a:latin typeface="Arial Narrow" panose="020B0606020202030204" pitchFamily="34" charset="0"/>
                  </a:rPr>
                  <a:t> Session</a:t>
                </a:r>
              </a:p>
            </p:txBody>
          </p:sp>
        </p:grpSp>
      </p:grpSp>
      <p:sp>
        <p:nvSpPr>
          <p:cNvPr id="3" name="TextBox 2">
            <a:extLst>
              <a:ext uri="{FF2B5EF4-FFF2-40B4-BE49-F238E27FC236}">
                <a16:creationId xmlns:a16="http://schemas.microsoft.com/office/drawing/2014/main" id="{45C26F71-83FA-BBC4-2D60-2B6E47A21742}"/>
              </a:ext>
            </a:extLst>
          </p:cNvPr>
          <p:cNvSpPr txBox="1"/>
          <p:nvPr/>
        </p:nvSpPr>
        <p:spPr>
          <a:xfrm>
            <a:off x="9248503" y="235131"/>
            <a:ext cx="2595154" cy="830997"/>
          </a:xfrm>
          <a:prstGeom prst="rect">
            <a:avLst/>
          </a:prstGeom>
          <a:noFill/>
        </p:spPr>
        <p:txBody>
          <a:bodyPr wrap="square" rtlCol="0">
            <a:spAutoFit/>
          </a:bodyPr>
          <a:lstStyle/>
          <a:p>
            <a:pPr algn="r"/>
            <a:r>
              <a:rPr lang="en-US" sz="1200" u="sng" dirty="0"/>
              <a:t>Informal document </a:t>
            </a:r>
            <a:r>
              <a:rPr lang="en-US" sz="1200" b="1" dirty="0"/>
              <a:t>WP.29-189-09</a:t>
            </a:r>
          </a:p>
          <a:p>
            <a:pPr algn="r"/>
            <a:r>
              <a:rPr lang="en-US" sz="1200" dirty="0"/>
              <a:t>(189th WP.29, 7 to 9 March 2023</a:t>
            </a:r>
          </a:p>
          <a:p>
            <a:pPr algn="r"/>
            <a:r>
              <a:rPr lang="en-US" sz="1200" dirty="0"/>
              <a:t>Agenda item 8.3</a:t>
            </a:r>
          </a:p>
          <a:p>
            <a:endParaRPr lang="en-US" sz="1200" b="1" dirty="0"/>
          </a:p>
        </p:txBody>
      </p:sp>
    </p:spTree>
    <p:extLst>
      <p:ext uri="{BB962C8B-B14F-4D97-AF65-F5344CB8AC3E}">
        <p14:creationId xmlns:p14="http://schemas.microsoft.com/office/powerpoint/2010/main" val="261529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85</a:t>
              </a:r>
              <a:r>
                <a:rPr lang="en-US" sz="1200" baseline="30000" dirty="0">
                  <a:solidFill>
                    <a:schemeClr val="tx1">
                      <a:lumMod val="50000"/>
                      <a:lumOff val="50000"/>
                    </a:schemeClr>
                  </a:solidFill>
                  <a:latin typeface="Arial Narrow" panose="020B0606020202030204" pitchFamily="34" charset="0"/>
                </a:rPr>
                <a:t>th</a:t>
              </a:r>
              <a:r>
                <a:rPr lang="en-US" sz="1200" dirty="0">
                  <a:solidFill>
                    <a:schemeClr val="tx1">
                      <a:lumMod val="50000"/>
                      <a:lumOff val="50000"/>
                    </a:schemeClr>
                  </a:solidFill>
                  <a:latin typeface="Arial Narrow" panose="020B0606020202030204" pitchFamily="34" charset="0"/>
                </a:rPr>
                <a:t> Session of the 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7" y="1825624"/>
            <a:ext cx="10902632" cy="4567383"/>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r>
              <a:rPr lang="en-US" sz="2600" b="1" dirty="0">
                <a:latin typeface="Arial" panose="020B0604020202020204" pitchFamily="34" charset="0"/>
                <a:cs typeface="Arial" panose="020B0604020202020204" pitchFamily="34" charset="0"/>
              </a:rPr>
              <a:t>Approach and Main Principles</a:t>
            </a:r>
          </a:p>
          <a:p>
            <a:pPr marL="461963" indent="-346075">
              <a:buClr>
                <a:srgbClr val="3E8EDE"/>
              </a:buClr>
              <a:buFont typeface="Wingdings" panose="05000000000000000000" pitchFamily="2" charset="2"/>
              <a:buChar char="§"/>
            </a:pPr>
            <a:r>
              <a:rPr lang="en-US" sz="2000" dirty="0"/>
              <a:t>Stems from elements and principles contained in the Global Plan for the Decade of Action for Road Safety 2021- 2030</a:t>
            </a:r>
          </a:p>
          <a:p>
            <a:pPr marL="461963" indent="-346075">
              <a:buClr>
                <a:srgbClr val="3E8EDE"/>
              </a:buClr>
              <a:buFont typeface="Wingdings" panose="05000000000000000000" pitchFamily="2" charset="2"/>
              <a:buChar char="§"/>
            </a:pPr>
            <a:r>
              <a:rPr lang="en-US" sz="2000" dirty="0"/>
              <a:t>Aims to provide support to countries for the implementation of the Global Plan</a:t>
            </a:r>
          </a:p>
          <a:p>
            <a:pPr marL="461963" indent="-346075">
              <a:buClr>
                <a:srgbClr val="3E8EDE"/>
              </a:buClr>
              <a:buFont typeface="Wingdings" panose="05000000000000000000" pitchFamily="2" charset="2"/>
              <a:buChar char="§"/>
            </a:pPr>
            <a:r>
              <a:rPr lang="en-US" sz="2000" dirty="0"/>
              <a:t>Supports implementation of the ITC Recommendations and the United Nations road safety legal instruments </a:t>
            </a:r>
          </a:p>
          <a:p>
            <a:pPr marL="461963" indent="-346075">
              <a:buClr>
                <a:srgbClr val="3E8EDE"/>
              </a:buClr>
              <a:buFont typeface="Wingdings" panose="05000000000000000000" pitchFamily="2" charset="2"/>
              <a:buChar char="§"/>
            </a:pPr>
            <a:r>
              <a:rPr lang="en-US" sz="2000" dirty="0"/>
              <a:t>Provides a basis for an integrated safe system approach</a:t>
            </a:r>
          </a:p>
          <a:p>
            <a:pPr marL="461963" indent="-346075">
              <a:buClr>
                <a:srgbClr val="3E8EDE"/>
              </a:buClr>
              <a:buFont typeface="Wingdings" panose="05000000000000000000" pitchFamily="2" charset="2"/>
              <a:buChar char="§"/>
            </a:pPr>
            <a:r>
              <a:rPr lang="en-US" sz="2000" dirty="0"/>
              <a:t>Designed as a living document that will be updated by regular input provided by ITC Working Parties</a:t>
            </a:r>
          </a:p>
          <a:p>
            <a:pPr marL="461963" indent="-346075">
              <a:buClr>
                <a:srgbClr val="3E8EDE"/>
              </a:buClr>
              <a:buFont typeface="Wingdings" panose="05000000000000000000" pitchFamily="2" charset="2"/>
              <a:buChar char="§"/>
            </a:pPr>
            <a:r>
              <a:rPr lang="en-US" sz="2000" dirty="0"/>
              <a:t>Implementation will be reported to ITC at its annual sessions. </a:t>
            </a:r>
            <a:endParaRPr lang="en-US" sz="2000" b="1" dirty="0">
              <a:latin typeface="Arial" panose="020B0604020202020204" pitchFamily="34" charset="0"/>
              <a:cs typeface="Arial" panose="020B0604020202020204" pitchFamily="34" charset="0"/>
            </a:endParaRPr>
          </a:p>
        </p:txBody>
      </p:sp>
      <p:sp>
        <p:nvSpPr>
          <p:cNvPr id="16" name="Title 4"/>
          <p:cNvSpPr txBox="1">
            <a:spLocks/>
          </p:cNvSpPr>
          <p:nvPr/>
        </p:nvSpPr>
        <p:spPr>
          <a:xfrm>
            <a:off x="2790278" y="320517"/>
            <a:ext cx="8805091" cy="99219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0000"/>
              </a:lnSpc>
              <a:spcBef>
                <a:spcPts val="0"/>
              </a:spcBef>
              <a:tabLst>
                <a:tab pos="6548438" algn="l"/>
              </a:tabLst>
            </a:pPr>
            <a:r>
              <a:rPr lang="en-US" sz="9600" spc="50" dirty="0">
                <a:latin typeface="Arial Black" panose="020B0A04020102020204" pitchFamily="34" charset="0"/>
              </a:rPr>
              <a:t>Draft Economic Commission for Europe</a:t>
            </a:r>
            <a:br>
              <a:rPr lang="en-US" sz="9600" spc="50" dirty="0">
                <a:latin typeface="Arial Black" panose="020B0A04020102020204" pitchFamily="34" charset="0"/>
              </a:rPr>
            </a:br>
            <a:r>
              <a:rPr lang="en-US" sz="9600" spc="50" dirty="0">
                <a:latin typeface="Arial Black" panose="020B0A04020102020204" pitchFamily="34" charset="0"/>
              </a:rPr>
              <a:t>Road Safety Action Plan 2023 – 2030</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2</a:t>
            </a:fld>
            <a:endParaRPr lang="en-US" dirty="0"/>
          </a:p>
        </p:txBody>
      </p:sp>
    </p:spTree>
    <p:extLst>
      <p:ext uri="{BB962C8B-B14F-4D97-AF65-F5344CB8AC3E}">
        <p14:creationId xmlns:p14="http://schemas.microsoft.com/office/powerpoint/2010/main" val="4464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85</a:t>
              </a:r>
              <a:r>
                <a:rPr lang="en-US" sz="1200" baseline="30000" dirty="0">
                  <a:solidFill>
                    <a:schemeClr val="tx1">
                      <a:lumMod val="50000"/>
                      <a:lumOff val="50000"/>
                    </a:schemeClr>
                  </a:solidFill>
                  <a:latin typeface="Arial Narrow" panose="020B0606020202030204" pitchFamily="34" charset="0"/>
                </a:rPr>
                <a:t>th</a:t>
              </a:r>
              <a:r>
                <a:rPr lang="en-US" sz="1200" dirty="0">
                  <a:solidFill>
                    <a:schemeClr val="tx1">
                      <a:lumMod val="50000"/>
                      <a:lumOff val="50000"/>
                    </a:schemeClr>
                  </a:solidFill>
                  <a:latin typeface="Arial Narrow" panose="020B0606020202030204" pitchFamily="34" charset="0"/>
                </a:rPr>
                <a:t> Session of the 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7" y="1825624"/>
            <a:ext cx="10902632" cy="4567383"/>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r>
              <a:rPr lang="en-US" sz="2600" b="1" dirty="0">
                <a:latin typeface="Arial" panose="020B0604020202020204" pitchFamily="34" charset="0"/>
                <a:cs typeface="Arial" panose="020B0604020202020204" pitchFamily="34" charset="0"/>
              </a:rPr>
              <a:t>Approach and Main Principles (cont.)</a:t>
            </a:r>
          </a:p>
          <a:p>
            <a:pPr marL="461963" indent="-346075">
              <a:buClr>
                <a:srgbClr val="3E8EDE"/>
              </a:buClr>
              <a:buFont typeface="Wingdings" panose="05000000000000000000" pitchFamily="2" charset="2"/>
              <a:buChar char="§"/>
            </a:pPr>
            <a:r>
              <a:rPr lang="en-US" sz="2000" b="1" dirty="0"/>
              <a:t>ITC</a:t>
            </a:r>
            <a:r>
              <a:rPr lang="en-US" sz="2000" dirty="0"/>
              <a:t> as the United Nations inter- and intra-regional centre for inland transport and custodian of United Nations conventions and agreements for inland transport, which include the United Nations conventions for enhancing road safety recommended by GA Resolution 74/299 and the Global Plan, </a:t>
            </a:r>
            <a:r>
              <a:rPr lang="en-US" sz="2000" b="1" dirty="0"/>
              <a:t>will via its respective Working Parties enhance its international regulatory support </a:t>
            </a:r>
            <a:r>
              <a:rPr lang="en-US" sz="2000" dirty="0"/>
              <a:t>by further developing existing conventions and/or new legal instruments, as appropriate.</a:t>
            </a:r>
          </a:p>
          <a:p>
            <a:pPr marL="461963" indent="-346075">
              <a:buClr>
                <a:srgbClr val="3E8EDE"/>
              </a:buClr>
              <a:buFont typeface="Wingdings" panose="05000000000000000000" pitchFamily="2" charset="2"/>
              <a:buChar char="§"/>
            </a:pPr>
            <a:r>
              <a:rPr lang="en-US" sz="2000" b="1" dirty="0"/>
              <a:t>Activities</a:t>
            </a:r>
            <a:r>
              <a:rPr lang="en-US" sz="2000" dirty="0"/>
              <a:t> by respective Working Parties will cover a </a:t>
            </a:r>
            <a:r>
              <a:rPr lang="en-US" sz="2000" b="1" dirty="0"/>
              <a:t>screening of existing </a:t>
            </a:r>
            <a:r>
              <a:rPr lang="en-US" sz="2000" dirty="0"/>
              <a:t>legal instruments, </a:t>
            </a:r>
            <a:r>
              <a:rPr lang="en-US" sz="2000" b="1" dirty="0"/>
              <a:t>identifying of loopholes or missing elements </a:t>
            </a:r>
            <a:r>
              <a:rPr lang="en-US" sz="2000" dirty="0"/>
              <a:t>and </a:t>
            </a:r>
            <a:r>
              <a:rPr lang="en-US" sz="2000" b="1" dirty="0"/>
              <a:t>establishing necessary amendments</a:t>
            </a:r>
            <a:r>
              <a:rPr lang="en-US" sz="2000" dirty="0"/>
              <a:t> or new legal instruments for a better support in achieving the introduction of national road safety system.</a:t>
            </a:r>
          </a:p>
          <a:p>
            <a:pPr marL="461963" indent="-346075">
              <a:buClr>
                <a:srgbClr val="3E8EDE"/>
              </a:buClr>
              <a:buFont typeface="Wingdings" panose="05000000000000000000" pitchFamily="2" charset="2"/>
              <a:buChar char="§"/>
            </a:pPr>
            <a:r>
              <a:rPr lang="en-US" sz="2000" b="1" dirty="0"/>
              <a:t>ITC Capacity Development Action Plan</a:t>
            </a:r>
            <a:r>
              <a:rPr lang="en-US" sz="2000" dirty="0"/>
              <a:t>, ECE road safety </a:t>
            </a:r>
            <a:r>
              <a:rPr lang="en-US" sz="2000" b="1" dirty="0"/>
              <a:t>tools</a:t>
            </a:r>
            <a:r>
              <a:rPr lang="en-US" sz="2000" dirty="0"/>
              <a:t>, existing and new </a:t>
            </a:r>
            <a:r>
              <a:rPr lang="en-US" sz="2000" b="1" dirty="0"/>
              <a:t>training materials</a:t>
            </a:r>
            <a:r>
              <a:rPr lang="en-US" sz="2000" dirty="0"/>
              <a:t>, </a:t>
            </a:r>
            <a:r>
              <a:rPr lang="en-US" sz="2000" b="1" dirty="0"/>
              <a:t>standards and competency criteria</a:t>
            </a:r>
            <a:r>
              <a:rPr lang="en-US" sz="2000" dirty="0"/>
              <a:t>, and </a:t>
            </a:r>
            <a:r>
              <a:rPr lang="en-US" sz="2000" b="1" dirty="0"/>
              <a:t>training courses </a:t>
            </a:r>
            <a:r>
              <a:rPr lang="en-US" sz="2000" dirty="0"/>
              <a:t>developed under the auspices of the respective Working Parties will provide the </a:t>
            </a:r>
            <a:r>
              <a:rPr lang="en-US" sz="2000" b="1" dirty="0"/>
              <a:t>basis for assisting countries </a:t>
            </a:r>
            <a:r>
              <a:rPr lang="en-US" sz="2000" dirty="0"/>
              <a:t>in the implementation of the ITC Recommendations.</a:t>
            </a:r>
            <a:endParaRPr lang="en-US" sz="2000" b="1" dirty="0">
              <a:latin typeface="Arial" panose="020B0604020202020204" pitchFamily="34" charset="0"/>
              <a:cs typeface="Arial" panose="020B0604020202020204" pitchFamily="34" charset="0"/>
            </a:endParaRPr>
          </a:p>
        </p:txBody>
      </p:sp>
      <p:sp>
        <p:nvSpPr>
          <p:cNvPr id="16" name="Title 4"/>
          <p:cNvSpPr txBox="1">
            <a:spLocks/>
          </p:cNvSpPr>
          <p:nvPr/>
        </p:nvSpPr>
        <p:spPr>
          <a:xfrm>
            <a:off x="2790278" y="320517"/>
            <a:ext cx="8805091" cy="99219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0000"/>
              </a:lnSpc>
              <a:spcBef>
                <a:spcPts val="0"/>
              </a:spcBef>
              <a:tabLst>
                <a:tab pos="6548438" algn="l"/>
              </a:tabLst>
            </a:pPr>
            <a:r>
              <a:rPr lang="en-US" sz="9600" spc="50" dirty="0">
                <a:latin typeface="Arial Black" panose="020B0A04020102020204" pitchFamily="34" charset="0"/>
              </a:rPr>
              <a:t>Draft Economic Commission for Europe</a:t>
            </a:r>
            <a:br>
              <a:rPr lang="en-US" sz="9600" spc="50" dirty="0">
                <a:latin typeface="Arial Black" panose="020B0A04020102020204" pitchFamily="34" charset="0"/>
              </a:rPr>
            </a:br>
            <a:r>
              <a:rPr lang="en-US" sz="9600" spc="50" dirty="0">
                <a:latin typeface="Arial Black" panose="020B0A04020102020204" pitchFamily="34" charset="0"/>
              </a:rPr>
              <a:t>Road Safety Action Plan 2023 – 2030</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3</a:t>
            </a:fld>
            <a:endParaRPr lang="en-US" dirty="0"/>
          </a:p>
        </p:txBody>
      </p:sp>
    </p:spTree>
    <p:extLst>
      <p:ext uri="{BB962C8B-B14F-4D97-AF65-F5344CB8AC3E}">
        <p14:creationId xmlns:p14="http://schemas.microsoft.com/office/powerpoint/2010/main" val="421331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85</a:t>
              </a:r>
              <a:r>
                <a:rPr lang="en-US" sz="1200" baseline="30000" dirty="0">
                  <a:solidFill>
                    <a:schemeClr val="tx1">
                      <a:lumMod val="50000"/>
                      <a:lumOff val="50000"/>
                    </a:schemeClr>
                  </a:solidFill>
                  <a:latin typeface="Arial Narrow" panose="020B0606020202030204" pitchFamily="34" charset="0"/>
                </a:rPr>
                <a:t>th</a:t>
              </a:r>
              <a:r>
                <a:rPr lang="en-US" sz="1200" dirty="0">
                  <a:solidFill>
                    <a:schemeClr val="tx1">
                      <a:lumMod val="50000"/>
                      <a:lumOff val="50000"/>
                    </a:schemeClr>
                  </a:solidFill>
                  <a:latin typeface="Arial Narrow" panose="020B0606020202030204" pitchFamily="34" charset="0"/>
                </a:rPr>
                <a:t> Session of the 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7" y="1825624"/>
            <a:ext cx="10902632" cy="4567383"/>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r>
              <a:rPr lang="en-US" sz="2600" b="1" dirty="0">
                <a:latin typeface="Arial" panose="020B0604020202020204" pitchFamily="34" charset="0"/>
                <a:cs typeface="Arial" panose="020B0604020202020204" pitchFamily="34" charset="0"/>
              </a:rPr>
              <a:t>Approach and Main Principles (cont.)</a:t>
            </a:r>
          </a:p>
          <a:p>
            <a:pPr marL="115888" indent="0">
              <a:buClr>
                <a:srgbClr val="3E8EDE"/>
              </a:buClr>
              <a:buNone/>
            </a:pPr>
            <a:endParaRPr lang="en-US" sz="2600" b="1"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r>
              <a:rPr lang="en-US" sz="2000" dirty="0"/>
              <a:t>With the </a:t>
            </a:r>
            <a:r>
              <a:rPr lang="en-US" sz="2000" b="1" dirty="0"/>
              <a:t>development of indicators </a:t>
            </a:r>
            <a:r>
              <a:rPr lang="en-US" sz="2000" dirty="0"/>
              <a:t>for the different areas, ITC will provide a </a:t>
            </a:r>
            <a:r>
              <a:rPr lang="en-US" sz="2000" b="1" dirty="0"/>
              <a:t>monitoring tool </a:t>
            </a:r>
            <a:r>
              <a:rPr lang="en-US" sz="2000" dirty="0"/>
              <a:t>allowing countries to </a:t>
            </a:r>
            <a:r>
              <a:rPr lang="en-US" sz="2000" b="1" dirty="0"/>
              <a:t>benchmark their progress </a:t>
            </a:r>
            <a:r>
              <a:rPr lang="en-US" sz="2000" dirty="0"/>
              <a:t>in </a:t>
            </a:r>
            <a:r>
              <a:rPr lang="en-US" sz="2000" b="1" dirty="0"/>
              <a:t>implementing the ITC Recommendations </a:t>
            </a:r>
            <a:r>
              <a:rPr lang="en-US" sz="2000" dirty="0"/>
              <a:t>and the ITC Strategy until 2030 with its special priority for road safety as well as their </a:t>
            </a:r>
            <a:r>
              <a:rPr lang="en-US" sz="2000" b="1" dirty="0"/>
              <a:t>impact on the national road safety situation</a:t>
            </a:r>
            <a:r>
              <a:rPr lang="en-US" sz="2000" dirty="0"/>
              <a:t>. Conversely, this ECE Road Safety Action Plan 2023 – 2030 will provide an opportunity for ITC to </a:t>
            </a:r>
            <a:r>
              <a:rPr lang="en-US" sz="2000" b="1" dirty="0"/>
              <a:t>build a missing link between the international and national levels</a:t>
            </a:r>
            <a:r>
              <a:rPr lang="en-US" sz="2000" dirty="0"/>
              <a:t>, and </a:t>
            </a:r>
            <a:r>
              <a:rPr lang="en-US" sz="2000" b="1" dirty="0"/>
              <a:t>help countries</a:t>
            </a:r>
            <a:r>
              <a:rPr lang="en-US" sz="2000" dirty="0"/>
              <a:t>, in particular new contracting parties, </a:t>
            </a:r>
            <a:r>
              <a:rPr lang="en-US" sz="2000" b="1" dirty="0"/>
              <a:t>to further implement the legal instruments.</a:t>
            </a:r>
            <a:endParaRPr lang="en-US" sz="2000" b="1" dirty="0">
              <a:latin typeface="Arial" panose="020B0604020202020204" pitchFamily="34" charset="0"/>
              <a:cs typeface="Arial" panose="020B0604020202020204" pitchFamily="34" charset="0"/>
            </a:endParaRPr>
          </a:p>
        </p:txBody>
      </p:sp>
      <p:sp>
        <p:nvSpPr>
          <p:cNvPr id="16" name="Title 4"/>
          <p:cNvSpPr txBox="1">
            <a:spLocks/>
          </p:cNvSpPr>
          <p:nvPr/>
        </p:nvSpPr>
        <p:spPr>
          <a:xfrm>
            <a:off x="2790278" y="320517"/>
            <a:ext cx="8805091" cy="99219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0000"/>
              </a:lnSpc>
              <a:spcBef>
                <a:spcPts val="0"/>
              </a:spcBef>
              <a:tabLst>
                <a:tab pos="6548438" algn="l"/>
              </a:tabLst>
            </a:pPr>
            <a:r>
              <a:rPr lang="en-US" sz="9600" spc="50" dirty="0">
                <a:latin typeface="Arial Black" panose="020B0A04020102020204" pitchFamily="34" charset="0"/>
              </a:rPr>
              <a:t>Draft Economic Commission for Europe</a:t>
            </a:r>
            <a:br>
              <a:rPr lang="en-US" sz="9600" spc="50" dirty="0">
                <a:latin typeface="Arial Black" panose="020B0A04020102020204" pitchFamily="34" charset="0"/>
              </a:rPr>
            </a:br>
            <a:r>
              <a:rPr lang="en-US" sz="9600" spc="50" dirty="0">
                <a:latin typeface="Arial Black" panose="020B0A04020102020204" pitchFamily="34" charset="0"/>
              </a:rPr>
              <a:t>Road Safety Action Plan 2023 – 2030</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4</a:t>
            </a:fld>
            <a:endParaRPr lang="en-US" dirty="0"/>
          </a:p>
        </p:txBody>
      </p:sp>
    </p:spTree>
    <p:extLst>
      <p:ext uri="{BB962C8B-B14F-4D97-AF65-F5344CB8AC3E}">
        <p14:creationId xmlns:p14="http://schemas.microsoft.com/office/powerpoint/2010/main" val="16238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85</a:t>
              </a:r>
              <a:r>
                <a:rPr lang="en-US" sz="1200" baseline="30000" dirty="0">
                  <a:solidFill>
                    <a:schemeClr val="tx1">
                      <a:lumMod val="50000"/>
                      <a:lumOff val="50000"/>
                    </a:schemeClr>
                  </a:solidFill>
                  <a:latin typeface="Arial Narrow" panose="020B0606020202030204" pitchFamily="34" charset="0"/>
                </a:rPr>
                <a:t>th</a:t>
              </a:r>
              <a:r>
                <a:rPr lang="en-US" sz="1200" dirty="0">
                  <a:solidFill>
                    <a:schemeClr val="tx1">
                      <a:lumMod val="50000"/>
                      <a:lumOff val="50000"/>
                    </a:schemeClr>
                  </a:solidFill>
                  <a:latin typeface="Arial Narrow" panose="020B0606020202030204" pitchFamily="34" charset="0"/>
                </a:rPr>
                <a:t> Session of the 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7" y="1825624"/>
            <a:ext cx="10902632" cy="4567383"/>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r>
              <a:rPr lang="en-US" sz="2600" b="1" dirty="0">
                <a:latin typeface="Arial" panose="020B0604020202020204" pitchFamily="34" charset="0"/>
                <a:cs typeface="Arial" panose="020B0604020202020204" pitchFamily="34" charset="0"/>
              </a:rPr>
              <a:t>Approach and Main Principles (cont.)</a:t>
            </a:r>
          </a:p>
          <a:p>
            <a:pPr marL="461963" indent="-346075">
              <a:buClr>
                <a:srgbClr val="3E8EDE"/>
              </a:buClr>
              <a:buFont typeface="Wingdings" panose="05000000000000000000" pitchFamily="2" charset="2"/>
              <a:buChar char="§"/>
            </a:pPr>
            <a:r>
              <a:rPr lang="en-US" sz="2000" dirty="0"/>
              <a:t>The five different </a:t>
            </a:r>
            <a:r>
              <a:rPr lang="en-US" sz="2000" b="1" dirty="0"/>
              <a:t>areas of actions </a:t>
            </a:r>
            <a:r>
              <a:rPr lang="en-US" sz="2000" dirty="0"/>
              <a:t>identified</a:t>
            </a:r>
            <a:br>
              <a:rPr lang="en-US" sz="2000" dirty="0"/>
            </a:br>
            <a:br>
              <a:rPr lang="en-US" sz="2000" dirty="0"/>
            </a:br>
            <a:r>
              <a:rPr lang="en-US" sz="2000" dirty="0"/>
              <a:t>	(a) road safety management (or the bridging pillar), </a:t>
            </a:r>
            <a:br>
              <a:rPr lang="en-US" sz="2000" dirty="0"/>
            </a:br>
            <a:r>
              <a:rPr lang="en-US" sz="2000" dirty="0"/>
              <a:t>	(b) safe user, </a:t>
            </a:r>
            <a:br>
              <a:rPr lang="en-US" sz="2000" dirty="0"/>
            </a:br>
            <a:r>
              <a:rPr lang="en-US" sz="2000" dirty="0"/>
              <a:t>	(c) safe vehicle, </a:t>
            </a:r>
            <a:br>
              <a:rPr lang="en-US" sz="2000" dirty="0"/>
            </a:br>
            <a:r>
              <a:rPr lang="en-US" sz="2000" dirty="0"/>
              <a:t>	(d) safe roads and </a:t>
            </a:r>
            <a:br>
              <a:rPr lang="en-US" sz="2000" dirty="0"/>
            </a:br>
            <a:r>
              <a:rPr lang="en-US" sz="2000" dirty="0"/>
              <a:t>	(e) effective post-crash response)</a:t>
            </a:r>
            <a:br>
              <a:rPr lang="en-US" sz="2000" dirty="0"/>
            </a:br>
            <a:br>
              <a:rPr lang="en-US" sz="2000" dirty="0"/>
            </a:br>
            <a:r>
              <a:rPr lang="en-US" sz="2000" dirty="0"/>
              <a:t>provide an input to the programme of work of the different working parties / groups of experts of ECE with the </a:t>
            </a:r>
            <a:r>
              <a:rPr lang="en-US" sz="2000" b="1" dirty="0"/>
              <a:t>ultimate goal </a:t>
            </a:r>
            <a:r>
              <a:rPr lang="en-US" sz="2000" dirty="0"/>
              <a:t>to achieve a </a:t>
            </a:r>
            <a:r>
              <a:rPr lang="en-US" sz="2000" b="1" dirty="0"/>
              <a:t>comprehensive and efficient national road safety system </a:t>
            </a:r>
            <a:r>
              <a:rPr lang="en-US" sz="2000" dirty="0"/>
              <a:t>building on the </a:t>
            </a:r>
            <a:r>
              <a:rPr lang="en-US" sz="2000" b="1" dirty="0"/>
              <a:t>international regulatory framework, good practice and experience</a:t>
            </a:r>
            <a:r>
              <a:rPr lang="en-US" sz="2000" dirty="0"/>
              <a:t>. </a:t>
            </a:r>
          </a:p>
          <a:p>
            <a:pPr marL="461963" indent="-346075">
              <a:buClr>
                <a:srgbClr val="3E8EDE"/>
              </a:buClr>
              <a:buFont typeface="Wingdings" panose="05000000000000000000" pitchFamily="2" charset="2"/>
              <a:buChar char="§"/>
            </a:pPr>
            <a:r>
              <a:rPr lang="en-US" sz="2000" dirty="0"/>
              <a:t>Sections provide for a structured approach; ITC Working Parties are encouraged to follow. They contain suggestions aiming to initiate substantive discussion at the different groups. </a:t>
            </a:r>
            <a:endParaRPr lang="en-US" sz="2000" b="1" dirty="0">
              <a:latin typeface="Arial" panose="020B0604020202020204" pitchFamily="34" charset="0"/>
              <a:cs typeface="Arial" panose="020B0604020202020204" pitchFamily="34" charset="0"/>
            </a:endParaRPr>
          </a:p>
          <a:p>
            <a:pPr marL="115888" indent="0">
              <a:buClr>
                <a:srgbClr val="3E8EDE"/>
              </a:buClr>
              <a:buNone/>
            </a:pPr>
            <a:endParaRPr lang="en-US" sz="2000" b="1" dirty="0">
              <a:latin typeface="Arial" panose="020B0604020202020204" pitchFamily="34" charset="0"/>
              <a:cs typeface="Arial" panose="020B0604020202020204" pitchFamily="34" charset="0"/>
            </a:endParaRPr>
          </a:p>
        </p:txBody>
      </p:sp>
      <p:sp>
        <p:nvSpPr>
          <p:cNvPr id="16" name="Title 4"/>
          <p:cNvSpPr txBox="1">
            <a:spLocks/>
          </p:cNvSpPr>
          <p:nvPr/>
        </p:nvSpPr>
        <p:spPr>
          <a:xfrm>
            <a:off x="2790278" y="320517"/>
            <a:ext cx="8805091" cy="99219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0000"/>
              </a:lnSpc>
              <a:spcBef>
                <a:spcPts val="0"/>
              </a:spcBef>
              <a:tabLst>
                <a:tab pos="6548438" algn="l"/>
              </a:tabLst>
            </a:pPr>
            <a:r>
              <a:rPr lang="en-US" sz="9600" spc="50" dirty="0">
                <a:latin typeface="Arial Black" panose="020B0A04020102020204" pitchFamily="34" charset="0"/>
              </a:rPr>
              <a:t>Draft Economic Commission for Europe</a:t>
            </a:r>
            <a:br>
              <a:rPr lang="en-US" sz="9600" spc="50" dirty="0">
                <a:latin typeface="Arial Black" panose="020B0A04020102020204" pitchFamily="34" charset="0"/>
              </a:rPr>
            </a:br>
            <a:r>
              <a:rPr lang="en-US" sz="9600" spc="50" dirty="0">
                <a:latin typeface="Arial Black" panose="020B0A04020102020204" pitchFamily="34" charset="0"/>
              </a:rPr>
              <a:t>Road Safety Action Plan 2023 – 2030</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5</a:t>
            </a:fld>
            <a:endParaRPr lang="en-US" dirty="0"/>
          </a:p>
        </p:txBody>
      </p:sp>
    </p:spTree>
    <p:extLst>
      <p:ext uri="{BB962C8B-B14F-4D97-AF65-F5344CB8AC3E}">
        <p14:creationId xmlns:p14="http://schemas.microsoft.com/office/powerpoint/2010/main" val="254926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85</a:t>
              </a:r>
              <a:r>
                <a:rPr lang="en-US" sz="1200" baseline="30000" dirty="0">
                  <a:solidFill>
                    <a:schemeClr val="tx1">
                      <a:lumMod val="50000"/>
                      <a:lumOff val="50000"/>
                    </a:schemeClr>
                  </a:solidFill>
                  <a:latin typeface="Arial Narrow" panose="020B0606020202030204" pitchFamily="34" charset="0"/>
                </a:rPr>
                <a:t>th</a:t>
              </a:r>
              <a:r>
                <a:rPr lang="en-US" sz="1200" dirty="0">
                  <a:solidFill>
                    <a:schemeClr val="tx1">
                      <a:lumMod val="50000"/>
                      <a:lumOff val="50000"/>
                    </a:schemeClr>
                  </a:solidFill>
                  <a:latin typeface="Arial Narrow" panose="020B0606020202030204" pitchFamily="34" charset="0"/>
                </a:rPr>
                <a:t> Session of the 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0000"/>
              </a:lnSpc>
              <a:spcBef>
                <a:spcPts val="0"/>
              </a:spcBef>
              <a:tabLst>
                <a:tab pos="6548438" algn="l"/>
              </a:tabLst>
            </a:pPr>
            <a:r>
              <a:rPr lang="en-US" sz="9600" spc="50" dirty="0">
                <a:latin typeface="Arial Black" panose="020B0A04020102020204" pitchFamily="34" charset="0"/>
              </a:rPr>
              <a:t>Draft Economic Commission for Europe</a:t>
            </a:r>
            <a:br>
              <a:rPr lang="en-US" sz="9600" spc="50" dirty="0">
                <a:latin typeface="Arial Black" panose="020B0A04020102020204" pitchFamily="34" charset="0"/>
              </a:rPr>
            </a:br>
            <a:r>
              <a:rPr lang="en-US" sz="9600" spc="50" dirty="0">
                <a:latin typeface="Arial Black" panose="020B0A04020102020204" pitchFamily="34" charset="0"/>
              </a:rPr>
              <a:t>Road Safety Action Plan 2023 – 2030</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6</a:t>
            </a:fld>
            <a:endParaRPr lang="en-US" dirty="0"/>
          </a:p>
        </p:txBody>
      </p:sp>
      <p:pic>
        <p:nvPicPr>
          <p:cNvPr id="4" name="Picture 3">
            <a:extLst>
              <a:ext uri="{FF2B5EF4-FFF2-40B4-BE49-F238E27FC236}">
                <a16:creationId xmlns:a16="http://schemas.microsoft.com/office/drawing/2014/main" id="{7BE42D71-D303-2955-27CB-312B17A8CE28}"/>
              </a:ext>
            </a:extLst>
          </p:cNvPr>
          <p:cNvPicPr>
            <a:picLocks noChangeAspect="1"/>
          </p:cNvPicPr>
          <p:nvPr/>
        </p:nvPicPr>
        <p:blipFill>
          <a:blip r:embed="rId3"/>
          <a:stretch>
            <a:fillRect/>
          </a:stretch>
        </p:blipFill>
        <p:spPr>
          <a:xfrm>
            <a:off x="684183" y="1692768"/>
            <a:ext cx="3920710" cy="5009447"/>
          </a:xfrm>
          <a:prstGeom prst="rect">
            <a:avLst/>
          </a:prstGeom>
          <a:effectLst>
            <a:outerShdw blurRad="50800" dist="76200" dir="5400000" algn="ctr" rotWithShape="0">
              <a:schemeClr val="bg1">
                <a:lumMod val="85000"/>
              </a:schemeClr>
            </a:outerShdw>
          </a:effectLst>
        </p:spPr>
      </p:pic>
      <p:pic>
        <p:nvPicPr>
          <p:cNvPr id="39" name="Content Placeholder 38">
            <a:extLst>
              <a:ext uri="{FF2B5EF4-FFF2-40B4-BE49-F238E27FC236}">
                <a16:creationId xmlns:a16="http://schemas.microsoft.com/office/drawing/2014/main" id="{F773087A-DCD5-0A95-DE8A-60D21CB4A42E}"/>
              </a:ext>
            </a:extLst>
          </p:cNvPr>
          <p:cNvPicPr>
            <a:picLocks noGrp="1" noChangeAspect="1"/>
          </p:cNvPicPr>
          <p:nvPr>
            <p:ph idx="1"/>
          </p:nvPr>
        </p:nvPicPr>
        <p:blipFill>
          <a:blip r:embed="rId4"/>
          <a:stretch>
            <a:fillRect/>
          </a:stretch>
        </p:blipFill>
        <p:spPr>
          <a:xfrm>
            <a:off x="4747186" y="2015322"/>
            <a:ext cx="3594186" cy="4351338"/>
          </a:xfrm>
          <a:prstGeom prst="rect">
            <a:avLst/>
          </a:prstGeom>
          <a:effectLst>
            <a:outerShdw blurRad="50800" dist="76200" dir="5400000" algn="ctr" rotWithShape="0">
              <a:schemeClr val="bg1">
                <a:lumMod val="85000"/>
              </a:schemeClr>
            </a:outerShdw>
          </a:effectLst>
        </p:spPr>
      </p:pic>
      <p:pic>
        <p:nvPicPr>
          <p:cNvPr id="41" name="Picture 40">
            <a:extLst>
              <a:ext uri="{FF2B5EF4-FFF2-40B4-BE49-F238E27FC236}">
                <a16:creationId xmlns:a16="http://schemas.microsoft.com/office/drawing/2014/main" id="{216A48DD-1FCB-BE16-FD1C-744299486567}"/>
              </a:ext>
            </a:extLst>
          </p:cNvPr>
          <p:cNvPicPr>
            <a:picLocks noChangeAspect="1"/>
          </p:cNvPicPr>
          <p:nvPr/>
        </p:nvPicPr>
        <p:blipFill>
          <a:blip r:embed="rId5"/>
          <a:stretch>
            <a:fillRect/>
          </a:stretch>
        </p:blipFill>
        <p:spPr>
          <a:xfrm>
            <a:off x="8273218" y="2961050"/>
            <a:ext cx="3609975" cy="1876425"/>
          </a:xfrm>
          <a:prstGeom prst="rect">
            <a:avLst/>
          </a:prstGeom>
          <a:effectLst>
            <a:outerShdw blurRad="50800" dist="76200" dir="5400000" algn="ctr" rotWithShape="0">
              <a:schemeClr val="bg1">
                <a:lumMod val="85000"/>
              </a:schemeClr>
            </a:outerShdw>
          </a:effectLst>
        </p:spPr>
      </p:pic>
      <p:pic>
        <p:nvPicPr>
          <p:cNvPr id="43" name="Picture 42">
            <a:extLst>
              <a:ext uri="{FF2B5EF4-FFF2-40B4-BE49-F238E27FC236}">
                <a16:creationId xmlns:a16="http://schemas.microsoft.com/office/drawing/2014/main" id="{C5641A95-EF94-5E02-0373-E54DABD19A62}"/>
              </a:ext>
            </a:extLst>
          </p:cNvPr>
          <p:cNvPicPr>
            <a:picLocks noChangeAspect="1"/>
          </p:cNvPicPr>
          <p:nvPr/>
        </p:nvPicPr>
        <p:blipFill>
          <a:blip r:embed="rId6"/>
          <a:stretch>
            <a:fillRect/>
          </a:stretch>
        </p:blipFill>
        <p:spPr>
          <a:xfrm>
            <a:off x="8472868" y="4837475"/>
            <a:ext cx="3362325" cy="304800"/>
          </a:xfrm>
          <a:prstGeom prst="rect">
            <a:avLst/>
          </a:prstGeom>
        </p:spPr>
      </p:pic>
    </p:spTree>
    <p:extLst>
      <p:ext uri="{BB962C8B-B14F-4D97-AF65-F5344CB8AC3E}">
        <p14:creationId xmlns:p14="http://schemas.microsoft.com/office/powerpoint/2010/main" val="47068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85</a:t>
              </a:r>
              <a:r>
                <a:rPr lang="en-US" sz="1200" baseline="30000" dirty="0">
                  <a:solidFill>
                    <a:schemeClr val="tx1">
                      <a:lumMod val="50000"/>
                      <a:lumOff val="50000"/>
                    </a:schemeClr>
                  </a:solidFill>
                  <a:latin typeface="Arial Narrow" panose="020B0606020202030204" pitchFamily="34" charset="0"/>
                </a:rPr>
                <a:t>th</a:t>
              </a:r>
              <a:r>
                <a:rPr lang="en-US" sz="1200" dirty="0">
                  <a:solidFill>
                    <a:schemeClr val="tx1">
                      <a:lumMod val="50000"/>
                      <a:lumOff val="50000"/>
                    </a:schemeClr>
                  </a:solidFill>
                  <a:latin typeface="Arial Narrow" panose="020B0606020202030204" pitchFamily="34" charset="0"/>
                </a:rPr>
                <a:t> Session of the 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pic>
        <p:nvPicPr>
          <p:cNvPr id="2" name="Content Placeholder 1">
            <a:extLst>
              <a:ext uri="{FF2B5EF4-FFF2-40B4-BE49-F238E27FC236}">
                <a16:creationId xmlns:a16="http://schemas.microsoft.com/office/drawing/2014/main" id="{BFD3E485-E58E-A518-4508-15678C265EDA}"/>
              </a:ext>
            </a:extLst>
          </p:cNvPr>
          <p:cNvPicPr>
            <a:picLocks noGrp="1" noChangeAspect="1"/>
          </p:cNvPicPr>
          <p:nvPr>
            <p:ph idx="1"/>
          </p:nvPr>
        </p:nvPicPr>
        <p:blipFill>
          <a:blip r:embed="rId3"/>
          <a:stretch>
            <a:fillRect/>
          </a:stretch>
        </p:blipFill>
        <p:spPr>
          <a:xfrm>
            <a:off x="1354947" y="2264239"/>
            <a:ext cx="4545087" cy="3580085"/>
          </a:xfrm>
          <a:prstGeom prst="rect">
            <a:avLst/>
          </a:prstGeom>
          <a:effectLst>
            <a:outerShdw blurRad="50800" dist="76200" dir="5400000" algn="ctr" rotWithShape="0">
              <a:schemeClr val="bg1">
                <a:lumMod val="85000"/>
              </a:schemeClr>
            </a:outerShdw>
          </a:effectLst>
        </p:spPr>
      </p:pic>
      <p:sp>
        <p:nvSpPr>
          <p:cNvPr id="16" name="Title 4"/>
          <p:cNvSpPr txBox="1">
            <a:spLocks/>
          </p:cNvSpPr>
          <p:nvPr/>
        </p:nvSpPr>
        <p:spPr>
          <a:xfrm>
            <a:off x="2790278" y="320517"/>
            <a:ext cx="8805091" cy="992195"/>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20000"/>
              </a:lnSpc>
              <a:spcBef>
                <a:spcPts val="0"/>
              </a:spcBef>
              <a:tabLst>
                <a:tab pos="6548438" algn="l"/>
              </a:tabLst>
            </a:pPr>
            <a:r>
              <a:rPr lang="en-US" sz="9600" spc="50" dirty="0">
                <a:latin typeface="Arial Black" panose="020B0A04020102020204" pitchFamily="34" charset="0"/>
              </a:rPr>
              <a:t>Draft Economic Commission for Europe</a:t>
            </a:r>
            <a:br>
              <a:rPr lang="en-US" sz="9600" spc="50" dirty="0">
                <a:latin typeface="Arial Black" panose="020B0A04020102020204" pitchFamily="34" charset="0"/>
              </a:rPr>
            </a:br>
            <a:r>
              <a:rPr lang="en-US" sz="9600" spc="50" dirty="0">
                <a:latin typeface="Arial Black" panose="020B0A04020102020204" pitchFamily="34" charset="0"/>
              </a:rPr>
              <a:t>Road Safety Action Plan 2023 – 2030</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7</a:t>
            </a:fld>
            <a:endParaRPr lang="en-US" dirty="0"/>
          </a:p>
        </p:txBody>
      </p:sp>
      <p:pic>
        <p:nvPicPr>
          <p:cNvPr id="4" name="Picture 3">
            <a:extLst>
              <a:ext uri="{FF2B5EF4-FFF2-40B4-BE49-F238E27FC236}">
                <a16:creationId xmlns:a16="http://schemas.microsoft.com/office/drawing/2014/main" id="{789FF42D-6C50-A753-7720-58CAB4B5857A}"/>
              </a:ext>
            </a:extLst>
          </p:cNvPr>
          <p:cNvPicPr>
            <a:picLocks noChangeAspect="1"/>
          </p:cNvPicPr>
          <p:nvPr/>
        </p:nvPicPr>
        <p:blipFill>
          <a:blip r:embed="rId4"/>
          <a:stretch>
            <a:fillRect/>
          </a:stretch>
        </p:blipFill>
        <p:spPr>
          <a:xfrm>
            <a:off x="6266073" y="2245948"/>
            <a:ext cx="4365957" cy="3580085"/>
          </a:xfrm>
          <a:prstGeom prst="rect">
            <a:avLst/>
          </a:prstGeom>
          <a:effectLst>
            <a:outerShdw blurRad="50800" dist="76200" dir="5400000" algn="ctr" rotWithShape="0">
              <a:schemeClr val="bg1">
                <a:lumMod val="85000"/>
              </a:schemeClr>
            </a:outerShdw>
          </a:effectLst>
        </p:spPr>
      </p:pic>
    </p:spTree>
    <p:extLst>
      <p:ext uri="{BB962C8B-B14F-4D97-AF65-F5344CB8AC3E}">
        <p14:creationId xmlns:p14="http://schemas.microsoft.com/office/powerpoint/2010/main" val="332915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ubtitle 5">
            <a:extLst>
              <a:ext uri="{FF2B5EF4-FFF2-40B4-BE49-F238E27FC236}">
                <a16:creationId xmlns:a16="http://schemas.microsoft.com/office/drawing/2014/main" id="{5978B526-C6A2-4CA3-83AD-12C29BF54CA2}"/>
              </a:ext>
            </a:extLst>
          </p:cNvPr>
          <p:cNvSpPr txBox="1">
            <a:spLocks/>
          </p:cNvSpPr>
          <p:nvPr/>
        </p:nvSpPr>
        <p:spPr>
          <a:xfrm>
            <a:off x="5912590" y="5546839"/>
            <a:ext cx="4249343" cy="11521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b="1" dirty="0">
                <a:solidFill>
                  <a:schemeClr val="tx1">
                    <a:lumMod val="65000"/>
                    <a:lumOff val="35000"/>
                  </a:schemeClr>
                </a:solidFill>
                <a:latin typeface="Arial" panose="020B0604020202020204" pitchFamily="34" charset="0"/>
                <a:cs typeface="Arial" panose="020B0604020202020204" pitchFamily="34" charset="0"/>
              </a:rPr>
              <a:t>Walter Nissler</a:t>
            </a:r>
          </a:p>
          <a:p>
            <a:pPr marL="0" indent="0">
              <a:spcBef>
                <a:spcPts val="0"/>
              </a:spcBef>
              <a:buNone/>
            </a:pPr>
            <a:r>
              <a:rPr lang="en-US" sz="1600" dirty="0">
                <a:solidFill>
                  <a:schemeClr val="tx1">
                    <a:lumMod val="65000"/>
                    <a:lumOff val="35000"/>
                  </a:schemeClr>
                </a:solidFill>
                <a:latin typeface="Arial" panose="020B0604020202020204" pitchFamily="34" charset="0"/>
                <a:cs typeface="Arial" panose="020B0604020202020204" pitchFamily="34" charset="0"/>
              </a:rPr>
              <a:t>Chief of Section</a:t>
            </a:r>
          </a:p>
          <a:p>
            <a:pPr marL="0" indent="0">
              <a:spcBef>
                <a:spcPts val="600"/>
              </a:spcBef>
              <a:buNone/>
            </a:pPr>
            <a:r>
              <a:rPr lang="en-US" sz="1600" dirty="0">
                <a:solidFill>
                  <a:srgbClr val="3E8EDE"/>
                </a:solidFill>
                <a:latin typeface="Arial Black" panose="020B0A04020102020204" pitchFamily="34" charset="0"/>
                <a:cs typeface="Arial" panose="020B0604020202020204" pitchFamily="34" charset="0"/>
              </a:rPr>
              <a:t>UNECE</a:t>
            </a:r>
            <a:r>
              <a:rPr lang="en-US" sz="1600" dirty="0">
                <a:solidFill>
                  <a:schemeClr val="tx1">
                    <a:lumMod val="65000"/>
                    <a:lumOff val="35000"/>
                  </a:schemeClr>
                </a:solidFill>
                <a:latin typeface="Arial" panose="020B0604020202020204" pitchFamily="34" charset="0"/>
                <a:cs typeface="Arial" panose="020B0604020202020204" pitchFamily="34" charset="0"/>
              </a:rPr>
              <a:t> </a:t>
            </a:r>
          </a:p>
          <a:p>
            <a:pPr marL="0" indent="0">
              <a:spcBef>
                <a:spcPts val="0"/>
              </a:spcBef>
              <a:buNone/>
            </a:pPr>
            <a:r>
              <a:rPr lang="en-US" sz="1600" dirty="0">
                <a:solidFill>
                  <a:schemeClr val="tx1">
                    <a:lumMod val="65000"/>
                    <a:lumOff val="35000"/>
                  </a:schemeClr>
                </a:solidFill>
                <a:latin typeface="Arial" panose="020B0604020202020204" pitchFamily="34" charset="0"/>
                <a:cs typeface="Arial" panose="020B0604020202020204" pitchFamily="34" charset="0"/>
              </a:rPr>
              <a:t>Date 23 I 02 I 2023, Geneva</a:t>
            </a:r>
          </a:p>
        </p:txBody>
      </p:sp>
      <p:sp>
        <p:nvSpPr>
          <p:cNvPr id="49" name="Title 4">
            <a:extLst>
              <a:ext uri="{FF2B5EF4-FFF2-40B4-BE49-F238E27FC236}">
                <a16:creationId xmlns:a16="http://schemas.microsoft.com/office/drawing/2014/main" id="{0E9603D1-54B1-4D82-B068-3F93126F3742}"/>
              </a:ext>
            </a:extLst>
          </p:cNvPr>
          <p:cNvSpPr txBox="1">
            <a:spLocks/>
          </p:cNvSpPr>
          <p:nvPr/>
        </p:nvSpPr>
        <p:spPr>
          <a:xfrm>
            <a:off x="5825594" y="4766799"/>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dirty="0">
                <a:latin typeface="Arial Black" panose="020B0A04020102020204" pitchFamily="34" charset="0"/>
              </a:rPr>
              <a:t>Thank you!</a:t>
            </a:r>
          </a:p>
        </p:txBody>
      </p:sp>
      <p:grpSp>
        <p:nvGrpSpPr>
          <p:cNvPr id="50" name="Group 49">
            <a:extLst>
              <a:ext uri="{FF2B5EF4-FFF2-40B4-BE49-F238E27FC236}">
                <a16:creationId xmlns:a16="http://schemas.microsoft.com/office/drawing/2014/main" id="{C9AE675E-7554-410C-8CB5-458AA9FD3EC3}"/>
              </a:ext>
            </a:extLst>
          </p:cNvPr>
          <p:cNvGrpSpPr/>
          <p:nvPr/>
        </p:nvGrpSpPr>
        <p:grpSpPr>
          <a:xfrm>
            <a:off x="-1068" y="-8413"/>
            <a:ext cx="5178016" cy="6866413"/>
            <a:chOff x="-1068" y="-8413"/>
            <a:chExt cx="5178016" cy="6866413"/>
          </a:xfrm>
        </p:grpSpPr>
        <p:pic>
          <p:nvPicPr>
            <p:cNvPr id="51" name="Picture 50" descr="A close up of a logo&#10;&#10;Description automatically generated">
              <a:extLst>
                <a:ext uri="{FF2B5EF4-FFF2-40B4-BE49-F238E27FC236}">
                  <a16:creationId xmlns:a16="http://schemas.microsoft.com/office/drawing/2014/main" id="{DD24245D-C959-4FC5-B3C1-E2CAAB2F202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2" name="Picture 51" descr="A close up of a logo&#10;&#10;Description automatically generated">
              <a:extLst>
                <a:ext uri="{FF2B5EF4-FFF2-40B4-BE49-F238E27FC236}">
                  <a16:creationId xmlns:a16="http://schemas.microsoft.com/office/drawing/2014/main" id="{29AA2955-95E9-4D99-A6CF-EBF8B8878E6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53" name="Picture 52">
              <a:extLst>
                <a:ext uri="{FF2B5EF4-FFF2-40B4-BE49-F238E27FC236}">
                  <a16:creationId xmlns:a16="http://schemas.microsoft.com/office/drawing/2014/main" id="{6863A9EC-48C4-4D9D-87D6-5DCF214E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54" name="Group 53">
              <a:extLst>
                <a:ext uri="{FF2B5EF4-FFF2-40B4-BE49-F238E27FC236}">
                  <a16:creationId xmlns:a16="http://schemas.microsoft.com/office/drawing/2014/main" id="{DD26F1EF-EEFF-46E2-8C7E-50241C7BAB8A}"/>
                </a:ext>
              </a:extLst>
            </p:cNvPr>
            <p:cNvGrpSpPr/>
            <p:nvPr/>
          </p:nvGrpSpPr>
          <p:grpSpPr>
            <a:xfrm>
              <a:off x="-1068" y="4587337"/>
              <a:ext cx="5176948" cy="869533"/>
              <a:chOff x="-1068" y="4587337"/>
              <a:chExt cx="4571999" cy="869533"/>
            </a:xfrm>
          </p:grpSpPr>
          <p:grpSp>
            <p:nvGrpSpPr>
              <p:cNvPr id="60" name="Group 59">
                <a:extLst>
                  <a:ext uri="{FF2B5EF4-FFF2-40B4-BE49-F238E27FC236}">
                    <a16:creationId xmlns:a16="http://schemas.microsoft.com/office/drawing/2014/main" id="{9604FA65-D9EB-4AA2-BE9D-1154984C4452}"/>
                  </a:ext>
                </a:extLst>
              </p:cNvPr>
              <p:cNvGrpSpPr/>
              <p:nvPr/>
            </p:nvGrpSpPr>
            <p:grpSpPr>
              <a:xfrm flipV="1">
                <a:off x="-1068" y="5359240"/>
                <a:ext cx="4571999" cy="97630"/>
                <a:chOff x="0" y="1472508"/>
                <a:chExt cx="9601200" cy="257953"/>
              </a:xfrm>
            </p:grpSpPr>
            <p:sp>
              <p:nvSpPr>
                <p:cNvPr id="81" name="Rectangle 80">
                  <a:extLst>
                    <a:ext uri="{FF2B5EF4-FFF2-40B4-BE49-F238E27FC236}">
                      <a16:creationId xmlns:a16="http://schemas.microsoft.com/office/drawing/2014/main" id="{EF974F6E-0B04-4C39-873C-5DD918FF544C}"/>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2" name="Group 81">
                  <a:extLst>
                    <a:ext uri="{FF2B5EF4-FFF2-40B4-BE49-F238E27FC236}">
                      <a16:creationId xmlns:a16="http://schemas.microsoft.com/office/drawing/2014/main" id="{8230F2D8-7019-4907-BC3F-EA48A18A729A}"/>
                    </a:ext>
                  </a:extLst>
                </p:cNvPr>
                <p:cNvGrpSpPr/>
                <p:nvPr/>
              </p:nvGrpSpPr>
              <p:grpSpPr>
                <a:xfrm>
                  <a:off x="0" y="1533803"/>
                  <a:ext cx="9601200" cy="142344"/>
                  <a:chOff x="-10048" y="1395274"/>
                  <a:chExt cx="9611247" cy="142344"/>
                </a:xfrm>
              </p:grpSpPr>
              <p:sp>
                <p:nvSpPr>
                  <p:cNvPr id="83" name="Rectangle 82">
                    <a:extLst>
                      <a:ext uri="{FF2B5EF4-FFF2-40B4-BE49-F238E27FC236}">
                        <a16:creationId xmlns:a16="http://schemas.microsoft.com/office/drawing/2014/main" id="{13FDEDA2-BAD5-4C78-BCBB-7706B40D5DC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3A29052-0EDB-40F6-ADE0-A10FE37637F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F13C1C-7E93-4F11-A520-D4A6B4E58A23}"/>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44D5ACF-BAD3-430F-8F87-0C888ECD274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C68D68-7E90-4299-87B6-35D9375D7C0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922826C-06CA-4298-80C8-D6762DD2B73C}"/>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3206C5C-C6C3-4646-BD06-C3B8C2518CC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E244FE1-3E33-4F78-AD88-A9D44D74916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1B317B7-67BB-4B99-A457-38BE9EBBAC6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1AD68BC-AC9C-491E-A00E-0DA84CA2CE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396EFD-5734-4DA7-BCAA-1D53DD9492C7}"/>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D72E86F-F719-4540-AAAD-1E7BA71FB81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7DAEA99-C6E4-4764-BCB1-77716562AF6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B015A30-3074-46D7-9EA3-0DC462270A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8252790-EE7D-411E-B15B-848A36C7E0F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64F7C6A-1F2B-4F5F-A2F9-CF476B2451D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09C75EE-48A5-4383-89C3-EE08C7DB4E6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2707ADDF-54E2-4E44-B77F-543547188945}"/>
                  </a:ext>
                </a:extLst>
              </p:cNvPr>
              <p:cNvGrpSpPr/>
              <p:nvPr/>
            </p:nvGrpSpPr>
            <p:grpSpPr>
              <a:xfrm flipV="1">
                <a:off x="-1068" y="4587337"/>
                <a:ext cx="4571999" cy="97630"/>
                <a:chOff x="0" y="1472506"/>
                <a:chExt cx="9601200" cy="257953"/>
              </a:xfrm>
            </p:grpSpPr>
            <p:sp>
              <p:nvSpPr>
                <p:cNvPr id="62" name="Rectangle 61">
                  <a:extLst>
                    <a:ext uri="{FF2B5EF4-FFF2-40B4-BE49-F238E27FC236}">
                      <a16:creationId xmlns:a16="http://schemas.microsoft.com/office/drawing/2014/main" id="{AC0E7966-3A06-4FA6-9690-CA158AA33BED}"/>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539DFD5-86B4-47F7-8083-3AB0EDF9A77D}"/>
                    </a:ext>
                  </a:extLst>
                </p:cNvPr>
                <p:cNvGrpSpPr/>
                <p:nvPr/>
              </p:nvGrpSpPr>
              <p:grpSpPr>
                <a:xfrm>
                  <a:off x="0" y="1533803"/>
                  <a:ext cx="9601200" cy="142344"/>
                  <a:chOff x="-10048" y="1395274"/>
                  <a:chExt cx="9611247" cy="142344"/>
                </a:xfrm>
              </p:grpSpPr>
              <p:sp>
                <p:nvSpPr>
                  <p:cNvPr id="64" name="Rectangle 63">
                    <a:extLst>
                      <a:ext uri="{FF2B5EF4-FFF2-40B4-BE49-F238E27FC236}">
                        <a16:creationId xmlns:a16="http://schemas.microsoft.com/office/drawing/2014/main" id="{930804F5-1F1D-42F8-98EA-C5EF327D1CC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AC4DF03-CF93-4685-B5DD-5C3D2C37107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22D28F-B3DB-4E86-84B2-C2C400049AD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6D3D3-83D1-4FB6-91B6-AD5A9636F51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189444F-8457-43BF-BAED-231AD4D082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2E3CB90-13FC-4647-BE41-8235B1C2F20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BF9B6FC-C5B4-4A0F-A473-71D1A17B7F4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FD6521-58F8-4436-BB8B-F7312B67745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4E91B2-EBC6-4571-A6A3-A557096286FC}"/>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0BFD62-9B89-466C-A656-BF584EC0BD4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282875-D700-4D55-AA0F-9108017A948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EDB723-598C-4992-AA1C-932C78C03BF1}"/>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402514-4820-4A50-8FBD-28A46E38A2B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96193-6F29-4254-A381-73565499DD9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950489-6B82-457D-AE75-0C835AFBDB9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4F8FAB-3C7D-43D2-BA16-8FB22C67D19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D03678-B942-4CC3-A85D-C25CF06E3B62}"/>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5" name="Picture 54">
              <a:extLst>
                <a:ext uri="{FF2B5EF4-FFF2-40B4-BE49-F238E27FC236}">
                  <a16:creationId xmlns:a16="http://schemas.microsoft.com/office/drawing/2014/main" id="{095BB0C3-84D7-452E-BD19-4F19DF0D9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56" name="TextBox 55">
              <a:extLst>
                <a:ext uri="{FF2B5EF4-FFF2-40B4-BE49-F238E27FC236}">
                  <a16:creationId xmlns:a16="http://schemas.microsoft.com/office/drawing/2014/main" id="{B65FE236-167D-45E9-A977-2B91C87D3095}"/>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grpSp>
          <p:nvGrpSpPr>
            <p:cNvPr id="57" name="Group 56">
              <a:extLst>
                <a:ext uri="{FF2B5EF4-FFF2-40B4-BE49-F238E27FC236}">
                  <a16:creationId xmlns:a16="http://schemas.microsoft.com/office/drawing/2014/main" id="{43DDC55A-9A60-4755-8928-C344BC80D7C3}"/>
                </a:ext>
              </a:extLst>
            </p:cNvPr>
            <p:cNvGrpSpPr/>
            <p:nvPr/>
          </p:nvGrpSpPr>
          <p:grpSpPr>
            <a:xfrm>
              <a:off x="315591" y="4672264"/>
              <a:ext cx="4571999" cy="691913"/>
              <a:chOff x="375351" y="4672264"/>
              <a:chExt cx="4571999" cy="691913"/>
            </a:xfrm>
          </p:grpSpPr>
          <p:sp>
            <p:nvSpPr>
              <p:cNvPr id="58" name="TextBox 57">
                <a:extLst>
                  <a:ext uri="{FF2B5EF4-FFF2-40B4-BE49-F238E27FC236}">
                    <a16:creationId xmlns:a16="http://schemas.microsoft.com/office/drawing/2014/main" id="{5FABA571-8E9C-4CFF-8B4A-43D247C5887C}"/>
                  </a:ext>
                </a:extLst>
              </p:cNvPr>
              <p:cNvSpPr txBox="1"/>
              <p:nvPr/>
            </p:nvSpPr>
            <p:spPr>
              <a:xfrm>
                <a:off x="375351" y="4902512"/>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sp>
            <p:nvSpPr>
              <p:cNvPr id="59" name="TextBox 58">
                <a:extLst>
                  <a:ext uri="{FF2B5EF4-FFF2-40B4-BE49-F238E27FC236}">
                    <a16:creationId xmlns:a16="http://schemas.microsoft.com/office/drawing/2014/main" id="{93EB7F3B-C963-47EE-BAFF-449B8C5C197F}"/>
                  </a:ext>
                </a:extLst>
              </p:cNvPr>
              <p:cNvSpPr txBox="1"/>
              <p:nvPr/>
            </p:nvSpPr>
            <p:spPr>
              <a:xfrm>
                <a:off x="385011" y="4672264"/>
                <a:ext cx="1188783" cy="338554"/>
              </a:xfrm>
              <a:prstGeom prst="rect">
                <a:avLst/>
              </a:prstGeom>
              <a:noFill/>
            </p:spPr>
            <p:txBody>
              <a:bodyPr wrap="square" rtlCol="0">
                <a:spAutoFit/>
              </a:bodyPr>
              <a:lstStyle/>
              <a:p>
                <a:r>
                  <a:rPr lang="en-US" sz="1600" b="1" dirty="0">
                    <a:solidFill>
                      <a:schemeClr val="bg1">
                        <a:lumMod val="50000"/>
                      </a:schemeClr>
                    </a:solidFill>
                    <a:latin typeface="Arial Narrow" panose="020B0606020202030204" pitchFamily="34" charset="0"/>
                  </a:rPr>
                  <a:t>85</a:t>
                </a:r>
                <a:r>
                  <a:rPr lang="en-US" sz="1600" b="1" baseline="30000" dirty="0">
                    <a:solidFill>
                      <a:schemeClr val="bg1">
                        <a:lumMod val="50000"/>
                      </a:schemeClr>
                    </a:solidFill>
                    <a:latin typeface="Arial Narrow" panose="020B0606020202030204" pitchFamily="34" charset="0"/>
                  </a:rPr>
                  <a:t>th</a:t>
                </a:r>
                <a:r>
                  <a:rPr lang="en-US" sz="1600" b="1" dirty="0">
                    <a:solidFill>
                      <a:schemeClr val="bg1">
                        <a:lumMod val="50000"/>
                      </a:schemeClr>
                    </a:solidFill>
                    <a:latin typeface="Arial Narrow" panose="020B0606020202030204" pitchFamily="34" charset="0"/>
                  </a:rPr>
                  <a:t> Session</a:t>
                </a:r>
              </a:p>
            </p:txBody>
          </p:sp>
        </p:grpSp>
      </p:grpSp>
    </p:spTree>
    <p:extLst>
      <p:ext uri="{BB962C8B-B14F-4D97-AF65-F5344CB8AC3E}">
        <p14:creationId xmlns:p14="http://schemas.microsoft.com/office/powerpoint/2010/main" val="288825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40D82121-04F6-493B-8E88-3E87144CC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34479-C8DC-4CBD-B933-AECF4817E8D8}">
  <ds:schemaRefs>
    <ds:schemaRef ds:uri="http://schemas.microsoft.com/sharepoint/v3/contenttype/forms"/>
  </ds:schemaRefs>
</ds:datastoreItem>
</file>

<file path=customXml/itemProps3.xml><?xml version="1.0" encoding="utf-8"?>
<ds:datastoreItem xmlns:ds="http://schemas.openxmlformats.org/officeDocument/2006/customXml" ds:itemID="{C81B75E0-3EF9-4630-B62A-C57DEE7A8E74}">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550</TotalTime>
  <Words>736</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WN</cp:lastModifiedBy>
  <cp:revision>26</cp:revision>
  <dcterms:created xsi:type="dcterms:W3CDTF">2018-10-22T08:00:17Z</dcterms:created>
  <dcterms:modified xsi:type="dcterms:W3CDTF">2023-03-02T19:56:17Z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gba66df640194346a5267c50f24d4797">
    <vt:lpwstr/>
  </property>
  <property fmtid="{D5CDD505-2E9C-101B-9397-08002B2CF9AE}" pid="4" name="Office_x0020_of_x0020_Origin">
    <vt:lpwstr/>
  </property>
  <property fmtid="{D5CDD505-2E9C-101B-9397-08002B2CF9AE}" pid="5" name="MediaServiceImageTags">
    <vt:lpwstr/>
  </property>
  <property fmtid="{D5CDD505-2E9C-101B-9397-08002B2CF9AE}" pid="6" name="Office of Origin">
    <vt:lpwstr/>
  </property>
</Properties>
</file>