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0" r:id="rId4"/>
  </p:sldMasterIdLst>
  <p:notesMasterIdLst>
    <p:notesMasterId r:id="rId9"/>
  </p:notesMasterIdLst>
  <p:handoutMasterIdLst>
    <p:handoutMasterId r:id="rId10"/>
  </p:handoutMasterIdLst>
  <p:sldIdLst>
    <p:sldId id="256" r:id="rId5"/>
    <p:sldId id="2402" r:id="rId6"/>
    <p:sldId id="2403" r:id="rId7"/>
    <p:sldId id="2404" r:id="rId8"/>
  </p:sldIdLst>
  <p:sldSz cx="12192000" cy="6858000"/>
  <p:notesSz cx="10231438" cy="7102475"/>
  <p:custDataLst>
    <p:tags r:id="rId11"/>
  </p:custDataLst>
  <p:defaultTextStyle>
    <a:defPPr>
      <a:defRPr lang="de-DE"/>
    </a:defPPr>
    <a:lvl1pPr marL="0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121893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2" userDrawn="1">
          <p15:clr>
            <a:srgbClr val="A4A3A4"/>
          </p15:clr>
        </p15:guide>
        <p15:guide id="2" orient="horz" pos="3491" userDrawn="1">
          <p15:clr>
            <a:srgbClr val="A4A3A4"/>
          </p15:clr>
        </p15:guide>
        <p15:guide id="3" orient="horz" pos="2341" userDrawn="1">
          <p15:clr>
            <a:srgbClr val="A4A3A4"/>
          </p15:clr>
        </p15:guide>
        <p15:guide id="4" orient="horz" pos="2281" userDrawn="1">
          <p15:clr>
            <a:srgbClr val="A4A3A4"/>
          </p15:clr>
        </p15:guide>
        <p15:guide id="5" orient="horz" pos="164" userDrawn="1">
          <p15:clr>
            <a:srgbClr val="A4A3A4"/>
          </p15:clr>
        </p15:guide>
        <p15:guide id="6" orient="horz" pos="4156" userDrawn="1">
          <p15:clr>
            <a:srgbClr val="A4A3A4"/>
          </p15:clr>
        </p15:guide>
        <p15:guide id="7" orient="horz" pos="4035" userDrawn="1">
          <p15:clr>
            <a:srgbClr val="A4A3A4"/>
          </p15:clr>
        </p15:guide>
        <p15:guide id="8" orient="horz" pos="3793" userDrawn="1">
          <p15:clr>
            <a:srgbClr val="A4A3A4"/>
          </p15:clr>
        </p15:guide>
        <p15:guide id="9" pos="332" userDrawn="1">
          <p15:clr>
            <a:srgbClr val="A4A3A4"/>
          </p15:clr>
        </p15:guide>
        <p15:guide id="10" pos="3809" userDrawn="1">
          <p15:clr>
            <a:srgbClr val="A4A3A4"/>
          </p15:clr>
        </p15:guide>
        <p15:guide id="11" pos="3871" userDrawn="1">
          <p15:clr>
            <a:srgbClr val="A4A3A4"/>
          </p15:clr>
        </p15:guide>
        <p15:guide id="12" pos="5049" userDrawn="1">
          <p15:clr>
            <a:srgbClr val="A4A3A4"/>
          </p15:clr>
        </p15:guide>
        <p15:guide id="13" pos="4989" userDrawn="1">
          <p15:clr>
            <a:srgbClr val="A4A3A4"/>
          </p15:clr>
        </p15:guide>
        <p15:guide id="14" pos="2691" userDrawn="1">
          <p15:clr>
            <a:srgbClr val="A4A3A4"/>
          </p15:clr>
        </p15:guide>
        <p15:guide id="15" pos="2631" userDrawn="1">
          <p15:clr>
            <a:srgbClr val="A4A3A4"/>
          </p15:clr>
        </p15:guide>
        <p15:guide id="16" pos="7348" userDrawn="1">
          <p15:clr>
            <a:srgbClr val="A4A3A4"/>
          </p15:clr>
        </p15:guide>
        <p15:guide id="17" pos="151" userDrawn="1">
          <p15:clr>
            <a:srgbClr val="A4A3A4"/>
          </p15:clr>
        </p15:guide>
        <p15:guide id="18" pos="7529" userDrawn="1">
          <p15:clr>
            <a:srgbClr val="A4A3A4"/>
          </p15:clr>
        </p15:guide>
        <p15:guide id="19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ames Herbst" initials="JH" lastIdx="53" clrIdx="6">
    <p:extLst>
      <p:ext uri="{19B8F6BF-5375-455C-9EA6-DF929625EA0E}">
        <p15:presenceInfo xmlns:p15="http://schemas.microsoft.com/office/powerpoint/2012/main" userId="ee12bf55c9df2bd8" providerId="Windows Live"/>
      </p:ext>
    </p:extLst>
  </p:cmAuthor>
  <p:cmAuthor id="1" name="Teglasy, Oers" initials="TO" lastIdx="2" clrIdx="0"/>
  <p:cmAuthor id="2" name="Russ Shields" initials="trs" lastIdx="23" clrIdx="1">
    <p:extLst>
      <p:ext uri="{19B8F6BF-5375-455C-9EA6-DF929625EA0E}">
        <p15:presenceInfo xmlns:p15="http://schemas.microsoft.com/office/powerpoint/2012/main" userId="Russ Shields" providerId="None"/>
      </p:ext>
    </p:extLst>
  </p:cmAuthor>
  <p:cmAuthor id="3" name="Rich Shuman" initials="RS" lastIdx="32" clrIdx="2">
    <p:extLst>
      <p:ext uri="{19B8F6BF-5375-455C-9EA6-DF929625EA0E}">
        <p15:presenceInfo xmlns:p15="http://schemas.microsoft.com/office/powerpoint/2012/main" userId="Rich Shuman" providerId="None"/>
      </p:ext>
    </p:extLst>
  </p:cmAuthor>
  <p:cmAuthor id="4" name="Christian Thiel" initials="CT" lastIdx="189" clrIdx="3">
    <p:extLst>
      <p:ext uri="{19B8F6BF-5375-455C-9EA6-DF929625EA0E}">
        <p15:presenceInfo xmlns:p15="http://schemas.microsoft.com/office/powerpoint/2012/main" userId="Christian Thiel" providerId="None"/>
      </p:ext>
    </p:extLst>
  </p:cmAuthor>
  <p:cmAuthor id="5" name="Paul Barnard" initials="PRB" lastIdx="98" clrIdx="4">
    <p:extLst>
      <p:ext uri="{19B8F6BF-5375-455C-9EA6-DF929625EA0E}">
        <p15:presenceInfo xmlns:p15="http://schemas.microsoft.com/office/powerpoint/2012/main" userId="Paul Barnard" providerId="None"/>
      </p:ext>
    </p:extLst>
  </p:cmAuthor>
  <p:cmAuthor id="6" name="Ken Cordes" initials="KEC" lastIdx="7" clrIdx="5">
    <p:extLst>
      <p:ext uri="{19B8F6BF-5375-455C-9EA6-DF929625EA0E}">
        <p15:presenceInfo xmlns:p15="http://schemas.microsoft.com/office/powerpoint/2012/main" userId="Ken Cord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F"/>
    <a:srgbClr val="EBEBEB"/>
    <a:srgbClr val="97B4B7"/>
    <a:srgbClr val="99FF99"/>
    <a:srgbClr val="000000"/>
    <a:srgbClr val="95C21F"/>
    <a:srgbClr val="2DB92D"/>
    <a:srgbClr val="0000FF"/>
    <a:srgbClr val="00326F"/>
    <a:srgbClr val="063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80" autoAdjust="0"/>
    <p:restoredTop sz="94404" autoAdjust="0"/>
  </p:normalViewPr>
  <p:slideViewPr>
    <p:cSldViewPr snapToObjects="1" showGuides="1">
      <p:cViewPr varScale="1">
        <p:scale>
          <a:sx n="86" d="100"/>
          <a:sy n="86" d="100"/>
        </p:scale>
        <p:origin x="202" y="58"/>
      </p:cViewPr>
      <p:guideLst>
        <p:guide orient="horz" pos="1132"/>
        <p:guide orient="horz" pos="3491"/>
        <p:guide orient="horz" pos="2341"/>
        <p:guide orient="horz" pos="2281"/>
        <p:guide orient="horz" pos="164"/>
        <p:guide orient="horz" pos="4156"/>
        <p:guide orient="horz" pos="4035"/>
        <p:guide orient="horz" pos="3793"/>
        <p:guide pos="332"/>
        <p:guide pos="3809"/>
        <p:guide pos="3871"/>
        <p:guide pos="5049"/>
        <p:guide pos="4989"/>
        <p:guide pos="2691"/>
        <p:guide pos="2631"/>
        <p:guide pos="7348"/>
        <p:guide pos="151"/>
        <p:guide pos="7529"/>
        <p:guide pos="7287"/>
      </p:guideLst>
    </p:cSldViewPr>
  </p:slideViewPr>
  <p:outlineViewPr>
    <p:cViewPr>
      <p:scale>
        <a:sx n="33" d="100"/>
        <a:sy n="33" d="100"/>
      </p:scale>
      <p:origin x="0" y="-45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3312"/>
    </p:cViewPr>
  </p:sorterViewPr>
  <p:notesViewPr>
    <p:cSldViewPr snapToObjects="1">
      <p:cViewPr varScale="1">
        <p:scale>
          <a:sx n="69" d="100"/>
          <a:sy n="69" d="100"/>
        </p:scale>
        <p:origin x="301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A1D236A2-1CDA-45B4-AC78-9BD65D0EB35D}"/>
    <pc:docChg chg="modSld">
      <pc:chgData name="Laura Mueller" userId="b8b87b2b-eda4-44e0-9f77-97a24730064b" providerId="ADAL" clId="{A1D236A2-1CDA-45B4-AC78-9BD65D0EB35D}" dt="2023-03-07T14:01:26.331" v="18" actId="20577"/>
      <pc:docMkLst>
        <pc:docMk/>
      </pc:docMkLst>
      <pc:sldChg chg="modSp mod">
        <pc:chgData name="Laura Mueller" userId="b8b87b2b-eda4-44e0-9f77-97a24730064b" providerId="ADAL" clId="{A1D236A2-1CDA-45B4-AC78-9BD65D0EB35D}" dt="2023-03-07T14:01:26.331" v="18" actId="20577"/>
        <pc:sldMkLst>
          <pc:docMk/>
          <pc:sldMk cId="839045874" sldId="256"/>
        </pc:sldMkLst>
        <pc:spChg chg="mod">
          <ac:chgData name="Laura Mueller" userId="b8b87b2b-eda4-44e0-9f77-97a24730064b" providerId="ADAL" clId="{A1D236A2-1CDA-45B4-AC78-9BD65D0EB35D}" dt="2023-03-07T14:01:26.331" v="18" actId="20577"/>
          <ac:spMkLst>
            <pc:docMk/>
            <pc:sldMk cId="839045874" sldId="256"/>
            <ac:spMk id="4" creationId="{C3D76D40-1EA2-A50A-8753-D835AEA15C2D}"/>
          </ac:spMkLst>
        </pc:spChg>
      </pc:sldChg>
    </pc:docChg>
  </pc:docChgLst>
  <pc:docChgLst>
    <pc:chgData name="Laura Mueller" userId="b8b87b2b-eda4-44e0-9f77-97a24730064b" providerId="ADAL" clId="{CDC09E4A-86DB-4EAC-A752-AAFE5F13A0EE}"/>
    <pc:docChg chg="undo custSel modSld">
      <pc:chgData name="Laura Mueller" userId="b8b87b2b-eda4-44e0-9f77-97a24730064b" providerId="ADAL" clId="{CDC09E4A-86DB-4EAC-A752-AAFE5F13A0EE}" dt="2023-03-01T09:50:20.087" v="84" actId="20577"/>
      <pc:docMkLst>
        <pc:docMk/>
      </pc:docMkLst>
      <pc:sldChg chg="addSp modSp mod">
        <pc:chgData name="Laura Mueller" userId="b8b87b2b-eda4-44e0-9f77-97a24730064b" providerId="ADAL" clId="{CDC09E4A-86DB-4EAC-A752-AAFE5F13A0EE}" dt="2023-03-01T09:50:20.087" v="84" actId="20577"/>
        <pc:sldMkLst>
          <pc:docMk/>
          <pc:sldMk cId="839045874" sldId="256"/>
        </pc:sldMkLst>
        <pc:spChg chg="add mod">
          <ac:chgData name="Laura Mueller" userId="b8b87b2b-eda4-44e0-9f77-97a24730064b" providerId="ADAL" clId="{CDC09E4A-86DB-4EAC-A752-AAFE5F13A0EE}" dt="2023-03-01T09:50:20.087" v="84" actId="20577"/>
          <ac:spMkLst>
            <pc:docMk/>
            <pc:sldMk cId="839045874" sldId="256"/>
            <ac:spMk id="3" creationId="{C25E95A1-5A1F-AB3B-497D-261684B9DC7A}"/>
          </ac:spMkLst>
        </pc:spChg>
        <pc:spChg chg="add mod">
          <ac:chgData name="Laura Mueller" userId="b8b87b2b-eda4-44e0-9f77-97a24730064b" providerId="ADAL" clId="{CDC09E4A-86DB-4EAC-A752-AAFE5F13A0EE}" dt="2023-03-01T09:12:35.056" v="77" actId="115"/>
          <ac:spMkLst>
            <pc:docMk/>
            <pc:sldMk cId="839045874" sldId="256"/>
            <ac:spMk id="4" creationId="{C3D76D40-1EA2-A50A-8753-D835AEA15C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4313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r">
              <a:defRPr sz="1200"/>
            </a:lvl1pPr>
          </a:lstStyle>
          <a:p>
            <a:fld id="{C0CA1980-E829-F743-A920-79B4338139D1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819"/>
            <a:ext cx="4434738" cy="355521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4313" y="6745819"/>
            <a:ext cx="4434738" cy="355521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r">
              <a:defRPr sz="1200"/>
            </a:lvl1pPr>
          </a:lstStyle>
          <a:p>
            <a:fld id="{B27A6997-DF0D-D04D-8B9B-2066A74C2D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04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4313" y="0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r">
              <a:defRPr sz="1200"/>
            </a:lvl1pPr>
          </a:lstStyle>
          <a:p>
            <a:fld id="{C8E5B707-CB78-F346-8028-82AE24FCC5EE}" type="datetime1">
              <a:rPr lang="en-US" smtClean="0"/>
              <a:t>3/7/2023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9000"/>
            <a:ext cx="4256088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2" tIns="47381" rIns="94762" bIns="47381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2667" y="3417777"/>
            <a:ext cx="8186106" cy="2796464"/>
          </a:xfrm>
          <a:prstGeom prst="rect">
            <a:avLst/>
          </a:prstGeom>
        </p:spPr>
        <p:txBody>
          <a:bodyPr vert="horz" lIns="94762" tIns="47381" rIns="94762" bIns="47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953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4313" y="6746953"/>
            <a:ext cx="4434738" cy="355522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r">
              <a:defRPr sz="1200"/>
            </a:lvl1pPr>
          </a:lstStyle>
          <a:p>
            <a:fld id="{2BB87A57-4D0E-4803-BC1C-DDF8906EE96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989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121893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87A57-4D0E-4803-BC1C-DDF8906EE96B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87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27432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6152" y="3154680"/>
            <a:ext cx="8839200" cy="498598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003B6F"/>
                </a:solidFill>
              </a:defRPr>
            </a:lvl1pPr>
          </a:lstStyle>
          <a:p>
            <a:r>
              <a:rPr lang="en-GB" altLang="ja-JP" noProof="0" dirty="0"/>
              <a:t>Click to edit Master title style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6152" y="4498848"/>
            <a:ext cx="7823200" cy="1738464"/>
          </a:xfrm>
        </p:spPr>
        <p:txBody>
          <a:bodyPr lIns="0" tIns="0" rIns="0" bIns="0"/>
          <a:lstStyle>
            <a:lvl1pPr marL="0" indent="0">
              <a:buFont typeface="Verdana" pitchFamily="34" charset="0"/>
              <a:buNone/>
              <a:defRPr sz="2100">
                <a:solidFill>
                  <a:srgbClr val="404040"/>
                </a:solidFill>
              </a:defRPr>
            </a:lvl1pPr>
          </a:lstStyle>
          <a:p>
            <a:r>
              <a:rPr lang="en-GB" altLang="ja-JP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803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"/>
            <a:ext cx="11404600" cy="990599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0" y="1066800"/>
            <a:ext cx="11328400" cy="5334000"/>
          </a:xfrm>
        </p:spPr>
        <p:txBody>
          <a:bodyPr/>
          <a:lstStyle>
            <a:lvl1pPr marL="182880" indent="-182880">
              <a:spcBef>
                <a:spcPts val="1200"/>
              </a:spcBef>
              <a:defRPr sz="2600">
                <a:solidFill>
                  <a:srgbClr val="003B6F"/>
                </a:solidFill>
              </a:defRPr>
            </a:lvl1pPr>
            <a:lvl2pPr marL="365760" indent="-182880">
              <a:spcBef>
                <a:spcPts val="1200"/>
              </a:spcBef>
              <a:defRPr sz="2400">
                <a:solidFill>
                  <a:srgbClr val="003B6F"/>
                </a:solidFill>
              </a:defRPr>
            </a:lvl2pPr>
            <a:lvl3pPr marL="548640" indent="-182880">
              <a:spcBef>
                <a:spcPts val="1200"/>
              </a:spcBef>
              <a:defRPr sz="2200">
                <a:solidFill>
                  <a:srgbClr val="003B6F"/>
                </a:solidFill>
              </a:defRPr>
            </a:lvl3pPr>
            <a:lvl4pPr marL="731520" indent="-182880">
              <a:spcBef>
                <a:spcPts val="1200"/>
              </a:spcBef>
              <a:defRPr sz="2000">
                <a:solidFill>
                  <a:srgbClr val="003B6F"/>
                </a:solidFill>
              </a:defRPr>
            </a:lvl4pPr>
            <a:lvl5pPr marL="914400" indent="-182880">
              <a:spcBef>
                <a:spcPts val="1200"/>
              </a:spcBef>
              <a:defRPr sz="1800">
                <a:solidFill>
                  <a:srgbClr val="003B6F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99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990600"/>
          </a:xfrm>
          <a:prstGeom prst="rect">
            <a:avLst/>
          </a:prstGeom>
          <a:solidFill>
            <a:srgbClr val="003B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400" noProof="0" dirty="0"/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06400" y="0"/>
            <a:ext cx="11404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dirty="0"/>
              <a:t>Click to modify title and this would go to two lines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85" y="1190630"/>
            <a:ext cx="11404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dirty="0"/>
              <a:t>Click to modify text</a:t>
            </a:r>
          </a:p>
          <a:p>
            <a:pPr lvl="1"/>
            <a:r>
              <a:rPr lang="en-GB" altLang="ja-JP" noProof="0" dirty="0"/>
              <a:t>Level 2</a:t>
            </a:r>
          </a:p>
          <a:p>
            <a:pPr lvl="2"/>
            <a:r>
              <a:rPr lang="en-GB" altLang="ja-JP" noProof="0" dirty="0"/>
              <a:t>Level 3</a:t>
            </a:r>
          </a:p>
          <a:p>
            <a:pPr lvl="3"/>
            <a:r>
              <a:rPr lang="en-GB" altLang="ja-JP" noProof="0" dirty="0"/>
              <a:t>Level 4</a:t>
            </a:r>
          </a:p>
          <a:p>
            <a:pPr lvl="4"/>
            <a:r>
              <a:rPr lang="en-GB" altLang="ja-JP" noProof="0" dirty="0"/>
              <a:t>Level 5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8400" y="6524630"/>
            <a:ext cx="86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fld id="{0D4F9787-E67B-4D5E-87D8-A0DF3AE46166}" type="slidenum">
              <a:rPr lang="en-US" altLang="ja-JP" noProof="0" smtClean="0"/>
              <a:pPr>
                <a:defRPr/>
              </a:pPr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52812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50" charset="-128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18288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Font typeface="Verdana" panose="020B0604030504040204" pitchFamily="34" charset="0"/>
        <a:buChar char="•"/>
        <a:defRPr sz="2400">
          <a:solidFill>
            <a:srgbClr val="003B6F"/>
          </a:solidFill>
          <a:latin typeface="+mn-lt"/>
          <a:ea typeface="ＭＳ Ｐゴシック" pitchFamily="50" charset="-128"/>
          <a:cs typeface="+mn-cs"/>
        </a:defRPr>
      </a:lvl1pPr>
      <a:lvl2pPr marL="36576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80000"/>
        <a:buFont typeface="Webdings" panose="05030102010509060703" pitchFamily="18" charset="2"/>
        <a:buChar char="4"/>
        <a:defRPr sz="2200">
          <a:solidFill>
            <a:srgbClr val="003B6F"/>
          </a:solidFill>
          <a:latin typeface="+mn-lt"/>
          <a:ea typeface="ＭＳ Ｐゴシック" pitchFamily="50" charset="-128"/>
        </a:defRPr>
      </a:lvl2pPr>
      <a:lvl3pPr marL="54864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000">
          <a:solidFill>
            <a:srgbClr val="003B6F"/>
          </a:solidFill>
          <a:latin typeface="+mn-lt"/>
          <a:ea typeface="ＭＳ Ｐゴシック" pitchFamily="50" charset="-128"/>
        </a:defRPr>
      </a:lvl3pPr>
      <a:lvl4pPr marL="73152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90000"/>
        <a:buFont typeface="Verdana" panose="020B0604030504040204" pitchFamily="34" charset="0"/>
        <a:buChar char="–"/>
        <a:defRPr sz="1800">
          <a:solidFill>
            <a:srgbClr val="003B6F"/>
          </a:solidFill>
          <a:latin typeface="+mn-lt"/>
          <a:ea typeface="ＭＳ Ｐゴシック" pitchFamily="50" charset="-128"/>
        </a:defRPr>
      </a:lvl4pPr>
      <a:lvl5pPr marL="914400" indent="-182880" algn="l" defTabSz="406400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SzPct val="65000"/>
        <a:buFont typeface="Verdana" panose="020B0604030504040204" pitchFamily="34" charset="0"/>
        <a:buChar char="•"/>
        <a:defRPr sz="1600">
          <a:solidFill>
            <a:srgbClr val="003B6F"/>
          </a:solidFill>
          <a:latin typeface="+mn-lt"/>
          <a:ea typeface="ＭＳ Ｐゴシック" pitchFamily="50" charset="-128"/>
        </a:defRPr>
      </a:lvl5pPr>
      <a:lvl6pPr marL="19431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6pPr>
      <a:lvl7pPr marL="24003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7pPr>
      <a:lvl8pPr marL="28575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8pPr>
      <a:lvl9pPr marL="33147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8489-A0E8-DD4D-AE0B-3B8747120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152" y="3154680"/>
            <a:ext cx="8839200" cy="1036320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Electronic Repository of Traffic Rules</a:t>
            </a:r>
            <a:endParaRPr lang="en-GB" sz="3600" dirty="0">
              <a:solidFill>
                <a:srgbClr val="003B6F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5E95A1-5A1F-AB3B-497D-261684B9DC7A}"/>
              </a:ext>
            </a:extLst>
          </p:cNvPr>
          <p:cNvSpPr txBox="1">
            <a:spLocks/>
          </p:cNvSpPr>
          <p:nvPr/>
        </p:nvSpPr>
        <p:spPr bwMode="auto">
          <a:xfrm>
            <a:off x="8839200" y="152400"/>
            <a:ext cx="3352800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3B6F"/>
                </a:solidFill>
                <a:latin typeface="+mj-lt"/>
                <a:ea typeface="ＭＳ Ｐゴシック" pitchFamily="50" charset="-128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defTabSz="914400"/>
            <a:r>
              <a:rPr lang="en-US" sz="1400" u="sng" kern="0" dirty="0">
                <a:solidFill>
                  <a:schemeClr val="bg1"/>
                </a:solidFill>
              </a:rPr>
              <a:t>Informal document</a:t>
            </a:r>
            <a:r>
              <a:rPr lang="en-US" sz="1400" kern="0" dirty="0">
                <a:solidFill>
                  <a:schemeClr val="bg1"/>
                </a:solidFill>
              </a:rPr>
              <a:t> </a:t>
            </a:r>
            <a:r>
              <a:rPr lang="en-US" sz="1400" b="1" kern="0" dirty="0">
                <a:solidFill>
                  <a:schemeClr val="bg1"/>
                </a:solidFill>
              </a:rPr>
              <a:t>WP.29-189-08</a:t>
            </a:r>
          </a:p>
          <a:p>
            <a:pPr defTabSz="914400"/>
            <a:r>
              <a:rPr lang="en-US" sz="1400" kern="0" dirty="0">
                <a:solidFill>
                  <a:schemeClr val="bg1"/>
                </a:solidFill>
              </a:rPr>
              <a:t>189th WP.29, 7-9 March 2023</a:t>
            </a:r>
          </a:p>
          <a:p>
            <a:pPr defTabSz="914400"/>
            <a:r>
              <a:rPr lang="en-US" sz="1400" kern="0" dirty="0">
                <a:solidFill>
                  <a:schemeClr val="bg1"/>
                </a:solidFill>
              </a:rPr>
              <a:t>Provisional agenda item 2.3.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D76D40-1EA2-A50A-8753-D835AEA15C2D}"/>
              </a:ext>
            </a:extLst>
          </p:cNvPr>
          <p:cNvSpPr txBox="1">
            <a:spLocks/>
          </p:cNvSpPr>
          <p:nvPr/>
        </p:nvSpPr>
        <p:spPr bwMode="auto">
          <a:xfrm>
            <a:off x="152400" y="134739"/>
            <a:ext cx="3352800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003B6F"/>
                </a:solidFill>
                <a:latin typeface="+mj-lt"/>
                <a:ea typeface="ＭＳ Ｐゴシック" pitchFamily="50" charset="-128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defTabSz="914400"/>
            <a:r>
              <a:rPr lang="en-US" sz="1400" kern="0" dirty="0">
                <a:solidFill>
                  <a:schemeClr val="bg1"/>
                </a:solidFill>
              </a:rPr>
              <a:t>Submitted by </a:t>
            </a:r>
            <a:r>
              <a:rPr lang="en-US" sz="1400" kern="0">
                <a:solidFill>
                  <a:schemeClr val="bg1"/>
                </a:solidFill>
              </a:rPr>
              <a:t>the expert from </a:t>
            </a:r>
            <a:r>
              <a:rPr lang="en-US" sz="1400" kern="0" dirty="0">
                <a:solidFill>
                  <a:schemeClr val="bg1"/>
                </a:solidFill>
              </a:rPr>
              <a:t>ITU</a:t>
            </a:r>
          </a:p>
        </p:txBody>
      </p:sp>
    </p:spTree>
    <p:extLst>
      <p:ext uri="{BB962C8B-B14F-4D97-AF65-F5344CB8AC3E}">
        <p14:creationId xmlns:p14="http://schemas.microsoft.com/office/powerpoint/2010/main" val="83904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277600" cy="5334000"/>
          </a:xfrm>
        </p:spPr>
        <p:txBody>
          <a:bodyPr/>
          <a:lstStyle/>
          <a:p>
            <a:r>
              <a:rPr lang="en-GB" dirty="0"/>
              <a:t>WP.1 IGEAD and WP.29 FRAV met 7-8 November 2022</a:t>
            </a:r>
          </a:p>
          <a:p>
            <a:pPr lvl="1"/>
            <a:r>
              <a:rPr lang="en-GB" dirty="0"/>
              <a:t>There were substantial open, constructive discussions</a:t>
            </a:r>
          </a:p>
          <a:p>
            <a:pPr lvl="1"/>
            <a:r>
              <a:rPr lang="en-GB" dirty="0"/>
              <a:t>After the discussions, the IGEAD and FRAV attendees agreed on a set of priority items that need to be addressed by both WP.1 and WP.29 (the ‘Priority List’)</a:t>
            </a:r>
          </a:p>
          <a:p>
            <a:r>
              <a:rPr lang="en-GB" dirty="0"/>
              <a:t>Item #3 on the Priority List is consideration of creation of an e</a:t>
            </a:r>
            <a:r>
              <a:rPr lang="en-US" dirty="0"/>
              <a:t>lectronic repository of traffic rules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2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8842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CEF2-A8B9-427D-8C18-AF6A1C12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ADS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8545A-EA2D-4F46-BC30-1A91FDB64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66800"/>
            <a:ext cx="11328400" cy="5334000"/>
          </a:xfrm>
        </p:spPr>
        <p:txBody>
          <a:bodyPr/>
          <a:lstStyle/>
          <a:p>
            <a:r>
              <a:rPr lang="en-GB" dirty="0"/>
              <a:t>It is expected that Regulation 157, its updates, and other future regulations for ADS will specify that the ADS must follow the driving-related traffic rules (regulations, laws, or other legal instrument) of the jurisdiction in which the vehicle is travelling</a:t>
            </a:r>
          </a:p>
          <a:p>
            <a:r>
              <a:rPr lang="en-GB" dirty="0"/>
              <a:t>There is no current, reliable electronic form of the driving-related traffic rules that are not represented by physical road signs</a:t>
            </a:r>
          </a:p>
          <a:p>
            <a:r>
              <a:rPr lang="en-GB" dirty="0"/>
              <a:t>Having individual commercial entities create and maintain an electronic repository of the unsigned, driving-related traffic rules by jurisdiction risks safety issues due to inaccurate representation of the relevant traffic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D3ACD-E15A-43B1-89C1-018385D21A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3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13004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42E8-C9FE-4921-90AB-793E1FA3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405C5-A6BF-426A-8B89-F629723E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66800"/>
            <a:ext cx="11328400" cy="5334000"/>
          </a:xfrm>
        </p:spPr>
        <p:txBody>
          <a:bodyPr/>
          <a:lstStyle/>
          <a:p>
            <a:r>
              <a:rPr lang="en-GB" dirty="0"/>
              <a:t>If the contracting parties of WP.1 and WP.29 agree, ITU has offered to host an electronic repository of the driving-related traffic rules that are not represented by physical road signs</a:t>
            </a:r>
          </a:p>
          <a:p>
            <a:r>
              <a:rPr lang="en-GB" dirty="0"/>
              <a:t>Many tasks must be completed to achieve a UN electronic repository of the driving-related traffic rules that are not represented by physical road signs</a:t>
            </a:r>
          </a:p>
          <a:p>
            <a:r>
              <a:rPr lang="en-GB" dirty="0"/>
              <a:t>WP.29 should determine how it wants to set up its side of a joint effort with WP.1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137F4-A46E-4996-82D4-CA771818F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D25DF-C255-4496-9937-062D379C42D2}" type="slidenum">
              <a:rPr lang="en-US" altLang="ja-JP" noProof="0" smtClean="0"/>
              <a:pPr>
                <a:defRPr/>
              </a:pPr>
              <a:t>4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024060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oadDB Presentation Template 2020-01-19" id="{7D4D104F-D44B-4F49-8467-0AF8BFC3EC5C}" vid="{A1020235-B895-E84A-88FF-E4D5F626F8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63CDE930-261C-4E36-99FC-882C15B9D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8B40F-59BA-41A6-AD9A-9C82F46D7E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B05563-9BD7-4DE0-B233-F239FD2F29D7}">
  <ds:schemaRefs>
    <ds:schemaRef ds:uri="http://purl.org/dc/elements/1.1/"/>
    <ds:schemaRef ds:uri="acccb6d4-dbe5-46d2-b4d3-5733603d8cc6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985ec44e-1bab-4c0b-9df0-6ba128686fc9"/>
    <ds:schemaRef ds:uri="4b4a1c0d-4a69-4996-a84a-fc699b9f49d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Nouvelle présentation</Template>
  <TotalTime>70138</TotalTime>
  <Words>291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Verdana</vt:lpstr>
      <vt:lpstr>Webdings</vt:lpstr>
      <vt:lpstr>Wingdings</vt:lpstr>
      <vt:lpstr>1_Nouvelle présentation</vt:lpstr>
      <vt:lpstr>Electronic Repository of Traffic Rules</vt:lpstr>
      <vt:lpstr>Background</vt:lpstr>
      <vt:lpstr>ADS Need</vt:lpstr>
      <vt:lpstr>ADS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WP.29-189-08</dc:title>
  <dc:creator>Ken Cordes</dc:creator>
  <cp:keywords/>
  <cp:lastModifiedBy>Laura Mueller</cp:lastModifiedBy>
  <cp:revision>4468</cp:revision>
  <cp:lastPrinted>2021-01-09T18:57:21Z</cp:lastPrinted>
  <dcterms:created xsi:type="dcterms:W3CDTF">2019-07-28T05:26:33Z</dcterms:created>
  <dcterms:modified xsi:type="dcterms:W3CDTF">2023-03-07T14:01:26Z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0x010100C54AEFCD9DBB4E319E8DEF77F32B830D00744B265E4E712A41832FD6A674A744A4</vt:lpwstr>
  </property>
  <property fmtid="{D5CDD505-2E9C-101B-9397-08002B2CF9AE}" pid="3" name="Order">
    <vt:r8>1025900</vt:r8>
  </property>
  <property fmtid="{D5CDD505-2E9C-101B-9397-08002B2CF9AE}" pid="4" name="gba66df640194346a5267c50f24d4797">
    <vt:lpwstr/>
  </property>
  <property fmtid="{D5CDD505-2E9C-101B-9397-08002B2CF9AE}" pid="5" name="Office_x0020_of_x0020_Origin">
    <vt:lpwstr/>
  </property>
  <property fmtid="{D5CDD505-2E9C-101B-9397-08002B2CF9AE}" pid="6" name="MediaServiceImageTags">
    <vt:lpwstr/>
  </property>
  <property fmtid="{D5CDD505-2E9C-101B-9397-08002B2CF9AE}" pid="7" name="Office of Origin">
    <vt:lpwstr/>
  </property>
</Properties>
</file>