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3" r:id="rId5"/>
  </p:sldIdLst>
  <p:sldSz cx="12192000" cy="6858000"/>
  <p:notesSz cx="7010400" cy="92360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00"/>
    <a:srgbClr val="FFFF66"/>
    <a:srgbClr val="FF0000"/>
    <a:srgbClr val="FFFF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80" autoAdjust="0"/>
    <p:restoredTop sz="94737" autoAdjust="0"/>
  </p:normalViewPr>
  <p:slideViewPr>
    <p:cSldViewPr>
      <p:cViewPr varScale="1">
        <p:scale>
          <a:sx n="67" d="100"/>
          <a:sy n="67" d="100"/>
        </p:scale>
        <p:origin x="85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oardo Gianotti" userId="4490dee7-4f30-4172-b5ed-357d35e2ab2b" providerId="ADAL" clId="{F30A568F-02B0-4EF6-BCA4-D3EB1A9A91C7}"/>
    <pc:docChg chg="modSld">
      <pc:chgData name="Edoardo Gianotti" userId="4490dee7-4f30-4172-b5ed-357d35e2ab2b" providerId="ADAL" clId="{F30A568F-02B0-4EF6-BCA4-D3EB1A9A91C7}" dt="2023-03-30T15:14:20.851" v="1" actId="20577"/>
      <pc:docMkLst>
        <pc:docMk/>
      </pc:docMkLst>
      <pc:sldChg chg="modSp mod">
        <pc:chgData name="Edoardo Gianotti" userId="4490dee7-4f30-4172-b5ed-357d35e2ab2b" providerId="ADAL" clId="{F30A568F-02B0-4EF6-BCA4-D3EB1A9A91C7}" dt="2023-03-30T15:14:20.851" v="1" actId="20577"/>
        <pc:sldMkLst>
          <pc:docMk/>
          <pc:sldMk cId="3774068473" sldId="353"/>
        </pc:sldMkLst>
        <pc:spChg chg="mod">
          <ac:chgData name="Edoardo Gianotti" userId="4490dee7-4f30-4172-b5ed-357d35e2ab2b" providerId="ADAL" clId="{F30A568F-02B0-4EF6-BCA4-D3EB1A9A91C7}" dt="2023-03-30T15:14:20.851" v="1" actId="20577"/>
          <ac:spMkLst>
            <pc:docMk/>
            <pc:sldMk cId="3774068473" sldId="353"/>
            <ac:spMk id="11" creationId="{7D02731D-40D1-7E9B-1F6C-FDD58BE612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54" cy="462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200" y="0"/>
            <a:ext cx="3038554" cy="462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3454"/>
            <a:ext cx="3038554" cy="4626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200" y="8773454"/>
            <a:ext cx="3038554" cy="4626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908" cy="46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848" y="0"/>
            <a:ext cx="3036907" cy="46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25" y="693738"/>
            <a:ext cx="6154738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6" y="4386728"/>
            <a:ext cx="5607991" cy="415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1966"/>
            <a:ext cx="3036908" cy="46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848" y="8771966"/>
            <a:ext cx="3036907" cy="46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382730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B46A37-F33C-41AB-9E4D-A2DA39E86E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2" y="116632"/>
            <a:ext cx="2844000" cy="907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EAECBC-B3F1-BE9C-844D-697A3C95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IWG HD-EDR Timeline</a:t>
            </a:r>
          </a:p>
        </p:txBody>
      </p:sp>
      <p:cxnSp>
        <p:nvCxnSpPr>
          <p:cNvPr id="5" name="Gerade Verbindung 162">
            <a:extLst>
              <a:ext uri="{FF2B5EF4-FFF2-40B4-BE49-F238E27FC236}">
                <a16:creationId xmlns:a16="http://schemas.microsoft.com/office/drawing/2014/main" id="{EEA2CAD7-8AF7-4AA3-E836-BB9A26D03C4A}"/>
              </a:ext>
            </a:extLst>
          </p:cNvPr>
          <p:cNvCxnSpPr/>
          <p:nvPr/>
        </p:nvCxnSpPr>
        <p:spPr>
          <a:xfrm flipV="1">
            <a:off x="2334958" y="2866874"/>
            <a:ext cx="0" cy="528789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7DFA8B03-2FA6-6394-8DC4-4EC0619428E9}"/>
              </a:ext>
            </a:extLst>
          </p:cNvPr>
          <p:cNvSpPr txBox="1">
            <a:spLocks/>
          </p:cNvSpPr>
          <p:nvPr/>
        </p:nvSpPr>
        <p:spPr>
          <a:xfrm>
            <a:off x="645339" y="692696"/>
            <a:ext cx="3370389" cy="2138179"/>
          </a:xfrm>
          <a:prstGeom prst="rect">
            <a:avLst/>
          </a:prstGeom>
        </p:spPr>
        <p:txBody>
          <a:bodyPr lIns="0" tIns="46800" rIns="0" bIns="46800" anchor="b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1000"/>
              </a:spcBef>
              <a:buClr>
                <a:schemeClr val="accent3"/>
              </a:buClr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 sz="1400" dirty="0">
                <a:latin typeface="+mn-lt"/>
              </a:rPr>
              <a:t>14.-16. </a:t>
            </a:r>
            <a:r>
              <a:rPr lang="de-DE" sz="1400" dirty="0" err="1">
                <a:latin typeface="+mn-lt"/>
              </a:rPr>
              <a:t>February</a:t>
            </a:r>
            <a:r>
              <a:rPr lang="de-DE" sz="1400" dirty="0">
                <a:latin typeface="+mn-lt"/>
              </a:rPr>
              <a:t> IWG 19 in Paris</a:t>
            </a:r>
          </a:p>
          <a:p>
            <a:pPr lvl="1"/>
            <a:r>
              <a:rPr lang="de-DE" sz="1400" dirty="0">
                <a:latin typeface="+mn-lt"/>
              </a:rPr>
              <a:t>28. </a:t>
            </a:r>
            <a:r>
              <a:rPr lang="de-DE" sz="1400" dirty="0" err="1">
                <a:latin typeface="+mn-lt"/>
              </a:rPr>
              <a:t>February</a:t>
            </a:r>
            <a:r>
              <a:rPr lang="de-DE" sz="1400" dirty="0">
                <a:latin typeface="+mn-lt"/>
              </a:rPr>
              <a:t> SG-EDR 34</a:t>
            </a:r>
          </a:p>
          <a:p>
            <a:pPr lvl="1"/>
            <a:r>
              <a:rPr lang="de-DE" sz="1400" dirty="0">
                <a:latin typeface="+mn-lt"/>
              </a:rPr>
              <a:t>22. March TF Data Elements 12</a:t>
            </a:r>
          </a:p>
          <a:p>
            <a:pPr lvl="1"/>
            <a:r>
              <a:rPr lang="de-DE" sz="1400" b="1" dirty="0">
                <a:latin typeface="+mn-lt"/>
              </a:rPr>
              <a:t>27.-31. March GRSG 125 – final draft </a:t>
            </a:r>
            <a:r>
              <a:rPr lang="de-DE" sz="1400" b="1" dirty="0" err="1">
                <a:latin typeface="+mn-lt"/>
              </a:rPr>
              <a:t>for</a:t>
            </a:r>
            <a:r>
              <a:rPr lang="de-DE" sz="1400" b="1" dirty="0">
                <a:latin typeface="+mn-lt"/>
              </a:rPr>
              <a:t> WP.29-191 (</a:t>
            </a:r>
            <a:r>
              <a:rPr lang="de-DE" sz="1400" b="1" dirty="0" err="1">
                <a:latin typeface="+mn-lt"/>
              </a:rPr>
              <a:t>Draft</a:t>
            </a:r>
            <a:r>
              <a:rPr lang="de-DE" sz="1400" b="1" dirty="0">
                <a:latin typeface="+mn-lt"/>
              </a:rPr>
              <a:t> UN Reg.)</a:t>
            </a:r>
          </a:p>
        </p:txBody>
      </p:sp>
      <p:cxnSp>
        <p:nvCxnSpPr>
          <p:cNvPr id="7" name="Gerade Verbindung 167">
            <a:extLst>
              <a:ext uri="{FF2B5EF4-FFF2-40B4-BE49-F238E27FC236}">
                <a16:creationId xmlns:a16="http://schemas.microsoft.com/office/drawing/2014/main" id="{B3D1B187-5960-1635-28F0-98ED42310338}"/>
              </a:ext>
            </a:extLst>
          </p:cNvPr>
          <p:cNvCxnSpPr/>
          <p:nvPr/>
        </p:nvCxnSpPr>
        <p:spPr>
          <a:xfrm>
            <a:off x="1146442" y="2866874"/>
            <a:ext cx="26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172">
            <a:extLst>
              <a:ext uri="{FF2B5EF4-FFF2-40B4-BE49-F238E27FC236}">
                <a16:creationId xmlns:a16="http://schemas.microsoft.com/office/drawing/2014/main" id="{16644C8B-9D9E-DE62-DC6A-058C7C82EDA9}"/>
              </a:ext>
            </a:extLst>
          </p:cNvPr>
          <p:cNvCxnSpPr/>
          <p:nvPr/>
        </p:nvCxnSpPr>
        <p:spPr>
          <a:xfrm>
            <a:off x="5115418" y="3971663"/>
            <a:ext cx="0" cy="528789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173">
            <a:extLst>
              <a:ext uri="{FF2B5EF4-FFF2-40B4-BE49-F238E27FC236}">
                <a16:creationId xmlns:a16="http://schemas.microsoft.com/office/drawing/2014/main" id="{6AA7084D-54B2-3394-AFDF-557C3099AD71}"/>
              </a:ext>
            </a:extLst>
          </p:cNvPr>
          <p:cNvCxnSpPr/>
          <p:nvPr/>
        </p:nvCxnSpPr>
        <p:spPr>
          <a:xfrm flipV="1">
            <a:off x="7781194" y="2866874"/>
            <a:ext cx="0" cy="528789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174">
            <a:extLst>
              <a:ext uri="{FF2B5EF4-FFF2-40B4-BE49-F238E27FC236}">
                <a16:creationId xmlns:a16="http://schemas.microsoft.com/office/drawing/2014/main" id="{962162FF-EB68-6F7B-4829-C265ED876CDF}"/>
              </a:ext>
            </a:extLst>
          </p:cNvPr>
          <p:cNvCxnSpPr/>
          <p:nvPr/>
        </p:nvCxnSpPr>
        <p:spPr>
          <a:xfrm>
            <a:off x="6420394" y="2866874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7D02731D-40D1-7E9B-1F6C-FDD58BE612C7}"/>
              </a:ext>
            </a:extLst>
          </p:cNvPr>
          <p:cNvSpPr txBox="1">
            <a:spLocks/>
          </p:cNvSpPr>
          <p:nvPr/>
        </p:nvSpPr>
        <p:spPr>
          <a:xfrm>
            <a:off x="5483205" y="1240740"/>
            <a:ext cx="4604529" cy="1612878"/>
          </a:xfrm>
          <a:prstGeom prst="rect">
            <a:avLst/>
          </a:prstGeom>
        </p:spPr>
        <p:txBody>
          <a:bodyPr lIns="0" tIns="46800" rIns="0" bIns="46800" anchor="b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1000"/>
              </a:spcBef>
              <a:buClr>
                <a:schemeClr val="accent3"/>
              </a:buClr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Xx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. June/</a:t>
            </a:r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July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 SG-EDR 37 (</a:t>
            </a:r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before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summer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 break)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of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Scope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and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Definitions</a:t>
            </a:r>
            <a:endParaRPr lang="de-DE" sz="1400" dirty="0">
              <a:latin typeface="+mn-lt"/>
              <a:sym typeface="Wingdings" panose="05000000000000000000" pitchFamily="2" charset="2"/>
            </a:endParaRPr>
          </a:p>
          <a:p>
            <a:pPr lvl="1"/>
            <a:r>
              <a:rPr lang="de-DE" sz="1400" b="1">
                <a:latin typeface="+mn-lt"/>
                <a:sym typeface="Wingdings" panose="05000000000000000000" pitchFamily="2" charset="2"/>
              </a:rPr>
              <a:t>18. </a:t>
            </a:r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July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Secretary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sends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official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document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to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UN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Secretariat</a:t>
            </a:r>
            <a:endParaRPr lang="de-DE" sz="1400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de-DE" sz="1400" b="1" dirty="0">
                <a:latin typeface="+mn-lt"/>
              </a:rPr>
              <a:t>06.-08. September IWG </a:t>
            </a:r>
            <a:r>
              <a:rPr lang="de-DE" sz="1400" dirty="0">
                <a:latin typeface="+mn-lt"/>
              </a:rPr>
              <a:t>in-person, Washington D.C)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of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remaining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topics</a:t>
            </a:r>
            <a:endParaRPr lang="de-DE" sz="1400" dirty="0">
              <a:latin typeface="+mn-lt"/>
              <a:sym typeface="Wingdings" panose="05000000000000000000" pitchFamily="2" charset="2"/>
            </a:endParaRPr>
          </a:p>
          <a:p>
            <a:pPr lvl="1"/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Xx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. September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Buffer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meeting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of 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informal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document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to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GRSG-126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263BEF13-1492-5D44-C0D1-BC8ADA57AFD7}"/>
              </a:ext>
            </a:extLst>
          </p:cNvPr>
          <p:cNvSpPr txBox="1">
            <a:spLocks/>
          </p:cNvSpPr>
          <p:nvPr/>
        </p:nvSpPr>
        <p:spPr>
          <a:xfrm>
            <a:off x="1942829" y="4500450"/>
            <a:ext cx="6529434" cy="2082912"/>
          </a:xfrm>
          <a:prstGeom prst="rect">
            <a:avLst/>
          </a:prstGeom>
        </p:spPr>
        <p:txBody>
          <a:bodyPr lIns="0" tIns="46800" rIns="0" bIns="4680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1000"/>
              </a:spcBef>
              <a:buClr>
                <a:schemeClr val="accent3"/>
              </a:buClr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 sz="1400" b="1" dirty="0" err="1">
                <a:latin typeface="+mn-lt"/>
              </a:rPr>
              <a:t>Xx</a:t>
            </a:r>
            <a:r>
              <a:rPr lang="de-DE" sz="1400" b="1" dirty="0">
                <a:latin typeface="+mn-lt"/>
              </a:rPr>
              <a:t>. April TF-Data Elements 13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Follow-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up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on TF-Data Elements 12</a:t>
            </a:r>
            <a:endParaRPr lang="de-DE" sz="1400" dirty="0">
              <a:latin typeface="+mn-lt"/>
            </a:endParaRPr>
          </a:p>
          <a:p>
            <a:pPr lvl="1"/>
            <a:r>
              <a:rPr lang="de-DE" sz="1400" b="1" dirty="0">
                <a:latin typeface="+mn-lt"/>
              </a:rPr>
              <a:t>18. April SG-EDR 35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of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Chap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. 5.3, Data Capture</a:t>
            </a:r>
            <a:endParaRPr lang="de-DE" sz="1400" dirty="0">
              <a:latin typeface="+mn-lt"/>
            </a:endParaRPr>
          </a:p>
          <a:p>
            <a:pPr lvl="1"/>
            <a:r>
              <a:rPr lang="de-DE" sz="1400" b="1" dirty="0" err="1">
                <a:latin typeface="+mn-lt"/>
              </a:rPr>
              <a:t>Xx</a:t>
            </a:r>
            <a:r>
              <a:rPr lang="de-DE" sz="1400" b="1" dirty="0">
                <a:latin typeface="+mn-lt"/>
              </a:rPr>
              <a:t>. April TF-Data Elements 14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of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list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of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data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elements</a:t>
            </a:r>
            <a:endParaRPr lang="de-DE" sz="1400" dirty="0">
              <a:latin typeface="+mn-lt"/>
              <a:sym typeface="Wingdings" panose="05000000000000000000" pitchFamily="2" charset="2"/>
            </a:endParaRPr>
          </a:p>
          <a:p>
            <a:pPr lvl="1"/>
            <a:r>
              <a:rPr lang="de-DE" sz="1400" b="1" dirty="0" err="1">
                <a:latin typeface="+mn-lt"/>
                <a:sym typeface="Wingdings" panose="05000000000000000000" pitchFamily="2" charset="2"/>
              </a:rPr>
              <a:t>Xx</a:t>
            </a:r>
            <a:r>
              <a:rPr lang="de-DE" sz="1400" b="1" dirty="0">
                <a:latin typeface="+mn-lt"/>
                <a:sym typeface="Wingdings" panose="05000000000000000000" pitchFamily="2" charset="2"/>
              </a:rPr>
              <a:t>. May TF-Data Elements 15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Discussion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on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data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format</a:t>
            </a:r>
            <a:endParaRPr lang="de-DE" sz="1400" dirty="0">
              <a:latin typeface="+mn-lt"/>
            </a:endParaRPr>
          </a:p>
          <a:p>
            <a:pPr lvl="1"/>
            <a:r>
              <a:rPr lang="de-DE" sz="1400" b="1" dirty="0" err="1">
                <a:latin typeface="+mn-lt"/>
              </a:rPr>
              <a:t>Xx</a:t>
            </a:r>
            <a:r>
              <a:rPr lang="de-DE" sz="1400" b="1" dirty="0">
                <a:latin typeface="+mn-lt"/>
              </a:rPr>
              <a:t>. May TF-Data Elements 16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Finalization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of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data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format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and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clear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allocation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of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data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elements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to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triggers</a:t>
            </a:r>
            <a:endParaRPr lang="de-DE" sz="1400" dirty="0">
              <a:latin typeface="+mn-lt"/>
              <a:sym typeface="Wingdings" panose="05000000000000000000" pitchFamily="2" charset="2"/>
            </a:endParaRPr>
          </a:p>
          <a:p>
            <a:pPr lvl="1"/>
            <a:r>
              <a:rPr lang="de-DE" sz="1400" b="1" dirty="0" err="1">
                <a:latin typeface="+mn-lt"/>
              </a:rPr>
              <a:t>Xx</a:t>
            </a:r>
            <a:r>
              <a:rPr lang="de-DE" sz="1400" b="1" dirty="0">
                <a:latin typeface="+mn-lt"/>
              </a:rPr>
              <a:t>. June SG-EDR 36 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Discussion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on List of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Definitions</a:t>
            </a:r>
            <a:endParaRPr lang="de-DE" sz="1400" dirty="0">
              <a:latin typeface="+mn-lt"/>
            </a:endParaRPr>
          </a:p>
        </p:txBody>
      </p:sp>
      <p:cxnSp>
        <p:nvCxnSpPr>
          <p:cNvPr id="13" name="Gerade Verbindung 177">
            <a:extLst>
              <a:ext uri="{FF2B5EF4-FFF2-40B4-BE49-F238E27FC236}">
                <a16:creationId xmlns:a16="http://schemas.microsoft.com/office/drawing/2014/main" id="{895761B0-8C33-B017-F6BB-02A148423809}"/>
              </a:ext>
            </a:extLst>
          </p:cNvPr>
          <p:cNvCxnSpPr/>
          <p:nvPr/>
        </p:nvCxnSpPr>
        <p:spPr>
          <a:xfrm>
            <a:off x="3812218" y="4500452"/>
            <a:ext cx="26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78">
            <a:extLst>
              <a:ext uri="{FF2B5EF4-FFF2-40B4-BE49-F238E27FC236}">
                <a16:creationId xmlns:a16="http://schemas.microsoft.com/office/drawing/2014/main" id="{166A47A7-1CA7-1EE9-1CD2-826CFAFA4770}"/>
              </a:ext>
            </a:extLst>
          </p:cNvPr>
          <p:cNvCxnSpPr/>
          <p:nvPr/>
        </p:nvCxnSpPr>
        <p:spPr>
          <a:xfrm>
            <a:off x="10446970" y="3971663"/>
            <a:ext cx="0" cy="528789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A96BFBAF-B99B-C060-0B72-F6647D06CB0C}"/>
              </a:ext>
            </a:extLst>
          </p:cNvPr>
          <p:cNvSpPr txBox="1">
            <a:spLocks/>
          </p:cNvSpPr>
          <p:nvPr/>
        </p:nvSpPr>
        <p:spPr>
          <a:xfrm>
            <a:off x="9143770" y="4500452"/>
            <a:ext cx="2606400" cy="1612878"/>
          </a:xfrm>
          <a:prstGeom prst="rect">
            <a:avLst/>
          </a:prstGeom>
        </p:spPr>
        <p:txBody>
          <a:bodyPr lIns="0" tIns="46800" rIns="0" bIns="4680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2000" b="1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8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4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1000"/>
              </a:spcBef>
              <a:buClr>
                <a:schemeClr val="accent3"/>
              </a:buClr>
              <a:buFont typeface="Symbol" panose="05050102010706020507" pitchFamily="18" charset="2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de-DE" sz="1400" b="1" dirty="0">
                <a:latin typeface="+mn-lt"/>
              </a:rPr>
              <a:t>10.-13. </a:t>
            </a:r>
            <a:r>
              <a:rPr lang="de-DE" sz="1400" b="1" dirty="0" err="1">
                <a:latin typeface="+mn-lt"/>
              </a:rPr>
              <a:t>October</a:t>
            </a:r>
            <a:r>
              <a:rPr lang="de-DE" sz="1400" b="1" dirty="0">
                <a:latin typeface="+mn-lt"/>
              </a:rPr>
              <a:t> GRSG-126</a:t>
            </a:r>
          </a:p>
          <a:p>
            <a:pPr marL="0" lvl="1" indent="0">
              <a:buNone/>
            </a:pPr>
            <a:r>
              <a:rPr lang="de-DE" sz="1400" b="1" dirty="0">
                <a:latin typeface="+mn-lt"/>
                <a:sym typeface="Wingdings" panose="05000000000000000000" pitchFamily="2" charset="2"/>
              </a:rPr>
              <a:t> GRSG </a:t>
            </a:r>
            <a:r>
              <a:rPr lang="de-DE" sz="1400" dirty="0" err="1">
                <a:latin typeface="+mn-lt"/>
                <a:sym typeface="Wingdings" panose="05000000000000000000" pitchFamily="2" charset="2"/>
              </a:rPr>
              <a:t>sends</a:t>
            </a:r>
            <a:r>
              <a:rPr lang="de-DE" sz="1400" dirty="0"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informal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document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de-DE" sz="1400" dirty="0" err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to</a:t>
            </a:r>
            <a:r>
              <a:rPr lang="de-DE" sz="1400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WP.29-191</a:t>
            </a:r>
            <a:endParaRPr lang="de-DE" sz="1400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de-DE" sz="1400" b="1" dirty="0" err="1">
                <a:latin typeface="+mn-lt"/>
              </a:rPr>
              <a:t>Xx</a:t>
            </a:r>
            <a:r>
              <a:rPr lang="de-DE" sz="1400" b="1" dirty="0">
                <a:latin typeface="+mn-lt"/>
              </a:rPr>
              <a:t>. </a:t>
            </a:r>
            <a:r>
              <a:rPr lang="de-DE" sz="1400" b="1" dirty="0" err="1">
                <a:latin typeface="+mn-lt"/>
              </a:rPr>
              <a:t>October</a:t>
            </a:r>
            <a:r>
              <a:rPr lang="de-DE" sz="1400" b="1" dirty="0">
                <a:latin typeface="+mn-lt"/>
              </a:rPr>
              <a:t> EC </a:t>
            </a:r>
            <a:r>
              <a:rPr lang="de-DE" sz="1400" b="1" dirty="0" err="1">
                <a:latin typeface="+mn-lt"/>
              </a:rPr>
              <a:t>endorses</a:t>
            </a:r>
            <a:r>
              <a:rPr lang="de-DE" sz="1400" b="1" dirty="0">
                <a:latin typeface="+mn-lt"/>
              </a:rPr>
              <a:t> </a:t>
            </a:r>
            <a:r>
              <a:rPr lang="de-DE" sz="1400" b="1" dirty="0" err="1">
                <a:latin typeface="+mn-lt"/>
              </a:rPr>
              <a:t>the</a:t>
            </a:r>
            <a:r>
              <a:rPr lang="de-DE" sz="1400" b="1" dirty="0">
                <a:latin typeface="+mn-lt"/>
              </a:rPr>
              <a:t> mega-</a:t>
            </a:r>
            <a:r>
              <a:rPr lang="de-DE" sz="1400" b="1" dirty="0" err="1">
                <a:latin typeface="+mn-lt"/>
              </a:rPr>
              <a:t>decision</a:t>
            </a:r>
            <a:endParaRPr lang="de-DE" sz="1400" b="1" dirty="0">
              <a:latin typeface="+mn-lt"/>
            </a:endParaRPr>
          </a:p>
          <a:p>
            <a:pPr lvl="1"/>
            <a:r>
              <a:rPr lang="de-DE" sz="1400" b="1" dirty="0">
                <a:latin typeface="+mn-lt"/>
              </a:rPr>
              <a:t>14.-16. November WP.29-191</a:t>
            </a:r>
          </a:p>
        </p:txBody>
      </p:sp>
      <p:cxnSp>
        <p:nvCxnSpPr>
          <p:cNvPr id="16" name="Gerade Verbindung 180">
            <a:extLst>
              <a:ext uri="{FF2B5EF4-FFF2-40B4-BE49-F238E27FC236}">
                <a16:creationId xmlns:a16="http://schemas.microsoft.com/office/drawing/2014/main" id="{D910CB4B-C992-C504-08FC-E2B00C1576BE}"/>
              </a:ext>
            </a:extLst>
          </p:cNvPr>
          <p:cNvCxnSpPr/>
          <p:nvPr/>
        </p:nvCxnSpPr>
        <p:spPr>
          <a:xfrm>
            <a:off x="9143770" y="4500452"/>
            <a:ext cx="26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B8219FA8-40B7-37EE-37CD-7CEEABF7AC23}"/>
              </a:ext>
            </a:extLst>
          </p:cNvPr>
          <p:cNvSpPr/>
          <p:nvPr/>
        </p:nvSpPr>
        <p:spPr>
          <a:xfrm>
            <a:off x="444959" y="3467663"/>
            <a:ext cx="640891" cy="43200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sz="2400" b="1" dirty="0">
                <a:solidFill>
                  <a:schemeClr val="accent2"/>
                </a:solidFill>
                <a:latin typeface="+mj-lt"/>
              </a:rPr>
              <a:t>2023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41B499C-EA15-7000-06A7-3CBA07BDD2DF}"/>
              </a:ext>
            </a:extLst>
          </p:cNvPr>
          <p:cNvSpPr/>
          <p:nvPr/>
        </p:nvSpPr>
        <p:spPr>
          <a:xfrm>
            <a:off x="9143770" y="3467663"/>
            <a:ext cx="2606400" cy="72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>
              <a:spcBef>
                <a:spcPts val="8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D220519-9A9F-F232-1AB4-F2494D4E8A54}"/>
              </a:ext>
            </a:extLst>
          </p:cNvPr>
          <p:cNvSpPr/>
          <p:nvPr/>
        </p:nvSpPr>
        <p:spPr>
          <a:xfrm>
            <a:off x="6477994" y="3467663"/>
            <a:ext cx="2606400" cy="72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>
              <a:spcBef>
                <a:spcPts val="8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B1E330A-F5F7-E6B1-C938-427D1B9E7929}"/>
              </a:ext>
            </a:extLst>
          </p:cNvPr>
          <p:cNvSpPr/>
          <p:nvPr/>
        </p:nvSpPr>
        <p:spPr>
          <a:xfrm>
            <a:off x="3812218" y="3467663"/>
            <a:ext cx="2606400" cy="72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>
              <a:spcBef>
                <a:spcPts val="8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41632CB-A871-E6C4-C6A9-F62A19B98C69}"/>
              </a:ext>
            </a:extLst>
          </p:cNvPr>
          <p:cNvSpPr/>
          <p:nvPr/>
        </p:nvSpPr>
        <p:spPr>
          <a:xfrm>
            <a:off x="1146442" y="3467663"/>
            <a:ext cx="2605184" cy="72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>
              <a:spcBef>
                <a:spcPts val="8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0DB3A0AA-42B0-2E1B-03B9-BFD4596B2C59}"/>
              </a:ext>
            </a:extLst>
          </p:cNvPr>
          <p:cNvSpPr/>
          <p:nvPr/>
        </p:nvSpPr>
        <p:spPr>
          <a:xfrm>
            <a:off x="2149009" y="3561109"/>
            <a:ext cx="371897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>
                <a:solidFill>
                  <a:schemeClr val="accent2"/>
                </a:solidFill>
                <a:latin typeface="+mj-lt"/>
              </a:rPr>
              <a:t>Q1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7888472-5CDE-1238-BD39-331B9829CDC0}"/>
              </a:ext>
            </a:extLst>
          </p:cNvPr>
          <p:cNvSpPr/>
          <p:nvPr/>
        </p:nvSpPr>
        <p:spPr>
          <a:xfrm>
            <a:off x="4929470" y="3561109"/>
            <a:ext cx="371897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>
                <a:solidFill>
                  <a:schemeClr val="accent2"/>
                </a:solidFill>
                <a:latin typeface="+mj-lt"/>
              </a:rPr>
              <a:t>Q2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2B21E0F-6C35-6DAC-9A27-AD53B2F6CF7F}"/>
              </a:ext>
            </a:extLst>
          </p:cNvPr>
          <p:cNvSpPr/>
          <p:nvPr/>
        </p:nvSpPr>
        <p:spPr>
          <a:xfrm>
            <a:off x="7595246" y="3561109"/>
            <a:ext cx="371897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>
                <a:solidFill>
                  <a:schemeClr val="accent2"/>
                </a:solidFill>
                <a:latin typeface="+mj-lt"/>
              </a:rPr>
              <a:t>Q3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6957ACC-EB78-10BE-B4AF-9496AA61D67E}"/>
              </a:ext>
            </a:extLst>
          </p:cNvPr>
          <p:cNvSpPr/>
          <p:nvPr/>
        </p:nvSpPr>
        <p:spPr>
          <a:xfrm>
            <a:off x="10261022" y="3561109"/>
            <a:ext cx="371897" cy="33855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>
                <a:solidFill>
                  <a:schemeClr val="accent2"/>
                </a:solidFill>
                <a:latin typeface="+mj-lt"/>
              </a:rPr>
              <a:t>Q4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A93DC45-DAB5-9911-FEFA-65048DFAD87B}"/>
              </a:ext>
            </a:extLst>
          </p:cNvPr>
          <p:cNvSpPr/>
          <p:nvPr/>
        </p:nvSpPr>
        <p:spPr>
          <a:xfrm flipV="1">
            <a:off x="1149784" y="3467661"/>
            <a:ext cx="2601841" cy="720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>
              <a:spcBef>
                <a:spcPts val="8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7130003-FC39-832C-6BDF-049B5EE98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901785"/>
            <a:ext cx="2088646" cy="54826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7DED93-64F0-ADA1-1D24-90B5633CC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3664"/>
              </p:ext>
            </p:extLst>
          </p:nvPr>
        </p:nvGraphicFramePr>
        <p:xfrm>
          <a:off x="8400256" y="72396"/>
          <a:ext cx="3744416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9865364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15595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Informal document No.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GRSG-125-36-Rev.1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5595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(122 GRSG, 27-31 March 2023</a:t>
                      </a:r>
                    </a:p>
                    <a:p>
                      <a:pPr marL="315595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Agenda item 10(c)).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04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068473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6030C8-C21A-4068-98AD-32BF01A6A41F}">
  <ds:schemaRefs>
    <ds:schemaRef ds:uri="http://purl.org/dc/elements/1.1/"/>
    <ds:schemaRef ds:uri="http://schemas.microsoft.com/office/2006/documentManagement/types"/>
    <ds:schemaRef ds:uri="e34b8fb6-8336-4264-93cb-744c0f0e928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5afc812-6b0b-4f96-a412-b1f6cdf2b664"/>
    <ds:schemaRef ds:uri="http://schemas.microsoft.com/office/2006/metadata/properties"/>
    <ds:schemaRef ds:uri="http://www.w3.org/XML/1998/namespace"/>
    <ds:schemaRef ds:uri="071dd5f1-f561-491b-a890-52adf4ed2c51"/>
    <ds:schemaRef ds:uri="f0c99ee1-4fa8-4b52-b287-b9b07dfc45ab"/>
    <ds:schemaRef ds:uri="985ec44e-1bab-4c0b-9df0-6ba128686fc9"/>
    <ds:schemaRef ds:uri="acccb6d4-dbe5-46d2-b4d3-5733603d8cc6"/>
  </ds:schemaRefs>
</ds:datastoreItem>
</file>

<file path=customXml/itemProps2.xml><?xml version="1.0" encoding="utf-8"?>
<ds:datastoreItem xmlns:ds="http://schemas.openxmlformats.org/officeDocument/2006/customXml" ds:itemID="{94230F31-59E9-497C-8DC2-53AF2044E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BA23B9-97E9-4895-9DBB-E1263D5E5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66</TotalTime>
  <Words>236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Masque présentation OICA</vt:lpstr>
      <vt:lpstr>IWG HD-EDR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EG</cp:lastModifiedBy>
  <cp:revision>95</cp:revision>
  <cp:lastPrinted>2021-11-06T18:07:56Z</cp:lastPrinted>
  <dcterms:created xsi:type="dcterms:W3CDTF">2018-05-24T09:21:32Z</dcterms:created>
  <dcterms:modified xsi:type="dcterms:W3CDTF">2023-03-30T15:14:30Z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2021-02-08T14:54:46Z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002b8536-28d2-4fa3-9ac8-000094be7580</vt:lpwstr>
  </property>
  <property fmtid="{D5CDD505-2E9C-101B-9397-08002B2CF9AE}" pid="9" name="MSIP_Label_fd1c0902-ed92-4fed-896d-2e7725de02d4_ContentBits">
    <vt:lpwstr>2</vt:lpwstr>
  </property>
  <property fmtid="{D5CDD505-2E9C-101B-9397-08002B2CF9AE}" pid="10" name="MSIP_Label_19540963-e559-4020-8a90-fe8a502c2801_Enabled">
    <vt:lpwstr>true</vt:lpwstr>
  </property>
  <property fmtid="{D5CDD505-2E9C-101B-9397-08002B2CF9AE}" pid="11" name="MSIP_Label_19540963-e559-4020-8a90-fe8a502c2801_SetDate">
    <vt:lpwstr>2022-02-15T17:07:01Z</vt:lpwstr>
  </property>
  <property fmtid="{D5CDD505-2E9C-101B-9397-08002B2CF9AE}" pid="12" name="MSIP_Label_19540963-e559-4020-8a90-fe8a502c2801_Method">
    <vt:lpwstr>Standard</vt:lpwstr>
  </property>
  <property fmtid="{D5CDD505-2E9C-101B-9397-08002B2CF9AE}" pid="13" name="MSIP_Label_19540963-e559-4020-8a90-fe8a502c2801_Name">
    <vt:lpwstr>19540963-e559-4020-8a90-fe8a502c2801</vt:lpwstr>
  </property>
  <property fmtid="{D5CDD505-2E9C-101B-9397-08002B2CF9AE}" pid="14" name="MSIP_Label_19540963-e559-4020-8a90-fe8a502c2801_SiteId">
    <vt:lpwstr>f25493ae-1c98-41d7-8a33-0be75f5fe603</vt:lpwstr>
  </property>
  <property fmtid="{D5CDD505-2E9C-101B-9397-08002B2CF9AE}" pid="15" name="MSIP_Label_19540963-e559-4020-8a90-fe8a502c2801_ActionId">
    <vt:lpwstr>1feeb522-75ea-48e3-bcde-afb463c77c48</vt:lpwstr>
  </property>
  <property fmtid="{D5CDD505-2E9C-101B-9397-08002B2CF9AE}" pid="16" name="MSIP_Label_19540963-e559-4020-8a90-fe8a502c2801_ContentBits">
    <vt:lpwstr>0</vt:lpwstr>
  </property>
  <property fmtid="{D5CDD505-2E9C-101B-9397-08002B2CF9AE}" pid="17" name="MediaServiceImageTags">
    <vt:lpwstr/>
  </property>
</Properties>
</file>