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13" r:id="rId5"/>
    <p:sldId id="314" r:id="rId6"/>
    <p:sldId id="315" r:id="rId7"/>
    <p:sldId id="316" r:id="rId8"/>
    <p:sldId id="31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96B"/>
    <a:srgbClr val="0049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1D14F5-B18A-BF46-8B69-82DE2D2F7C32}" v="83" dt="2022-10-17T08:54:10.199"/>
    <p1510:client id="{F5F1963E-1D7C-4112-A5E9-71AA2DC2D6D6}" vWet="4" dt="2022-10-17T08:53:53.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Henry Hartley" userId="775dfa5c-17ac-4d89-84af-4c18e9b7dd62" providerId="ADAL" clId="{D2AAC1B3-BFEC-5D45-BA34-39C12CE94F29}"/>
    <pc:docChg chg="undo custSel addSld delSld modSld">
      <pc:chgData name="Thomas Henry Hartley" userId="775dfa5c-17ac-4d89-84af-4c18e9b7dd62" providerId="ADAL" clId="{D2AAC1B3-BFEC-5D45-BA34-39C12CE94F29}" dt="2022-10-13T07:31:12.403" v="3490" actId="20577"/>
      <pc:docMkLst>
        <pc:docMk/>
      </pc:docMkLst>
      <pc:sldChg chg="addSp delSp modSp mod">
        <pc:chgData name="Thomas Henry Hartley" userId="775dfa5c-17ac-4d89-84af-4c18e9b7dd62" providerId="ADAL" clId="{D2AAC1B3-BFEC-5D45-BA34-39C12CE94F29}" dt="2022-10-11T13:29:43.017" v="125" actId="1076"/>
        <pc:sldMkLst>
          <pc:docMk/>
          <pc:sldMk cId="2365219903" sldId="313"/>
        </pc:sldMkLst>
        <pc:spChg chg="add del mod">
          <ac:chgData name="Thomas Henry Hartley" userId="775dfa5c-17ac-4d89-84af-4c18e9b7dd62" providerId="ADAL" clId="{D2AAC1B3-BFEC-5D45-BA34-39C12CE94F29}" dt="2022-10-11T13:24:18.008" v="35"/>
          <ac:spMkLst>
            <pc:docMk/>
            <pc:sldMk cId="2365219903" sldId="313"/>
            <ac:spMk id="2" creationId="{B9D083D9-C08E-6F54-0497-6A1E230F8E53}"/>
          </ac:spMkLst>
        </pc:spChg>
        <pc:spChg chg="add mod">
          <ac:chgData name="Thomas Henry Hartley" userId="775dfa5c-17ac-4d89-84af-4c18e9b7dd62" providerId="ADAL" clId="{D2AAC1B3-BFEC-5D45-BA34-39C12CE94F29}" dt="2022-10-11T13:29:43.017" v="125" actId="1076"/>
          <ac:spMkLst>
            <pc:docMk/>
            <pc:sldMk cId="2365219903" sldId="313"/>
            <ac:spMk id="3" creationId="{2D673CAA-DDDB-A568-3427-10E7574A7220}"/>
          </ac:spMkLst>
        </pc:spChg>
        <pc:spChg chg="mod">
          <ac:chgData name="Thomas Henry Hartley" userId="775dfa5c-17ac-4d89-84af-4c18e9b7dd62" providerId="ADAL" clId="{D2AAC1B3-BFEC-5D45-BA34-39C12CE94F29}" dt="2022-10-11T13:23:41.412" v="29" actId="20577"/>
          <ac:spMkLst>
            <pc:docMk/>
            <pc:sldMk cId="2365219903" sldId="313"/>
            <ac:spMk id="30" creationId="{BCDF26CA-CBB2-446E-8281-1107CEB2AB5B}"/>
          </ac:spMkLst>
        </pc:spChg>
        <pc:spChg chg="mod">
          <ac:chgData name="Thomas Henry Hartley" userId="775dfa5c-17ac-4d89-84af-4c18e9b7dd62" providerId="ADAL" clId="{D2AAC1B3-BFEC-5D45-BA34-39C12CE94F29}" dt="2022-10-11T13:25:05.460" v="104" actId="403"/>
          <ac:spMkLst>
            <pc:docMk/>
            <pc:sldMk cId="2365219903" sldId="313"/>
            <ac:spMk id="31" creationId="{EAAB389A-F554-4D9C-99E8-D2BBEEAD6E80}"/>
          </ac:spMkLst>
        </pc:spChg>
      </pc:sldChg>
      <pc:sldChg chg="del">
        <pc:chgData name="Thomas Henry Hartley" userId="775dfa5c-17ac-4d89-84af-4c18e9b7dd62" providerId="ADAL" clId="{D2AAC1B3-BFEC-5D45-BA34-39C12CE94F29}" dt="2022-10-11T13:25:19.617" v="105" actId="2696"/>
        <pc:sldMkLst>
          <pc:docMk/>
          <pc:sldMk cId="1080125136" sldId="314"/>
        </pc:sldMkLst>
      </pc:sldChg>
      <pc:sldChg chg="addSp delSp modSp add mod modNotesTx">
        <pc:chgData name="Thomas Henry Hartley" userId="775dfa5c-17ac-4d89-84af-4c18e9b7dd62" providerId="ADAL" clId="{D2AAC1B3-BFEC-5D45-BA34-39C12CE94F29}" dt="2022-10-13T07:31:12.403" v="3490" actId="20577"/>
        <pc:sldMkLst>
          <pc:docMk/>
          <pc:sldMk cId="4107346637" sldId="314"/>
        </pc:sldMkLst>
        <pc:spChg chg="add del mod">
          <ac:chgData name="Thomas Henry Hartley" userId="775dfa5c-17ac-4d89-84af-4c18e9b7dd62" providerId="ADAL" clId="{D2AAC1B3-BFEC-5D45-BA34-39C12CE94F29}" dt="2022-10-11T13:28:15.963" v="115"/>
          <ac:spMkLst>
            <pc:docMk/>
            <pc:sldMk cId="4107346637" sldId="314"/>
            <ac:spMk id="2" creationId="{7270D41C-EE42-2B72-A4D8-730F737E3107}"/>
          </ac:spMkLst>
        </pc:spChg>
        <pc:spChg chg="add mod">
          <ac:chgData name="Thomas Henry Hartley" userId="775dfa5c-17ac-4d89-84af-4c18e9b7dd62" providerId="ADAL" clId="{D2AAC1B3-BFEC-5D45-BA34-39C12CE94F29}" dt="2022-10-13T07:31:12.403" v="3490" actId="20577"/>
          <ac:spMkLst>
            <pc:docMk/>
            <pc:sldMk cId="4107346637" sldId="314"/>
            <ac:spMk id="2" creationId="{CBC0BEDA-44F2-9FEC-B1CC-2F7BE3B6A96C}"/>
          </ac:spMkLst>
        </pc:spChg>
        <pc:spChg chg="add del mod">
          <ac:chgData name="Thomas Henry Hartley" userId="775dfa5c-17ac-4d89-84af-4c18e9b7dd62" providerId="ADAL" clId="{D2AAC1B3-BFEC-5D45-BA34-39C12CE94F29}" dt="2022-10-11T13:28:37.467" v="119"/>
          <ac:spMkLst>
            <pc:docMk/>
            <pc:sldMk cId="4107346637" sldId="314"/>
            <ac:spMk id="3" creationId="{85544F85-A9B8-0C62-A215-043A37124ADA}"/>
          </ac:spMkLst>
        </pc:spChg>
        <pc:spChg chg="add del mod">
          <ac:chgData name="Thomas Henry Hartley" userId="775dfa5c-17ac-4d89-84af-4c18e9b7dd62" providerId="ADAL" clId="{D2AAC1B3-BFEC-5D45-BA34-39C12CE94F29}" dt="2022-10-11T13:28:38.512" v="121"/>
          <ac:spMkLst>
            <pc:docMk/>
            <pc:sldMk cId="4107346637" sldId="314"/>
            <ac:spMk id="5" creationId="{86CA73FC-4E30-37DA-5A05-6186DD351C11}"/>
          </ac:spMkLst>
        </pc:spChg>
        <pc:spChg chg="add del mod">
          <ac:chgData name="Thomas Henry Hartley" userId="775dfa5c-17ac-4d89-84af-4c18e9b7dd62" providerId="ADAL" clId="{D2AAC1B3-BFEC-5D45-BA34-39C12CE94F29}" dt="2022-10-11T13:29:49.435" v="126" actId="478"/>
          <ac:spMkLst>
            <pc:docMk/>
            <pc:sldMk cId="4107346637" sldId="314"/>
            <ac:spMk id="6" creationId="{033931B9-ECC0-BC9E-3292-450E9CD54AE9}"/>
          </ac:spMkLst>
        </pc:spChg>
        <pc:spChg chg="add mod">
          <ac:chgData name="Thomas Henry Hartley" userId="775dfa5c-17ac-4d89-84af-4c18e9b7dd62" providerId="ADAL" clId="{D2AAC1B3-BFEC-5D45-BA34-39C12CE94F29}" dt="2022-10-11T13:29:58.588" v="127"/>
          <ac:spMkLst>
            <pc:docMk/>
            <pc:sldMk cId="4107346637" sldId="314"/>
            <ac:spMk id="7" creationId="{7DA1A9A4-7DC0-1905-20AE-76E166C48E4E}"/>
          </ac:spMkLst>
        </pc:spChg>
        <pc:spChg chg="del">
          <ac:chgData name="Thomas Henry Hartley" userId="775dfa5c-17ac-4d89-84af-4c18e9b7dd62" providerId="ADAL" clId="{D2AAC1B3-BFEC-5D45-BA34-39C12CE94F29}" dt="2022-10-11T13:27:14.097" v="107" actId="478"/>
          <ac:spMkLst>
            <pc:docMk/>
            <pc:sldMk cId="4107346637" sldId="314"/>
            <ac:spMk id="31" creationId="{EAAB389A-F554-4D9C-99E8-D2BBEEAD6E80}"/>
          </ac:spMkLst>
        </pc:spChg>
      </pc:sldChg>
      <pc:sldChg chg="del">
        <pc:chgData name="Thomas Henry Hartley" userId="775dfa5c-17ac-4d89-84af-4c18e9b7dd62" providerId="ADAL" clId="{D2AAC1B3-BFEC-5D45-BA34-39C12CE94F29}" dt="2022-10-11T13:25:19.617" v="105" actId="2696"/>
        <pc:sldMkLst>
          <pc:docMk/>
          <pc:sldMk cId="751596951" sldId="315"/>
        </pc:sldMkLst>
      </pc:sldChg>
      <pc:sldChg chg="addSp delSp modSp add mod">
        <pc:chgData name="Thomas Henry Hartley" userId="775dfa5c-17ac-4d89-84af-4c18e9b7dd62" providerId="ADAL" clId="{D2AAC1B3-BFEC-5D45-BA34-39C12CE94F29}" dt="2022-10-12T14:10:27.604" v="3266" actId="20577"/>
        <pc:sldMkLst>
          <pc:docMk/>
          <pc:sldMk cId="2241294543" sldId="315"/>
        </pc:sldMkLst>
        <pc:spChg chg="add del mod">
          <ac:chgData name="Thomas Henry Hartley" userId="775dfa5c-17ac-4d89-84af-4c18e9b7dd62" providerId="ADAL" clId="{D2AAC1B3-BFEC-5D45-BA34-39C12CE94F29}" dt="2022-10-12T09:24:51.596" v="2935" actId="478"/>
          <ac:spMkLst>
            <pc:docMk/>
            <pc:sldMk cId="2241294543" sldId="315"/>
            <ac:spMk id="2" creationId="{65FE0909-FA80-A26E-AAFF-F30374D19894}"/>
          </ac:spMkLst>
        </pc:spChg>
        <pc:spChg chg="add mod">
          <ac:chgData name="Thomas Henry Hartley" userId="775dfa5c-17ac-4d89-84af-4c18e9b7dd62" providerId="ADAL" clId="{D2AAC1B3-BFEC-5D45-BA34-39C12CE94F29}" dt="2022-10-12T14:10:27.604" v="3266" actId="20577"/>
          <ac:spMkLst>
            <pc:docMk/>
            <pc:sldMk cId="2241294543" sldId="315"/>
            <ac:spMk id="3" creationId="{55321935-7BB1-EE33-EB62-B1B1A3C180FB}"/>
          </ac:spMkLst>
        </pc:spChg>
        <pc:picChg chg="add del mod">
          <ac:chgData name="Thomas Henry Hartley" userId="775dfa5c-17ac-4d89-84af-4c18e9b7dd62" providerId="ADAL" clId="{D2AAC1B3-BFEC-5D45-BA34-39C12CE94F29}" dt="2022-10-11T13:36:08.651" v="158" actId="478"/>
          <ac:picMkLst>
            <pc:docMk/>
            <pc:sldMk cId="2241294543" sldId="315"/>
            <ac:picMk id="3" creationId="{1165A28A-BB4D-2AF7-316A-50AD3F69CC21}"/>
          </ac:picMkLst>
        </pc:picChg>
        <pc:picChg chg="add mod">
          <ac:chgData name="Thomas Henry Hartley" userId="775dfa5c-17ac-4d89-84af-4c18e9b7dd62" providerId="ADAL" clId="{D2AAC1B3-BFEC-5D45-BA34-39C12CE94F29}" dt="2022-10-11T13:37:09.160" v="165" actId="1076"/>
          <ac:picMkLst>
            <pc:docMk/>
            <pc:sldMk cId="2241294543" sldId="315"/>
            <ac:picMk id="5" creationId="{BAAF4B30-08EC-FF70-20EB-BCADC44C8058}"/>
          </ac:picMkLst>
        </pc:picChg>
      </pc:sldChg>
      <pc:sldChg chg="addSp delSp modSp add mod modNotesTx">
        <pc:chgData name="Thomas Henry Hartley" userId="775dfa5c-17ac-4d89-84af-4c18e9b7dd62" providerId="ADAL" clId="{D2AAC1B3-BFEC-5D45-BA34-39C12CE94F29}" dt="2022-10-13T07:30:58.884" v="3489" actId="113"/>
        <pc:sldMkLst>
          <pc:docMk/>
          <pc:sldMk cId="2581083176" sldId="316"/>
        </pc:sldMkLst>
        <pc:spChg chg="add mod">
          <ac:chgData name="Thomas Henry Hartley" userId="775dfa5c-17ac-4d89-84af-4c18e9b7dd62" providerId="ADAL" clId="{D2AAC1B3-BFEC-5D45-BA34-39C12CE94F29}" dt="2022-10-13T07:30:58.884" v="3489" actId="113"/>
          <ac:spMkLst>
            <pc:docMk/>
            <pc:sldMk cId="2581083176" sldId="316"/>
            <ac:spMk id="2" creationId="{D6B5A769-9538-CDC3-04D5-23543AD12033}"/>
          </ac:spMkLst>
        </pc:spChg>
        <pc:spChg chg="add mod">
          <ac:chgData name="Thomas Henry Hartley" userId="775dfa5c-17ac-4d89-84af-4c18e9b7dd62" providerId="ADAL" clId="{D2AAC1B3-BFEC-5D45-BA34-39C12CE94F29}" dt="2022-10-13T07:30:53.051" v="3477" actId="1076"/>
          <ac:spMkLst>
            <pc:docMk/>
            <pc:sldMk cId="2581083176" sldId="316"/>
            <ac:spMk id="3" creationId="{C02BBFE7-EEBB-3767-154A-B4F7DEC4F679}"/>
          </ac:spMkLst>
        </pc:spChg>
        <pc:spChg chg="add del mod">
          <ac:chgData name="Thomas Henry Hartley" userId="775dfa5c-17ac-4d89-84af-4c18e9b7dd62" providerId="ADAL" clId="{D2AAC1B3-BFEC-5D45-BA34-39C12CE94F29}" dt="2022-10-11T13:50:15.085" v="319" actId="478"/>
          <ac:spMkLst>
            <pc:docMk/>
            <pc:sldMk cId="2581083176" sldId="316"/>
            <ac:spMk id="5" creationId="{ED13F461-D0D7-BBF1-69E4-24D01E9F031C}"/>
          </ac:spMkLst>
        </pc:spChg>
        <pc:spChg chg="add mod">
          <ac:chgData name="Thomas Henry Hartley" userId="775dfa5c-17ac-4d89-84af-4c18e9b7dd62" providerId="ADAL" clId="{D2AAC1B3-BFEC-5D45-BA34-39C12CE94F29}" dt="2022-10-13T07:30:46.858" v="3476" actId="1076"/>
          <ac:spMkLst>
            <pc:docMk/>
            <pc:sldMk cId="2581083176" sldId="316"/>
            <ac:spMk id="6" creationId="{53108C6A-E9EE-E17F-7DAE-D4B23B397060}"/>
          </ac:spMkLst>
        </pc:spChg>
      </pc:sldChg>
      <pc:sldChg chg="del">
        <pc:chgData name="Thomas Henry Hartley" userId="775dfa5c-17ac-4d89-84af-4c18e9b7dd62" providerId="ADAL" clId="{D2AAC1B3-BFEC-5D45-BA34-39C12CE94F29}" dt="2022-10-11T13:25:19.617" v="105" actId="2696"/>
        <pc:sldMkLst>
          <pc:docMk/>
          <pc:sldMk cId="3819347903" sldId="316"/>
        </pc:sldMkLst>
      </pc:sldChg>
      <pc:sldChg chg="addSp delSp modSp add mod">
        <pc:chgData name="Thomas Henry Hartley" userId="775dfa5c-17ac-4d89-84af-4c18e9b7dd62" providerId="ADAL" clId="{D2AAC1B3-BFEC-5D45-BA34-39C12CE94F29}" dt="2022-10-12T14:18:42.533" v="3437" actId="20577"/>
        <pc:sldMkLst>
          <pc:docMk/>
          <pc:sldMk cId="223992221" sldId="317"/>
        </pc:sldMkLst>
        <pc:spChg chg="add del">
          <ac:chgData name="Thomas Henry Hartley" userId="775dfa5c-17ac-4d89-84af-4c18e9b7dd62" providerId="ADAL" clId="{D2AAC1B3-BFEC-5D45-BA34-39C12CE94F29}" dt="2022-10-12T08:08:41.199" v="657" actId="478"/>
          <ac:spMkLst>
            <pc:docMk/>
            <pc:sldMk cId="223992221" sldId="317"/>
            <ac:spMk id="3" creationId="{CC4FD620-86CE-C75F-6EE7-A1CEF32F3C3F}"/>
          </ac:spMkLst>
        </pc:spChg>
        <pc:spChg chg="add del mod">
          <ac:chgData name="Thomas Henry Hartley" userId="775dfa5c-17ac-4d89-84af-4c18e9b7dd62" providerId="ADAL" clId="{D2AAC1B3-BFEC-5D45-BA34-39C12CE94F29}" dt="2022-10-12T09:10:35.825" v="1327" actId="478"/>
          <ac:spMkLst>
            <pc:docMk/>
            <pc:sldMk cId="223992221" sldId="317"/>
            <ac:spMk id="5" creationId="{C9F20508-D6E2-A541-46BA-AC228794C31B}"/>
          </ac:spMkLst>
        </pc:spChg>
        <pc:spChg chg="add mod">
          <ac:chgData name="Thomas Henry Hartley" userId="775dfa5c-17ac-4d89-84af-4c18e9b7dd62" providerId="ADAL" clId="{D2AAC1B3-BFEC-5D45-BA34-39C12CE94F29}" dt="2022-10-12T14:18:42.533" v="3437" actId="20577"/>
          <ac:spMkLst>
            <pc:docMk/>
            <pc:sldMk cId="223992221" sldId="317"/>
            <ac:spMk id="6" creationId="{34096F6B-B9BD-3196-A675-CD0941040B64}"/>
          </ac:spMkLst>
        </pc:spChg>
      </pc:sldChg>
      <pc:sldChg chg="del">
        <pc:chgData name="Thomas Henry Hartley" userId="775dfa5c-17ac-4d89-84af-4c18e9b7dd62" providerId="ADAL" clId="{D2AAC1B3-BFEC-5D45-BA34-39C12CE94F29}" dt="2022-10-11T13:25:19.617" v="105" actId="2696"/>
        <pc:sldMkLst>
          <pc:docMk/>
          <pc:sldMk cId="3506309869" sldId="317"/>
        </pc:sldMkLst>
      </pc:sldChg>
      <pc:sldChg chg="del">
        <pc:chgData name="Thomas Henry Hartley" userId="775dfa5c-17ac-4d89-84af-4c18e9b7dd62" providerId="ADAL" clId="{D2AAC1B3-BFEC-5D45-BA34-39C12CE94F29}" dt="2022-10-11T13:25:19.617" v="105" actId="2696"/>
        <pc:sldMkLst>
          <pc:docMk/>
          <pc:sldMk cId="3223843070" sldId="318"/>
        </pc:sldMkLst>
      </pc:sldChg>
      <pc:sldChg chg="del">
        <pc:chgData name="Thomas Henry Hartley" userId="775dfa5c-17ac-4d89-84af-4c18e9b7dd62" providerId="ADAL" clId="{D2AAC1B3-BFEC-5D45-BA34-39C12CE94F29}" dt="2022-10-11T13:25:19.617" v="105" actId="2696"/>
        <pc:sldMkLst>
          <pc:docMk/>
          <pc:sldMk cId="3911312065" sldId="319"/>
        </pc:sldMkLst>
      </pc:sldChg>
      <pc:sldChg chg="del">
        <pc:chgData name="Thomas Henry Hartley" userId="775dfa5c-17ac-4d89-84af-4c18e9b7dd62" providerId="ADAL" clId="{D2AAC1B3-BFEC-5D45-BA34-39C12CE94F29}" dt="2022-10-11T13:25:19.617" v="105" actId="2696"/>
        <pc:sldMkLst>
          <pc:docMk/>
          <pc:sldMk cId="3752413436" sldId="320"/>
        </pc:sldMkLst>
      </pc:sldChg>
      <pc:sldChg chg="del">
        <pc:chgData name="Thomas Henry Hartley" userId="775dfa5c-17ac-4d89-84af-4c18e9b7dd62" providerId="ADAL" clId="{D2AAC1B3-BFEC-5D45-BA34-39C12CE94F29}" dt="2022-10-11T13:25:19.617" v="105" actId="2696"/>
        <pc:sldMkLst>
          <pc:docMk/>
          <pc:sldMk cId="2912397288" sldId="321"/>
        </pc:sldMkLst>
      </pc:sldChg>
      <pc:sldChg chg="del">
        <pc:chgData name="Thomas Henry Hartley" userId="775dfa5c-17ac-4d89-84af-4c18e9b7dd62" providerId="ADAL" clId="{D2AAC1B3-BFEC-5D45-BA34-39C12CE94F29}" dt="2022-10-11T13:25:19.617" v="105" actId="2696"/>
        <pc:sldMkLst>
          <pc:docMk/>
          <pc:sldMk cId="540850897" sldId="326"/>
        </pc:sldMkLst>
      </pc:sldChg>
      <pc:sldChg chg="del">
        <pc:chgData name="Thomas Henry Hartley" userId="775dfa5c-17ac-4d89-84af-4c18e9b7dd62" providerId="ADAL" clId="{D2AAC1B3-BFEC-5D45-BA34-39C12CE94F29}" dt="2022-10-11T13:25:19.617" v="105" actId="2696"/>
        <pc:sldMkLst>
          <pc:docMk/>
          <pc:sldMk cId="2042370361" sldId="327"/>
        </pc:sldMkLst>
      </pc:sldChg>
      <pc:sldChg chg="del">
        <pc:chgData name="Thomas Henry Hartley" userId="775dfa5c-17ac-4d89-84af-4c18e9b7dd62" providerId="ADAL" clId="{D2AAC1B3-BFEC-5D45-BA34-39C12CE94F29}" dt="2022-10-11T13:25:19.617" v="105" actId="2696"/>
        <pc:sldMkLst>
          <pc:docMk/>
          <pc:sldMk cId="1557118505" sldId="328"/>
        </pc:sldMkLst>
      </pc:sldChg>
      <pc:sldChg chg="del">
        <pc:chgData name="Thomas Henry Hartley" userId="775dfa5c-17ac-4d89-84af-4c18e9b7dd62" providerId="ADAL" clId="{D2AAC1B3-BFEC-5D45-BA34-39C12CE94F29}" dt="2022-10-11T13:25:19.617" v="105" actId="2696"/>
        <pc:sldMkLst>
          <pc:docMk/>
          <pc:sldMk cId="1360536412" sldId="329"/>
        </pc:sldMkLst>
      </pc:sldChg>
      <pc:sldChg chg="del">
        <pc:chgData name="Thomas Henry Hartley" userId="775dfa5c-17ac-4d89-84af-4c18e9b7dd62" providerId="ADAL" clId="{D2AAC1B3-BFEC-5D45-BA34-39C12CE94F29}" dt="2022-10-11T13:25:19.617" v="105" actId="2696"/>
        <pc:sldMkLst>
          <pc:docMk/>
          <pc:sldMk cId="82402001" sldId="330"/>
        </pc:sldMkLst>
      </pc:sldChg>
    </pc:docChg>
  </pc:docChgLst>
  <pc:docChgLst>
    <pc:chgData name="Thomas Henry Hartley" userId="775dfa5c-17ac-4d89-84af-4c18e9b7dd62" providerId="ADAL" clId="{F5F1963E-1D7C-4112-A5E9-71AA2DC2D6D6}"/>
    <pc:docChg chg="modSld">
      <pc:chgData name="Thomas Henry Hartley" userId="775dfa5c-17ac-4d89-84af-4c18e9b7dd62" providerId="ADAL" clId="{F5F1963E-1D7C-4112-A5E9-71AA2DC2D6D6}" dt="2022-10-17T08:13:54.140" v="8" actId="20577"/>
      <pc:docMkLst>
        <pc:docMk/>
      </pc:docMkLst>
      <pc:sldChg chg="modSp mod modNotesTx">
        <pc:chgData name="Thomas Henry Hartley" userId="775dfa5c-17ac-4d89-84af-4c18e9b7dd62" providerId="ADAL" clId="{F5F1963E-1D7C-4112-A5E9-71AA2DC2D6D6}" dt="2022-10-17T08:13:54.140" v="8" actId="20577"/>
        <pc:sldMkLst>
          <pc:docMk/>
          <pc:sldMk cId="223992221" sldId="317"/>
        </pc:sldMkLst>
        <pc:spChg chg="mod">
          <ac:chgData name="Thomas Henry Hartley" userId="775dfa5c-17ac-4d89-84af-4c18e9b7dd62" providerId="ADAL" clId="{F5F1963E-1D7C-4112-A5E9-71AA2DC2D6D6}" dt="2022-10-17T07:53:39.728" v="3" actId="20577"/>
          <ac:spMkLst>
            <pc:docMk/>
            <pc:sldMk cId="223992221" sldId="317"/>
            <ac:spMk id="6" creationId="{34096F6B-B9BD-3196-A675-CD0941040B64}"/>
          </ac:spMkLst>
        </pc:spChg>
      </pc:sldChg>
    </pc:docChg>
  </pc:docChgLst>
  <pc:docChgLst>
    <pc:chgData name="Thomas Henry Hartley" userId="775dfa5c-17ac-4d89-84af-4c18e9b7dd62" providerId="ADAL" clId="{B61D14F5-B18A-BF46-8B69-82DE2D2F7C32}"/>
    <pc:docChg chg="custSel modSld">
      <pc:chgData name="Thomas Henry Hartley" userId="775dfa5c-17ac-4d89-84af-4c18e9b7dd62" providerId="ADAL" clId="{B61D14F5-B18A-BF46-8B69-82DE2D2F7C32}" dt="2022-10-17T08:54:10.199" v="7956" actId="20577"/>
      <pc:docMkLst>
        <pc:docMk/>
      </pc:docMkLst>
      <pc:sldChg chg="modNotesTx">
        <pc:chgData name="Thomas Henry Hartley" userId="775dfa5c-17ac-4d89-84af-4c18e9b7dd62" providerId="ADAL" clId="{B61D14F5-B18A-BF46-8B69-82DE2D2F7C32}" dt="2022-10-16T11:34:18.937" v="5330" actId="20577"/>
        <pc:sldMkLst>
          <pc:docMk/>
          <pc:sldMk cId="2365219903" sldId="313"/>
        </pc:sldMkLst>
      </pc:sldChg>
      <pc:sldChg chg="modNotesTx">
        <pc:chgData name="Thomas Henry Hartley" userId="775dfa5c-17ac-4d89-84af-4c18e9b7dd62" providerId="ADAL" clId="{B61D14F5-B18A-BF46-8B69-82DE2D2F7C32}" dt="2022-10-16T12:00:24.390" v="7108" actId="20577"/>
        <pc:sldMkLst>
          <pc:docMk/>
          <pc:sldMk cId="4107346637" sldId="314"/>
        </pc:sldMkLst>
      </pc:sldChg>
      <pc:sldChg chg="modNotesTx">
        <pc:chgData name="Thomas Henry Hartley" userId="775dfa5c-17ac-4d89-84af-4c18e9b7dd62" providerId="ADAL" clId="{B61D14F5-B18A-BF46-8B69-82DE2D2F7C32}" dt="2022-10-16T12:28:42.800" v="7879" actId="20577"/>
        <pc:sldMkLst>
          <pc:docMk/>
          <pc:sldMk cId="2241294543" sldId="315"/>
        </pc:sldMkLst>
      </pc:sldChg>
      <pc:sldChg chg="modNotesTx">
        <pc:chgData name="Thomas Henry Hartley" userId="775dfa5c-17ac-4d89-84af-4c18e9b7dd62" providerId="ADAL" clId="{B61D14F5-B18A-BF46-8B69-82DE2D2F7C32}" dt="2022-10-16T11:52:09.036" v="7088" actId="20577"/>
        <pc:sldMkLst>
          <pc:docMk/>
          <pc:sldMk cId="2581083176" sldId="316"/>
        </pc:sldMkLst>
      </pc:sldChg>
      <pc:sldChg chg="modNotesTx">
        <pc:chgData name="Thomas Henry Hartley" userId="775dfa5c-17ac-4d89-84af-4c18e9b7dd62" providerId="ADAL" clId="{B61D14F5-B18A-BF46-8B69-82DE2D2F7C32}" dt="2022-10-17T08:54:10.199" v="7956" actId="20577"/>
        <pc:sldMkLst>
          <pc:docMk/>
          <pc:sldMk cId="223992221" sldId="31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F45955-C7B7-42CA-B932-49FA62BEFDB6}" type="datetimeFigureOut">
              <a:rPr lang="en-GB" smtClean="0"/>
              <a:t>17/10/2022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B2180-E716-48AB-A67C-5A940B61A36B}" type="slidenum">
              <a:rPr lang="en-GB" smtClean="0"/>
              <a:t>‹#›</a:t>
            </a:fld>
            <a:endParaRPr lang="en-GB"/>
          </a:p>
        </p:txBody>
      </p:sp>
    </p:spTree>
    <p:extLst>
      <p:ext uri="{BB962C8B-B14F-4D97-AF65-F5344CB8AC3E}">
        <p14:creationId xmlns:p14="http://schemas.microsoft.com/office/powerpoint/2010/main" val="291474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a:t>To begin, I’m Thomas Hartley from the UK, an Intern with UN ECE, I’ve been with the team for 3 months and it’s a real pleasure to be here today speaking to you all about this important issue and opportunity for improvement.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i="1">
                <a:effectLst/>
                <a:latin typeface="Helvetica Neue Light" panose="02000403000000020004" pitchFamily="2" charset="0"/>
                <a:ea typeface="Helvetica Neue Light" panose="02000403000000020004" pitchFamily="2" charset="0"/>
                <a:cs typeface="Helvetica Neue" panose="02000503000000020004" pitchFamily="2" charset="0"/>
              </a:rPr>
              <a:t>To set the scene: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i="1">
                <a:effectLst/>
                <a:latin typeface="Helvetica Neue Light" panose="02000403000000020004" pitchFamily="2" charset="0"/>
                <a:ea typeface="Helvetica Neue Light" panose="02000403000000020004" pitchFamily="2" charset="0"/>
                <a:cs typeface="Helvetica Neue" panose="02000503000000020004" pitchFamily="2" charset="0"/>
              </a:rPr>
              <a:t> Members of the Steering Committee will have the opportunity of discussing the relevance of a gender perspective related to transport, health, and environment issues. The outcomes of the discussions could contribute to the preparation of the comprehensive pan-European strategy on transport, health, and the environment, as per the mandate from the Fifth High-level Meeting on Transport, Health and Environment’</a:t>
            </a:r>
          </a:p>
          <a:p>
            <a:pPr marL="171450" indent="-171450">
              <a:buFontTx/>
              <a:buChar char="-"/>
            </a:pPr>
            <a:endParaRPr lang="en-GB"/>
          </a:p>
        </p:txBody>
      </p:sp>
      <p:sp>
        <p:nvSpPr>
          <p:cNvPr id="4" name="Slide Number Placeholder 3"/>
          <p:cNvSpPr>
            <a:spLocks noGrp="1"/>
          </p:cNvSpPr>
          <p:nvPr>
            <p:ph type="sldNum" sz="quarter" idx="5"/>
          </p:nvPr>
        </p:nvSpPr>
        <p:spPr/>
        <p:txBody>
          <a:bodyPr/>
          <a:lstStyle/>
          <a:p>
            <a:fld id="{1A9913F6-735E-4B8C-A1DA-125DDCCC6272}" type="slidenum">
              <a:rPr lang="en-GB" smtClean="0"/>
              <a:t>1</a:t>
            </a:fld>
            <a:endParaRPr lang="en-GB"/>
          </a:p>
        </p:txBody>
      </p:sp>
    </p:spTree>
    <p:extLst>
      <p:ext uri="{BB962C8B-B14F-4D97-AF65-F5344CB8AC3E}">
        <p14:creationId xmlns:p14="http://schemas.microsoft.com/office/powerpoint/2010/main" val="3482622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i="0">
                <a:effectLst/>
                <a:latin typeface="Helvetica Neue Light" panose="02000403000000020004" pitchFamily="2" charset="0"/>
                <a:ea typeface="Helvetica Neue Light" panose="02000403000000020004" pitchFamily="2" charset="0"/>
                <a:cs typeface="Helvetica Neue" panose="02000503000000020004" pitchFamily="2" charset="0"/>
              </a:rPr>
              <a:t>I first want to extend my thanks to Amy Choi ,a previous colleague and consultant with UN ECE, who drafted the questions for this survey. The survey was sent out to member States and some related interested parties on the 14</a:t>
            </a:r>
            <a:r>
              <a:rPr lang="en-GB" sz="1200" i="0" baseline="30000">
                <a:effectLst/>
                <a:latin typeface="Helvetica Neue Light" panose="02000403000000020004" pitchFamily="2" charset="0"/>
                <a:ea typeface="Helvetica Neue Light" panose="02000403000000020004" pitchFamily="2" charset="0"/>
                <a:cs typeface="Helvetica Neue" panose="02000503000000020004" pitchFamily="2" charset="0"/>
              </a:rPr>
              <a:t>th</a:t>
            </a:r>
            <a:r>
              <a:rPr lang="en-GB" sz="1200" i="0">
                <a:effectLst/>
                <a:latin typeface="Helvetica Neue Light" panose="02000403000000020004" pitchFamily="2" charset="0"/>
                <a:ea typeface="Helvetica Neue Light" panose="02000403000000020004" pitchFamily="2" charset="0"/>
                <a:cs typeface="Helvetica Neue" panose="02000503000000020004" pitchFamily="2" charset="0"/>
              </a:rPr>
              <a:t> of September just over a month ago.</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200" i="0">
              <a:effectLst/>
              <a:latin typeface="Helvetica Neue Light" panose="02000403000000020004" pitchFamily="2" charset="0"/>
              <a:ea typeface="Helvetica Neue Light" panose="02000403000000020004" pitchFamily="2" charset="0"/>
              <a:cs typeface="Helvetica Neue" panose="02000503000000020004" pitchFamily="2" charset="0"/>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i="0">
                <a:effectLst/>
                <a:latin typeface="Helvetica Neue Light" panose="02000403000000020004" pitchFamily="2" charset="0"/>
                <a:ea typeface="Helvetica Neue Light" panose="02000403000000020004" pitchFamily="2" charset="0"/>
                <a:cs typeface="Helvetica Neue" panose="02000503000000020004" pitchFamily="2" charset="0"/>
              </a:rPr>
              <a:t>The survey consisted of two questions (along with others related to who was responding), these being:</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i="0">
                <a:effectLst/>
                <a:latin typeface="Helvetica Neue Light" panose="02000403000000020004" pitchFamily="2" charset="0"/>
                <a:ea typeface="Helvetica Neue Light" panose="02000403000000020004" pitchFamily="2" charset="0"/>
                <a:cs typeface="Helvetica Neue" panose="02000503000000020004" pitchFamily="2" charset="0"/>
              </a:rPr>
              <a:t>Do you have any policies, plans, programs or projects on transport, health and environment where gender has been integrated? Which ones?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i="0">
                <a:effectLst/>
                <a:latin typeface="Helvetica Neue Light" panose="02000403000000020004" pitchFamily="2" charset="0"/>
                <a:ea typeface="Helvetica Neue Light" panose="02000403000000020004" pitchFamily="2" charset="0"/>
                <a:cs typeface="Helvetica Neue" panose="02000503000000020004" pitchFamily="2" charset="0"/>
              </a:rPr>
              <a:t>And</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i="0">
                <a:effectLst/>
                <a:latin typeface="Helvetica Neue Light" panose="02000403000000020004" pitchFamily="2" charset="0"/>
                <a:ea typeface="Helvetica Neue Light" panose="02000403000000020004" pitchFamily="2" charset="0"/>
                <a:cs typeface="Helvetica Neue" panose="02000503000000020004" pitchFamily="2" charset="0"/>
              </a:rPr>
              <a:t>What are the barriers and gaps in integrating gender?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200" i="0">
              <a:effectLst/>
              <a:latin typeface="Helvetica Neue Light" panose="02000403000000020004" pitchFamily="2" charset="0"/>
              <a:ea typeface="Helvetica Neue Light" panose="02000403000000020004" pitchFamily="2" charset="0"/>
              <a:cs typeface="Helvetica Neue" panose="02000503000000020004" pitchFamily="2" charset="0"/>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400" i="0">
                <a:effectLst/>
                <a:latin typeface="Helvetica Neue Light" panose="02000403000000020004" pitchFamily="2" charset="0"/>
                <a:ea typeface="Helvetica Neue Light" panose="02000403000000020004" pitchFamily="2" charset="0"/>
                <a:cs typeface="Helvetica Neue" panose="02000503000000020004" pitchFamily="2" charset="0"/>
              </a:rPr>
              <a:t>The aim of the survey was to understand the current landscape (in a casual way) for gender integration in these sectors in member States</a:t>
            </a:r>
            <a:endParaRPr lang="en-GB" sz="1200" i="1">
              <a:effectLst/>
              <a:latin typeface="Helvetica Neue Light" panose="02000403000000020004" pitchFamily="2" charset="0"/>
              <a:ea typeface="Helvetica Neue Light" panose="02000403000000020004" pitchFamily="2" charset="0"/>
              <a:cs typeface="Helvetica Neue" panose="02000503000000020004" pitchFamily="2" charset="0"/>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i="1">
                <a:effectLst/>
                <a:latin typeface="Helvetica Neue Light" panose="02000403000000020004" pitchFamily="2" charset="0"/>
                <a:ea typeface="Helvetica Neue Light" panose="02000403000000020004" pitchFamily="2" charset="0"/>
                <a:cs typeface="Helvetica Neue" panose="02000503000000020004" pitchFamily="2" charset="0"/>
              </a:rPr>
              <a:t>We received 12 responses including from ITF who will be speaking later, and we are grateful to the member States that responded and helping provide this picture</a:t>
            </a:r>
            <a:endParaRPr lang="en-GB" sz="1600" i="1">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4" name="Slide Number Placeholder 3"/>
          <p:cNvSpPr>
            <a:spLocks noGrp="1"/>
          </p:cNvSpPr>
          <p:nvPr>
            <p:ph type="sldNum" sz="quarter" idx="5"/>
          </p:nvPr>
        </p:nvSpPr>
        <p:spPr/>
        <p:txBody>
          <a:bodyPr/>
          <a:lstStyle/>
          <a:p>
            <a:fld id="{1A9913F6-735E-4B8C-A1DA-125DDCCC6272}" type="slidenum">
              <a:rPr lang="en-GB" smtClean="0"/>
              <a:t>2</a:t>
            </a:fld>
            <a:endParaRPr lang="en-GB"/>
          </a:p>
        </p:txBody>
      </p:sp>
    </p:spTree>
    <p:extLst>
      <p:ext uri="{BB962C8B-B14F-4D97-AF65-F5344CB8AC3E}">
        <p14:creationId xmlns:p14="http://schemas.microsoft.com/office/powerpoint/2010/main" val="2736960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a:t>This was the first question of the survey and as you can see from the pie chart, 50% of respondents already have policies relating to transport, health and the environment where gender has been integrated.</a:t>
            </a:r>
          </a:p>
          <a:p>
            <a:pPr marL="171450" indent="-171450">
              <a:buFontTx/>
              <a:buChar char="-"/>
            </a:pPr>
            <a:endParaRPr lang="en-GB"/>
          </a:p>
          <a:p>
            <a:pPr marL="171450" indent="-171450">
              <a:buFontTx/>
              <a:buChar char="-"/>
            </a:pPr>
            <a:r>
              <a:rPr lang="en-GB"/>
              <a:t>The phrasing of this question caused some problems with respondents often stating that they had policies related to one of the three sectors that integrated gender but perhaps not the entire nexus.</a:t>
            </a:r>
          </a:p>
          <a:p>
            <a:pPr marL="171450" indent="-171450">
              <a:buFontTx/>
              <a:buChar char="-"/>
            </a:pPr>
            <a:endParaRPr lang="en-GB"/>
          </a:p>
          <a:p>
            <a:pPr marL="171450" indent="-171450">
              <a:buFontTx/>
              <a:buChar char="-"/>
            </a:pPr>
            <a:r>
              <a:rPr lang="en-GB"/>
              <a:t>To draw out two responses, we have chosen those of Portugal and Austria.</a:t>
            </a:r>
          </a:p>
          <a:p>
            <a:pPr marL="171450" indent="-171450">
              <a:buFontTx/>
              <a:buChar char="-"/>
            </a:pPr>
            <a:endParaRPr lang="en-GB"/>
          </a:p>
          <a:p>
            <a:pPr marL="628650" lvl="1" indent="-171450">
              <a:buFontTx/>
              <a:buChar char="-"/>
            </a:pPr>
            <a:r>
              <a:rPr lang="en-GB"/>
              <a:t>Portugal: The proposed National Walking Strategy addresses Gender issues – of particular relevance of THE PEP’s development of a Pan-European Walking Strategy – would be interested in hearing more about how this was done</a:t>
            </a:r>
          </a:p>
          <a:p>
            <a:pPr marL="628650" lvl="1" indent="-171450">
              <a:buFontTx/>
              <a:buChar char="-"/>
            </a:pPr>
            <a:endParaRPr lang="en-GB"/>
          </a:p>
          <a:p>
            <a:pPr marL="628650" lvl="1" indent="-171450">
              <a:buFontTx/>
              <a:buChar char="-"/>
            </a:pPr>
            <a:r>
              <a:rPr lang="en-GB"/>
              <a:t>Austria: Action Plan for Women’s Health includes 17 goals and 40 measures addressing the health of women in different life phases, including socioeconomic determinants such as poverty, access to transport, and social participation. Interesting example of the holistic way to think about gender disparities in health – would be interesting to hear more about this too.</a:t>
            </a:r>
          </a:p>
          <a:p>
            <a:pPr marL="1085850" lvl="2" indent="-171450">
              <a:buFontTx/>
              <a:buChar char="-"/>
            </a:pPr>
            <a:endParaRPr lang="en-GB"/>
          </a:p>
        </p:txBody>
      </p:sp>
      <p:sp>
        <p:nvSpPr>
          <p:cNvPr id="4" name="Slide Number Placeholder 3"/>
          <p:cNvSpPr>
            <a:spLocks noGrp="1"/>
          </p:cNvSpPr>
          <p:nvPr>
            <p:ph type="sldNum" sz="quarter" idx="5"/>
          </p:nvPr>
        </p:nvSpPr>
        <p:spPr/>
        <p:txBody>
          <a:bodyPr/>
          <a:lstStyle/>
          <a:p>
            <a:fld id="{1A9913F6-735E-4B8C-A1DA-125DDCCC6272}" type="slidenum">
              <a:rPr lang="en-GB" smtClean="0"/>
              <a:t>3</a:t>
            </a:fld>
            <a:endParaRPr lang="en-GB"/>
          </a:p>
        </p:txBody>
      </p:sp>
    </p:spTree>
    <p:extLst>
      <p:ext uri="{BB962C8B-B14F-4D97-AF65-F5344CB8AC3E}">
        <p14:creationId xmlns:p14="http://schemas.microsoft.com/office/powerpoint/2010/main" val="657983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a:t>In the framing of the question we asked for barriers or gaps; and in this slide I have attempted to split them out using that distinction. It is worth stating that there is a lot of overlap between what might be considered a barrier or a gap. I will not spend time individually discussing each of the items in the list in order not to spend too long on this slide.</a:t>
            </a:r>
          </a:p>
          <a:p>
            <a:pPr marL="171450" indent="-171450">
              <a:buFontTx/>
              <a:buChar char="-"/>
            </a:pPr>
            <a:endParaRPr lang="en-GB"/>
          </a:p>
          <a:p>
            <a:pPr marL="171450" indent="-171450">
              <a:buFontTx/>
              <a:buChar char="-"/>
            </a:pPr>
            <a:r>
              <a:rPr lang="en-GB"/>
              <a:t>Drawing attention to the ‘Novelty’ of gender considerations; this is important because it reflects that gender is more and more becoming an important consideration in public policy which gives momentum to the project of creating a more equitable country / system. It is important to capitalise on this momentum in developing effective policies. As the novelty of gender consideration wears off, not only is it important to maintain this momentum, but hopefully, barriers of a lack of awareness or domination of ‘male thinking’ and men in positions of power and influence should be changing.</a:t>
            </a:r>
          </a:p>
          <a:p>
            <a:pPr marL="171450" indent="-171450">
              <a:buFontTx/>
              <a:buChar char="-"/>
            </a:pPr>
            <a:endParaRPr lang="en-GB"/>
          </a:p>
          <a:p>
            <a:pPr marL="171450" indent="-171450">
              <a:buFontTx/>
              <a:buChar char="-"/>
            </a:pPr>
            <a:r>
              <a:rPr lang="en-GB"/>
              <a:t>On the gaps side, we see important and recognisable problems for a ‘new’ policy perspective and this is a lack of data on the extent and specifics of the problem, a lack of experience in introducing policies to deal with the problem, and then the wider problem of a lack of women in the transport sector which is a macro issue related to the lack of women studying STEM subjects among other reasons. </a:t>
            </a:r>
          </a:p>
          <a:p>
            <a:pPr marL="171450" indent="-171450">
              <a:buFontTx/>
              <a:buChar char="-"/>
            </a:pPr>
            <a:endParaRPr lang="en-GB"/>
          </a:p>
          <a:p>
            <a:pPr marL="171450" indent="-171450">
              <a:buFontTx/>
              <a:buChar char="-"/>
            </a:pPr>
            <a:r>
              <a:rPr lang="en-GB"/>
              <a:t>To conclude this slide; I ask you to reflect on your own country’s experiences and whether there is something obvious missing from these lists or solutions that you have found to overcome these problems. </a:t>
            </a:r>
          </a:p>
        </p:txBody>
      </p:sp>
      <p:sp>
        <p:nvSpPr>
          <p:cNvPr id="4" name="Slide Number Placeholder 3"/>
          <p:cNvSpPr>
            <a:spLocks noGrp="1"/>
          </p:cNvSpPr>
          <p:nvPr>
            <p:ph type="sldNum" sz="quarter" idx="5"/>
          </p:nvPr>
        </p:nvSpPr>
        <p:spPr/>
        <p:txBody>
          <a:bodyPr/>
          <a:lstStyle/>
          <a:p>
            <a:fld id="{1A9913F6-735E-4B8C-A1DA-125DDCCC6272}" type="slidenum">
              <a:rPr lang="en-GB" smtClean="0"/>
              <a:t>4</a:t>
            </a:fld>
            <a:endParaRPr lang="en-GB"/>
          </a:p>
        </p:txBody>
      </p:sp>
    </p:spTree>
    <p:extLst>
      <p:ext uri="{BB962C8B-B14F-4D97-AF65-F5344CB8AC3E}">
        <p14:creationId xmlns:p14="http://schemas.microsoft.com/office/powerpoint/2010/main" val="1412165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a:t>I extend a further thank you to those that took part in the survey, without whom we wouldn’t have any takeaways now.</a:t>
            </a:r>
          </a:p>
          <a:p>
            <a:pPr marL="171450" indent="-171450">
              <a:buFontTx/>
              <a:buChar char="-"/>
            </a:pPr>
            <a:endParaRPr lang="en-GB"/>
          </a:p>
          <a:p>
            <a:pPr marL="171450" indent="-171450">
              <a:buFontTx/>
              <a:buChar char="-"/>
            </a:pPr>
            <a:r>
              <a:rPr lang="en-GB"/>
              <a:t>We have identified three key takeaways</a:t>
            </a:r>
          </a:p>
          <a:p>
            <a:pPr marL="628650" lvl="1" indent="-171450">
              <a:buFontTx/>
              <a:buChar char="-"/>
            </a:pPr>
            <a:r>
              <a:rPr lang="en-GB"/>
              <a:t>The first relates to the nature of the survey and how best to improve soliciting information on this topic. There were only two questions in the survey and both were quite broad which left a broad scope for how member States responded. This has been useful in giving us high-level themes however, more detailed questions would have perhaps yielded more detailed answers/ To this end therefore, a potential action to considered is to include more focussed questions relating to the integration or interaction of gender in Transport, Health and Environment in the biannual THE PEP survey. </a:t>
            </a:r>
          </a:p>
          <a:p>
            <a:pPr marL="628650" lvl="1" indent="-171450">
              <a:buFontTx/>
              <a:buChar char="-"/>
            </a:pPr>
            <a:endParaRPr lang="en-GB"/>
          </a:p>
          <a:p>
            <a:pPr marL="628650" lvl="1" indent="-171450">
              <a:buFontTx/>
              <a:buChar char="-"/>
            </a:pPr>
            <a:r>
              <a:rPr lang="en-GB"/>
              <a:t>Secondly, a common response in the survey was a lack of data and research regarding the impact of gender in the concerned sectors – . This is also something that will be discussed in the future presentations in this workshop. A first potential action this point would be the dissemination of materials that concern the impact of gender in transport, heath and environment sectors and something that the secretariat is having ongoing discussions regarding internally.</a:t>
            </a:r>
          </a:p>
          <a:p>
            <a:pPr marL="628650" lvl="1" indent="-171450">
              <a:buFontTx/>
              <a:buChar char="-"/>
            </a:pPr>
            <a:endParaRPr lang="en-GB"/>
          </a:p>
          <a:p>
            <a:pPr marL="628650" lvl="1" indent="-171450">
              <a:buFontTx/>
              <a:buChar char="-"/>
            </a:pPr>
            <a:r>
              <a:rPr lang="en-GB"/>
              <a:t>Finally, the survey raised the fact that many member States feel that they lack the institutional capacity and/or experience of integrating specific gender considerations into policy. On this point, a potential action could be the sharing of best practises and experiences of such integration that member States can use as blueprints or inspiration for their own policies. The presentation from </a:t>
            </a:r>
            <a:r>
              <a:rPr lang="en-GB" err="1"/>
              <a:t>Biljiana</a:t>
            </a:r>
            <a:r>
              <a:rPr lang="en-GB"/>
              <a:t> is an example of this with the sharing of experience in Serbia. </a:t>
            </a:r>
          </a:p>
          <a:p>
            <a:pPr marL="628650" lvl="1" indent="-171450">
              <a:buFontTx/>
              <a:buChar char="-"/>
            </a:pPr>
            <a:endParaRPr lang="en-GB"/>
          </a:p>
          <a:p>
            <a:pPr marL="171450" lvl="0" indent="-171450">
              <a:buFontTx/>
              <a:buChar char="-"/>
            </a:pPr>
            <a:r>
              <a:rPr lang="en-GB"/>
              <a:t>Thank you for your time, and I hope that the information in this presentation has been interesting and I look forward to the following presentations and the discussions that follow. </a:t>
            </a:r>
          </a:p>
        </p:txBody>
      </p:sp>
      <p:sp>
        <p:nvSpPr>
          <p:cNvPr id="4" name="Slide Number Placeholder 3"/>
          <p:cNvSpPr>
            <a:spLocks noGrp="1"/>
          </p:cNvSpPr>
          <p:nvPr>
            <p:ph type="sldNum" sz="quarter" idx="5"/>
          </p:nvPr>
        </p:nvSpPr>
        <p:spPr/>
        <p:txBody>
          <a:bodyPr/>
          <a:lstStyle/>
          <a:p>
            <a:fld id="{1A9913F6-735E-4B8C-A1DA-125DDCCC6272}" type="slidenum">
              <a:rPr lang="en-GB" smtClean="0"/>
              <a:t>5</a:t>
            </a:fld>
            <a:endParaRPr lang="en-GB"/>
          </a:p>
        </p:txBody>
      </p:sp>
    </p:spTree>
    <p:extLst>
      <p:ext uri="{BB962C8B-B14F-4D97-AF65-F5344CB8AC3E}">
        <p14:creationId xmlns:p14="http://schemas.microsoft.com/office/powerpoint/2010/main" val="4048227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142A6-38F1-4FB0-9912-CD36ADB8DD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6BE9896-9036-46D9-B8D4-0071B95DF5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F44204-35F8-4A66-85A9-83D3CFAB4055}"/>
              </a:ext>
            </a:extLst>
          </p:cNvPr>
          <p:cNvSpPr>
            <a:spLocks noGrp="1"/>
          </p:cNvSpPr>
          <p:nvPr>
            <p:ph type="dt" sz="half" idx="10"/>
          </p:nvPr>
        </p:nvSpPr>
        <p:spPr/>
        <p:txBody>
          <a:bodyPr/>
          <a:lstStyle/>
          <a:p>
            <a:fld id="{03B677E1-8B8E-094B-B5F6-8F54458928BD}" type="datetime1">
              <a:rPr lang="en-GB" smtClean="0"/>
              <a:t>17/10/2022</a:t>
            </a:fld>
            <a:endParaRPr lang="en-GB"/>
          </a:p>
        </p:txBody>
      </p:sp>
      <p:sp>
        <p:nvSpPr>
          <p:cNvPr id="5" name="Footer Placeholder 4">
            <a:extLst>
              <a:ext uri="{FF2B5EF4-FFF2-40B4-BE49-F238E27FC236}">
                <a16:creationId xmlns:a16="http://schemas.microsoft.com/office/drawing/2014/main" id="{5E0089D9-9860-4701-85CA-22C06C6A41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3DD772-D63A-437D-BA38-FE8DF20FB288}"/>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130009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16D6D-825F-4F7B-BEB8-13289D7EE6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2B36AE-EF1A-48F8-9ECD-5850402DE8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E30FE6-392B-4A69-A7FA-81A974D99ADA}"/>
              </a:ext>
            </a:extLst>
          </p:cNvPr>
          <p:cNvSpPr>
            <a:spLocks noGrp="1"/>
          </p:cNvSpPr>
          <p:nvPr>
            <p:ph type="dt" sz="half" idx="10"/>
          </p:nvPr>
        </p:nvSpPr>
        <p:spPr/>
        <p:txBody>
          <a:bodyPr/>
          <a:lstStyle/>
          <a:p>
            <a:fld id="{CC0A5723-6EE0-AF47-A720-BC5C35508B1F}" type="datetime1">
              <a:rPr lang="en-GB" smtClean="0"/>
              <a:t>17/10/2022</a:t>
            </a:fld>
            <a:endParaRPr lang="en-GB"/>
          </a:p>
        </p:txBody>
      </p:sp>
      <p:sp>
        <p:nvSpPr>
          <p:cNvPr id="5" name="Footer Placeholder 4">
            <a:extLst>
              <a:ext uri="{FF2B5EF4-FFF2-40B4-BE49-F238E27FC236}">
                <a16:creationId xmlns:a16="http://schemas.microsoft.com/office/drawing/2014/main" id="{DAAD88E6-16A1-4DB8-BEAB-F02E3C043E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62D8DE-EA3C-401D-8D39-86C073C3AD39}"/>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1719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1D38B5-AE77-4752-8477-F5964B2D91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28F885-1278-4540-BCE9-BF6655EE92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48168A-9FA8-4DA0-B8EB-F25F2E1E3D67}"/>
              </a:ext>
            </a:extLst>
          </p:cNvPr>
          <p:cNvSpPr>
            <a:spLocks noGrp="1"/>
          </p:cNvSpPr>
          <p:nvPr>
            <p:ph type="dt" sz="half" idx="10"/>
          </p:nvPr>
        </p:nvSpPr>
        <p:spPr/>
        <p:txBody>
          <a:bodyPr/>
          <a:lstStyle/>
          <a:p>
            <a:fld id="{1170D141-835B-A544-98A7-DE5598A54D50}" type="datetime1">
              <a:rPr lang="en-GB" smtClean="0"/>
              <a:t>17/10/2022</a:t>
            </a:fld>
            <a:endParaRPr lang="en-GB"/>
          </a:p>
        </p:txBody>
      </p:sp>
      <p:sp>
        <p:nvSpPr>
          <p:cNvPr id="5" name="Footer Placeholder 4">
            <a:extLst>
              <a:ext uri="{FF2B5EF4-FFF2-40B4-BE49-F238E27FC236}">
                <a16:creationId xmlns:a16="http://schemas.microsoft.com/office/drawing/2014/main" id="{C09542CD-3EC9-4697-9357-5891A95FED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09868A-1B6B-4D94-86E6-1545DC1A4317}"/>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75218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828B9-4E1D-4368-B556-1027A3A44B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953E43-B908-4347-A7D6-386614574F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9D3290-8CD6-40A4-B042-799569966417}"/>
              </a:ext>
            </a:extLst>
          </p:cNvPr>
          <p:cNvSpPr>
            <a:spLocks noGrp="1"/>
          </p:cNvSpPr>
          <p:nvPr>
            <p:ph type="dt" sz="half" idx="10"/>
          </p:nvPr>
        </p:nvSpPr>
        <p:spPr/>
        <p:txBody>
          <a:bodyPr/>
          <a:lstStyle/>
          <a:p>
            <a:fld id="{21E83E3D-C7CC-BB4E-8E2F-60810BE54ABE}" type="datetime1">
              <a:rPr lang="en-GB" smtClean="0"/>
              <a:t>17/10/2022</a:t>
            </a:fld>
            <a:endParaRPr lang="en-GB"/>
          </a:p>
        </p:txBody>
      </p:sp>
      <p:sp>
        <p:nvSpPr>
          <p:cNvPr id="5" name="Footer Placeholder 4">
            <a:extLst>
              <a:ext uri="{FF2B5EF4-FFF2-40B4-BE49-F238E27FC236}">
                <a16:creationId xmlns:a16="http://schemas.microsoft.com/office/drawing/2014/main" id="{A81DA3E0-CC6B-4D8F-9AE9-17844BB02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17257-2F5E-4ECD-864C-6624F1F85B74}"/>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190968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2EF42-33E1-49DA-A160-FFC0F3A7D9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6F9AA68-3497-4260-8AE6-A31FCBA291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1612C5-F21D-4BA5-A028-621C5330C960}"/>
              </a:ext>
            </a:extLst>
          </p:cNvPr>
          <p:cNvSpPr>
            <a:spLocks noGrp="1"/>
          </p:cNvSpPr>
          <p:nvPr>
            <p:ph type="dt" sz="half" idx="10"/>
          </p:nvPr>
        </p:nvSpPr>
        <p:spPr/>
        <p:txBody>
          <a:bodyPr/>
          <a:lstStyle/>
          <a:p>
            <a:fld id="{F6B2A373-2747-FF4F-A58A-2BEEC7B5F142}" type="datetime1">
              <a:rPr lang="en-GB" smtClean="0"/>
              <a:t>17/10/2022</a:t>
            </a:fld>
            <a:endParaRPr lang="en-GB"/>
          </a:p>
        </p:txBody>
      </p:sp>
      <p:sp>
        <p:nvSpPr>
          <p:cNvPr id="5" name="Footer Placeholder 4">
            <a:extLst>
              <a:ext uri="{FF2B5EF4-FFF2-40B4-BE49-F238E27FC236}">
                <a16:creationId xmlns:a16="http://schemas.microsoft.com/office/drawing/2014/main" id="{412A0B28-B130-4B75-A35C-D551909F85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4ABD2A-56B5-4595-B6A5-8091E2DCFDB6}"/>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257320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6EF9-7BFE-4B79-AB77-9BDCFE58A8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946E1F-7FBE-4BD9-8252-0A7C127010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7711A6-299B-4B59-B951-87A999DE12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A1D27F-8B3C-42EE-8EE4-BB2514A3292F}"/>
              </a:ext>
            </a:extLst>
          </p:cNvPr>
          <p:cNvSpPr>
            <a:spLocks noGrp="1"/>
          </p:cNvSpPr>
          <p:nvPr>
            <p:ph type="dt" sz="half" idx="10"/>
          </p:nvPr>
        </p:nvSpPr>
        <p:spPr/>
        <p:txBody>
          <a:bodyPr/>
          <a:lstStyle/>
          <a:p>
            <a:fld id="{0BEEB9B5-1E0C-9F42-A364-834656D3F389}" type="datetime1">
              <a:rPr lang="en-GB" smtClean="0"/>
              <a:t>17/10/2022</a:t>
            </a:fld>
            <a:endParaRPr lang="en-GB"/>
          </a:p>
        </p:txBody>
      </p:sp>
      <p:sp>
        <p:nvSpPr>
          <p:cNvPr id="6" name="Footer Placeholder 5">
            <a:extLst>
              <a:ext uri="{FF2B5EF4-FFF2-40B4-BE49-F238E27FC236}">
                <a16:creationId xmlns:a16="http://schemas.microsoft.com/office/drawing/2014/main" id="{804DA877-3EB5-4528-9381-0D79423882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34ADB8-12B7-4DB3-BC2E-06A00D1EBA2E}"/>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291623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1582-AAA8-494B-83AC-F0A7A22E8A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DC1ABF-0351-4F9F-9042-B7D471F6DE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A320BD-214E-4110-8A66-8E749E6BBA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529E3CD-95B8-45C5-9B81-AECDCF1E1F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5F7AFB-F604-4C56-8768-C4DB715FB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721266-C89E-47FB-9A27-F2D5AE32AE37}"/>
              </a:ext>
            </a:extLst>
          </p:cNvPr>
          <p:cNvSpPr>
            <a:spLocks noGrp="1"/>
          </p:cNvSpPr>
          <p:nvPr>
            <p:ph type="dt" sz="half" idx="10"/>
          </p:nvPr>
        </p:nvSpPr>
        <p:spPr/>
        <p:txBody>
          <a:bodyPr/>
          <a:lstStyle/>
          <a:p>
            <a:fld id="{3CA7A10B-37BF-DB4C-BB5E-D5232624E83D}" type="datetime1">
              <a:rPr lang="en-GB" smtClean="0"/>
              <a:t>17/10/2022</a:t>
            </a:fld>
            <a:endParaRPr lang="en-GB"/>
          </a:p>
        </p:txBody>
      </p:sp>
      <p:sp>
        <p:nvSpPr>
          <p:cNvPr id="8" name="Footer Placeholder 7">
            <a:extLst>
              <a:ext uri="{FF2B5EF4-FFF2-40B4-BE49-F238E27FC236}">
                <a16:creationId xmlns:a16="http://schemas.microsoft.com/office/drawing/2014/main" id="{93A253E8-5270-4F5D-B2BC-159553D50C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7BA1EF-167E-4310-AAE9-ECC74BEA580A}"/>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149655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5CE46-C1B0-4BE4-AABF-8FF06F55DF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15EAB8-2E99-4F8C-870F-F96D7AE17B8C}"/>
              </a:ext>
            </a:extLst>
          </p:cNvPr>
          <p:cNvSpPr>
            <a:spLocks noGrp="1"/>
          </p:cNvSpPr>
          <p:nvPr>
            <p:ph type="dt" sz="half" idx="10"/>
          </p:nvPr>
        </p:nvSpPr>
        <p:spPr/>
        <p:txBody>
          <a:bodyPr/>
          <a:lstStyle/>
          <a:p>
            <a:fld id="{11FAD0F9-1939-4545-A0D7-C96C895CE8BB}" type="datetime1">
              <a:rPr lang="en-GB" smtClean="0"/>
              <a:t>17/10/2022</a:t>
            </a:fld>
            <a:endParaRPr lang="en-GB"/>
          </a:p>
        </p:txBody>
      </p:sp>
      <p:sp>
        <p:nvSpPr>
          <p:cNvPr id="4" name="Footer Placeholder 3">
            <a:extLst>
              <a:ext uri="{FF2B5EF4-FFF2-40B4-BE49-F238E27FC236}">
                <a16:creationId xmlns:a16="http://schemas.microsoft.com/office/drawing/2014/main" id="{3E59A15D-CD80-450A-889E-A6ABA7B190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45AF6E6-B91D-42BA-A30B-1205257F5047}"/>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1639881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A1AD9E-1C02-4B3A-987B-2FCA3C2C9872}"/>
              </a:ext>
            </a:extLst>
          </p:cNvPr>
          <p:cNvSpPr>
            <a:spLocks noGrp="1"/>
          </p:cNvSpPr>
          <p:nvPr>
            <p:ph type="dt" sz="half" idx="10"/>
          </p:nvPr>
        </p:nvSpPr>
        <p:spPr/>
        <p:txBody>
          <a:bodyPr/>
          <a:lstStyle/>
          <a:p>
            <a:fld id="{1292980C-A9FC-B941-A4FA-064FB1F921FF}" type="datetime1">
              <a:rPr lang="en-GB" smtClean="0"/>
              <a:t>17/10/2022</a:t>
            </a:fld>
            <a:endParaRPr lang="en-GB"/>
          </a:p>
        </p:txBody>
      </p:sp>
      <p:sp>
        <p:nvSpPr>
          <p:cNvPr id="3" name="Footer Placeholder 2">
            <a:extLst>
              <a:ext uri="{FF2B5EF4-FFF2-40B4-BE49-F238E27FC236}">
                <a16:creationId xmlns:a16="http://schemas.microsoft.com/office/drawing/2014/main" id="{238E2A7A-36E9-4B0B-BFE7-CD33C2869A2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399A32-9C2D-49B2-A253-86890D5FA78E}"/>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3170409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F4381-B3FF-4CC0-809D-365E5EECC9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082C59-BAF0-4740-B259-BF7256EC77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A9D807-899B-4E9F-BCF3-A85F096A8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C6A434-435F-40B9-98E1-8BE5F0ADDA4C}"/>
              </a:ext>
            </a:extLst>
          </p:cNvPr>
          <p:cNvSpPr>
            <a:spLocks noGrp="1"/>
          </p:cNvSpPr>
          <p:nvPr>
            <p:ph type="dt" sz="half" idx="10"/>
          </p:nvPr>
        </p:nvSpPr>
        <p:spPr/>
        <p:txBody>
          <a:bodyPr/>
          <a:lstStyle/>
          <a:p>
            <a:fld id="{891FDA65-1473-9B48-B132-7E10015EFC3C}" type="datetime1">
              <a:rPr lang="en-GB" smtClean="0"/>
              <a:t>17/10/2022</a:t>
            </a:fld>
            <a:endParaRPr lang="en-GB"/>
          </a:p>
        </p:txBody>
      </p:sp>
      <p:sp>
        <p:nvSpPr>
          <p:cNvPr id="6" name="Footer Placeholder 5">
            <a:extLst>
              <a:ext uri="{FF2B5EF4-FFF2-40B4-BE49-F238E27FC236}">
                <a16:creationId xmlns:a16="http://schemas.microsoft.com/office/drawing/2014/main" id="{25CAF7C6-2FE3-465D-AD38-AEFCB6106E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1CC7FC-AF2B-4F6D-B6F7-B5926ACFE944}"/>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113779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A0D7-52EB-4989-9E21-9390685137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D9A610-5366-4EE0-AD15-737560B44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F09FA6-9C60-43FB-8931-14BE1CBB1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5C4B3D-02E0-4ED4-B5BF-A81D0D7A427D}"/>
              </a:ext>
            </a:extLst>
          </p:cNvPr>
          <p:cNvSpPr>
            <a:spLocks noGrp="1"/>
          </p:cNvSpPr>
          <p:nvPr>
            <p:ph type="dt" sz="half" idx="10"/>
          </p:nvPr>
        </p:nvSpPr>
        <p:spPr/>
        <p:txBody>
          <a:bodyPr/>
          <a:lstStyle/>
          <a:p>
            <a:fld id="{1DC0102F-E575-3944-82D1-7C317FEC8CF5}" type="datetime1">
              <a:rPr lang="en-GB" smtClean="0"/>
              <a:t>17/10/2022</a:t>
            </a:fld>
            <a:endParaRPr lang="en-GB"/>
          </a:p>
        </p:txBody>
      </p:sp>
      <p:sp>
        <p:nvSpPr>
          <p:cNvPr id="6" name="Footer Placeholder 5">
            <a:extLst>
              <a:ext uri="{FF2B5EF4-FFF2-40B4-BE49-F238E27FC236}">
                <a16:creationId xmlns:a16="http://schemas.microsoft.com/office/drawing/2014/main" id="{1830ACE9-341E-49F3-B43F-466C6F3F8D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8ADBC0-57CA-48FE-ACF6-9C9F0F90C5E2}"/>
              </a:ext>
            </a:extLst>
          </p:cNvPr>
          <p:cNvSpPr>
            <a:spLocks noGrp="1"/>
          </p:cNvSpPr>
          <p:nvPr>
            <p:ph type="sldNum" sz="quarter" idx="12"/>
          </p:nvPr>
        </p:nvSpPr>
        <p:spPr/>
        <p:txBody>
          <a:bodyPr/>
          <a:lstStyle/>
          <a:p>
            <a:fld id="{59C7AE07-33FC-4E32-B695-0965D61C7C20}" type="slidenum">
              <a:rPr lang="en-GB" smtClean="0"/>
              <a:t>‹#›</a:t>
            </a:fld>
            <a:endParaRPr lang="en-GB"/>
          </a:p>
        </p:txBody>
      </p:sp>
    </p:spTree>
    <p:extLst>
      <p:ext uri="{BB962C8B-B14F-4D97-AF65-F5344CB8AC3E}">
        <p14:creationId xmlns:p14="http://schemas.microsoft.com/office/powerpoint/2010/main" val="6226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420172-7124-4CA4-A7DE-C96C4EF940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9FFA4E-B0DE-45A2-9AC4-BEEECEB3D7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E0DFA2-CD32-483D-940C-227FE5F78B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1EA23-0BFD-124A-A8EC-EE354E107831}" type="datetime1">
              <a:rPr lang="en-GB" smtClean="0"/>
              <a:t>17/10/2022</a:t>
            </a:fld>
            <a:endParaRPr lang="en-GB"/>
          </a:p>
        </p:txBody>
      </p:sp>
      <p:sp>
        <p:nvSpPr>
          <p:cNvPr id="5" name="Footer Placeholder 4">
            <a:extLst>
              <a:ext uri="{FF2B5EF4-FFF2-40B4-BE49-F238E27FC236}">
                <a16:creationId xmlns:a16="http://schemas.microsoft.com/office/drawing/2014/main" id="{F308EEF8-9964-4586-A048-248E0E7254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661BCC4-1915-47B0-BDBB-2FA1EA50F5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7AE07-33FC-4E32-B695-0965D61C7C20}" type="slidenum">
              <a:rPr lang="en-GB" smtClean="0"/>
              <a:t>‹#›</a:t>
            </a:fld>
            <a:endParaRPr lang="en-GB"/>
          </a:p>
        </p:txBody>
      </p:sp>
    </p:spTree>
    <p:extLst>
      <p:ext uri="{BB962C8B-B14F-4D97-AF65-F5344CB8AC3E}">
        <p14:creationId xmlns:p14="http://schemas.microsoft.com/office/powerpoint/2010/main" val="2343771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3CD0BDB3-667A-4B3A-A773-EE8F6B701A3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658" t="24142" r="4451" b="26274"/>
          <a:stretch/>
        </p:blipFill>
        <p:spPr>
          <a:xfrm>
            <a:off x="-11430" y="5551098"/>
            <a:ext cx="12219957" cy="1325209"/>
          </a:xfrm>
          <a:prstGeom prst="rect">
            <a:avLst/>
          </a:prstGeom>
        </p:spPr>
      </p:pic>
      <p:grpSp>
        <p:nvGrpSpPr>
          <p:cNvPr id="26" name="Group 25">
            <a:extLst>
              <a:ext uri="{FF2B5EF4-FFF2-40B4-BE49-F238E27FC236}">
                <a16:creationId xmlns:a16="http://schemas.microsoft.com/office/drawing/2014/main" id="{B788101B-A04C-4A29-A0A4-4932F0B2E36F}"/>
              </a:ext>
            </a:extLst>
          </p:cNvPr>
          <p:cNvGrpSpPr/>
          <p:nvPr/>
        </p:nvGrpSpPr>
        <p:grpSpPr>
          <a:xfrm rot="10800000" flipV="1">
            <a:off x="4959163" y="681305"/>
            <a:ext cx="7147376" cy="326409"/>
            <a:chOff x="0" y="1472510"/>
            <a:chExt cx="9601200" cy="257954"/>
          </a:xfrm>
        </p:grpSpPr>
        <p:sp>
          <p:nvSpPr>
            <p:cNvPr id="27" name="Rectangle 26">
              <a:extLst>
                <a:ext uri="{FF2B5EF4-FFF2-40B4-BE49-F238E27FC236}">
                  <a16:creationId xmlns:a16="http://schemas.microsoft.com/office/drawing/2014/main" id="{41A84C10-2FB0-4C11-9CC7-9E33F6667486}"/>
                </a:ext>
              </a:extLst>
            </p:cNvPr>
            <p:cNvSpPr/>
            <p:nvPr/>
          </p:nvSpPr>
          <p:spPr>
            <a:xfrm>
              <a:off x="0" y="1472510"/>
              <a:ext cx="9601200" cy="257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9" name="Group 48">
              <a:extLst>
                <a:ext uri="{FF2B5EF4-FFF2-40B4-BE49-F238E27FC236}">
                  <a16:creationId xmlns:a16="http://schemas.microsoft.com/office/drawing/2014/main" id="{8AC54BA9-C414-4D2A-8092-7008EDEF1BC4}"/>
                </a:ext>
              </a:extLst>
            </p:cNvPr>
            <p:cNvGrpSpPr/>
            <p:nvPr/>
          </p:nvGrpSpPr>
          <p:grpSpPr>
            <a:xfrm>
              <a:off x="0" y="1533803"/>
              <a:ext cx="9601200" cy="142344"/>
              <a:chOff x="-10047" y="1395274"/>
              <a:chExt cx="9611246" cy="142348"/>
            </a:xfrm>
          </p:grpSpPr>
          <p:sp>
            <p:nvSpPr>
              <p:cNvPr id="50" name="Rectangle 49">
                <a:extLst>
                  <a:ext uri="{FF2B5EF4-FFF2-40B4-BE49-F238E27FC236}">
                    <a16:creationId xmlns:a16="http://schemas.microsoft.com/office/drawing/2014/main" id="{69D881F3-C6BE-4579-AE0A-50AD396DE37C}"/>
                  </a:ext>
                </a:extLst>
              </p:cNvPr>
              <p:cNvSpPr/>
              <p:nvPr/>
            </p:nvSpPr>
            <p:spPr>
              <a:xfrm>
                <a:off x="-10047" y="1402004"/>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74B26969-EFF8-4006-9554-396A7931AB8F}"/>
                  </a:ext>
                </a:extLst>
              </p:cNvPr>
              <p:cNvSpPr/>
              <p:nvPr/>
            </p:nvSpPr>
            <p:spPr>
              <a:xfrm>
                <a:off x="599027" y="1399413"/>
                <a:ext cx="489987"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C4E6ECD-0E90-4870-A04F-E26447E09A34}"/>
                  </a:ext>
                </a:extLst>
              </p:cNvPr>
              <p:cNvSpPr/>
              <p:nvPr/>
            </p:nvSpPr>
            <p:spPr>
              <a:xfrm>
                <a:off x="1166754" y="1397813"/>
                <a:ext cx="489987"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3CE667F-57CB-420E-8E12-99C889CF3D62}"/>
                  </a:ext>
                </a:extLst>
              </p:cNvPr>
              <p:cNvSpPr/>
              <p:nvPr/>
            </p:nvSpPr>
            <p:spPr>
              <a:xfrm>
                <a:off x="1744317" y="1397813"/>
                <a:ext cx="489987"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8A6AE963-9387-409F-ABBC-BAF72FAC43F3}"/>
                  </a:ext>
                </a:extLst>
              </p:cNvPr>
              <p:cNvSpPr/>
              <p:nvPr/>
            </p:nvSpPr>
            <p:spPr>
              <a:xfrm>
                <a:off x="2320552" y="1396598"/>
                <a:ext cx="489987"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5595A764-42F2-4FD1-B574-47A2A3799686}"/>
                  </a:ext>
                </a:extLst>
              </p:cNvPr>
              <p:cNvSpPr/>
              <p:nvPr/>
            </p:nvSpPr>
            <p:spPr>
              <a:xfrm>
                <a:off x="2894092" y="1397813"/>
                <a:ext cx="489987"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CB9C1D89-4086-438E-BE6E-0FE70EAFF1E2}"/>
                  </a:ext>
                </a:extLst>
              </p:cNvPr>
              <p:cNvSpPr/>
              <p:nvPr/>
            </p:nvSpPr>
            <p:spPr>
              <a:xfrm>
                <a:off x="3467190" y="1397813"/>
                <a:ext cx="489987"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13E1F00-E099-4734-B40F-FFE4FBCDEF43}"/>
                  </a:ext>
                </a:extLst>
              </p:cNvPr>
              <p:cNvSpPr/>
              <p:nvPr/>
            </p:nvSpPr>
            <p:spPr>
              <a:xfrm>
                <a:off x="4034918" y="1397813"/>
                <a:ext cx="489987"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D047358-E1B9-4ACC-87AE-8770F85547E7}"/>
                  </a:ext>
                </a:extLst>
              </p:cNvPr>
              <p:cNvSpPr/>
              <p:nvPr/>
            </p:nvSpPr>
            <p:spPr>
              <a:xfrm>
                <a:off x="4605684" y="1397813"/>
                <a:ext cx="489987"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81980E1-201C-40DD-AF00-E031DCE37788}"/>
                  </a:ext>
                </a:extLst>
              </p:cNvPr>
              <p:cNvSpPr/>
              <p:nvPr/>
            </p:nvSpPr>
            <p:spPr>
              <a:xfrm>
                <a:off x="5170373" y="1396414"/>
                <a:ext cx="489987"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47363662-CAB0-4AA4-A496-6995F790182B}"/>
                  </a:ext>
                </a:extLst>
              </p:cNvPr>
              <p:cNvSpPr/>
              <p:nvPr/>
            </p:nvSpPr>
            <p:spPr>
              <a:xfrm>
                <a:off x="5735062" y="1397813"/>
                <a:ext cx="489987"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ECC7D483-52D3-4DEA-8A48-3BCD1BA20B2F}"/>
                  </a:ext>
                </a:extLst>
              </p:cNvPr>
              <p:cNvSpPr/>
              <p:nvPr/>
            </p:nvSpPr>
            <p:spPr>
              <a:xfrm>
                <a:off x="6299751" y="1397813"/>
                <a:ext cx="489987"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E9689E7D-CB4B-4664-9F13-7C0282A458A7}"/>
                  </a:ext>
                </a:extLst>
              </p:cNvPr>
              <p:cNvSpPr/>
              <p:nvPr/>
            </p:nvSpPr>
            <p:spPr>
              <a:xfrm>
                <a:off x="6859524" y="1398204"/>
                <a:ext cx="489987"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69958A36-EAFA-4532-BAEA-13C979E125B4}"/>
                  </a:ext>
                </a:extLst>
              </p:cNvPr>
              <p:cNvSpPr/>
              <p:nvPr/>
            </p:nvSpPr>
            <p:spPr>
              <a:xfrm>
                <a:off x="7419298" y="1397807"/>
                <a:ext cx="489987"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BD49636F-B622-4788-8099-573B373DAFEB}"/>
                  </a:ext>
                </a:extLst>
              </p:cNvPr>
              <p:cNvSpPr/>
              <p:nvPr/>
            </p:nvSpPr>
            <p:spPr>
              <a:xfrm>
                <a:off x="7971824" y="1395277"/>
                <a:ext cx="489987"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ACFC8CB-F510-415B-B9E9-3B7D30E22EF5}"/>
                  </a:ext>
                </a:extLst>
              </p:cNvPr>
              <p:cNvSpPr/>
              <p:nvPr/>
            </p:nvSpPr>
            <p:spPr>
              <a:xfrm>
                <a:off x="8531598" y="1395275"/>
                <a:ext cx="489987"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0FA84CC-C5BF-4868-A2BC-F83A049CD757}"/>
                  </a:ext>
                </a:extLst>
              </p:cNvPr>
              <p:cNvSpPr/>
              <p:nvPr/>
            </p:nvSpPr>
            <p:spPr>
              <a:xfrm>
                <a:off x="9087073" y="1395274"/>
                <a:ext cx="514126"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0" name="Rectangle 29">
            <a:extLst>
              <a:ext uri="{FF2B5EF4-FFF2-40B4-BE49-F238E27FC236}">
                <a16:creationId xmlns:a16="http://schemas.microsoft.com/office/drawing/2014/main" id="{BCDF26CA-CBB2-446E-8281-1107CEB2AB5B}"/>
              </a:ext>
            </a:extLst>
          </p:cNvPr>
          <p:cNvSpPr/>
          <p:nvPr/>
        </p:nvSpPr>
        <p:spPr>
          <a:xfrm>
            <a:off x="5788853" y="87674"/>
            <a:ext cx="6317686" cy="584775"/>
          </a:xfrm>
          <a:prstGeom prst="rect">
            <a:avLst/>
          </a:prstGeom>
        </p:spPr>
        <p:txBody>
          <a:bodyPr wrap="square">
            <a:spAutoFit/>
          </a:bodyPr>
          <a:lstStyle/>
          <a:p>
            <a:pPr algn="r"/>
            <a:r>
              <a:rPr lang="en-US" sz="1600" b="1">
                <a:latin typeface="Helvetica Neue" panose="02000503000000020004" pitchFamily="2" charset="0"/>
                <a:ea typeface="Helvetica Neue" panose="02000503000000020004" pitchFamily="2" charset="0"/>
                <a:cs typeface="Helvetica Neue" panose="02000503000000020004" pitchFamily="2" charset="0"/>
              </a:rPr>
              <a:t>20</a:t>
            </a:r>
            <a:r>
              <a:rPr lang="en-US" sz="1600" b="1" baseline="30000">
                <a:latin typeface="Helvetica Neue" panose="02000503000000020004" pitchFamily="2" charset="0"/>
                <a:ea typeface="Helvetica Neue" panose="02000503000000020004" pitchFamily="2" charset="0"/>
                <a:cs typeface="Helvetica Neue" panose="02000503000000020004" pitchFamily="2" charset="0"/>
              </a:rPr>
              <a:t>th</a:t>
            </a:r>
            <a:r>
              <a:rPr lang="en-US" sz="1600" b="1">
                <a:latin typeface="Helvetica Neue" panose="02000503000000020004" pitchFamily="2" charset="0"/>
                <a:ea typeface="Helvetica Neue" panose="02000503000000020004" pitchFamily="2" charset="0"/>
                <a:cs typeface="Helvetica Neue" panose="02000503000000020004" pitchFamily="2" charset="0"/>
              </a:rPr>
              <a:t> Session of THE PEP Steering Committee</a:t>
            </a:r>
            <a:br>
              <a:rPr lang="en-US" sz="1600" b="1">
                <a:latin typeface="Helvetica Neue" panose="02000503000000020004" pitchFamily="2" charset="0"/>
                <a:ea typeface="Helvetica Neue" panose="02000503000000020004" pitchFamily="2" charset="0"/>
                <a:cs typeface="Helvetica Neue" panose="02000503000000020004" pitchFamily="2" charset="0"/>
              </a:rPr>
            </a:br>
            <a:r>
              <a:rPr lang="en-US" sz="1600">
                <a:latin typeface="Helvetica Neue" panose="02000503000000020004" pitchFamily="2" charset="0"/>
                <a:ea typeface="Helvetica Neue" panose="02000503000000020004" pitchFamily="2" charset="0"/>
                <a:cs typeface="Helvetica Neue" panose="02000503000000020004" pitchFamily="2" charset="0"/>
              </a:rPr>
              <a:t>Geneva and online, 17-19 October 2022</a:t>
            </a:r>
          </a:p>
        </p:txBody>
      </p:sp>
      <p:sp>
        <p:nvSpPr>
          <p:cNvPr id="31" name="Title 1">
            <a:extLst>
              <a:ext uri="{FF2B5EF4-FFF2-40B4-BE49-F238E27FC236}">
                <a16:creationId xmlns:a16="http://schemas.microsoft.com/office/drawing/2014/main" id="{EAAB389A-F554-4D9C-99E8-D2BBEEAD6E80}"/>
              </a:ext>
            </a:extLst>
          </p:cNvPr>
          <p:cNvSpPr txBox="1">
            <a:spLocks/>
          </p:cNvSpPr>
          <p:nvPr/>
        </p:nvSpPr>
        <p:spPr>
          <a:xfrm>
            <a:off x="397151" y="2586260"/>
            <a:ext cx="6834935" cy="101821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a:latin typeface="Helvetica Neue" panose="02000503000000020004" pitchFamily="2" charset="0"/>
                <a:ea typeface="Helvetica Neue" panose="02000503000000020004" pitchFamily="2" charset="0"/>
                <a:cs typeface="Helvetica Neue" panose="02000503000000020004" pitchFamily="2" charset="0"/>
              </a:rPr>
              <a:t>THE PEP Gender Workshop</a:t>
            </a:r>
          </a:p>
          <a:p>
            <a:pPr algn="r"/>
            <a:r>
              <a:rPr lang="en-US" sz="2800">
                <a:latin typeface="Helvetica Neue Light" panose="02000403000000020004" pitchFamily="2" charset="0"/>
                <a:ea typeface="Helvetica Neue Light" panose="02000403000000020004" pitchFamily="2" charset="0"/>
                <a:cs typeface="Helvetica Neue" panose="02000503000000020004" pitchFamily="2" charset="0"/>
              </a:rPr>
              <a:t>Survey to Member States</a:t>
            </a:r>
            <a:endParaRPr lang="en-US" sz="3600">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3" name="Slide Number Placeholder 2">
            <a:extLst>
              <a:ext uri="{FF2B5EF4-FFF2-40B4-BE49-F238E27FC236}">
                <a16:creationId xmlns:a16="http://schemas.microsoft.com/office/drawing/2014/main" id="{2D673CAA-DDDB-A568-3427-10E7574A7220}"/>
              </a:ext>
            </a:extLst>
          </p:cNvPr>
          <p:cNvSpPr>
            <a:spLocks noGrp="1"/>
          </p:cNvSpPr>
          <p:nvPr>
            <p:ph type="sldNum" sz="quarter" idx="12"/>
          </p:nvPr>
        </p:nvSpPr>
        <p:spPr>
          <a:xfrm>
            <a:off x="9363339" y="6405201"/>
            <a:ext cx="2743200" cy="365125"/>
          </a:xfrm>
        </p:spPr>
        <p:txBody>
          <a:bodyPr/>
          <a:lstStyle/>
          <a:p>
            <a:fld id="{59C7AE07-33FC-4E32-B695-0965D61C7C20}" type="slidenum">
              <a:rPr lang="en-GB" smtClean="0">
                <a:solidFill>
                  <a:schemeClr val="bg1"/>
                </a:solidFill>
                <a:latin typeface="Helvetica Neue Light" panose="02000403000000020004" pitchFamily="2" charset="0"/>
                <a:ea typeface="Helvetica Neue Light" panose="02000403000000020004" pitchFamily="2" charset="0"/>
              </a:rPr>
              <a:t>1</a:t>
            </a:fld>
            <a:endParaRPr lang="en-GB">
              <a:solidFill>
                <a:schemeClr val="bg1"/>
              </a:solidFill>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236521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3CD0BDB3-667A-4B3A-A773-EE8F6B701A3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658" t="24142" r="4451" b="26274"/>
          <a:stretch/>
        </p:blipFill>
        <p:spPr>
          <a:xfrm>
            <a:off x="-11430" y="5551098"/>
            <a:ext cx="12219957" cy="1325209"/>
          </a:xfrm>
          <a:prstGeom prst="rect">
            <a:avLst/>
          </a:prstGeom>
        </p:spPr>
      </p:pic>
      <p:grpSp>
        <p:nvGrpSpPr>
          <p:cNvPr id="26" name="Group 25">
            <a:extLst>
              <a:ext uri="{FF2B5EF4-FFF2-40B4-BE49-F238E27FC236}">
                <a16:creationId xmlns:a16="http://schemas.microsoft.com/office/drawing/2014/main" id="{B788101B-A04C-4A29-A0A4-4932F0B2E36F}"/>
              </a:ext>
            </a:extLst>
          </p:cNvPr>
          <p:cNvGrpSpPr/>
          <p:nvPr/>
        </p:nvGrpSpPr>
        <p:grpSpPr>
          <a:xfrm rot="10800000" flipV="1">
            <a:off x="4959163" y="681305"/>
            <a:ext cx="7147376" cy="326409"/>
            <a:chOff x="0" y="1472510"/>
            <a:chExt cx="9601200" cy="257954"/>
          </a:xfrm>
        </p:grpSpPr>
        <p:sp>
          <p:nvSpPr>
            <p:cNvPr id="27" name="Rectangle 26">
              <a:extLst>
                <a:ext uri="{FF2B5EF4-FFF2-40B4-BE49-F238E27FC236}">
                  <a16:creationId xmlns:a16="http://schemas.microsoft.com/office/drawing/2014/main" id="{41A84C10-2FB0-4C11-9CC7-9E33F6667486}"/>
                </a:ext>
              </a:extLst>
            </p:cNvPr>
            <p:cNvSpPr/>
            <p:nvPr/>
          </p:nvSpPr>
          <p:spPr>
            <a:xfrm>
              <a:off x="0" y="1472510"/>
              <a:ext cx="9601200" cy="257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9" name="Group 48">
              <a:extLst>
                <a:ext uri="{FF2B5EF4-FFF2-40B4-BE49-F238E27FC236}">
                  <a16:creationId xmlns:a16="http://schemas.microsoft.com/office/drawing/2014/main" id="{8AC54BA9-C414-4D2A-8092-7008EDEF1BC4}"/>
                </a:ext>
              </a:extLst>
            </p:cNvPr>
            <p:cNvGrpSpPr/>
            <p:nvPr/>
          </p:nvGrpSpPr>
          <p:grpSpPr>
            <a:xfrm>
              <a:off x="0" y="1533803"/>
              <a:ext cx="9601200" cy="142344"/>
              <a:chOff x="-10047" y="1395274"/>
              <a:chExt cx="9611246" cy="142348"/>
            </a:xfrm>
          </p:grpSpPr>
          <p:sp>
            <p:nvSpPr>
              <p:cNvPr id="50" name="Rectangle 49">
                <a:extLst>
                  <a:ext uri="{FF2B5EF4-FFF2-40B4-BE49-F238E27FC236}">
                    <a16:creationId xmlns:a16="http://schemas.microsoft.com/office/drawing/2014/main" id="{69D881F3-C6BE-4579-AE0A-50AD396DE37C}"/>
                  </a:ext>
                </a:extLst>
              </p:cNvPr>
              <p:cNvSpPr/>
              <p:nvPr/>
            </p:nvSpPr>
            <p:spPr>
              <a:xfrm>
                <a:off x="-10047" y="1402004"/>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74B26969-EFF8-4006-9554-396A7931AB8F}"/>
                  </a:ext>
                </a:extLst>
              </p:cNvPr>
              <p:cNvSpPr/>
              <p:nvPr/>
            </p:nvSpPr>
            <p:spPr>
              <a:xfrm>
                <a:off x="599027" y="1399413"/>
                <a:ext cx="489987"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C4E6ECD-0E90-4870-A04F-E26447E09A34}"/>
                  </a:ext>
                </a:extLst>
              </p:cNvPr>
              <p:cNvSpPr/>
              <p:nvPr/>
            </p:nvSpPr>
            <p:spPr>
              <a:xfrm>
                <a:off x="1166754" y="1397813"/>
                <a:ext cx="489987"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3CE667F-57CB-420E-8E12-99C889CF3D62}"/>
                  </a:ext>
                </a:extLst>
              </p:cNvPr>
              <p:cNvSpPr/>
              <p:nvPr/>
            </p:nvSpPr>
            <p:spPr>
              <a:xfrm>
                <a:off x="1744317" y="1397813"/>
                <a:ext cx="489987"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8A6AE963-9387-409F-ABBC-BAF72FAC43F3}"/>
                  </a:ext>
                </a:extLst>
              </p:cNvPr>
              <p:cNvSpPr/>
              <p:nvPr/>
            </p:nvSpPr>
            <p:spPr>
              <a:xfrm>
                <a:off x="2320552" y="1396598"/>
                <a:ext cx="489987"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5595A764-42F2-4FD1-B574-47A2A3799686}"/>
                  </a:ext>
                </a:extLst>
              </p:cNvPr>
              <p:cNvSpPr/>
              <p:nvPr/>
            </p:nvSpPr>
            <p:spPr>
              <a:xfrm>
                <a:off x="2894092" y="1397813"/>
                <a:ext cx="489987"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CB9C1D89-4086-438E-BE6E-0FE70EAFF1E2}"/>
                  </a:ext>
                </a:extLst>
              </p:cNvPr>
              <p:cNvSpPr/>
              <p:nvPr/>
            </p:nvSpPr>
            <p:spPr>
              <a:xfrm>
                <a:off x="3467190" y="1397813"/>
                <a:ext cx="489987"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13E1F00-E099-4734-B40F-FFE4FBCDEF43}"/>
                  </a:ext>
                </a:extLst>
              </p:cNvPr>
              <p:cNvSpPr/>
              <p:nvPr/>
            </p:nvSpPr>
            <p:spPr>
              <a:xfrm>
                <a:off x="4034918" y="1397813"/>
                <a:ext cx="489987"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D047358-E1B9-4ACC-87AE-8770F85547E7}"/>
                  </a:ext>
                </a:extLst>
              </p:cNvPr>
              <p:cNvSpPr/>
              <p:nvPr/>
            </p:nvSpPr>
            <p:spPr>
              <a:xfrm>
                <a:off x="4605684" y="1397813"/>
                <a:ext cx="489987"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81980E1-201C-40DD-AF00-E031DCE37788}"/>
                  </a:ext>
                </a:extLst>
              </p:cNvPr>
              <p:cNvSpPr/>
              <p:nvPr/>
            </p:nvSpPr>
            <p:spPr>
              <a:xfrm>
                <a:off x="5170373" y="1396414"/>
                <a:ext cx="489987"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47363662-CAB0-4AA4-A496-6995F790182B}"/>
                  </a:ext>
                </a:extLst>
              </p:cNvPr>
              <p:cNvSpPr/>
              <p:nvPr/>
            </p:nvSpPr>
            <p:spPr>
              <a:xfrm>
                <a:off x="5735062" y="1397813"/>
                <a:ext cx="489987"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ECC7D483-52D3-4DEA-8A48-3BCD1BA20B2F}"/>
                  </a:ext>
                </a:extLst>
              </p:cNvPr>
              <p:cNvSpPr/>
              <p:nvPr/>
            </p:nvSpPr>
            <p:spPr>
              <a:xfrm>
                <a:off x="6299751" y="1397813"/>
                <a:ext cx="489987"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E9689E7D-CB4B-4664-9F13-7C0282A458A7}"/>
                  </a:ext>
                </a:extLst>
              </p:cNvPr>
              <p:cNvSpPr/>
              <p:nvPr/>
            </p:nvSpPr>
            <p:spPr>
              <a:xfrm>
                <a:off x="6859524" y="1398204"/>
                <a:ext cx="489987"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69958A36-EAFA-4532-BAEA-13C979E125B4}"/>
                  </a:ext>
                </a:extLst>
              </p:cNvPr>
              <p:cNvSpPr/>
              <p:nvPr/>
            </p:nvSpPr>
            <p:spPr>
              <a:xfrm>
                <a:off x="7419298" y="1397807"/>
                <a:ext cx="489987"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BD49636F-B622-4788-8099-573B373DAFEB}"/>
                  </a:ext>
                </a:extLst>
              </p:cNvPr>
              <p:cNvSpPr/>
              <p:nvPr/>
            </p:nvSpPr>
            <p:spPr>
              <a:xfrm>
                <a:off x="7971824" y="1395277"/>
                <a:ext cx="489987"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ACFC8CB-F510-415B-B9E9-3B7D30E22EF5}"/>
                  </a:ext>
                </a:extLst>
              </p:cNvPr>
              <p:cNvSpPr/>
              <p:nvPr/>
            </p:nvSpPr>
            <p:spPr>
              <a:xfrm>
                <a:off x="8531598" y="1395275"/>
                <a:ext cx="489987"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0FA84CC-C5BF-4868-A2BC-F83A049CD757}"/>
                  </a:ext>
                </a:extLst>
              </p:cNvPr>
              <p:cNvSpPr/>
              <p:nvPr/>
            </p:nvSpPr>
            <p:spPr>
              <a:xfrm>
                <a:off x="9087073" y="1395274"/>
                <a:ext cx="514126"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0" name="Rectangle 29">
            <a:extLst>
              <a:ext uri="{FF2B5EF4-FFF2-40B4-BE49-F238E27FC236}">
                <a16:creationId xmlns:a16="http://schemas.microsoft.com/office/drawing/2014/main" id="{BCDF26CA-CBB2-446E-8281-1107CEB2AB5B}"/>
              </a:ext>
            </a:extLst>
          </p:cNvPr>
          <p:cNvSpPr/>
          <p:nvPr/>
        </p:nvSpPr>
        <p:spPr>
          <a:xfrm>
            <a:off x="5788853" y="87674"/>
            <a:ext cx="6317686" cy="584775"/>
          </a:xfrm>
          <a:prstGeom prst="rect">
            <a:avLst/>
          </a:prstGeom>
        </p:spPr>
        <p:txBody>
          <a:bodyPr wrap="square">
            <a:spAutoFit/>
          </a:bodyPr>
          <a:lstStyle/>
          <a:p>
            <a:pPr algn="r"/>
            <a:r>
              <a:rPr lang="en-US" sz="1600" b="1">
                <a:latin typeface="Helvetica Neue" panose="02000503000000020004" pitchFamily="2" charset="0"/>
                <a:ea typeface="Helvetica Neue" panose="02000503000000020004" pitchFamily="2" charset="0"/>
                <a:cs typeface="Helvetica Neue" panose="02000503000000020004" pitchFamily="2" charset="0"/>
              </a:rPr>
              <a:t>20</a:t>
            </a:r>
            <a:r>
              <a:rPr lang="en-US" sz="1600" b="1" baseline="30000">
                <a:latin typeface="Helvetica Neue" panose="02000503000000020004" pitchFamily="2" charset="0"/>
                <a:ea typeface="Helvetica Neue" panose="02000503000000020004" pitchFamily="2" charset="0"/>
                <a:cs typeface="Helvetica Neue" panose="02000503000000020004" pitchFamily="2" charset="0"/>
              </a:rPr>
              <a:t>th</a:t>
            </a:r>
            <a:r>
              <a:rPr lang="en-US" sz="1600" b="1">
                <a:latin typeface="Helvetica Neue" panose="02000503000000020004" pitchFamily="2" charset="0"/>
                <a:ea typeface="Helvetica Neue" panose="02000503000000020004" pitchFamily="2" charset="0"/>
                <a:cs typeface="Helvetica Neue" panose="02000503000000020004" pitchFamily="2" charset="0"/>
              </a:rPr>
              <a:t> Session of THE PEP Steering Committee</a:t>
            </a:r>
            <a:br>
              <a:rPr lang="en-US" sz="1600" b="1">
                <a:latin typeface="Helvetica Neue" panose="02000503000000020004" pitchFamily="2" charset="0"/>
                <a:ea typeface="Helvetica Neue" panose="02000503000000020004" pitchFamily="2" charset="0"/>
                <a:cs typeface="Helvetica Neue" panose="02000503000000020004" pitchFamily="2" charset="0"/>
              </a:rPr>
            </a:br>
            <a:r>
              <a:rPr lang="en-US" sz="1600">
                <a:latin typeface="Helvetica Neue" panose="02000503000000020004" pitchFamily="2" charset="0"/>
                <a:ea typeface="Helvetica Neue" panose="02000503000000020004" pitchFamily="2" charset="0"/>
                <a:cs typeface="Helvetica Neue" panose="02000503000000020004" pitchFamily="2" charset="0"/>
              </a:rPr>
              <a:t>Geneva and online, 17-19 October 2022</a:t>
            </a:r>
          </a:p>
        </p:txBody>
      </p:sp>
      <p:sp>
        <p:nvSpPr>
          <p:cNvPr id="7" name="Slide Number Placeholder 2">
            <a:extLst>
              <a:ext uri="{FF2B5EF4-FFF2-40B4-BE49-F238E27FC236}">
                <a16:creationId xmlns:a16="http://schemas.microsoft.com/office/drawing/2014/main" id="{7DA1A9A4-7DC0-1905-20AE-76E166C48E4E}"/>
              </a:ext>
            </a:extLst>
          </p:cNvPr>
          <p:cNvSpPr>
            <a:spLocks noGrp="1"/>
          </p:cNvSpPr>
          <p:nvPr>
            <p:ph type="sldNum" sz="quarter" idx="12"/>
          </p:nvPr>
        </p:nvSpPr>
        <p:spPr>
          <a:xfrm>
            <a:off x="9363339" y="6405201"/>
            <a:ext cx="2743200" cy="365125"/>
          </a:xfrm>
        </p:spPr>
        <p:txBody>
          <a:bodyPr/>
          <a:lstStyle/>
          <a:p>
            <a:fld id="{59C7AE07-33FC-4E32-B695-0965D61C7C20}" type="slidenum">
              <a:rPr lang="en-GB" smtClean="0">
                <a:solidFill>
                  <a:schemeClr val="bg1"/>
                </a:solidFill>
                <a:latin typeface="Helvetica Neue Light" panose="02000403000000020004" pitchFamily="2" charset="0"/>
                <a:ea typeface="Helvetica Neue Light" panose="02000403000000020004" pitchFamily="2" charset="0"/>
              </a:rPr>
              <a:t>2</a:t>
            </a:fld>
            <a:endParaRPr lang="en-GB">
              <a:solidFill>
                <a:schemeClr val="bg1"/>
              </a:solidFill>
              <a:latin typeface="Helvetica Neue Light" panose="02000403000000020004" pitchFamily="2" charset="0"/>
              <a:ea typeface="Helvetica Neue Light" panose="02000403000000020004" pitchFamily="2" charset="0"/>
            </a:endParaRPr>
          </a:p>
        </p:txBody>
      </p:sp>
      <p:sp>
        <p:nvSpPr>
          <p:cNvPr id="2" name="TextBox 1">
            <a:extLst>
              <a:ext uri="{FF2B5EF4-FFF2-40B4-BE49-F238E27FC236}">
                <a16:creationId xmlns:a16="http://schemas.microsoft.com/office/drawing/2014/main" id="{CBC0BEDA-44F2-9FEC-B1CC-2F7BE3B6A96C}"/>
              </a:ext>
            </a:extLst>
          </p:cNvPr>
          <p:cNvSpPr txBox="1"/>
          <p:nvPr/>
        </p:nvSpPr>
        <p:spPr>
          <a:xfrm>
            <a:off x="495652" y="938984"/>
            <a:ext cx="11157950" cy="3584636"/>
          </a:xfrm>
          <a:prstGeom prst="rect">
            <a:avLst/>
          </a:prstGeom>
          <a:noFill/>
        </p:spPr>
        <p:txBody>
          <a:bodyPr wrap="square" rtlCol="0">
            <a:spAutoFit/>
          </a:bodyPr>
          <a:lstStyle/>
          <a:p>
            <a:r>
              <a:rPr lang="en-GB" sz="2400" b="1">
                <a:solidFill>
                  <a:srgbClr val="000000"/>
                </a:solidFill>
                <a:effectLst/>
                <a:latin typeface="Helvetica Neue" panose="02000503000000020004" pitchFamily="2" charset="0"/>
              </a:rPr>
              <a:t>Introduction</a:t>
            </a:r>
          </a:p>
          <a:p>
            <a:pPr>
              <a:lnSpc>
                <a:spcPct val="110000"/>
              </a:lnSpc>
            </a:pPr>
            <a:endParaRPr lang="en-GB" sz="2400" b="1" i="1">
              <a:solidFill>
                <a:srgbClr val="000000"/>
              </a:solidFill>
              <a:latin typeface="Helvetica Neue" panose="02000503000000020004" pitchFamily="2" charset="0"/>
            </a:endParaRPr>
          </a:p>
          <a:p>
            <a:pPr marL="342900"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Survey sent out on 14 September 2022</a:t>
            </a:r>
          </a:p>
          <a:p>
            <a:pPr marL="342900"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Survey consisted of two broad questions:</a:t>
            </a:r>
          </a:p>
          <a:p>
            <a:pPr marL="800100" lvl="1"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Do you have any policies, plans, programs or projects on Transport, Health and Environment where gender has been integrated? Which ones?</a:t>
            </a:r>
          </a:p>
          <a:p>
            <a:pPr marL="800100" lvl="1" indent="-342900">
              <a:lnSpc>
                <a:spcPct val="110000"/>
              </a:lnSpc>
              <a:buFont typeface="Arial" panose="020B0604020202020204" pitchFamily="34" charset="0"/>
              <a:buChar char="•"/>
            </a:pPr>
            <a:r>
              <a:rPr lang="en-GB">
                <a:solidFill>
                  <a:srgbClr val="000000"/>
                </a:solidFill>
                <a:effectLst/>
                <a:latin typeface="Helvetica Neue" panose="02000503000000020004" pitchFamily="2" charset="0"/>
              </a:rPr>
              <a:t>What are the barriers and gaps in integrating gender?</a:t>
            </a:r>
          </a:p>
          <a:p>
            <a:pPr marL="342900"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The aim of the survey is to understand the current landscape for gender integration in transport, health and environment policies of member States</a:t>
            </a:r>
            <a:endParaRPr lang="en-GB">
              <a:solidFill>
                <a:srgbClr val="000000"/>
              </a:solidFill>
              <a:effectLst/>
              <a:latin typeface="Helvetica Neue" panose="02000503000000020004" pitchFamily="2" charset="0"/>
            </a:endParaRPr>
          </a:p>
          <a:p>
            <a:pPr marL="800100" lvl="1" indent="-342900">
              <a:lnSpc>
                <a:spcPct val="110000"/>
              </a:lnSpc>
              <a:buFont typeface="Arial" panose="020B0604020202020204" pitchFamily="34" charset="0"/>
              <a:buChar char="•"/>
            </a:pPr>
            <a:endParaRPr lang="en-GB">
              <a:solidFill>
                <a:srgbClr val="000000"/>
              </a:solidFill>
              <a:latin typeface="Helvetica Neue" panose="02000503000000020004" pitchFamily="2" charset="0"/>
            </a:endParaRPr>
          </a:p>
          <a:p>
            <a:pPr marL="342900"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W</a:t>
            </a:r>
            <a:r>
              <a:rPr lang="en-GB">
                <a:solidFill>
                  <a:srgbClr val="000000"/>
                </a:solidFill>
                <a:effectLst/>
                <a:latin typeface="Helvetica Neue" panose="02000503000000020004" pitchFamily="2" charset="0"/>
              </a:rPr>
              <a:t>e received 12 responses including 1 from ITF</a:t>
            </a:r>
            <a:endParaRPr lang="en-GB" sz="2000">
              <a:solidFill>
                <a:srgbClr val="000000"/>
              </a:solidFill>
              <a:latin typeface="Helvetica Neue" panose="02000503000000020004" pitchFamily="2" charset="0"/>
            </a:endParaRPr>
          </a:p>
        </p:txBody>
      </p:sp>
    </p:spTree>
    <p:extLst>
      <p:ext uri="{BB962C8B-B14F-4D97-AF65-F5344CB8AC3E}">
        <p14:creationId xmlns:p14="http://schemas.microsoft.com/office/powerpoint/2010/main" val="410734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3CD0BDB3-667A-4B3A-A773-EE8F6B701A3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658" t="24142" r="4451" b="26274"/>
          <a:stretch/>
        </p:blipFill>
        <p:spPr>
          <a:xfrm>
            <a:off x="-11430" y="5551098"/>
            <a:ext cx="12219957" cy="1325209"/>
          </a:xfrm>
          <a:prstGeom prst="rect">
            <a:avLst/>
          </a:prstGeom>
        </p:spPr>
      </p:pic>
      <p:grpSp>
        <p:nvGrpSpPr>
          <p:cNvPr id="26" name="Group 25">
            <a:extLst>
              <a:ext uri="{FF2B5EF4-FFF2-40B4-BE49-F238E27FC236}">
                <a16:creationId xmlns:a16="http://schemas.microsoft.com/office/drawing/2014/main" id="{B788101B-A04C-4A29-A0A4-4932F0B2E36F}"/>
              </a:ext>
            </a:extLst>
          </p:cNvPr>
          <p:cNvGrpSpPr/>
          <p:nvPr/>
        </p:nvGrpSpPr>
        <p:grpSpPr>
          <a:xfrm rot="10800000" flipV="1">
            <a:off x="4959163" y="681305"/>
            <a:ext cx="7147376" cy="326409"/>
            <a:chOff x="0" y="1472510"/>
            <a:chExt cx="9601200" cy="257954"/>
          </a:xfrm>
        </p:grpSpPr>
        <p:sp>
          <p:nvSpPr>
            <p:cNvPr id="27" name="Rectangle 26">
              <a:extLst>
                <a:ext uri="{FF2B5EF4-FFF2-40B4-BE49-F238E27FC236}">
                  <a16:creationId xmlns:a16="http://schemas.microsoft.com/office/drawing/2014/main" id="{41A84C10-2FB0-4C11-9CC7-9E33F6667486}"/>
                </a:ext>
              </a:extLst>
            </p:cNvPr>
            <p:cNvSpPr/>
            <p:nvPr/>
          </p:nvSpPr>
          <p:spPr>
            <a:xfrm>
              <a:off x="0" y="1472510"/>
              <a:ext cx="9601200" cy="257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9" name="Group 48">
              <a:extLst>
                <a:ext uri="{FF2B5EF4-FFF2-40B4-BE49-F238E27FC236}">
                  <a16:creationId xmlns:a16="http://schemas.microsoft.com/office/drawing/2014/main" id="{8AC54BA9-C414-4D2A-8092-7008EDEF1BC4}"/>
                </a:ext>
              </a:extLst>
            </p:cNvPr>
            <p:cNvGrpSpPr/>
            <p:nvPr/>
          </p:nvGrpSpPr>
          <p:grpSpPr>
            <a:xfrm>
              <a:off x="0" y="1533803"/>
              <a:ext cx="9601200" cy="142344"/>
              <a:chOff x="-10047" y="1395274"/>
              <a:chExt cx="9611246" cy="142348"/>
            </a:xfrm>
          </p:grpSpPr>
          <p:sp>
            <p:nvSpPr>
              <p:cNvPr id="50" name="Rectangle 49">
                <a:extLst>
                  <a:ext uri="{FF2B5EF4-FFF2-40B4-BE49-F238E27FC236}">
                    <a16:creationId xmlns:a16="http://schemas.microsoft.com/office/drawing/2014/main" id="{69D881F3-C6BE-4579-AE0A-50AD396DE37C}"/>
                  </a:ext>
                </a:extLst>
              </p:cNvPr>
              <p:cNvSpPr/>
              <p:nvPr/>
            </p:nvSpPr>
            <p:spPr>
              <a:xfrm>
                <a:off x="-10047" y="1402004"/>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74B26969-EFF8-4006-9554-396A7931AB8F}"/>
                  </a:ext>
                </a:extLst>
              </p:cNvPr>
              <p:cNvSpPr/>
              <p:nvPr/>
            </p:nvSpPr>
            <p:spPr>
              <a:xfrm>
                <a:off x="599027" y="1399413"/>
                <a:ext cx="489987"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C4E6ECD-0E90-4870-A04F-E26447E09A34}"/>
                  </a:ext>
                </a:extLst>
              </p:cNvPr>
              <p:cNvSpPr/>
              <p:nvPr/>
            </p:nvSpPr>
            <p:spPr>
              <a:xfrm>
                <a:off x="1166754" y="1397813"/>
                <a:ext cx="489987"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3CE667F-57CB-420E-8E12-99C889CF3D62}"/>
                  </a:ext>
                </a:extLst>
              </p:cNvPr>
              <p:cNvSpPr/>
              <p:nvPr/>
            </p:nvSpPr>
            <p:spPr>
              <a:xfrm>
                <a:off x="1744317" y="1397813"/>
                <a:ext cx="489987"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8A6AE963-9387-409F-ABBC-BAF72FAC43F3}"/>
                  </a:ext>
                </a:extLst>
              </p:cNvPr>
              <p:cNvSpPr/>
              <p:nvPr/>
            </p:nvSpPr>
            <p:spPr>
              <a:xfrm>
                <a:off x="2320552" y="1396598"/>
                <a:ext cx="489987"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5595A764-42F2-4FD1-B574-47A2A3799686}"/>
                  </a:ext>
                </a:extLst>
              </p:cNvPr>
              <p:cNvSpPr/>
              <p:nvPr/>
            </p:nvSpPr>
            <p:spPr>
              <a:xfrm>
                <a:off x="2894092" y="1397813"/>
                <a:ext cx="489987"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CB9C1D89-4086-438E-BE6E-0FE70EAFF1E2}"/>
                  </a:ext>
                </a:extLst>
              </p:cNvPr>
              <p:cNvSpPr/>
              <p:nvPr/>
            </p:nvSpPr>
            <p:spPr>
              <a:xfrm>
                <a:off x="3467190" y="1397813"/>
                <a:ext cx="489987"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13E1F00-E099-4734-B40F-FFE4FBCDEF43}"/>
                  </a:ext>
                </a:extLst>
              </p:cNvPr>
              <p:cNvSpPr/>
              <p:nvPr/>
            </p:nvSpPr>
            <p:spPr>
              <a:xfrm>
                <a:off x="4034918" y="1397813"/>
                <a:ext cx="489987"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D047358-E1B9-4ACC-87AE-8770F85547E7}"/>
                  </a:ext>
                </a:extLst>
              </p:cNvPr>
              <p:cNvSpPr/>
              <p:nvPr/>
            </p:nvSpPr>
            <p:spPr>
              <a:xfrm>
                <a:off x="4605684" y="1397813"/>
                <a:ext cx="489987"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81980E1-201C-40DD-AF00-E031DCE37788}"/>
                  </a:ext>
                </a:extLst>
              </p:cNvPr>
              <p:cNvSpPr/>
              <p:nvPr/>
            </p:nvSpPr>
            <p:spPr>
              <a:xfrm>
                <a:off x="5170373" y="1396414"/>
                <a:ext cx="489987"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47363662-CAB0-4AA4-A496-6995F790182B}"/>
                  </a:ext>
                </a:extLst>
              </p:cNvPr>
              <p:cNvSpPr/>
              <p:nvPr/>
            </p:nvSpPr>
            <p:spPr>
              <a:xfrm>
                <a:off x="5735062" y="1397813"/>
                <a:ext cx="489987"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ECC7D483-52D3-4DEA-8A48-3BCD1BA20B2F}"/>
                  </a:ext>
                </a:extLst>
              </p:cNvPr>
              <p:cNvSpPr/>
              <p:nvPr/>
            </p:nvSpPr>
            <p:spPr>
              <a:xfrm>
                <a:off x="6299751" y="1397813"/>
                <a:ext cx="489987"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E9689E7D-CB4B-4664-9F13-7C0282A458A7}"/>
                  </a:ext>
                </a:extLst>
              </p:cNvPr>
              <p:cNvSpPr/>
              <p:nvPr/>
            </p:nvSpPr>
            <p:spPr>
              <a:xfrm>
                <a:off x="6859524" y="1398204"/>
                <a:ext cx="489987"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69958A36-EAFA-4532-BAEA-13C979E125B4}"/>
                  </a:ext>
                </a:extLst>
              </p:cNvPr>
              <p:cNvSpPr/>
              <p:nvPr/>
            </p:nvSpPr>
            <p:spPr>
              <a:xfrm>
                <a:off x="7419298" y="1397807"/>
                <a:ext cx="489987"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BD49636F-B622-4788-8099-573B373DAFEB}"/>
                  </a:ext>
                </a:extLst>
              </p:cNvPr>
              <p:cNvSpPr/>
              <p:nvPr/>
            </p:nvSpPr>
            <p:spPr>
              <a:xfrm>
                <a:off x="7971824" y="1395277"/>
                <a:ext cx="489987"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ACFC8CB-F510-415B-B9E9-3B7D30E22EF5}"/>
                  </a:ext>
                </a:extLst>
              </p:cNvPr>
              <p:cNvSpPr/>
              <p:nvPr/>
            </p:nvSpPr>
            <p:spPr>
              <a:xfrm>
                <a:off x="8531598" y="1395275"/>
                <a:ext cx="489987"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0FA84CC-C5BF-4868-A2BC-F83A049CD757}"/>
                  </a:ext>
                </a:extLst>
              </p:cNvPr>
              <p:cNvSpPr/>
              <p:nvPr/>
            </p:nvSpPr>
            <p:spPr>
              <a:xfrm>
                <a:off x="9087073" y="1395274"/>
                <a:ext cx="514126"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0" name="Rectangle 29">
            <a:extLst>
              <a:ext uri="{FF2B5EF4-FFF2-40B4-BE49-F238E27FC236}">
                <a16:creationId xmlns:a16="http://schemas.microsoft.com/office/drawing/2014/main" id="{BCDF26CA-CBB2-446E-8281-1107CEB2AB5B}"/>
              </a:ext>
            </a:extLst>
          </p:cNvPr>
          <p:cNvSpPr/>
          <p:nvPr/>
        </p:nvSpPr>
        <p:spPr>
          <a:xfrm>
            <a:off x="5788853" y="87674"/>
            <a:ext cx="6317686" cy="584775"/>
          </a:xfrm>
          <a:prstGeom prst="rect">
            <a:avLst/>
          </a:prstGeom>
        </p:spPr>
        <p:txBody>
          <a:bodyPr wrap="square">
            <a:spAutoFit/>
          </a:bodyPr>
          <a:lstStyle/>
          <a:p>
            <a:pPr algn="r"/>
            <a:r>
              <a:rPr lang="en-US" sz="1600" b="1">
                <a:latin typeface="Helvetica Neue" panose="02000503000000020004" pitchFamily="2" charset="0"/>
                <a:ea typeface="Helvetica Neue" panose="02000503000000020004" pitchFamily="2" charset="0"/>
                <a:cs typeface="Helvetica Neue" panose="02000503000000020004" pitchFamily="2" charset="0"/>
              </a:rPr>
              <a:t>20</a:t>
            </a:r>
            <a:r>
              <a:rPr lang="en-US" sz="1600" b="1" baseline="30000">
                <a:latin typeface="Helvetica Neue" panose="02000503000000020004" pitchFamily="2" charset="0"/>
                <a:ea typeface="Helvetica Neue" panose="02000503000000020004" pitchFamily="2" charset="0"/>
                <a:cs typeface="Helvetica Neue" panose="02000503000000020004" pitchFamily="2" charset="0"/>
              </a:rPr>
              <a:t>th</a:t>
            </a:r>
            <a:r>
              <a:rPr lang="en-US" sz="1600" b="1">
                <a:latin typeface="Helvetica Neue" panose="02000503000000020004" pitchFamily="2" charset="0"/>
                <a:ea typeface="Helvetica Neue" panose="02000503000000020004" pitchFamily="2" charset="0"/>
                <a:cs typeface="Helvetica Neue" panose="02000503000000020004" pitchFamily="2" charset="0"/>
              </a:rPr>
              <a:t> Session of THE PEP Steering Committee</a:t>
            </a:r>
            <a:br>
              <a:rPr lang="en-US" sz="1600" b="1">
                <a:latin typeface="Helvetica Neue" panose="02000503000000020004" pitchFamily="2" charset="0"/>
                <a:ea typeface="Helvetica Neue" panose="02000503000000020004" pitchFamily="2" charset="0"/>
                <a:cs typeface="Helvetica Neue" panose="02000503000000020004" pitchFamily="2" charset="0"/>
              </a:rPr>
            </a:br>
            <a:r>
              <a:rPr lang="en-US" sz="1600">
                <a:latin typeface="Helvetica Neue" panose="02000503000000020004" pitchFamily="2" charset="0"/>
                <a:ea typeface="Helvetica Neue" panose="02000503000000020004" pitchFamily="2" charset="0"/>
                <a:cs typeface="Helvetica Neue" panose="02000503000000020004" pitchFamily="2" charset="0"/>
              </a:rPr>
              <a:t>Geneva and online, 17-19 October 2022</a:t>
            </a:r>
          </a:p>
        </p:txBody>
      </p:sp>
      <p:sp>
        <p:nvSpPr>
          <p:cNvPr id="7" name="Slide Number Placeholder 2">
            <a:extLst>
              <a:ext uri="{FF2B5EF4-FFF2-40B4-BE49-F238E27FC236}">
                <a16:creationId xmlns:a16="http://schemas.microsoft.com/office/drawing/2014/main" id="{7DA1A9A4-7DC0-1905-20AE-76E166C48E4E}"/>
              </a:ext>
            </a:extLst>
          </p:cNvPr>
          <p:cNvSpPr>
            <a:spLocks noGrp="1"/>
          </p:cNvSpPr>
          <p:nvPr>
            <p:ph type="sldNum" sz="quarter" idx="12"/>
          </p:nvPr>
        </p:nvSpPr>
        <p:spPr>
          <a:xfrm>
            <a:off x="9363339" y="6405201"/>
            <a:ext cx="2743200" cy="365125"/>
          </a:xfrm>
        </p:spPr>
        <p:txBody>
          <a:bodyPr/>
          <a:lstStyle/>
          <a:p>
            <a:fld id="{59C7AE07-33FC-4E32-B695-0965D61C7C20}" type="slidenum">
              <a:rPr lang="en-GB" smtClean="0">
                <a:solidFill>
                  <a:schemeClr val="bg1"/>
                </a:solidFill>
                <a:latin typeface="Helvetica Neue Light" panose="02000403000000020004" pitchFamily="2" charset="0"/>
                <a:ea typeface="Helvetica Neue Light" panose="02000403000000020004" pitchFamily="2" charset="0"/>
              </a:rPr>
              <a:t>3</a:t>
            </a:fld>
            <a:endParaRPr lang="en-GB">
              <a:solidFill>
                <a:schemeClr val="bg1"/>
              </a:solidFill>
              <a:latin typeface="Helvetica Neue Light" panose="02000403000000020004" pitchFamily="2" charset="0"/>
              <a:ea typeface="Helvetica Neue Light" panose="02000403000000020004" pitchFamily="2" charset="0"/>
            </a:endParaRPr>
          </a:p>
        </p:txBody>
      </p:sp>
      <p:pic>
        <p:nvPicPr>
          <p:cNvPr id="5" name="Picture 4">
            <a:extLst>
              <a:ext uri="{FF2B5EF4-FFF2-40B4-BE49-F238E27FC236}">
                <a16:creationId xmlns:a16="http://schemas.microsoft.com/office/drawing/2014/main" id="{BAAF4B30-08EC-FF70-20EB-BCADC44C8058}"/>
              </a:ext>
            </a:extLst>
          </p:cNvPr>
          <p:cNvPicPr>
            <a:picLocks noChangeAspect="1"/>
          </p:cNvPicPr>
          <p:nvPr/>
        </p:nvPicPr>
        <p:blipFill>
          <a:blip r:embed="rId4"/>
          <a:stretch>
            <a:fillRect/>
          </a:stretch>
        </p:blipFill>
        <p:spPr>
          <a:xfrm>
            <a:off x="6923460" y="1150374"/>
            <a:ext cx="4990841" cy="4228999"/>
          </a:xfrm>
          <a:prstGeom prst="rect">
            <a:avLst/>
          </a:prstGeom>
        </p:spPr>
      </p:pic>
      <p:sp>
        <p:nvSpPr>
          <p:cNvPr id="3" name="TextBox 2">
            <a:extLst>
              <a:ext uri="{FF2B5EF4-FFF2-40B4-BE49-F238E27FC236}">
                <a16:creationId xmlns:a16="http://schemas.microsoft.com/office/drawing/2014/main" id="{55321935-7BB1-EE33-EB62-B1B1A3C180FB}"/>
              </a:ext>
            </a:extLst>
          </p:cNvPr>
          <p:cNvSpPr txBox="1"/>
          <p:nvPr/>
        </p:nvSpPr>
        <p:spPr>
          <a:xfrm>
            <a:off x="495652" y="938984"/>
            <a:ext cx="6045509" cy="3293209"/>
          </a:xfrm>
          <a:prstGeom prst="rect">
            <a:avLst/>
          </a:prstGeom>
          <a:noFill/>
        </p:spPr>
        <p:txBody>
          <a:bodyPr wrap="square" rtlCol="0">
            <a:spAutoFit/>
          </a:bodyPr>
          <a:lstStyle/>
          <a:p>
            <a:r>
              <a:rPr lang="en-GB" sz="2400" b="1">
                <a:solidFill>
                  <a:srgbClr val="000000"/>
                </a:solidFill>
                <a:effectLst/>
                <a:latin typeface="Helvetica Neue" panose="02000503000000020004" pitchFamily="2" charset="0"/>
              </a:rPr>
              <a:t>Question 1: </a:t>
            </a:r>
          </a:p>
          <a:p>
            <a:endParaRPr lang="en-GB" sz="2400" b="1">
              <a:solidFill>
                <a:srgbClr val="000000"/>
              </a:solidFill>
              <a:effectLst/>
              <a:latin typeface="Helvetica Neue" panose="02000503000000020004" pitchFamily="2" charset="0"/>
            </a:endParaRPr>
          </a:p>
          <a:p>
            <a:r>
              <a:rPr lang="en-GB">
                <a:solidFill>
                  <a:srgbClr val="000000"/>
                </a:solidFill>
                <a:effectLst/>
                <a:latin typeface="Helvetica Neue" panose="02000503000000020004" pitchFamily="2" charset="0"/>
              </a:rPr>
              <a:t>Do you have any policies, plans, programs or projects on Transport, Health and Environment where gender has been integrated? Which ones?</a:t>
            </a:r>
          </a:p>
          <a:p>
            <a:endParaRPr lang="en-GB" sz="2800" b="1">
              <a:solidFill>
                <a:srgbClr val="000000"/>
              </a:solidFill>
              <a:effectLst/>
              <a:latin typeface="Helvetica Neue" panose="02000503000000020004" pitchFamily="2" charset="0"/>
            </a:endParaRPr>
          </a:p>
          <a:p>
            <a:r>
              <a:rPr lang="en-GB" sz="2000" u="sng">
                <a:solidFill>
                  <a:srgbClr val="000000"/>
                </a:solidFill>
                <a:latin typeface="Helvetica Neue" panose="02000503000000020004" pitchFamily="2" charset="0"/>
              </a:rPr>
              <a:t>Selected Examples</a:t>
            </a:r>
          </a:p>
          <a:p>
            <a:endParaRPr lang="en-GB" sz="2000" u="sng">
              <a:solidFill>
                <a:srgbClr val="000000"/>
              </a:solidFill>
              <a:effectLst/>
              <a:latin typeface="Helvetica Neue" panose="02000503000000020004" pitchFamily="2" charset="0"/>
            </a:endParaRPr>
          </a:p>
          <a:p>
            <a:pPr marL="285750" indent="-285750">
              <a:buFont typeface="Arial" panose="020B0604020202020204" pitchFamily="34" charset="0"/>
              <a:buChar char="•"/>
            </a:pPr>
            <a:r>
              <a:rPr lang="en-GB" sz="2000">
                <a:solidFill>
                  <a:srgbClr val="000000"/>
                </a:solidFill>
                <a:latin typeface="Helvetica Neue" panose="02000503000000020004" pitchFamily="2" charset="0"/>
              </a:rPr>
              <a:t>Portugal</a:t>
            </a:r>
          </a:p>
          <a:p>
            <a:pPr marL="285750" indent="-285750">
              <a:buFont typeface="Arial" panose="020B0604020202020204" pitchFamily="34" charset="0"/>
              <a:buChar char="•"/>
            </a:pPr>
            <a:r>
              <a:rPr lang="en-GB" sz="2000">
                <a:solidFill>
                  <a:srgbClr val="000000"/>
                </a:solidFill>
                <a:effectLst/>
                <a:latin typeface="Helvetica Neue" panose="02000503000000020004" pitchFamily="2" charset="0"/>
              </a:rPr>
              <a:t>Austria</a:t>
            </a:r>
            <a:endParaRPr lang="en-GB">
              <a:solidFill>
                <a:srgbClr val="000000"/>
              </a:solidFill>
              <a:effectLst/>
              <a:latin typeface="Helvetica Neue" panose="02000503000000020004" pitchFamily="2" charset="0"/>
            </a:endParaRPr>
          </a:p>
        </p:txBody>
      </p:sp>
    </p:spTree>
    <p:extLst>
      <p:ext uri="{BB962C8B-B14F-4D97-AF65-F5344CB8AC3E}">
        <p14:creationId xmlns:p14="http://schemas.microsoft.com/office/powerpoint/2010/main" val="224129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3CD0BDB3-667A-4B3A-A773-EE8F6B701A3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658" t="24142" r="4451" b="26274"/>
          <a:stretch/>
        </p:blipFill>
        <p:spPr>
          <a:xfrm>
            <a:off x="-11430" y="5551098"/>
            <a:ext cx="12219957" cy="1325209"/>
          </a:xfrm>
          <a:prstGeom prst="rect">
            <a:avLst/>
          </a:prstGeom>
        </p:spPr>
      </p:pic>
      <p:grpSp>
        <p:nvGrpSpPr>
          <p:cNvPr id="26" name="Group 25">
            <a:extLst>
              <a:ext uri="{FF2B5EF4-FFF2-40B4-BE49-F238E27FC236}">
                <a16:creationId xmlns:a16="http://schemas.microsoft.com/office/drawing/2014/main" id="{B788101B-A04C-4A29-A0A4-4932F0B2E36F}"/>
              </a:ext>
            </a:extLst>
          </p:cNvPr>
          <p:cNvGrpSpPr/>
          <p:nvPr/>
        </p:nvGrpSpPr>
        <p:grpSpPr>
          <a:xfrm rot="10800000" flipV="1">
            <a:off x="4959163" y="681305"/>
            <a:ext cx="7147376" cy="326409"/>
            <a:chOff x="0" y="1472510"/>
            <a:chExt cx="9601200" cy="257954"/>
          </a:xfrm>
        </p:grpSpPr>
        <p:sp>
          <p:nvSpPr>
            <p:cNvPr id="27" name="Rectangle 26">
              <a:extLst>
                <a:ext uri="{FF2B5EF4-FFF2-40B4-BE49-F238E27FC236}">
                  <a16:creationId xmlns:a16="http://schemas.microsoft.com/office/drawing/2014/main" id="{41A84C10-2FB0-4C11-9CC7-9E33F6667486}"/>
                </a:ext>
              </a:extLst>
            </p:cNvPr>
            <p:cNvSpPr/>
            <p:nvPr/>
          </p:nvSpPr>
          <p:spPr>
            <a:xfrm>
              <a:off x="0" y="1472510"/>
              <a:ext cx="9601200" cy="257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9" name="Group 48">
              <a:extLst>
                <a:ext uri="{FF2B5EF4-FFF2-40B4-BE49-F238E27FC236}">
                  <a16:creationId xmlns:a16="http://schemas.microsoft.com/office/drawing/2014/main" id="{8AC54BA9-C414-4D2A-8092-7008EDEF1BC4}"/>
                </a:ext>
              </a:extLst>
            </p:cNvPr>
            <p:cNvGrpSpPr/>
            <p:nvPr/>
          </p:nvGrpSpPr>
          <p:grpSpPr>
            <a:xfrm>
              <a:off x="0" y="1533803"/>
              <a:ext cx="9601200" cy="142344"/>
              <a:chOff x="-10047" y="1395274"/>
              <a:chExt cx="9611246" cy="142348"/>
            </a:xfrm>
          </p:grpSpPr>
          <p:sp>
            <p:nvSpPr>
              <p:cNvPr id="50" name="Rectangle 49">
                <a:extLst>
                  <a:ext uri="{FF2B5EF4-FFF2-40B4-BE49-F238E27FC236}">
                    <a16:creationId xmlns:a16="http://schemas.microsoft.com/office/drawing/2014/main" id="{69D881F3-C6BE-4579-AE0A-50AD396DE37C}"/>
                  </a:ext>
                </a:extLst>
              </p:cNvPr>
              <p:cNvSpPr/>
              <p:nvPr/>
            </p:nvSpPr>
            <p:spPr>
              <a:xfrm>
                <a:off x="-10047" y="1402004"/>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74B26969-EFF8-4006-9554-396A7931AB8F}"/>
                  </a:ext>
                </a:extLst>
              </p:cNvPr>
              <p:cNvSpPr/>
              <p:nvPr/>
            </p:nvSpPr>
            <p:spPr>
              <a:xfrm>
                <a:off x="599027" y="1399413"/>
                <a:ext cx="489987"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C4E6ECD-0E90-4870-A04F-E26447E09A34}"/>
                  </a:ext>
                </a:extLst>
              </p:cNvPr>
              <p:cNvSpPr/>
              <p:nvPr/>
            </p:nvSpPr>
            <p:spPr>
              <a:xfrm>
                <a:off x="1166754" y="1397813"/>
                <a:ext cx="489987"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3CE667F-57CB-420E-8E12-99C889CF3D62}"/>
                  </a:ext>
                </a:extLst>
              </p:cNvPr>
              <p:cNvSpPr/>
              <p:nvPr/>
            </p:nvSpPr>
            <p:spPr>
              <a:xfrm>
                <a:off x="1744317" y="1397813"/>
                <a:ext cx="489987"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8A6AE963-9387-409F-ABBC-BAF72FAC43F3}"/>
                  </a:ext>
                </a:extLst>
              </p:cNvPr>
              <p:cNvSpPr/>
              <p:nvPr/>
            </p:nvSpPr>
            <p:spPr>
              <a:xfrm>
                <a:off x="2320552" y="1396598"/>
                <a:ext cx="489987"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5595A764-42F2-4FD1-B574-47A2A3799686}"/>
                  </a:ext>
                </a:extLst>
              </p:cNvPr>
              <p:cNvSpPr/>
              <p:nvPr/>
            </p:nvSpPr>
            <p:spPr>
              <a:xfrm>
                <a:off x="2894092" y="1397813"/>
                <a:ext cx="489987"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CB9C1D89-4086-438E-BE6E-0FE70EAFF1E2}"/>
                  </a:ext>
                </a:extLst>
              </p:cNvPr>
              <p:cNvSpPr/>
              <p:nvPr/>
            </p:nvSpPr>
            <p:spPr>
              <a:xfrm>
                <a:off x="3467190" y="1397813"/>
                <a:ext cx="489987"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13E1F00-E099-4734-B40F-FFE4FBCDEF43}"/>
                  </a:ext>
                </a:extLst>
              </p:cNvPr>
              <p:cNvSpPr/>
              <p:nvPr/>
            </p:nvSpPr>
            <p:spPr>
              <a:xfrm>
                <a:off x="4034918" y="1397813"/>
                <a:ext cx="489987"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D047358-E1B9-4ACC-87AE-8770F85547E7}"/>
                  </a:ext>
                </a:extLst>
              </p:cNvPr>
              <p:cNvSpPr/>
              <p:nvPr/>
            </p:nvSpPr>
            <p:spPr>
              <a:xfrm>
                <a:off x="4605684" y="1397813"/>
                <a:ext cx="489987"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81980E1-201C-40DD-AF00-E031DCE37788}"/>
                  </a:ext>
                </a:extLst>
              </p:cNvPr>
              <p:cNvSpPr/>
              <p:nvPr/>
            </p:nvSpPr>
            <p:spPr>
              <a:xfrm>
                <a:off x="5170373" y="1396414"/>
                <a:ext cx="489987"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47363662-CAB0-4AA4-A496-6995F790182B}"/>
                  </a:ext>
                </a:extLst>
              </p:cNvPr>
              <p:cNvSpPr/>
              <p:nvPr/>
            </p:nvSpPr>
            <p:spPr>
              <a:xfrm>
                <a:off x="5735062" y="1397813"/>
                <a:ext cx="489987"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ECC7D483-52D3-4DEA-8A48-3BCD1BA20B2F}"/>
                  </a:ext>
                </a:extLst>
              </p:cNvPr>
              <p:cNvSpPr/>
              <p:nvPr/>
            </p:nvSpPr>
            <p:spPr>
              <a:xfrm>
                <a:off x="6299751" y="1397813"/>
                <a:ext cx="489987"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E9689E7D-CB4B-4664-9F13-7C0282A458A7}"/>
                  </a:ext>
                </a:extLst>
              </p:cNvPr>
              <p:cNvSpPr/>
              <p:nvPr/>
            </p:nvSpPr>
            <p:spPr>
              <a:xfrm>
                <a:off x="6859524" y="1398204"/>
                <a:ext cx="489987"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69958A36-EAFA-4532-BAEA-13C979E125B4}"/>
                  </a:ext>
                </a:extLst>
              </p:cNvPr>
              <p:cNvSpPr/>
              <p:nvPr/>
            </p:nvSpPr>
            <p:spPr>
              <a:xfrm>
                <a:off x="7419298" y="1397807"/>
                <a:ext cx="489987"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BD49636F-B622-4788-8099-573B373DAFEB}"/>
                  </a:ext>
                </a:extLst>
              </p:cNvPr>
              <p:cNvSpPr/>
              <p:nvPr/>
            </p:nvSpPr>
            <p:spPr>
              <a:xfrm>
                <a:off x="7971824" y="1395277"/>
                <a:ext cx="489987"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ACFC8CB-F510-415B-B9E9-3B7D30E22EF5}"/>
                  </a:ext>
                </a:extLst>
              </p:cNvPr>
              <p:cNvSpPr/>
              <p:nvPr/>
            </p:nvSpPr>
            <p:spPr>
              <a:xfrm>
                <a:off x="8531598" y="1395275"/>
                <a:ext cx="489987"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0FA84CC-C5BF-4868-A2BC-F83A049CD757}"/>
                  </a:ext>
                </a:extLst>
              </p:cNvPr>
              <p:cNvSpPr/>
              <p:nvPr/>
            </p:nvSpPr>
            <p:spPr>
              <a:xfrm>
                <a:off x="9087073" y="1395274"/>
                <a:ext cx="514126"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0" name="Rectangle 29">
            <a:extLst>
              <a:ext uri="{FF2B5EF4-FFF2-40B4-BE49-F238E27FC236}">
                <a16:creationId xmlns:a16="http://schemas.microsoft.com/office/drawing/2014/main" id="{BCDF26CA-CBB2-446E-8281-1107CEB2AB5B}"/>
              </a:ext>
            </a:extLst>
          </p:cNvPr>
          <p:cNvSpPr/>
          <p:nvPr/>
        </p:nvSpPr>
        <p:spPr>
          <a:xfrm>
            <a:off x="5788853" y="87674"/>
            <a:ext cx="6317686" cy="584775"/>
          </a:xfrm>
          <a:prstGeom prst="rect">
            <a:avLst/>
          </a:prstGeom>
        </p:spPr>
        <p:txBody>
          <a:bodyPr wrap="square">
            <a:spAutoFit/>
          </a:bodyPr>
          <a:lstStyle/>
          <a:p>
            <a:pPr algn="r"/>
            <a:r>
              <a:rPr lang="en-US" sz="1600" b="1">
                <a:latin typeface="Helvetica Neue" panose="02000503000000020004" pitchFamily="2" charset="0"/>
                <a:ea typeface="Helvetica Neue" panose="02000503000000020004" pitchFamily="2" charset="0"/>
                <a:cs typeface="Helvetica Neue" panose="02000503000000020004" pitchFamily="2" charset="0"/>
              </a:rPr>
              <a:t>20</a:t>
            </a:r>
            <a:r>
              <a:rPr lang="en-US" sz="1600" b="1" baseline="30000">
                <a:latin typeface="Helvetica Neue" panose="02000503000000020004" pitchFamily="2" charset="0"/>
                <a:ea typeface="Helvetica Neue" panose="02000503000000020004" pitchFamily="2" charset="0"/>
                <a:cs typeface="Helvetica Neue" panose="02000503000000020004" pitchFamily="2" charset="0"/>
              </a:rPr>
              <a:t>th</a:t>
            </a:r>
            <a:r>
              <a:rPr lang="en-US" sz="1600" b="1">
                <a:latin typeface="Helvetica Neue" panose="02000503000000020004" pitchFamily="2" charset="0"/>
                <a:ea typeface="Helvetica Neue" panose="02000503000000020004" pitchFamily="2" charset="0"/>
                <a:cs typeface="Helvetica Neue" panose="02000503000000020004" pitchFamily="2" charset="0"/>
              </a:rPr>
              <a:t> Session of THE PEP Steering Committee</a:t>
            </a:r>
            <a:br>
              <a:rPr lang="en-US" sz="1600" b="1">
                <a:latin typeface="Helvetica Neue" panose="02000503000000020004" pitchFamily="2" charset="0"/>
                <a:ea typeface="Helvetica Neue" panose="02000503000000020004" pitchFamily="2" charset="0"/>
                <a:cs typeface="Helvetica Neue" panose="02000503000000020004" pitchFamily="2" charset="0"/>
              </a:rPr>
            </a:br>
            <a:r>
              <a:rPr lang="en-US" sz="1600">
                <a:latin typeface="Helvetica Neue" panose="02000503000000020004" pitchFamily="2" charset="0"/>
                <a:ea typeface="Helvetica Neue" panose="02000503000000020004" pitchFamily="2" charset="0"/>
                <a:cs typeface="Helvetica Neue" panose="02000503000000020004" pitchFamily="2" charset="0"/>
              </a:rPr>
              <a:t>Geneva and online, 17-19 October 2022</a:t>
            </a:r>
          </a:p>
        </p:txBody>
      </p:sp>
      <p:sp>
        <p:nvSpPr>
          <p:cNvPr id="7" name="Slide Number Placeholder 2">
            <a:extLst>
              <a:ext uri="{FF2B5EF4-FFF2-40B4-BE49-F238E27FC236}">
                <a16:creationId xmlns:a16="http://schemas.microsoft.com/office/drawing/2014/main" id="{7DA1A9A4-7DC0-1905-20AE-76E166C48E4E}"/>
              </a:ext>
            </a:extLst>
          </p:cNvPr>
          <p:cNvSpPr>
            <a:spLocks noGrp="1"/>
          </p:cNvSpPr>
          <p:nvPr>
            <p:ph type="sldNum" sz="quarter" idx="12"/>
          </p:nvPr>
        </p:nvSpPr>
        <p:spPr>
          <a:xfrm>
            <a:off x="9363339" y="6405201"/>
            <a:ext cx="2743200" cy="365125"/>
          </a:xfrm>
        </p:spPr>
        <p:txBody>
          <a:bodyPr/>
          <a:lstStyle/>
          <a:p>
            <a:fld id="{59C7AE07-33FC-4E32-B695-0965D61C7C20}" type="slidenum">
              <a:rPr lang="en-GB" smtClean="0">
                <a:solidFill>
                  <a:schemeClr val="bg1"/>
                </a:solidFill>
                <a:latin typeface="Helvetica Neue Light" panose="02000403000000020004" pitchFamily="2" charset="0"/>
                <a:ea typeface="Helvetica Neue Light" panose="02000403000000020004" pitchFamily="2" charset="0"/>
              </a:rPr>
              <a:t>4</a:t>
            </a:fld>
            <a:endParaRPr lang="en-GB">
              <a:solidFill>
                <a:schemeClr val="bg1"/>
              </a:solidFill>
              <a:latin typeface="Helvetica Neue Light" panose="02000403000000020004" pitchFamily="2" charset="0"/>
              <a:ea typeface="Helvetica Neue Light" panose="02000403000000020004" pitchFamily="2" charset="0"/>
            </a:endParaRPr>
          </a:p>
        </p:txBody>
      </p:sp>
      <p:sp>
        <p:nvSpPr>
          <p:cNvPr id="2" name="TextBox 1">
            <a:extLst>
              <a:ext uri="{FF2B5EF4-FFF2-40B4-BE49-F238E27FC236}">
                <a16:creationId xmlns:a16="http://schemas.microsoft.com/office/drawing/2014/main" id="{D6B5A769-9538-CDC3-04D5-23543AD12033}"/>
              </a:ext>
            </a:extLst>
          </p:cNvPr>
          <p:cNvSpPr txBox="1"/>
          <p:nvPr/>
        </p:nvSpPr>
        <p:spPr>
          <a:xfrm>
            <a:off x="619430" y="1150374"/>
            <a:ext cx="7634703" cy="1200329"/>
          </a:xfrm>
          <a:prstGeom prst="rect">
            <a:avLst/>
          </a:prstGeom>
          <a:noFill/>
        </p:spPr>
        <p:txBody>
          <a:bodyPr wrap="square" rtlCol="0">
            <a:spAutoFit/>
          </a:bodyPr>
          <a:lstStyle/>
          <a:p>
            <a:r>
              <a:rPr lang="en-GB" sz="2400" b="1">
                <a:solidFill>
                  <a:srgbClr val="000000"/>
                </a:solidFill>
                <a:effectLst/>
                <a:latin typeface="Helvetica Neue" panose="02000503000000020004" pitchFamily="2" charset="0"/>
              </a:rPr>
              <a:t>Question 2:</a:t>
            </a:r>
          </a:p>
          <a:p>
            <a:endParaRPr lang="en-GB" sz="2400">
              <a:solidFill>
                <a:srgbClr val="000000"/>
              </a:solidFill>
              <a:effectLst/>
              <a:latin typeface="Helvetica Neue" panose="02000503000000020004" pitchFamily="2" charset="0"/>
            </a:endParaRPr>
          </a:p>
          <a:p>
            <a:r>
              <a:rPr lang="en-GB" sz="2400">
                <a:solidFill>
                  <a:srgbClr val="000000"/>
                </a:solidFill>
                <a:effectLst/>
                <a:latin typeface="Helvetica Neue" panose="02000503000000020004" pitchFamily="2" charset="0"/>
              </a:rPr>
              <a:t>What are the barriers and gaps in integrating gender?</a:t>
            </a:r>
          </a:p>
        </p:txBody>
      </p:sp>
      <p:sp>
        <p:nvSpPr>
          <p:cNvPr id="3" name="TextBox 2">
            <a:extLst>
              <a:ext uri="{FF2B5EF4-FFF2-40B4-BE49-F238E27FC236}">
                <a16:creationId xmlns:a16="http://schemas.microsoft.com/office/drawing/2014/main" id="{C02BBFE7-EEBB-3767-154A-B4F7DEC4F679}"/>
              </a:ext>
            </a:extLst>
          </p:cNvPr>
          <p:cNvSpPr txBox="1"/>
          <p:nvPr/>
        </p:nvSpPr>
        <p:spPr>
          <a:xfrm>
            <a:off x="722669" y="2415513"/>
            <a:ext cx="4667520" cy="3058338"/>
          </a:xfrm>
          <a:prstGeom prst="rect">
            <a:avLst/>
          </a:prstGeom>
          <a:solidFill>
            <a:srgbClr val="00496B">
              <a:alpha val="20000"/>
            </a:srgbClr>
          </a:solidFill>
        </p:spPr>
        <p:txBody>
          <a:bodyPr wrap="square" rtlCol="0">
            <a:spAutoFit/>
          </a:bodyPr>
          <a:lstStyle/>
          <a:p>
            <a:r>
              <a:rPr lang="en-GB">
                <a:latin typeface="Helvetica Neue" panose="02000503000000020004" pitchFamily="2" charset="0"/>
                <a:ea typeface="Helvetica Neue" panose="02000503000000020004" pitchFamily="2" charset="0"/>
                <a:cs typeface="Helvetica Neue" panose="02000503000000020004" pitchFamily="2" charset="0"/>
              </a:rPr>
              <a:t>Barriers:</a:t>
            </a:r>
          </a:p>
          <a:p>
            <a:endParaRPr lang="en-GB">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Bureaucracy</a:t>
            </a: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Low priority</a:t>
            </a: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Stereotypes and Cultural Norms</a:t>
            </a: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Lack of awareness</a:t>
            </a: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”Novelty” of gender considerations</a:t>
            </a: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Historical domination of “male thinking”</a:t>
            </a: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Historical domination of men in the transport sector</a:t>
            </a:r>
          </a:p>
        </p:txBody>
      </p:sp>
      <p:sp>
        <p:nvSpPr>
          <p:cNvPr id="6" name="TextBox 5">
            <a:extLst>
              <a:ext uri="{FF2B5EF4-FFF2-40B4-BE49-F238E27FC236}">
                <a16:creationId xmlns:a16="http://schemas.microsoft.com/office/drawing/2014/main" id="{53108C6A-E9EE-E17F-7DAE-D4B23B397060}"/>
              </a:ext>
            </a:extLst>
          </p:cNvPr>
          <p:cNvSpPr txBox="1"/>
          <p:nvPr/>
        </p:nvSpPr>
        <p:spPr>
          <a:xfrm>
            <a:off x="6801811" y="2416955"/>
            <a:ext cx="4667520" cy="3058338"/>
          </a:xfrm>
          <a:prstGeom prst="rect">
            <a:avLst/>
          </a:prstGeom>
          <a:solidFill>
            <a:srgbClr val="00496B">
              <a:alpha val="20000"/>
            </a:srgbClr>
          </a:solidFill>
        </p:spPr>
        <p:txBody>
          <a:bodyPr wrap="square" rtlCol="0">
            <a:spAutoFit/>
          </a:bodyPr>
          <a:lstStyle/>
          <a:p>
            <a:r>
              <a:rPr lang="en-GB">
                <a:latin typeface="Helvetica Neue" panose="02000503000000020004" pitchFamily="2" charset="0"/>
                <a:ea typeface="Helvetica Neue" panose="02000503000000020004" pitchFamily="2" charset="0"/>
                <a:cs typeface="Helvetica Neue" panose="02000503000000020004" pitchFamily="2" charset="0"/>
              </a:rPr>
              <a:t>Gaps:</a:t>
            </a:r>
          </a:p>
          <a:p>
            <a:endParaRPr lang="en-GB">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Lack of female participation in the formulation of policies</a:t>
            </a: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Lack of data for specific gender inequalities in transport</a:t>
            </a: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Lack of guidelines for gender mainstreaming in transport</a:t>
            </a:r>
          </a:p>
          <a:p>
            <a:pPr marL="285750" indent="-285750">
              <a:lnSpc>
                <a:spcPct val="110000"/>
              </a:lnSpc>
              <a:buFont typeface="Arial" panose="020B0604020202020204" pitchFamily="34" charset="0"/>
              <a:buChar char="•"/>
            </a:pPr>
            <a:r>
              <a:rPr lang="en-GB">
                <a:latin typeface="Helvetica Neue" panose="02000503000000020004" pitchFamily="2" charset="0"/>
                <a:ea typeface="Helvetica Neue" panose="02000503000000020004" pitchFamily="2" charset="0"/>
                <a:cs typeface="Helvetica Neue" panose="02000503000000020004" pitchFamily="2" charset="0"/>
              </a:rPr>
              <a:t>Insufficient studies regarding the impact of gender </a:t>
            </a:r>
          </a:p>
        </p:txBody>
      </p:sp>
    </p:spTree>
    <p:extLst>
      <p:ext uri="{BB962C8B-B14F-4D97-AF65-F5344CB8AC3E}">
        <p14:creationId xmlns:p14="http://schemas.microsoft.com/office/powerpoint/2010/main" val="258108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3CD0BDB3-667A-4B3A-A773-EE8F6B701A3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658" t="24142" r="4451" b="26274"/>
          <a:stretch/>
        </p:blipFill>
        <p:spPr>
          <a:xfrm>
            <a:off x="-11430" y="5551098"/>
            <a:ext cx="12219957" cy="1325209"/>
          </a:xfrm>
          <a:prstGeom prst="rect">
            <a:avLst/>
          </a:prstGeom>
        </p:spPr>
      </p:pic>
      <p:grpSp>
        <p:nvGrpSpPr>
          <p:cNvPr id="26" name="Group 25">
            <a:extLst>
              <a:ext uri="{FF2B5EF4-FFF2-40B4-BE49-F238E27FC236}">
                <a16:creationId xmlns:a16="http://schemas.microsoft.com/office/drawing/2014/main" id="{B788101B-A04C-4A29-A0A4-4932F0B2E36F}"/>
              </a:ext>
            </a:extLst>
          </p:cNvPr>
          <p:cNvGrpSpPr/>
          <p:nvPr/>
        </p:nvGrpSpPr>
        <p:grpSpPr>
          <a:xfrm rot="10800000" flipV="1">
            <a:off x="4959163" y="681305"/>
            <a:ext cx="7147376" cy="326409"/>
            <a:chOff x="0" y="1472510"/>
            <a:chExt cx="9601200" cy="257954"/>
          </a:xfrm>
        </p:grpSpPr>
        <p:sp>
          <p:nvSpPr>
            <p:cNvPr id="27" name="Rectangle 26">
              <a:extLst>
                <a:ext uri="{FF2B5EF4-FFF2-40B4-BE49-F238E27FC236}">
                  <a16:creationId xmlns:a16="http://schemas.microsoft.com/office/drawing/2014/main" id="{41A84C10-2FB0-4C11-9CC7-9E33F6667486}"/>
                </a:ext>
              </a:extLst>
            </p:cNvPr>
            <p:cNvSpPr/>
            <p:nvPr/>
          </p:nvSpPr>
          <p:spPr>
            <a:xfrm>
              <a:off x="0" y="1472510"/>
              <a:ext cx="9601200" cy="257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9" name="Group 48">
              <a:extLst>
                <a:ext uri="{FF2B5EF4-FFF2-40B4-BE49-F238E27FC236}">
                  <a16:creationId xmlns:a16="http://schemas.microsoft.com/office/drawing/2014/main" id="{8AC54BA9-C414-4D2A-8092-7008EDEF1BC4}"/>
                </a:ext>
              </a:extLst>
            </p:cNvPr>
            <p:cNvGrpSpPr/>
            <p:nvPr/>
          </p:nvGrpSpPr>
          <p:grpSpPr>
            <a:xfrm>
              <a:off x="0" y="1533803"/>
              <a:ext cx="9601200" cy="142344"/>
              <a:chOff x="-10047" y="1395274"/>
              <a:chExt cx="9611246" cy="142348"/>
            </a:xfrm>
          </p:grpSpPr>
          <p:sp>
            <p:nvSpPr>
              <p:cNvPr id="50" name="Rectangle 49">
                <a:extLst>
                  <a:ext uri="{FF2B5EF4-FFF2-40B4-BE49-F238E27FC236}">
                    <a16:creationId xmlns:a16="http://schemas.microsoft.com/office/drawing/2014/main" id="{69D881F3-C6BE-4579-AE0A-50AD396DE37C}"/>
                  </a:ext>
                </a:extLst>
              </p:cNvPr>
              <p:cNvSpPr/>
              <p:nvPr/>
            </p:nvSpPr>
            <p:spPr>
              <a:xfrm>
                <a:off x="-10047" y="1402004"/>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74B26969-EFF8-4006-9554-396A7931AB8F}"/>
                  </a:ext>
                </a:extLst>
              </p:cNvPr>
              <p:cNvSpPr/>
              <p:nvPr/>
            </p:nvSpPr>
            <p:spPr>
              <a:xfrm>
                <a:off x="599027" y="1399413"/>
                <a:ext cx="489987"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C4E6ECD-0E90-4870-A04F-E26447E09A34}"/>
                  </a:ext>
                </a:extLst>
              </p:cNvPr>
              <p:cNvSpPr/>
              <p:nvPr/>
            </p:nvSpPr>
            <p:spPr>
              <a:xfrm>
                <a:off x="1166754" y="1397813"/>
                <a:ext cx="489987"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3CE667F-57CB-420E-8E12-99C889CF3D62}"/>
                  </a:ext>
                </a:extLst>
              </p:cNvPr>
              <p:cNvSpPr/>
              <p:nvPr/>
            </p:nvSpPr>
            <p:spPr>
              <a:xfrm>
                <a:off x="1744317" y="1397813"/>
                <a:ext cx="489987"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8A6AE963-9387-409F-ABBC-BAF72FAC43F3}"/>
                  </a:ext>
                </a:extLst>
              </p:cNvPr>
              <p:cNvSpPr/>
              <p:nvPr/>
            </p:nvSpPr>
            <p:spPr>
              <a:xfrm>
                <a:off x="2320552" y="1396598"/>
                <a:ext cx="489987"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5595A764-42F2-4FD1-B574-47A2A3799686}"/>
                  </a:ext>
                </a:extLst>
              </p:cNvPr>
              <p:cNvSpPr/>
              <p:nvPr/>
            </p:nvSpPr>
            <p:spPr>
              <a:xfrm>
                <a:off x="2894092" y="1397813"/>
                <a:ext cx="489987"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CB9C1D89-4086-438E-BE6E-0FE70EAFF1E2}"/>
                  </a:ext>
                </a:extLst>
              </p:cNvPr>
              <p:cNvSpPr/>
              <p:nvPr/>
            </p:nvSpPr>
            <p:spPr>
              <a:xfrm>
                <a:off x="3467190" y="1397813"/>
                <a:ext cx="489987"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13E1F00-E099-4734-B40F-FFE4FBCDEF43}"/>
                  </a:ext>
                </a:extLst>
              </p:cNvPr>
              <p:cNvSpPr/>
              <p:nvPr/>
            </p:nvSpPr>
            <p:spPr>
              <a:xfrm>
                <a:off x="4034918" y="1397813"/>
                <a:ext cx="489987"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D047358-E1B9-4ACC-87AE-8770F85547E7}"/>
                  </a:ext>
                </a:extLst>
              </p:cNvPr>
              <p:cNvSpPr/>
              <p:nvPr/>
            </p:nvSpPr>
            <p:spPr>
              <a:xfrm>
                <a:off x="4605684" y="1397813"/>
                <a:ext cx="489987"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81980E1-201C-40DD-AF00-E031DCE37788}"/>
                  </a:ext>
                </a:extLst>
              </p:cNvPr>
              <p:cNvSpPr/>
              <p:nvPr/>
            </p:nvSpPr>
            <p:spPr>
              <a:xfrm>
                <a:off x="5170373" y="1396414"/>
                <a:ext cx="489987"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47363662-CAB0-4AA4-A496-6995F790182B}"/>
                  </a:ext>
                </a:extLst>
              </p:cNvPr>
              <p:cNvSpPr/>
              <p:nvPr/>
            </p:nvSpPr>
            <p:spPr>
              <a:xfrm>
                <a:off x="5735062" y="1397813"/>
                <a:ext cx="489987"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ECC7D483-52D3-4DEA-8A48-3BCD1BA20B2F}"/>
                  </a:ext>
                </a:extLst>
              </p:cNvPr>
              <p:cNvSpPr/>
              <p:nvPr/>
            </p:nvSpPr>
            <p:spPr>
              <a:xfrm>
                <a:off x="6299751" y="1397813"/>
                <a:ext cx="489987"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E9689E7D-CB4B-4664-9F13-7C0282A458A7}"/>
                  </a:ext>
                </a:extLst>
              </p:cNvPr>
              <p:cNvSpPr/>
              <p:nvPr/>
            </p:nvSpPr>
            <p:spPr>
              <a:xfrm>
                <a:off x="6859524" y="1398204"/>
                <a:ext cx="489987"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69958A36-EAFA-4532-BAEA-13C979E125B4}"/>
                  </a:ext>
                </a:extLst>
              </p:cNvPr>
              <p:cNvSpPr/>
              <p:nvPr/>
            </p:nvSpPr>
            <p:spPr>
              <a:xfrm>
                <a:off x="7419298" y="1397807"/>
                <a:ext cx="489987"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BD49636F-B622-4788-8099-573B373DAFEB}"/>
                  </a:ext>
                </a:extLst>
              </p:cNvPr>
              <p:cNvSpPr/>
              <p:nvPr/>
            </p:nvSpPr>
            <p:spPr>
              <a:xfrm>
                <a:off x="7971824" y="1395277"/>
                <a:ext cx="489987"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ACFC8CB-F510-415B-B9E9-3B7D30E22EF5}"/>
                  </a:ext>
                </a:extLst>
              </p:cNvPr>
              <p:cNvSpPr/>
              <p:nvPr/>
            </p:nvSpPr>
            <p:spPr>
              <a:xfrm>
                <a:off x="8531598" y="1395275"/>
                <a:ext cx="489987"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0FA84CC-C5BF-4868-A2BC-F83A049CD757}"/>
                  </a:ext>
                </a:extLst>
              </p:cNvPr>
              <p:cNvSpPr/>
              <p:nvPr/>
            </p:nvSpPr>
            <p:spPr>
              <a:xfrm>
                <a:off x="9087073" y="1395274"/>
                <a:ext cx="514126"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0" name="Rectangle 29">
            <a:extLst>
              <a:ext uri="{FF2B5EF4-FFF2-40B4-BE49-F238E27FC236}">
                <a16:creationId xmlns:a16="http://schemas.microsoft.com/office/drawing/2014/main" id="{BCDF26CA-CBB2-446E-8281-1107CEB2AB5B}"/>
              </a:ext>
            </a:extLst>
          </p:cNvPr>
          <p:cNvSpPr/>
          <p:nvPr/>
        </p:nvSpPr>
        <p:spPr>
          <a:xfrm>
            <a:off x="5788853" y="87674"/>
            <a:ext cx="6317686" cy="584775"/>
          </a:xfrm>
          <a:prstGeom prst="rect">
            <a:avLst/>
          </a:prstGeom>
        </p:spPr>
        <p:txBody>
          <a:bodyPr wrap="square">
            <a:spAutoFit/>
          </a:bodyPr>
          <a:lstStyle/>
          <a:p>
            <a:pPr algn="r"/>
            <a:r>
              <a:rPr lang="en-US" sz="1600" b="1">
                <a:latin typeface="Helvetica Neue" panose="02000503000000020004" pitchFamily="2" charset="0"/>
                <a:ea typeface="Helvetica Neue" panose="02000503000000020004" pitchFamily="2" charset="0"/>
                <a:cs typeface="Helvetica Neue" panose="02000503000000020004" pitchFamily="2" charset="0"/>
              </a:rPr>
              <a:t>20</a:t>
            </a:r>
            <a:r>
              <a:rPr lang="en-US" sz="1600" b="1" baseline="30000">
                <a:latin typeface="Helvetica Neue" panose="02000503000000020004" pitchFamily="2" charset="0"/>
                <a:ea typeface="Helvetica Neue" panose="02000503000000020004" pitchFamily="2" charset="0"/>
                <a:cs typeface="Helvetica Neue" panose="02000503000000020004" pitchFamily="2" charset="0"/>
              </a:rPr>
              <a:t>th</a:t>
            </a:r>
            <a:r>
              <a:rPr lang="en-US" sz="1600" b="1">
                <a:latin typeface="Helvetica Neue" panose="02000503000000020004" pitchFamily="2" charset="0"/>
                <a:ea typeface="Helvetica Neue" panose="02000503000000020004" pitchFamily="2" charset="0"/>
                <a:cs typeface="Helvetica Neue" panose="02000503000000020004" pitchFamily="2" charset="0"/>
              </a:rPr>
              <a:t> Session of THE PEP Steering Committee</a:t>
            </a:r>
            <a:br>
              <a:rPr lang="en-US" sz="1600" b="1">
                <a:latin typeface="Helvetica Neue" panose="02000503000000020004" pitchFamily="2" charset="0"/>
                <a:ea typeface="Helvetica Neue" panose="02000503000000020004" pitchFamily="2" charset="0"/>
                <a:cs typeface="Helvetica Neue" panose="02000503000000020004" pitchFamily="2" charset="0"/>
              </a:rPr>
            </a:br>
            <a:r>
              <a:rPr lang="en-US" sz="1600">
                <a:latin typeface="Helvetica Neue" panose="02000503000000020004" pitchFamily="2" charset="0"/>
                <a:ea typeface="Helvetica Neue" panose="02000503000000020004" pitchFamily="2" charset="0"/>
                <a:cs typeface="Helvetica Neue" panose="02000503000000020004" pitchFamily="2" charset="0"/>
              </a:rPr>
              <a:t>Geneva and online, 17-19 October 2022</a:t>
            </a:r>
          </a:p>
        </p:txBody>
      </p:sp>
      <p:sp>
        <p:nvSpPr>
          <p:cNvPr id="7" name="Slide Number Placeholder 2">
            <a:extLst>
              <a:ext uri="{FF2B5EF4-FFF2-40B4-BE49-F238E27FC236}">
                <a16:creationId xmlns:a16="http://schemas.microsoft.com/office/drawing/2014/main" id="{7DA1A9A4-7DC0-1905-20AE-76E166C48E4E}"/>
              </a:ext>
            </a:extLst>
          </p:cNvPr>
          <p:cNvSpPr>
            <a:spLocks noGrp="1"/>
          </p:cNvSpPr>
          <p:nvPr>
            <p:ph type="sldNum" sz="quarter" idx="12"/>
          </p:nvPr>
        </p:nvSpPr>
        <p:spPr>
          <a:xfrm>
            <a:off x="9363339" y="6405201"/>
            <a:ext cx="2743200" cy="365125"/>
          </a:xfrm>
        </p:spPr>
        <p:txBody>
          <a:bodyPr/>
          <a:lstStyle/>
          <a:p>
            <a:fld id="{59C7AE07-33FC-4E32-B695-0965D61C7C20}" type="slidenum">
              <a:rPr lang="en-GB" smtClean="0">
                <a:solidFill>
                  <a:schemeClr val="bg1"/>
                </a:solidFill>
                <a:latin typeface="Helvetica Neue Light" panose="02000403000000020004" pitchFamily="2" charset="0"/>
                <a:ea typeface="Helvetica Neue Light" panose="02000403000000020004" pitchFamily="2" charset="0"/>
              </a:rPr>
              <a:t>5</a:t>
            </a:fld>
            <a:endParaRPr lang="en-GB">
              <a:solidFill>
                <a:schemeClr val="bg1"/>
              </a:solidFill>
              <a:latin typeface="Helvetica Neue Light" panose="02000403000000020004" pitchFamily="2" charset="0"/>
              <a:ea typeface="Helvetica Neue Light" panose="02000403000000020004" pitchFamily="2" charset="0"/>
            </a:endParaRPr>
          </a:p>
        </p:txBody>
      </p:sp>
      <p:sp>
        <p:nvSpPr>
          <p:cNvPr id="6" name="TextBox 5">
            <a:extLst>
              <a:ext uri="{FF2B5EF4-FFF2-40B4-BE49-F238E27FC236}">
                <a16:creationId xmlns:a16="http://schemas.microsoft.com/office/drawing/2014/main" id="{34096F6B-B9BD-3196-A675-CD0941040B64}"/>
              </a:ext>
            </a:extLst>
          </p:cNvPr>
          <p:cNvSpPr txBox="1"/>
          <p:nvPr/>
        </p:nvSpPr>
        <p:spPr>
          <a:xfrm>
            <a:off x="495652" y="938984"/>
            <a:ext cx="11157950" cy="4196020"/>
          </a:xfrm>
          <a:prstGeom prst="rect">
            <a:avLst/>
          </a:prstGeom>
          <a:noFill/>
        </p:spPr>
        <p:txBody>
          <a:bodyPr wrap="square" rtlCol="0">
            <a:spAutoFit/>
          </a:bodyPr>
          <a:lstStyle/>
          <a:p>
            <a:r>
              <a:rPr lang="en-GB" sz="2400" b="1">
                <a:solidFill>
                  <a:srgbClr val="000000"/>
                </a:solidFill>
                <a:effectLst/>
                <a:latin typeface="Helvetica Neue" panose="02000503000000020004" pitchFamily="2" charset="0"/>
              </a:rPr>
              <a:t>Summary and Next Steps</a:t>
            </a:r>
          </a:p>
          <a:p>
            <a:pPr>
              <a:lnSpc>
                <a:spcPct val="110000"/>
              </a:lnSpc>
            </a:pPr>
            <a:endParaRPr lang="en-GB" sz="2400" b="1" i="1">
              <a:solidFill>
                <a:srgbClr val="000000"/>
              </a:solidFill>
              <a:latin typeface="Helvetica Neue" panose="02000503000000020004" pitchFamily="2" charset="0"/>
            </a:endParaRPr>
          </a:p>
          <a:p>
            <a:pPr marL="342900"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The survey questions were broad and the answers given were consequently broad</a:t>
            </a:r>
          </a:p>
          <a:p>
            <a:pPr marL="800100" lvl="1"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Potential Action: Include more focussed questions relating to the integration of gender into transport, health and environment policies in the biennial THE PEP survey</a:t>
            </a:r>
          </a:p>
          <a:p>
            <a:pPr marL="800100" lvl="1" indent="-342900">
              <a:lnSpc>
                <a:spcPct val="110000"/>
              </a:lnSpc>
              <a:buFont typeface="Arial" panose="020B0604020202020204" pitchFamily="34" charset="0"/>
              <a:buChar char="•"/>
            </a:pPr>
            <a:endParaRPr lang="en-GB">
              <a:solidFill>
                <a:srgbClr val="000000"/>
              </a:solidFill>
              <a:latin typeface="Helvetica Neue" panose="02000503000000020004" pitchFamily="2" charset="0"/>
            </a:endParaRPr>
          </a:p>
          <a:p>
            <a:pPr marL="342900"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The survey highlighted a lack of data and research regarding the impact of gender in the specific sectors</a:t>
            </a:r>
          </a:p>
          <a:p>
            <a:pPr marL="800100" lvl="1"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Potential Action: Dissemination of studies and encourage increased data collection and sharing </a:t>
            </a:r>
          </a:p>
          <a:p>
            <a:pPr marL="800100" lvl="1" indent="-342900">
              <a:lnSpc>
                <a:spcPct val="110000"/>
              </a:lnSpc>
              <a:buFont typeface="Arial" panose="020B0604020202020204" pitchFamily="34" charset="0"/>
              <a:buChar char="•"/>
            </a:pPr>
            <a:endParaRPr lang="en-GB">
              <a:solidFill>
                <a:srgbClr val="000000"/>
              </a:solidFill>
              <a:latin typeface="Helvetica Neue" panose="02000503000000020004" pitchFamily="2" charset="0"/>
            </a:endParaRPr>
          </a:p>
          <a:p>
            <a:pPr marL="342900"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The survey also raised a lack of institutional awareness and the capability to integrating gender into transport, health and environment policies</a:t>
            </a:r>
          </a:p>
          <a:p>
            <a:pPr marL="800100" lvl="1" indent="-342900">
              <a:lnSpc>
                <a:spcPct val="110000"/>
              </a:lnSpc>
              <a:buFont typeface="Arial" panose="020B0604020202020204" pitchFamily="34" charset="0"/>
              <a:buChar char="•"/>
            </a:pPr>
            <a:r>
              <a:rPr lang="en-GB">
                <a:solidFill>
                  <a:srgbClr val="000000"/>
                </a:solidFill>
                <a:latin typeface="Helvetica Neue" panose="02000503000000020004" pitchFamily="2" charset="0"/>
              </a:rPr>
              <a:t>Potential Action: Include advancing the integration of gender in THE PEP strategy through the sharing of best practises [or a toolkit?]</a:t>
            </a:r>
          </a:p>
        </p:txBody>
      </p:sp>
    </p:spTree>
    <p:extLst>
      <p:ext uri="{BB962C8B-B14F-4D97-AF65-F5344CB8AC3E}">
        <p14:creationId xmlns:p14="http://schemas.microsoft.com/office/powerpoint/2010/main" val="223992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a67a136-d121-481b-9b44-0b6b694fb3b3">
      <Terms xmlns="http://schemas.microsoft.com/office/infopath/2007/PartnerControls"/>
    </lcf76f155ced4ddcb4097134ff3c332f>
    <TaxCatchAll xmlns="985ec44e-1bab-4c0b-9df0-6ba128686f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62E4F753193B47AEFE115FF67B9047" ma:contentTypeVersion="16" ma:contentTypeDescription="Create a new document." ma:contentTypeScope="" ma:versionID="9334c05abd4b44d0fc318e842c68e800">
  <xsd:schema xmlns:xsd="http://www.w3.org/2001/XMLSchema" xmlns:xs="http://www.w3.org/2001/XMLSchema" xmlns:p="http://schemas.microsoft.com/office/2006/metadata/properties" xmlns:ns2="1a67a136-d121-481b-9b44-0b6b694fb3b3" xmlns:ns3="71b87823-4539-48b0-a3d7-24ba6de174ee" xmlns:ns4="985ec44e-1bab-4c0b-9df0-6ba128686fc9" targetNamespace="http://schemas.microsoft.com/office/2006/metadata/properties" ma:root="true" ma:fieldsID="66770f11b880a37abc778f3cbb7c3a23" ns2:_="" ns3:_="" ns4:_="">
    <xsd:import namespace="1a67a136-d121-481b-9b44-0b6b694fb3b3"/>
    <xsd:import namespace="71b87823-4539-48b0-a3d7-24ba6de174ee"/>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67a136-d121-481b-9b44-0b6b694fb3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b87823-4539-48b0-a3d7-24ba6de174e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4d1e8679-95ef-45ec-8894-1a07fde31b90}" ma:internalName="TaxCatchAll" ma:showField="CatchAllData" ma:web="71b87823-4539-48b0-a3d7-24ba6de174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A36825-5834-4FDB-9064-FBB4ACFEC385}">
  <ds:schemaRefs>
    <ds:schemaRef ds:uri="http://schemas.microsoft.com/sharepoint/v3/contenttype/forms"/>
  </ds:schemaRefs>
</ds:datastoreItem>
</file>

<file path=customXml/itemProps2.xml><?xml version="1.0" encoding="utf-8"?>
<ds:datastoreItem xmlns:ds="http://schemas.openxmlformats.org/officeDocument/2006/customXml" ds:itemID="{A117C45A-9467-4D96-A545-0CC4D2B6DAC2}">
  <ds:schemaRefs>
    <ds:schemaRef ds:uri="1a67a136-d121-481b-9b44-0b6b694fb3b3"/>
    <ds:schemaRef ds:uri="71b87823-4539-48b0-a3d7-24ba6de174ee"/>
    <ds:schemaRef ds:uri="985ec44e-1bab-4c0b-9df0-6ba128686fc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6E5F2ED-4318-4D31-8963-A3497DC1C346}">
  <ds:schemaRefs>
    <ds:schemaRef ds:uri="1a67a136-d121-481b-9b44-0b6b694fb3b3"/>
    <ds:schemaRef ds:uri="71b87823-4539-48b0-a3d7-24ba6de174ee"/>
    <ds:schemaRef ds:uri="985ec44e-1bab-4c0b-9df0-6ba128686f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5</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Fuse</dc:creator>
  <cp:revision>1</cp:revision>
  <dcterms:created xsi:type="dcterms:W3CDTF">2021-10-21T12:30:38Z</dcterms:created>
  <dcterms:modified xsi:type="dcterms:W3CDTF">2022-10-17T08:54:38Z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0x0101001862E4F753193B47AEFE115FF67B9047</vt:lpwstr>
  </property>
  <property fmtid="{D5CDD505-2E9C-101B-9397-08002B2CF9AE}" pid="3" name="MediaServiceImageTags">
    <vt:lpwstr/>
  </property>
</Properties>
</file>