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354" r:id="rId3"/>
    <p:sldId id="345" r:id="rId4"/>
    <p:sldId id="355" r:id="rId5"/>
    <p:sldId id="369" r:id="rId6"/>
    <p:sldId id="368" r:id="rId7"/>
    <p:sldId id="370" r:id="rId8"/>
    <p:sldId id="35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56" autoAdjust="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A6E1A-DAAF-4C55-8720-09B96404B501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CE03FEE-32F2-47C0-B5C6-15743C75565B}">
      <dgm:prSet phldrT="[Text]"/>
      <dgm:spPr/>
      <dgm:t>
        <a:bodyPr/>
        <a:lstStyle/>
        <a:p>
          <a:br>
            <a:rPr lang="en-GB" noProof="0" dirty="0"/>
          </a:br>
          <a:r>
            <a:rPr lang="en-GB" noProof="0" dirty="0"/>
            <a:t>Phase 1</a:t>
          </a:r>
        </a:p>
      </dgm:t>
    </dgm:pt>
    <dgm:pt modelId="{B23FA911-B821-49F0-9210-3CD2F2987FA8}" type="parTrans" cxnId="{805740EE-80F7-46A9-AFB9-7308F839029D}">
      <dgm:prSet/>
      <dgm:spPr/>
      <dgm:t>
        <a:bodyPr/>
        <a:lstStyle/>
        <a:p>
          <a:endParaRPr lang="es-ES"/>
        </a:p>
      </dgm:t>
    </dgm:pt>
    <dgm:pt modelId="{A3342F24-3A60-4C91-9A66-9AD71683C67A}" type="sibTrans" cxnId="{805740EE-80F7-46A9-AFB9-7308F839029D}">
      <dgm:prSet/>
      <dgm:spPr/>
      <dgm:t>
        <a:bodyPr/>
        <a:lstStyle/>
        <a:p>
          <a:endParaRPr lang="es-ES"/>
        </a:p>
      </dgm:t>
    </dgm:pt>
    <dgm:pt modelId="{A7E784E6-1D28-4AC8-A2C7-9C1765878879}">
      <dgm:prSet phldrT="[Text]"/>
      <dgm:spPr/>
      <dgm:t>
        <a:bodyPr/>
        <a:lstStyle/>
        <a:p>
          <a:r>
            <a:rPr lang="en-GB" noProof="0" dirty="0"/>
            <a:t>Phase</a:t>
          </a:r>
          <a:r>
            <a:rPr lang="es-ES" dirty="0"/>
            <a:t> 2</a:t>
          </a:r>
        </a:p>
      </dgm:t>
    </dgm:pt>
    <dgm:pt modelId="{C287AEF1-1DCD-4012-BCE6-03E543E12B13}" type="parTrans" cxnId="{6AAC8932-27D9-49E3-8D44-0B438EB3808F}">
      <dgm:prSet/>
      <dgm:spPr/>
      <dgm:t>
        <a:bodyPr/>
        <a:lstStyle/>
        <a:p>
          <a:endParaRPr lang="es-ES"/>
        </a:p>
      </dgm:t>
    </dgm:pt>
    <dgm:pt modelId="{D2EC2B1C-1C6A-412C-854F-64414B165018}" type="sibTrans" cxnId="{6AAC8932-27D9-49E3-8D44-0B438EB3808F}">
      <dgm:prSet/>
      <dgm:spPr/>
      <dgm:t>
        <a:bodyPr/>
        <a:lstStyle/>
        <a:p>
          <a:endParaRPr lang="es-ES"/>
        </a:p>
      </dgm:t>
    </dgm:pt>
    <dgm:pt modelId="{06010D2D-3E1E-4E9D-AEE7-52B8DF62C540}" type="pres">
      <dgm:prSet presAssocID="{264A6E1A-DAAF-4C55-8720-09B96404B501}" presName="compositeShape" presStyleCnt="0">
        <dgm:presLayoutVars>
          <dgm:chMax val="2"/>
          <dgm:dir/>
          <dgm:resizeHandles val="exact"/>
        </dgm:presLayoutVars>
      </dgm:prSet>
      <dgm:spPr/>
    </dgm:pt>
    <dgm:pt modelId="{F5331BB0-FBE6-41C8-9D58-8E8B1734F227}" type="pres">
      <dgm:prSet presAssocID="{264A6E1A-DAAF-4C55-8720-09B96404B501}" presName="ribbon" presStyleLbl="node1" presStyleIdx="0" presStyleCnt="1"/>
      <dgm:spPr/>
    </dgm:pt>
    <dgm:pt modelId="{34702B57-D4CF-4F16-AC2D-A163FB267404}" type="pres">
      <dgm:prSet presAssocID="{264A6E1A-DAAF-4C55-8720-09B96404B501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9FB6D9A-1920-47E8-9E14-4AB2E0671A97}" type="pres">
      <dgm:prSet presAssocID="{264A6E1A-DAAF-4C55-8720-09B96404B501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86702F-5C8A-4BAA-BC5D-5D07D73FD21F}" type="presOf" srcId="{4CE03FEE-32F2-47C0-B5C6-15743C75565B}" destId="{34702B57-D4CF-4F16-AC2D-A163FB267404}" srcOrd="0" destOrd="0" presId="urn:microsoft.com/office/officeart/2005/8/layout/arrow6"/>
    <dgm:cxn modelId="{6AAC8932-27D9-49E3-8D44-0B438EB3808F}" srcId="{264A6E1A-DAAF-4C55-8720-09B96404B501}" destId="{A7E784E6-1D28-4AC8-A2C7-9C1765878879}" srcOrd="1" destOrd="0" parTransId="{C287AEF1-1DCD-4012-BCE6-03E543E12B13}" sibTransId="{D2EC2B1C-1C6A-412C-854F-64414B165018}"/>
    <dgm:cxn modelId="{98EB8763-8668-406C-9C49-5E2D9F70C218}" type="presOf" srcId="{264A6E1A-DAAF-4C55-8720-09B96404B501}" destId="{06010D2D-3E1E-4E9D-AEE7-52B8DF62C540}" srcOrd="0" destOrd="0" presId="urn:microsoft.com/office/officeart/2005/8/layout/arrow6"/>
    <dgm:cxn modelId="{805740EE-80F7-46A9-AFB9-7308F839029D}" srcId="{264A6E1A-DAAF-4C55-8720-09B96404B501}" destId="{4CE03FEE-32F2-47C0-B5C6-15743C75565B}" srcOrd="0" destOrd="0" parTransId="{B23FA911-B821-49F0-9210-3CD2F2987FA8}" sibTransId="{A3342F24-3A60-4C91-9A66-9AD71683C67A}"/>
    <dgm:cxn modelId="{8E9AA8F4-711D-436B-BA38-9D3DF4CF9194}" type="presOf" srcId="{A7E784E6-1D28-4AC8-A2C7-9C1765878879}" destId="{E9FB6D9A-1920-47E8-9E14-4AB2E0671A97}" srcOrd="0" destOrd="0" presId="urn:microsoft.com/office/officeart/2005/8/layout/arrow6"/>
    <dgm:cxn modelId="{78CB8249-5FA9-4CCA-A7ED-911EEF131F44}" type="presParOf" srcId="{06010D2D-3E1E-4E9D-AEE7-52B8DF62C540}" destId="{F5331BB0-FBE6-41C8-9D58-8E8B1734F227}" srcOrd="0" destOrd="0" presId="urn:microsoft.com/office/officeart/2005/8/layout/arrow6"/>
    <dgm:cxn modelId="{19F1281D-1E2D-4858-9357-D5CFFC6F7DEB}" type="presParOf" srcId="{06010D2D-3E1E-4E9D-AEE7-52B8DF62C540}" destId="{34702B57-D4CF-4F16-AC2D-A163FB267404}" srcOrd="1" destOrd="0" presId="urn:microsoft.com/office/officeart/2005/8/layout/arrow6"/>
    <dgm:cxn modelId="{89ECE7FD-68F2-4C36-A9FD-732BC17EB6B8}" type="presParOf" srcId="{06010D2D-3E1E-4E9D-AEE7-52B8DF62C540}" destId="{E9FB6D9A-1920-47E8-9E14-4AB2E0671A9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31BB0-FBE6-41C8-9D58-8E8B1734F227}">
      <dsp:nvSpPr>
        <dsp:cNvPr id="0" name=""/>
        <dsp:cNvSpPr/>
      </dsp:nvSpPr>
      <dsp:spPr>
        <a:xfrm>
          <a:off x="0" y="439248"/>
          <a:ext cx="6264695" cy="250587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02B57-D4CF-4F16-AC2D-A163FB267404}">
      <dsp:nvSpPr>
        <dsp:cNvPr id="0" name=""/>
        <dsp:cNvSpPr/>
      </dsp:nvSpPr>
      <dsp:spPr>
        <a:xfrm>
          <a:off x="751763" y="877777"/>
          <a:ext cx="2067349" cy="12278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3400" kern="1200" noProof="0" dirty="0"/>
          </a:br>
          <a:r>
            <a:rPr lang="en-GB" sz="3400" kern="1200" noProof="0" dirty="0"/>
            <a:t>Phase 1</a:t>
          </a:r>
        </a:p>
      </dsp:txBody>
      <dsp:txXfrm>
        <a:off x="751763" y="877777"/>
        <a:ext cx="2067349" cy="1227880"/>
      </dsp:txXfrm>
    </dsp:sp>
    <dsp:sp modelId="{E9FB6D9A-1920-47E8-9E14-4AB2E0671A97}">
      <dsp:nvSpPr>
        <dsp:cNvPr id="0" name=""/>
        <dsp:cNvSpPr/>
      </dsp:nvSpPr>
      <dsp:spPr>
        <a:xfrm>
          <a:off x="3132347" y="1278718"/>
          <a:ext cx="2443231" cy="12278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noProof="0" dirty="0"/>
            <a:t>Phase</a:t>
          </a:r>
          <a:r>
            <a:rPr lang="es-ES" sz="3400" kern="1200" dirty="0"/>
            <a:t> 2</a:t>
          </a:r>
        </a:p>
      </dsp:txBody>
      <dsp:txXfrm>
        <a:off x="3132347" y="1278718"/>
        <a:ext cx="2443231" cy="122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2023-02-27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dirty="0">
              <a:solidFill>
                <a:srgbClr val="FC650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2" y="5508978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3" name="Textfeld 12">
            <a:extLst>
              <a:ext uri="{FF2B5EF4-FFF2-40B4-BE49-F238E27FC236}">
                <a16:creationId xmlns:a16="http://schemas.microsoft.com/office/drawing/2014/main" id="{B8880BFC-597E-A496-2A49-336BBEFB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9103" y="44785"/>
            <a:ext cx="2858269" cy="72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GRSP-73-01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(73rd GRSP, 15-19 May 2023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 agenda item 21)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15th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31</a:t>
            </a:r>
            <a:r>
              <a:rPr lang="en-US" altLang="ko-KR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st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 January 2023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s-ES" sz="7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052718" y="1896305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025316" y="2554786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181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085336" y="2562562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182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385785" y="336874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68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220127" y="339160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70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3825948" y="185445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672021" y="1869317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1814784" y="3379685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67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789399" y="3391605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69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042122" y="337149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66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67751" y="4155812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243469" y="2627178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>
            <a:cxnSpLocks/>
          </p:cNvCxnSpPr>
          <p:nvPr/>
        </p:nvCxnSpPr>
        <p:spPr>
          <a:xfrm flipH="1">
            <a:off x="8632115" y="2415329"/>
            <a:ext cx="32354" cy="30502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4817837" y="2593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184</a:t>
            </a:r>
          </a:p>
        </p:txBody>
      </p:sp>
      <p:cxnSp>
        <p:nvCxnSpPr>
          <p:cNvPr id="26" name="꺾인 연결선 25"/>
          <p:cNvCxnSpPr>
            <a:cxnSpLocks/>
            <a:stCxn id="82" idx="3"/>
            <a:endCxn id="118" idx="1"/>
          </p:cNvCxnSpPr>
          <p:nvPr/>
        </p:nvCxnSpPr>
        <p:spPr>
          <a:xfrm rot="5400000" flipH="1" flipV="1">
            <a:off x="10776170" y="2551912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239835" y="259111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183</a:t>
            </a:r>
          </a:p>
        </p:txBody>
      </p:sp>
      <p:cxnSp>
        <p:nvCxnSpPr>
          <p:cNvPr id="30" name="직선 연결선 29"/>
          <p:cNvCxnSpPr>
            <a:cxnSpLocks/>
          </p:cNvCxnSpPr>
          <p:nvPr/>
        </p:nvCxnSpPr>
        <p:spPr>
          <a:xfrm>
            <a:off x="1656710" y="2397954"/>
            <a:ext cx="15039" cy="32554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3806" y="5653414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creation approved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48584" y="5549593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submission of  new regulation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66220" y="4521549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033950" y="4173812"/>
            <a:ext cx="216000" cy="33879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02" y="1216497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6" name="꺾인 연결선 55"/>
          <p:cNvCxnSpPr>
            <a:cxnSpLocks/>
            <a:stCxn id="49" idx="0"/>
            <a:endCxn id="11" idx="1"/>
          </p:cNvCxnSpPr>
          <p:nvPr/>
        </p:nvCxnSpPr>
        <p:spPr>
          <a:xfrm rot="5400000" flipH="1" flipV="1">
            <a:off x="3206829" y="3757311"/>
            <a:ext cx="351623" cy="4813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꺾인 연결선 62"/>
          <p:cNvCxnSpPr>
            <a:cxnSpLocks/>
          </p:cNvCxnSpPr>
          <p:nvPr/>
        </p:nvCxnSpPr>
        <p:spPr>
          <a:xfrm rot="5400000" flipH="1" flipV="1">
            <a:off x="2067578" y="3104143"/>
            <a:ext cx="329689" cy="1803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cxnSpLocks/>
            <a:stCxn id="11" idx="3"/>
            <a:endCxn id="28" idx="1"/>
          </p:cNvCxnSpPr>
          <p:nvPr/>
        </p:nvCxnSpPr>
        <p:spPr>
          <a:xfrm rot="5400000" flipH="1" flipV="1">
            <a:off x="3931815" y="2750945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3998063" y="4152609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384773" y="2559771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180</a:t>
            </a:r>
          </a:p>
        </p:txBody>
      </p:sp>
      <p:cxnSp>
        <p:nvCxnSpPr>
          <p:cNvPr id="43" name="꺾인 연결선 42"/>
          <p:cNvCxnSpPr>
            <a:cxnSpLocks/>
            <a:stCxn id="90" idx="0"/>
            <a:endCxn id="16" idx="1"/>
          </p:cNvCxnSpPr>
          <p:nvPr/>
        </p:nvCxnSpPr>
        <p:spPr>
          <a:xfrm rot="5400000" flipH="1" flipV="1">
            <a:off x="4712774" y="3823253"/>
            <a:ext cx="292372" cy="3657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cxnSpLocks/>
            <a:stCxn id="81" idx="0"/>
            <a:endCxn id="73" idx="1"/>
          </p:cNvCxnSpPr>
          <p:nvPr/>
        </p:nvCxnSpPr>
        <p:spPr>
          <a:xfrm rot="5400000" flipH="1" flipV="1">
            <a:off x="8972630" y="3873574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127481" y="20419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512080" y="177573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194104" y="1770916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426471" y="176518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3945226" y="204833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5914902" y="258895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185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6986166" y="257275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186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554627" y="256878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187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497148" y="3385108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71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4927219" y="3176344"/>
            <a:ext cx="293343" cy="6415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7">
            <a:extLst>
              <a:ext uri="{FF2B5EF4-FFF2-40B4-BE49-F238E27FC236}">
                <a16:creationId xmlns:a16="http://schemas.microsoft.com/office/drawing/2014/main" id="{C391C9E1-690A-4BD8-8246-732B8F00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705" y="20781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直線コネクタ 6">
            <a:extLst>
              <a:ext uri="{FF2B5EF4-FFF2-40B4-BE49-F238E27FC236}">
                <a16:creationId xmlns:a16="http://schemas.microsoft.com/office/drawing/2014/main" id="{DD54F2C3-EF4F-4F7E-8BFC-9238893B566F}"/>
              </a:ext>
            </a:extLst>
          </p:cNvPr>
          <p:cNvCxnSpPr/>
          <p:nvPr/>
        </p:nvCxnSpPr>
        <p:spPr>
          <a:xfrm>
            <a:off x="9412649" y="189843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40">
            <a:extLst>
              <a:ext uri="{FF2B5EF4-FFF2-40B4-BE49-F238E27FC236}">
                <a16:creationId xmlns:a16="http://schemas.microsoft.com/office/drawing/2014/main" id="{DF84B132-F994-4065-9C03-0B4F7AACC3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670553" y="2575780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188</a:t>
            </a:r>
          </a:p>
        </p:txBody>
      </p:sp>
      <p:sp>
        <p:nvSpPr>
          <p:cNvPr id="72" name="テキスト ボックス 7">
            <a:extLst>
              <a:ext uri="{FF2B5EF4-FFF2-40B4-BE49-F238E27FC236}">
                <a16:creationId xmlns:a16="http://schemas.microsoft.com/office/drawing/2014/main" id="{0F3B6B6E-0506-4E53-B8EF-63F87B48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8083" y="2114286"/>
            <a:ext cx="29561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44">
            <a:extLst>
              <a:ext uri="{FF2B5EF4-FFF2-40B4-BE49-F238E27FC236}">
                <a16:creationId xmlns:a16="http://schemas.microsoft.com/office/drawing/2014/main" id="{B905F060-3C63-4CD1-ACD0-FF218ACE6DD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014155" y="337968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74" name="AutoShape 40">
            <a:extLst>
              <a:ext uri="{FF2B5EF4-FFF2-40B4-BE49-F238E27FC236}">
                <a16:creationId xmlns:a16="http://schemas.microsoft.com/office/drawing/2014/main" id="{D5F64B24-2DD0-415A-BAB8-9175A66439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632667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sp>
        <p:nvSpPr>
          <p:cNvPr id="75" name="テキスト ボックス 7">
            <a:extLst>
              <a:ext uri="{FF2B5EF4-FFF2-40B4-BE49-F238E27FC236}">
                <a16:creationId xmlns:a16="http://schemas.microsoft.com/office/drawing/2014/main" id="{A0675573-320A-4C18-927C-7B1DCD2E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730" y="176529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모서리가 둥근 직사각형 40">
            <a:extLst>
              <a:ext uri="{FF2B5EF4-FFF2-40B4-BE49-F238E27FC236}">
                <a16:creationId xmlns:a16="http://schemas.microsoft.com/office/drawing/2014/main" id="{3BDE6526-C630-4092-B88F-CC101DCEDE50}"/>
              </a:ext>
            </a:extLst>
          </p:cNvPr>
          <p:cNvSpPr/>
          <p:nvPr/>
        </p:nvSpPr>
        <p:spPr>
          <a:xfrm>
            <a:off x="4568109" y="415229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3" name="모서리가 둥근 직사각형 40">
            <a:extLst>
              <a:ext uri="{FF2B5EF4-FFF2-40B4-BE49-F238E27FC236}">
                <a16:creationId xmlns:a16="http://schemas.microsoft.com/office/drawing/2014/main" id="{B5EFD9B5-EB59-4837-B62D-B4202E54AA1C}"/>
              </a:ext>
            </a:extLst>
          </p:cNvPr>
          <p:cNvSpPr/>
          <p:nvPr/>
        </p:nvSpPr>
        <p:spPr>
          <a:xfrm>
            <a:off x="5615098" y="4158035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4" name="모서리가 둥근 직사각형 40">
            <a:extLst>
              <a:ext uri="{FF2B5EF4-FFF2-40B4-BE49-F238E27FC236}">
                <a16:creationId xmlns:a16="http://schemas.microsoft.com/office/drawing/2014/main" id="{3E6025E8-7D1F-4928-8E77-A8137B5EAE5B}"/>
              </a:ext>
            </a:extLst>
          </p:cNvPr>
          <p:cNvSpPr/>
          <p:nvPr/>
        </p:nvSpPr>
        <p:spPr>
          <a:xfrm>
            <a:off x="6171832" y="4152609"/>
            <a:ext cx="23284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8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5" name="모서리가 둥근 직사각형 40">
            <a:extLst>
              <a:ext uri="{FF2B5EF4-FFF2-40B4-BE49-F238E27FC236}">
                <a16:creationId xmlns:a16="http://schemas.microsoft.com/office/drawing/2014/main" id="{7CED9A23-4E00-4C38-B3F8-975269DF4C5F}"/>
              </a:ext>
            </a:extLst>
          </p:cNvPr>
          <p:cNvSpPr/>
          <p:nvPr/>
        </p:nvSpPr>
        <p:spPr>
          <a:xfrm>
            <a:off x="7175766" y="4099444"/>
            <a:ext cx="197062" cy="37709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9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6" name="모서리가 둥근 직사각형 40">
            <a:extLst>
              <a:ext uri="{FF2B5EF4-FFF2-40B4-BE49-F238E27FC236}">
                <a16:creationId xmlns:a16="http://schemas.microsoft.com/office/drawing/2014/main" id="{4B8E3CF3-07EA-4CF8-97E4-3B104F5F0C31}"/>
              </a:ext>
            </a:extLst>
          </p:cNvPr>
          <p:cNvSpPr/>
          <p:nvPr/>
        </p:nvSpPr>
        <p:spPr>
          <a:xfrm>
            <a:off x="7454728" y="4163211"/>
            <a:ext cx="339926" cy="29384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10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7" name="모서리가 둥근 직사각형 40">
            <a:extLst>
              <a:ext uri="{FF2B5EF4-FFF2-40B4-BE49-F238E27FC236}">
                <a16:creationId xmlns:a16="http://schemas.microsoft.com/office/drawing/2014/main" id="{FCCD8669-DF2B-4EF3-AE09-65C2FFD60CF5}"/>
              </a:ext>
            </a:extLst>
          </p:cNvPr>
          <p:cNvSpPr/>
          <p:nvPr/>
        </p:nvSpPr>
        <p:spPr>
          <a:xfrm>
            <a:off x="7793388" y="4163652"/>
            <a:ext cx="351966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11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01" name="꺾인 연결선 55">
            <a:extLst>
              <a:ext uri="{FF2B5EF4-FFF2-40B4-BE49-F238E27FC236}">
                <a16:creationId xmlns:a16="http://schemas.microsoft.com/office/drawing/2014/main" id="{4B1351A9-8BB3-453E-B169-20009B8D7574}"/>
              </a:ext>
            </a:extLst>
          </p:cNvPr>
          <p:cNvCxnSpPr>
            <a:cxnSpLocks/>
            <a:stCxn id="93" idx="0"/>
            <a:endCxn id="12" idx="1"/>
          </p:cNvCxnSpPr>
          <p:nvPr/>
        </p:nvCxnSpPr>
        <p:spPr>
          <a:xfrm rot="5400000" flipH="1" flipV="1">
            <a:off x="5948760" y="3634255"/>
            <a:ext cx="298118" cy="74944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65">
            <a:extLst>
              <a:ext uri="{FF2B5EF4-FFF2-40B4-BE49-F238E27FC236}">
                <a16:creationId xmlns:a16="http://schemas.microsoft.com/office/drawing/2014/main" id="{A99D80B6-20A6-4D2E-B379-4A40E6299547}"/>
              </a:ext>
            </a:extLst>
          </p:cNvPr>
          <p:cNvCxnSpPr/>
          <p:nvPr/>
        </p:nvCxnSpPr>
        <p:spPr>
          <a:xfrm rot="5400000" flipH="1" flipV="1">
            <a:off x="6829912" y="2877051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40">
            <a:extLst>
              <a:ext uri="{FF2B5EF4-FFF2-40B4-BE49-F238E27FC236}">
                <a16:creationId xmlns:a16="http://schemas.microsoft.com/office/drawing/2014/main" id="{444C1F68-2491-46E4-9A55-0911CDE2286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212114" y="252862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cxnSp>
        <p:nvCxnSpPr>
          <p:cNvPr id="76" name="꺾인 연결선 55">
            <a:extLst>
              <a:ext uri="{FF2B5EF4-FFF2-40B4-BE49-F238E27FC236}">
                <a16:creationId xmlns:a16="http://schemas.microsoft.com/office/drawing/2014/main" id="{B7CACE5D-4A9C-4C8F-B69C-9E374CC4F553}"/>
              </a:ext>
            </a:extLst>
          </p:cNvPr>
          <p:cNvCxnSpPr>
            <a:cxnSpLocks/>
            <a:stCxn id="18" idx="0"/>
            <a:endCxn id="15" idx="1"/>
          </p:cNvCxnSpPr>
          <p:nvPr/>
        </p:nvCxnSpPr>
        <p:spPr>
          <a:xfrm rot="5400000" flipH="1" flipV="1">
            <a:off x="1502700" y="3606183"/>
            <a:ext cx="322681" cy="77657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29">
            <a:extLst>
              <a:ext uri="{FF2B5EF4-FFF2-40B4-BE49-F238E27FC236}">
                <a16:creationId xmlns:a16="http://schemas.microsoft.com/office/drawing/2014/main" id="{0A5E2411-382B-49ED-AFAD-6E5E94EB46B9}"/>
              </a:ext>
            </a:extLst>
          </p:cNvPr>
          <p:cNvCxnSpPr>
            <a:cxnSpLocks/>
          </p:cNvCxnSpPr>
          <p:nvPr/>
        </p:nvCxnSpPr>
        <p:spPr>
          <a:xfrm>
            <a:off x="9391331" y="2272557"/>
            <a:ext cx="13128" cy="33357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모서리가 둥근 직사각형 40">
            <a:extLst>
              <a:ext uri="{FF2B5EF4-FFF2-40B4-BE49-F238E27FC236}">
                <a16:creationId xmlns:a16="http://schemas.microsoft.com/office/drawing/2014/main" id="{CB3D4758-57B4-4695-918A-BBEF631724B8}"/>
              </a:ext>
            </a:extLst>
          </p:cNvPr>
          <p:cNvSpPr/>
          <p:nvPr/>
        </p:nvSpPr>
        <p:spPr>
          <a:xfrm>
            <a:off x="8483698" y="41738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12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79" name="꺾인 연결선 55">
            <a:extLst>
              <a:ext uri="{FF2B5EF4-FFF2-40B4-BE49-F238E27FC236}">
                <a16:creationId xmlns:a16="http://schemas.microsoft.com/office/drawing/2014/main" id="{CA2E322C-E746-4980-A527-B43F18E77CEC}"/>
              </a:ext>
            </a:extLst>
          </p:cNvPr>
          <p:cNvCxnSpPr>
            <a:cxnSpLocks/>
            <a:stCxn id="95" idx="0"/>
            <a:endCxn id="60" idx="1"/>
          </p:cNvCxnSpPr>
          <p:nvPr/>
        </p:nvCxnSpPr>
        <p:spPr>
          <a:xfrm rot="5400000" flipH="1" flipV="1">
            <a:off x="7388918" y="3738801"/>
            <a:ext cx="246023" cy="47526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65">
            <a:extLst>
              <a:ext uri="{FF2B5EF4-FFF2-40B4-BE49-F238E27FC236}">
                <a16:creationId xmlns:a16="http://schemas.microsoft.com/office/drawing/2014/main" id="{B98C4972-A71D-4F12-9B29-D24ECA5E6C28}"/>
              </a:ext>
            </a:extLst>
          </p:cNvPr>
          <p:cNvCxnSpPr>
            <a:cxnSpLocks/>
            <a:stCxn id="60" idx="3"/>
            <a:endCxn id="70" idx="1"/>
          </p:cNvCxnSpPr>
          <p:nvPr/>
        </p:nvCxnSpPr>
        <p:spPr>
          <a:xfrm rot="5400000" flipH="1" flipV="1">
            <a:off x="8201870" y="2591783"/>
            <a:ext cx="304504" cy="120912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모서리가 둥근 직사각형 40">
            <a:extLst>
              <a:ext uri="{FF2B5EF4-FFF2-40B4-BE49-F238E27FC236}">
                <a16:creationId xmlns:a16="http://schemas.microsoft.com/office/drawing/2014/main" id="{1A2D8D1C-3853-4CBA-B812-B439C3D76B89}"/>
              </a:ext>
            </a:extLst>
          </p:cNvPr>
          <p:cNvSpPr/>
          <p:nvPr/>
        </p:nvSpPr>
        <p:spPr>
          <a:xfrm>
            <a:off x="8826347" y="41675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13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2" name="AutoShape 44">
            <a:extLst>
              <a:ext uri="{FF2B5EF4-FFF2-40B4-BE49-F238E27FC236}">
                <a16:creationId xmlns:a16="http://schemas.microsoft.com/office/drawing/2014/main" id="{F0CA9D10-E1A7-45E3-AAD8-6C55659360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069540" y="338635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cxnSp>
        <p:nvCxnSpPr>
          <p:cNvPr id="98" name="꺾인 연결선 49">
            <a:extLst>
              <a:ext uri="{FF2B5EF4-FFF2-40B4-BE49-F238E27FC236}">
                <a16:creationId xmlns:a16="http://schemas.microsoft.com/office/drawing/2014/main" id="{2CC693F3-078E-4DD2-98A8-CFB681102602}"/>
              </a:ext>
            </a:extLst>
          </p:cNvPr>
          <p:cNvCxnSpPr>
            <a:cxnSpLocks/>
            <a:stCxn id="73" idx="3"/>
            <a:endCxn id="82" idx="1"/>
          </p:cNvCxnSpPr>
          <p:nvPr/>
        </p:nvCxnSpPr>
        <p:spPr>
          <a:xfrm rot="16200000" flipH="1">
            <a:off x="9538510" y="3071230"/>
            <a:ext cx="511500" cy="1055385"/>
          </a:xfrm>
          <a:prstGeom prst="bentConnector5">
            <a:avLst>
              <a:gd name="adj1" fmla="val -44692"/>
              <a:gd name="adj2" fmla="val 50000"/>
              <a:gd name="adj3" fmla="val 144692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A0F54AD-2FC2-4436-A194-0CB11079D9FA}"/>
              </a:ext>
            </a:extLst>
          </p:cNvPr>
          <p:cNvSpPr txBox="1"/>
          <p:nvPr/>
        </p:nvSpPr>
        <p:spPr>
          <a:xfrm>
            <a:off x="9621932" y="4264281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꺾인 연결선 65">
            <a:extLst>
              <a:ext uri="{FF2B5EF4-FFF2-40B4-BE49-F238E27FC236}">
                <a16:creationId xmlns:a16="http://schemas.microsoft.com/office/drawing/2014/main" id="{CE742C93-7B3D-43AD-B47D-538C7C0609E3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rot="5400000" flipH="1" flipV="1">
            <a:off x="9425161" y="2847535"/>
            <a:ext cx="337044" cy="65423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utoShape 40">
            <a:extLst>
              <a:ext uri="{FF2B5EF4-FFF2-40B4-BE49-F238E27FC236}">
                <a16:creationId xmlns:a16="http://schemas.microsoft.com/office/drawing/2014/main" id="{00C9A64C-F609-44DC-8628-2EE453743FA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1285974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505468"/>
              </p:ext>
            </p:extLst>
          </p:nvPr>
        </p:nvGraphicFramePr>
        <p:xfrm>
          <a:off x="1096962" y="1846262"/>
          <a:ext cx="10143834" cy="38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034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3595161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December 2022</a:t>
                      </a:r>
                    </a:p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WP.29 - 2023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UN Regulation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EFEFC1-5017-4033-B956-A3C5F6DCD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Working document submitted to the GRSP 73th session: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(Spain) Proposal for a new UN Regulation concerning the Safer Transport of Children in Buses and Coaches.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algn="ctr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ECE-TRANS-WP.29-GRSP-2023-XX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041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845734"/>
            <a:ext cx="9884216" cy="4391578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To be considered in the GRSG:</a:t>
            </a: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R107: Bus seats equipped with built in CRS to be approved according the UN Regulation XXX </a:t>
            </a: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Emergency windows</a:t>
            </a:r>
          </a:p>
          <a:p>
            <a:pPr marL="550192" lvl="6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500" dirty="0">
                <a:solidFill>
                  <a:srgbClr val="7B5C4E"/>
                </a:solidFill>
                <a:cs typeface="Calibri" panose="020F0502020204030204" pitchFamily="34" charset="0"/>
              </a:rPr>
              <a:t>To be considered in the GRSP:</a:t>
            </a: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Face to face Built in CRS and adult seating position:</a:t>
            </a:r>
          </a:p>
          <a:p>
            <a:pPr marL="1308967" lvl="8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UN R16: the vehicle seat behind the CRS shall have a 3-point belt.</a:t>
            </a:r>
          </a:p>
          <a:p>
            <a:pPr marL="950192" lvl="8" indent="0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	Working document ECE-TRANS-WP.29-GRSP-2023-XX</a:t>
            </a: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845734"/>
            <a:ext cx="9884216" cy="4391578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en-GB" altLang="ko-KR" smtClean="0"/>
              <a:pPr/>
              <a:t>7</a:t>
            </a:fld>
            <a:endParaRPr lang="en-GB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GB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59EC2C6-B979-456C-8BCD-703B223237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665501"/>
              </p:ext>
            </p:extLst>
          </p:nvPr>
        </p:nvGraphicFramePr>
        <p:xfrm>
          <a:off x="1097280" y="1413231"/>
          <a:ext cx="626469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59B418-F91C-4DBE-A6B7-4380FADA7355}"/>
              </a:ext>
            </a:extLst>
          </p:cNvPr>
          <p:cNvSpPr txBox="1">
            <a:spLocks/>
          </p:cNvSpPr>
          <p:nvPr/>
        </p:nvSpPr>
        <p:spPr>
          <a:xfrm>
            <a:off x="4250236" y="4194290"/>
            <a:ext cx="7003896" cy="1503990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3" indent="-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90 % of the bus fleet equipped with 2-point belt.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Objective is the retention of the children in rollovers.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Solution for existing buses and CRS.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1 solution is now available with, built-in systems, 3-point belts or ISOFIX.</a:t>
            </a: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869C85-03D6-4392-81C3-15FCE535E5E9}"/>
              </a:ext>
            </a:extLst>
          </p:cNvPr>
          <p:cNvSpPr txBox="1">
            <a:spLocks/>
          </p:cNvSpPr>
          <p:nvPr/>
        </p:nvSpPr>
        <p:spPr>
          <a:xfrm>
            <a:off x="7752184" y="2826256"/>
            <a:ext cx="4176464" cy="8290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Child Restraint Systems in combination with 2-point belts.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621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</a:t>
            </a:r>
            <a:endParaRPr lang="ko-KR" altLang="en-US" sz="4000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182D3-ED26-4890-90D8-5DB556848C1E}"/>
</file>

<file path=customXml/itemProps2.xml><?xml version="1.0" encoding="utf-8"?>
<ds:datastoreItem xmlns:ds="http://schemas.openxmlformats.org/officeDocument/2006/customXml" ds:itemID="{A9028164-1B0B-4DC5-8CAF-FCBE12EDA91C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407</Words>
  <Application>Microsoft Office PowerPoint</Application>
  <PresentationFormat>Widescreen</PresentationFormat>
  <Paragraphs>119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맑은 고딕</vt:lpstr>
      <vt:lpstr>Arial</vt:lpstr>
      <vt:lpstr>Calibri</vt:lpstr>
      <vt:lpstr>Calibri Light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UN Regulation</vt:lpstr>
      <vt:lpstr>Next Steps</vt:lpstr>
      <vt:lpstr>Next Steps</vt:lpstr>
      <vt:lpstr>Thank you for your attention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E/ECE/TRANS/505/Rev.2/Add.124/Rev.3</cp:lastModifiedBy>
  <cp:revision>1126</cp:revision>
  <dcterms:created xsi:type="dcterms:W3CDTF">2006-10-05T04:04:58Z</dcterms:created>
  <dcterms:modified xsi:type="dcterms:W3CDTF">2023-02-27T14:17:10Z</dcterms:modified>
</cp:coreProperties>
</file>