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3"/>
  </p:sldMasterIdLst>
  <p:notesMasterIdLst>
    <p:notesMasterId r:id="rId15"/>
  </p:notesMasterIdLst>
  <p:handoutMasterIdLst>
    <p:handoutMasterId r:id="rId16"/>
  </p:handoutMasterIdLst>
  <p:sldIdLst>
    <p:sldId id="346" r:id="rId4"/>
    <p:sldId id="411" r:id="rId5"/>
    <p:sldId id="474" r:id="rId6"/>
    <p:sldId id="473" r:id="rId7"/>
    <p:sldId id="470" r:id="rId8"/>
    <p:sldId id="492" r:id="rId9"/>
    <p:sldId id="493" r:id="rId10"/>
    <p:sldId id="494" r:id="rId11"/>
    <p:sldId id="495" r:id="rId12"/>
    <p:sldId id="482" r:id="rId13"/>
    <p:sldId id="441" r:id="rId14"/>
  </p:sldIdLst>
  <p:sldSz cx="9144000" cy="5143500" type="screen16x9"/>
  <p:notesSz cx="6797675" cy="9928225"/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523">
          <p15:clr>
            <a:srgbClr val="A4A3A4"/>
          </p15:clr>
        </p15:guide>
        <p15:guide id="2" pos="284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206plus" initials="2" lastIdx="1" clrIdx="0"/>
  <p:cmAuthor id="7" name="xiaoxi" initials="x" lastIdx="1" clrIdx="3"/>
  <p:cmAuthor id="1" name="Georgi Andreas (CR/AEV1)" initials="GA(" lastIdx="3" clrIdx="0"/>
  <p:cmAuthor id="8" name="27637" initials="2" lastIdx="21" clrIdx="7"/>
  <p:cmAuthor id="2" name="cshan" initials="c" lastIdx="13" clrIdx="1"/>
  <p:cmAuthor id="9" name="zhang ym" initials="zy" lastIdx="1" clrIdx="8"/>
  <p:cmAuthor id="3" name="Luxi SU" initials="L" lastIdx="1" clrIdx="2"/>
  <p:cmAuthor id="4" name="Abel" initials="A" lastIdx="1" clrIdx="0"/>
  <p:cmAuthor id="5" name="AbuSina" initials="A" lastIdx="2" clrIdx="0"/>
  <p:cmAuthor id="6" name="Neno Loje" initials="N" lastIdx="1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B8534"/>
    <a:srgbClr val="4574C6"/>
    <a:srgbClr val="4F81BD"/>
    <a:srgbClr val="FFFFFF"/>
    <a:srgbClr val="E9EDF4"/>
    <a:srgbClr val="FF0000"/>
    <a:srgbClr val="596B95"/>
    <a:srgbClr val="2A4177"/>
    <a:srgbClr val="36376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中度样式 1 - 强调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3296810-A885-4BE3-A3E7-6D5BEEA58F35}" styleName="中度样式 2 - 强调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5"/>
    <p:restoredTop sz="95244" autoAdjust="0"/>
  </p:normalViewPr>
  <p:slideViewPr>
    <p:cSldViewPr showGuides="1">
      <p:cViewPr varScale="1">
        <p:scale>
          <a:sx n="114" d="100"/>
          <a:sy n="114" d="100"/>
        </p:scale>
        <p:origin x="590" y="67"/>
      </p:cViewPr>
      <p:guideLst>
        <p:guide orient="horz" pos="1523"/>
        <p:guide pos="284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21" Type="http://schemas.openxmlformats.org/officeDocument/2006/relationships/tableStyles" Target="tableStyle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7.xml"/><Relationship Id="rId19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/>
          <a:lstStyle/>
          <a:p>
            <a:pPr lvl="0" fontAlgn="base"/>
            <a:endParaRPr lang="zh-CN" altLang="en-US" sz="1200" strike="noStrike" noProof="1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/>
          <a:lstStyle/>
          <a:p>
            <a:pPr lvl="0" algn="r" fontAlgn="base"/>
            <a:fld id="{BB962C8B-B14F-4D97-AF65-F5344CB8AC3E}" type="datetime1">
              <a:rPr lang="zh-CN" altLang="en-US" sz="1200" strike="noStrike" noProof="1" dirty="0"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2023/2/8</a:t>
            </a:fld>
            <a:endParaRPr lang="zh-CN" altLang="en-US" sz="1200" strike="noStrike" noProof="1"/>
          </a:p>
        </p:txBody>
      </p:sp>
      <p:sp>
        <p:nvSpPr>
          <p:cNvPr id="512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/>
          <a:lstStyle/>
          <a:p>
            <a:pPr lvl="0" fontAlgn="base"/>
            <a:endParaRPr lang="en-US" altLang="zh-CN" sz="1200" strike="noStrike" noProof="1"/>
          </a:p>
        </p:txBody>
      </p:sp>
      <p:sp>
        <p:nvSpPr>
          <p:cNvPr id="512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/>
          <a:lstStyle/>
          <a:p>
            <a:pPr lvl="0" algn="r" fontAlgn="base"/>
            <a:fld id="{9A0DB2DC-4C9A-4742-B13C-FB6460FD3503}" type="slidenum">
              <a:rPr lang="zh-CN" altLang="en-US" sz="1200" strike="noStrike" noProof="1" dirty="0"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z="1200" strike="noStrike" noProof="1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lvl="0" eaLnBrk="1" fontAlgn="base" hangingPunct="1"/>
            <a:endParaRPr lang="en-US" altLang="zh-CN" sz="1200" strike="noStrike" noProof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3" name="日期占位符 2"/>
          <p:cNvSpPr txBox="1"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lvl="0" algn="r" eaLnBrk="1" fontAlgn="base" hangingPunct="1"/>
            <a:fld id="{BB962C8B-B14F-4D97-AF65-F5344CB8AC3E}" type="datetime1">
              <a:rPr lang="en-US" altLang="zh-CN" sz="1200" strike="noStrike" noProof="1" dirty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2/8/2023</a:t>
            </a:fld>
            <a:endParaRPr lang="en-US" altLang="zh-CN" sz="1200" strike="noStrike" noProof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5124" name="幻灯片图像占位符 3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1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5125" name="备注占位符 4"/>
          <p:cNvSpPr txBox="1">
            <a:spLocks noGrp="1"/>
          </p:cNvSpPr>
          <p:nvPr>
            <p:ph type="body" sz="quarter"/>
          </p:nvPr>
        </p:nvSpPr>
        <p:spPr>
          <a:xfrm>
            <a:off x="679450" y="4716463"/>
            <a:ext cx="5438775" cy="4467225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anchor="t" anchorCtr="0"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6" name="页脚占位符 5"/>
          <p:cNvSpPr txBox="1"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/>
          <a:lstStyle/>
          <a:p>
            <a:pPr lvl="0" eaLnBrk="1" fontAlgn="base" hangingPunct="1"/>
            <a:endParaRPr lang="en-US" altLang="zh-CN" sz="1200" strike="noStrike" noProof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 txBox="1"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/>
          <a:lstStyle/>
          <a:p>
            <a:pPr lvl="0" algn="r" eaLnBrk="1" fontAlgn="base" hangingPunct="1"/>
            <a:fld id="{9A0DB2DC-4C9A-4742-B13C-FB6460FD3503}" type="slidenum">
              <a:rPr lang="en-US" altLang="zh-CN" sz="1200" strike="noStrike" noProof="1" dirty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en-US" altLang="zh-CN" sz="1200" strike="noStrike" noProof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ts val="400"/>
      </a:spcBef>
      <a:spcAft>
        <a:spcPct val="0"/>
      </a:spcAft>
      <a:defRPr lang="zh-CN" sz="1200" kern="1200">
        <a:solidFill>
          <a:srgbClr val="000000"/>
        </a:solidFill>
        <a:latin typeface="Calibri" panose="020F0502020204030204"/>
        <a:ea typeface="宋体" panose="02010600030101010101" pitchFamily="2" charset="-122"/>
      </a:defRPr>
    </a:lvl1pPr>
    <a:lvl2pPr marL="457200" lvl="1" algn="l" rtl="0" eaLnBrk="0" fontAlgn="base" hangingPunct="0">
      <a:spcBef>
        <a:spcPts val="400"/>
      </a:spcBef>
      <a:spcAft>
        <a:spcPct val="0"/>
      </a:spcAft>
      <a:defRPr lang="zh-CN" sz="1200" kern="1200">
        <a:solidFill>
          <a:srgbClr val="000000"/>
        </a:solidFill>
        <a:latin typeface="Calibri" panose="020F0502020204030204"/>
        <a:ea typeface="宋体" panose="02010600030101010101" pitchFamily="2" charset="-122"/>
      </a:defRPr>
    </a:lvl2pPr>
    <a:lvl3pPr marL="914400" lvl="2" algn="l" rtl="0" eaLnBrk="0" fontAlgn="base" hangingPunct="0">
      <a:spcBef>
        <a:spcPts val="400"/>
      </a:spcBef>
      <a:spcAft>
        <a:spcPct val="0"/>
      </a:spcAft>
      <a:defRPr lang="zh-CN" sz="1200" kern="1200">
        <a:solidFill>
          <a:srgbClr val="000000"/>
        </a:solidFill>
        <a:latin typeface="Calibri" panose="020F0502020204030204"/>
        <a:ea typeface="宋体" panose="02010600030101010101" pitchFamily="2" charset="-122"/>
      </a:defRPr>
    </a:lvl3pPr>
    <a:lvl4pPr marL="1371600" lvl="3" algn="l" rtl="0" eaLnBrk="0" fontAlgn="base" hangingPunct="0">
      <a:spcBef>
        <a:spcPts val="400"/>
      </a:spcBef>
      <a:spcAft>
        <a:spcPct val="0"/>
      </a:spcAft>
      <a:defRPr lang="zh-CN" sz="1200" kern="1200">
        <a:solidFill>
          <a:srgbClr val="000000"/>
        </a:solidFill>
        <a:latin typeface="Calibri" panose="020F0502020204030204"/>
        <a:ea typeface="宋体" panose="02010600030101010101" pitchFamily="2" charset="-122"/>
      </a:defRPr>
    </a:lvl4pPr>
    <a:lvl5pPr marL="1828800" lvl="4" algn="l" rtl="0" eaLnBrk="0" fontAlgn="base" hangingPunct="0">
      <a:spcBef>
        <a:spcPts val="400"/>
      </a:spcBef>
      <a:spcAft>
        <a:spcPct val="0"/>
      </a:spcAft>
      <a:defRPr lang="zh-CN" sz="1200" kern="1200">
        <a:solidFill>
          <a:srgbClr val="000000"/>
        </a:solidFill>
        <a:latin typeface="Calibri" panose="020F0502020204030204"/>
        <a:ea typeface="宋体" panose="02010600030101010101" pitchFamily="2" charset="-122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スライド イメージ プレースホルダー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7170" name="ノート プレースホルダー 2"/>
          <p:cNvSpPr>
            <a:spLocks noGrp="1"/>
          </p:cNvSpPr>
          <p:nvPr>
            <p:ph type="body" sz="quarter"/>
          </p:nvPr>
        </p:nvSpPr>
        <p:spPr/>
        <p:txBody>
          <a:bodyPr wrap="square" lIns="91440" tIns="45720" rIns="91440" bIns="45720" anchor="t" anchorCtr="0"/>
          <a:lstStyle/>
          <a:p>
            <a:pPr lvl="0" eaLnBrk="1"/>
            <a:endParaRPr lang="zh-CN" altLang="en-US" dirty="0"/>
          </a:p>
        </p:txBody>
      </p:sp>
      <p:sp>
        <p:nvSpPr>
          <p:cNvPr id="7171" name="スライド番号プレースホルダー 3"/>
          <p:cNvSpPr txBox="1"/>
          <p:nvPr/>
        </p:nvSpPr>
        <p:spPr>
          <a:xfrm>
            <a:off x="3849688" y="9429750"/>
            <a:ext cx="2946400" cy="496888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lstStyle/>
          <a:p>
            <a:pPr lvl="0" algn="r" defTabSz="955675"/>
            <a:fld id="{9A0DB2DC-4C9A-4742-B13C-FB6460FD3503}" type="slidenum">
              <a:rPr lang="en-US" altLang="zh-CN" sz="1200" dirty="0">
                <a:solidFill>
                  <a:srgbClr val="000000"/>
                </a:solidFill>
                <a:ea typeface="MS PGothic" panose="020B0600070205080204" pitchFamily="34" charset="-128"/>
              </a:rPr>
              <a:t>1</a:t>
            </a:fld>
            <a:endParaRPr lang="en-US" altLang="zh-CN" sz="1200" dirty="0">
              <a:solidFill>
                <a:srgbClr val="000000"/>
              </a:solidFill>
              <a:ea typeface="MS PGothic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2334495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0117247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71229415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74622080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52711063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605733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 txBox="1">
            <a:spLocks noGrp="1"/>
          </p:cNvSpPr>
          <p:nvPr>
            <p:ph type="ctrTitle"/>
          </p:nvPr>
        </p:nvSpPr>
        <p:spPr>
          <a:xfrm>
            <a:off x="685800" y="1597822"/>
            <a:ext cx="7772400" cy="1102519"/>
          </a:xfrm>
        </p:spPr>
        <p:txBody>
          <a:bodyPr/>
          <a:lstStyle>
            <a:lvl1pPr>
              <a:defRPr/>
            </a:lvl1pPr>
          </a:lstStyle>
          <a:p>
            <a:pPr lvl="0" fontAlgn="base"/>
            <a:r>
              <a:rPr lang="zh-CN" strike="noStrike" noProof="1"/>
              <a:t>单击此处编辑母版标题样式</a:t>
            </a:r>
            <a:endParaRPr lang="en-US" strike="noStrike" noProof="1"/>
          </a:p>
        </p:txBody>
      </p:sp>
      <p:sp>
        <p:nvSpPr>
          <p:cNvPr id="3" name="副标题 2"/>
          <p:cNvSpPr txBox="1"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49"/>
          </a:xfrm>
        </p:spPr>
        <p:txBody>
          <a:bodyPr anchorCtr="1"/>
          <a:lstStyle>
            <a:lvl1pPr marL="0" indent="0" algn="ctr">
              <a:buNone/>
              <a:defRPr>
                <a:solidFill>
                  <a:srgbClr val="898989"/>
                </a:solidFill>
              </a:defRPr>
            </a:lvl1pPr>
          </a:lstStyle>
          <a:p>
            <a:pPr lvl="0" fontAlgn="base"/>
            <a:r>
              <a:rPr lang="zh-CN" strike="noStrike" noProof="1"/>
              <a:t>单击此处编辑母版副标题样式</a:t>
            </a:r>
            <a:endParaRPr 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fontAlgn="base" hangingPunct="1"/>
            <a:fld id="{BB962C8B-B14F-4D97-AF65-F5344CB8AC3E}" type="datetime1">
              <a:rPr lang="en-US" altLang="zh-CN" strike="noStrike" noProof="1" dirty="0"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2/8/2023</a:t>
            </a:fld>
            <a:endParaRPr lang="en-US" altLang="zh-CN" strike="noStrike" noProof="1">
              <a:latin typeface="Calibri" panose="020F050202020403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fontAlgn="base" hangingPunct="1"/>
            <a:endParaRPr lang="en-US" altLang="zh-CN" strike="noStrike" noProof="1">
              <a:latin typeface="Calibri" panose="020F050202020403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fontAlgn="base" hangingPunct="1"/>
            <a:fld id="{9A0DB2DC-4C9A-4742-B13C-FB6460FD3503}" type="slidenum">
              <a:rPr lang="en-US" altLang="zh-CN" strike="noStrike" noProof="1" dirty="0"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en-US" altLang="zh-CN" strike="noStrike" noProof="1">
              <a:latin typeface="Calibri" panose="020F0502020204030204" pitchFamily="34" charset="0"/>
            </a:endParaRPr>
          </a:p>
        </p:txBody>
      </p:sp>
    </p:spTree>
  </p:cSld>
  <p:clrMapOvr>
    <a:masterClrMapping/>
  </p:clrMapOvr>
  <p:transition/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 fontAlgn="base"/>
            <a:r>
              <a:rPr lang="zh-CN" strike="noStrike" noProof="1"/>
              <a:t>单击此处编辑母版标题样式</a:t>
            </a:r>
            <a:endParaRPr lang="en-US" strike="noStrike" noProof="1"/>
          </a:p>
        </p:txBody>
      </p:sp>
      <p:sp>
        <p:nvSpPr>
          <p:cNvPr id="3" name="竖排文字占位符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 fontAlgn="base"/>
            <a:r>
              <a:rPr lang="zh-CN" strike="noStrike" noProof="1"/>
              <a:t>单击此处编辑母版文本样式</a:t>
            </a:r>
          </a:p>
          <a:p>
            <a:pPr lvl="1" fontAlgn="base"/>
            <a:r>
              <a:rPr lang="zh-CN" strike="noStrike" noProof="1"/>
              <a:t>第二级</a:t>
            </a:r>
          </a:p>
          <a:p>
            <a:pPr lvl="2" fontAlgn="base"/>
            <a:r>
              <a:rPr lang="zh-CN" strike="noStrike" noProof="1"/>
              <a:t>第三级</a:t>
            </a:r>
          </a:p>
          <a:p>
            <a:pPr lvl="3" fontAlgn="base"/>
            <a:r>
              <a:rPr lang="zh-CN" strike="noStrike" noProof="1"/>
              <a:t>第四级</a:t>
            </a:r>
          </a:p>
          <a:p>
            <a:pPr lvl="4" fontAlgn="base"/>
            <a:r>
              <a:rPr lang="zh-CN" strike="noStrike" noProof="1"/>
              <a:t>第五级</a:t>
            </a:r>
            <a:endParaRPr 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fontAlgn="base" hangingPunct="1"/>
            <a:fld id="{BB962C8B-B14F-4D97-AF65-F5344CB8AC3E}" type="datetime1">
              <a:rPr lang="en-US" altLang="zh-CN" strike="noStrike" noProof="1" dirty="0"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2/8/2023</a:t>
            </a:fld>
            <a:endParaRPr lang="en-US" altLang="zh-CN" strike="noStrike" noProof="1">
              <a:latin typeface="Calibri" panose="020F050202020403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fontAlgn="base" hangingPunct="1"/>
            <a:endParaRPr lang="en-US" altLang="zh-CN" strike="noStrike" noProof="1">
              <a:latin typeface="Calibri" panose="020F050202020403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fontAlgn="base" hangingPunct="1"/>
            <a:fld id="{9A0DB2DC-4C9A-4742-B13C-FB6460FD3503}" type="slidenum">
              <a:rPr lang="en-US" altLang="zh-CN" strike="noStrike" noProof="1" dirty="0"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en-US" altLang="zh-CN" strike="noStrike" noProof="1">
              <a:latin typeface="Calibri" panose="020F0502020204030204" pitchFamily="34" charset="0"/>
            </a:endParaRPr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 txBox="1">
            <a:spLocks noGrp="1"/>
          </p:cNvSpPr>
          <p:nvPr>
            <p:ph type="title" orient="vert"/>
          </p:nvPr>
        </p:nvSpPr>
        <p:spPr>
          <a:xfrm>
            <a:off x="6629400" y="154780"/>
            <a:ext cx="2057400" cy="3290889"/>
          </a:xfrm>
        </p:spPr>
        <p:txBody>
          <a:bodyPr vert="eaVert"/>
          <a:lstStyle>
            <a:lvl1pPr>
              <a:defRPr/>
            </a:lvl1pPr>
          </a:lstStyle>
          <a:p>
            <a:pPr lvl="0" fontAlgn="base"/>
            <a:r>
              <a:rPr lang="zh-CN" strike="noStrike" noProof="1"/>
              <a:t>单击此处编辑母版标题样式</a:t>
            </a:r>
            <a:endParaRPr lang="en-US" strike="noStrike" noProof="1"/>
          </a:p>
        </p:txBody>
      </p:sp>
      <p:sp>
        <p:nvSpPr>
          <p:cNvPr id="3" name="竖排文字占位符 2"/>
          <p:cNvSpPr txBox="1">
            <a:spLocks noGrp="1"/>
          </p:cNvSpPr>
          <p:nvPr>
            <p:ph type="body" orient="vert" idx="1"/>
          </p:nvPr>
        </p:nvSpPr>
        <p:spPr>
          <a:xfrm>
            <a:off x="457200" y="154780"/>
            <a:ext cx="6019796" cy="3290889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 fontAlgn="base"/>
            <a:r>
              <a:rPr lang="zh-CN" strike="noStrike" noProof="1"/>
              <a:t>单击此处编辑母版文本样式</a:t>
            </a:r>
          </a:p>
          <a:p>
            <a:pPr lvl="1" fontAlgn="base"/>
            <a:r>
              <a:rPr lang="zh-CN" strike="noStrike" noProof="1"/>
              <a:t>第二级</a:t>
            </a:r>
          </a:p>
          <a:p>
            <a:pPr lvl="2" fontAlgn="base"/>
            <a:r>
              <a:rPr lang="zh-CN" strike="noStrike" noProof="1"/>
              <a:t>第三级</a:t>
            </a:r>
          </a:p>
          <a:p>
            <a:pPr lvl="3" fontAlgn="base"/>
            <a:r>
              <a:rPr lang="zh-CN" strike="noStrike" noProof="1"/>
              <a:t>第四级</a:t>
            </a:r>
          </a:p>
          <a:p>
            <a:pPr lvl="4" fontAlgn="base"/>
            <a:r>
              <a:rPr lang="zh-CN" strike="noStrike" noProof="1"/>
              <a:t>第五级</a:t>
            </a:r>
            <a:endParaRPr 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fontAlgn="base" hangingPunct="1"/>
            <a:fld id="{BB962C8B-B14F-4D97-AF65-F5344CB8AC3E}" type="datetime1">
              <a:rPr lang="en-US" altLang="zh-CN" strike="noStrike" noProof="1" dirty="0"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2/8/2023</a:t>
            </a:fld>
            <a:endParaRPr lang="en-US" altLang="zh-CN" strike="noStrike" noProof="1">
              <a:latin typeface="Calibri" panose="020F050202020403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fontAlgn="base" hangingPunct="1"/>
            <a:endParaRPr lang="en-US" altLang="zh-CN" strike="noStrike" noProof="1">
              <a:latin typeface="Calibri" panose="020F050202020403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fontAlgn="base" hangingPunct="1"/>
            <a:fld id="{9A0DB2DC-4C9A-4742-B13C-FB6460FD3503}" type="slidenum">
              <a:rPr lang="en-US" altLang="zh-CN" strike="noStrike" noProof="1" dirty="0"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en-US" altLang="zh-CN" strike="noStrike" noProof="1">
              <a:latin typeface="Calibri" panose="020F0502020204030204" pitchFamily="34" charset="0"/>
            </a:endParaRPr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</p:spPr>
        <p:txBody>
          <a:bodyPr/>
          <a:lstStyle/>
          <a:p>
            <a:pPr fontAlgn="base"/>
            <a:r>
              <a:rPr lang="en-US" strike="noStrike" noProof="1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200150"/>
            <a:ext cx="8229600" cy="3394075"/>
          </a:xfrm>
        </p:spPr>
        <p:txBody>
          <a:bodyPr vert="horz" wrap="square" lIns="91440" tIns="45720" rIns="91440" bIns="45720" numCol="1" anchor="t" anchorCtr="0" compatLnSpc="1"/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Tx/>
              <a:buSzPct val="100000"/>
              <a:buFont typeface="Arial" panose="020B0604020202020204" pitchFamily="34" charset="0"/>
              <a:buChar char="•"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fontAlgn="base" hangingPunct="1"/>
            <a:fld id="{BB962C8B-B14F-4D97-AF65-F5344CB8AC3E}" type="datetime1">
              <a:rPr lang="en-US" altLang="zh-CN" strike="noStrike" noProof="1" dirty="0"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2/8/2023</a:t>
            </a:fld>
            <a:endParaRPr lang="en-US" altLang="zh-CN" strike="noStrike" noProof="1">
              <a:latin typeface="Calibri" panose="020F050202020403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fontAlgn="base" hangingPunct="1"/>
            <a:endParaRPr lang="en-US" altLang="zh-CN" strike="noStrike" noProof="1">
              <a:latin typeface="Calibri" panose="020F050202020403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fontAlgn="base" hangingPunct="1"/>
            <a:fld id="{9A0DB2DC-4C9A-4742-B13C-FB6460FD3503}" type="slidenum">
              <a:rPr lang="en-US" altLang="zh-CN" strike="noStrike" noProof="1" dirty="0"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en-US" altLang="zh-CN" strike="noStrike" noProof="1">
              <a:latin typeface="Calibri" panose="020F0502020204030204" pitchFamily="34" charset="0"/>
            </a:endParaRPr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on Blank (whit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eck 9"/>
          <p:cNvSpPr/>
          <p:nvPr userDrawn="1"/>
        </p:nvSpPr>
        <p:spPr>
          <a:xfrm>
            <a:off x="179388" y="195263"/>
            <a:ext cx="8785225" cy="4752975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6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>
          <a:xfrm>
            <a:off x="395289" y="303212"/>
            <a:ext cx="8353425" cy="720725"/>
          </a:xfrm>
        </p:spPr>
        <p:txBody>
          <a:bodyPr/>
          <a:lstStyle>
            <a:lvl1pPr>
              <a:defRPr>
                <a:solidFill>
                  <a:schemeClr val="accent1"/>
                </a:solidFill>
                <a:latin typeface="+mj-lt"/>
              </a:defRPr>
            </a:lvl1pPr>
          </a:lstStyle>
          <a:p>
            <a:r>
              <a:rPr lang="en-US" noProof="0" dirty="0" err="1"/>
              <a:t>Titelmasterformat</a:t>
            </a:r>
            <a:r>
              <a:rPr lang="en-US" noProof="0" dirty="0"/>
              <a:t> </a:t>
            </a:r>
            <a:r>
              <a:rPr lang="en-US" noProof="0" dirty="0" err="1"/>
              <a:t>durch</a:t>
            </a:r>
            <a:r>
              <a:rPr lang="en-US" noProof="0" dirty="0"/>
              <a:t> </a:t>
            </a:r>
            <a:r>
              <a:rPr lang="en-US" noProof="0" dirty="0" err="1"/>
              <a:t>Klicken</a:t>
            </a:r>
            <a:r>
              <a:rPr lang="en-US" noProof="0" dirty="0"/>
              <a:t> </a:t>
            </a:r>
            <a:r>
              <a:rPr lang="en-US" noProof="0" dirty="0" err="1"/>
              <a:t>bearbeiten</a:t>
            </a:r>
            <a:endParaRPr lang="en-US" noProof="0" dirty="0"/>
          </a:p>
        </p:txBody>
      </p:sp>
    </p:spTree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占位符 1"/>
          <p:cNvSpPr>
            <a:spLocks noGrp="1"/>
          </p:cNvSpPr>
          <p:nvPr>
            <p:ph type="title"/>
          </p:nvPr>
        </p:nvSpPr>
        <p:spPr>
          <a:xfrm>
            <a:off x="346583" y="688752"/>
            <a:ext cx="8450833" cy="30045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zh-CN" altLang="en-US" dirty="0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489754" y="4880882"/>
            <a:ext cx="307661" cy="1753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50">
                <a:solidFill>
                  <a:schemeClr val="dk1">
                    <a:lumMod val="100000"/>
                    <a:tint val="75000"/>
                  </a:schemeClr>
                </a:solidFill>
              </a:defRPr>
            </a:lvl1pPr>
          </a:lstStyle>
          <a:p>
            <a:fld id="{F9954841-DDB9-4D98-80F0-B7611239509B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 fontAlgn="base"/>
            <a:r>
              <a:rPr lang="zh-CN" strike="noStrike" noProof="1"/>
              <a:t>单击此处编辑母版标题样式</a:t>
            </a:r>
            <a:endParaRPr lang="en-US" strike="noStrike" noProof="1"/>
          </a:p>
        </p:txBody>
      </p:sp>
      <p:sp>
        <p:nvSpPr>
          <p:cNvPr id="3" name="内容占位符 2"/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 fontAlgn="base"/>
            <a:r>
              <a:rPr lang="zh-CN" strike="noStrike" noProof="1"/>
              <a:t>单击此处编辑母版文本样式</a:t>
            </a:r>
          </a:p>
          <a:p>
            <a:pPr lvl="1" fontAlgn="base"/>
            <a:r>
              <a:rPr lang="zh-CN" strike="noStrike" noProof="1"/>
              <a:t>第二级</a:t>
            </a:r>
          </a:p>
          <a:p>
            <a:pPr lvl="2" fontAlgn="base"/>
            <a:r>
              <a:rPr lang="zh-CN" strike="noStrike" noProof="1"/>
              <a:t>第三级</a:t>
            </a:r>
          </a:p>
          <a:p>
            <a:pPr lvl="3" fontAlgn="base"/>
            <a:r>
              <a:rPr lang="zh-CN" strike="noStrike" noProof="1"/>
              <a:t>第四级</a:t>
            </a:r>
          </a:p>
          <a:p>
            <a:pPr lvl="4" fontAlgn="base"/>
            <a:r>
              <a:rPr lang="zh-CN" strike="noStrike" noProof="1"/>
              <a:t>第五级</a:t>
            </a:r>
            <a:endParaRPr 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fontAlgn="base" hangingPunct="1"/>
            <a:fld id="{BB962C8B-B14F-4D97-AF65-F5344CB8AC3E}" type="datetime1">
              <a:rPr lang="en-US" altLang="zh-CN" strike="noStrike" noProof="1" dirty="0"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2/8/2023</a:t>
            </a:fld>
            <a:endParaRPr lang="en-US" altLang="zh-CN" strike="noStrike" noProof="1">
              <a:latin typeface="Calibri" panose="020F050202020403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fontAlgn="base" hangingPunct="1"/>
            <a:endParaRPr lang="en-US" altLang="zh-CN" strike="noStrike" noProof="1">
              <a:latin typeface="Calibri" panose="020F050202020403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fontAlgn="base" hangingPunct="1"/>
            <a:fld id="{9A0DB2DC-4C9A-4742-B13C-FB6460FD3503}" type="slidenum">
              <a:rPr lang="en-US" altLang="zh-CN" strike="noStrike" noProof="1" dirty="0"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en-US" altLang="zh-CN" strike="noStrike" noProof="1">
              <a:latin typeface="Calibri" panose="020F0502020204030204" pitchFamily="34" charset="0"/>
            </a:endParaRPr>
          </a:p>
        </p:txBody>
      </p:sp>
    </p:spTree>
  </p:cSld>
  <p:clrMapOvr>
    <a:masterClrMapping/>
  </p:clrMapOvr>
  <p:transition/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 txBox="1">
            <a:spLocks noGrp="1"/>
          </p:cNvSpPr>
          <p:nvPr>
            <p:ph type="title"/>
          </p:nvPr>
        </p:nvSpPr>
        <p:spPr>
          <a:xfrm>
            <a:off x="722311" y="3305171"/>
            <a:ext cx="7772400" cy="1021558"/>
          </a:xfrm>
        </p:spPr>
        <p:txBody>
          <a:bodyPr anchor="t" anchorCtr="0"/>
          <a:lstStyle>
            <a:lvl1pPr algn="l">
              <a:defRPr sz="4000" b="1" cap="all"/>
            </a:lvl1pPr>
          </a:lstStyle>
          <a:p>
            <a:pPr lvl="0" fontAlgn="base"/>
            <a:r>
              <a:rPr lang="zh-CN" strike="noStrike" noProof="1"/>
              <a:t>单击此处编辑母版标题样式</a:t>
            </a:r>
            <a:endParaRPr lang="en-US" strike="noStrike" noProof="1"/>
          </a:p>
        </p:txBody>
      </p:sp>
      <p:sp>
        <p:nvSpPr>
          <p:cNvPr id="3" name="文本占位符 2"/>
          <p:cNvSpPr txBox="1">
            <a:spLocks noGrp="1"/>
          </p:cNvSpPr>
          <p:nvPr>
            <p:ph type="body" idx="1"/>
          </p:nvPr>
        </p:nvSpPr>
        <p:spPr>
          <a:xfrm>
            <a:off x="722311" y="2180039"/>
            <a:ext cx="7772400" cy="1125141"/>
          </a:xfrm>
        </p:spPr>
        <p:txBody>
          <a:bodyPr anchor="b"/>
          <a:lstStyle>
            <a:lvl1pPr marL="0" indent="0">
              <a:spcBef>
                <a:spcPts val="500"/>
              </a:spcBef>
              <a:buNone/>
              <a:defRPr sz="2000">
                <a:solidFill>
                  <a:srgbClr val="898989"/>
                </a:solidFill>
              </a:defRPr>
            </a:lvl1pPr>
          </a:lstStyle>
          <a:p>
            <a:pPr lvl="0" fontAlgn="base"/>
            <a:r>
              <a:rPr lang="zh-CN" strike="noStrike" noProof="1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fontAlgn="base" hangingPunct="1"/>
            <a:fld id="{BB962C8B-B14F-4D97-AF65-F5344CB8AC3E}" type="datetime1">
              <a:rPr lang="en-US" altLang="zh-CN" strike="noStrike" noProof="1" dirty="0"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2/8/2023</a:t>
            </a:fld>
            <a:endParaRPr lang="en-US" altLang="zh-CN" strike="noStrike" noProof="1">
              <a:latin typeface="Calibri" panose="020F050202020403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fontAlgn="base" hangingPunct="1"/>
            <a:endParaRPr lang="en-US" altLang="zh-CN" strike="noStrike" noProof="1">
              <a:latin typeface="Calibri" panose="020F050202020403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fontAlgn="base" hangingPunct="1"/>
            <a:fld id="{9A0DB2DC-4C9A-4742-B13C-FB6460FD3503}" type="slidenum">
              <a:rPr lang="en-US" altLang="zh-CN" strike="noStrike" noProof="1" dirty="0"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en-US" altLang="zh-CN" strike="noStrike" noProof="1">
              <a:latin typeface="Calibri" panose="020F0502020204030204" pitchFamily="34" charset="0"/>
            </a:endParaRPr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 fontAlgn="base"/>
            <a:r>
              <a:rPr lang="zh-CN" strike="noStrike" noProof="1"/>
              <a:t>单击此处编辑母版标题样式</a:t>
            </a:r>
            <a:endParaRPr lang="en-US" strike="noStrike" noProof="1"/>
          </a:p>
        </p:txBody>
      </p:sp>
      <p:sp>
        <p:nvSpPr>
          <p:cNvPr id="3" name="内容占位符 2"/>
          <p:cNvSpPr txBox="1">
            <a:spLocks noGrp="1"/>
          </p:cNvSpPr>
          <p:nvPr>
            <p:ph idx="1"/>
          </p:nvPr>
        </p:nvSpPr>
        <p:spPr>
          <a:xfrm>
            <a:off x="457200" y="900117"/>
            <a:ext cx="4038603" cy="2545552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 fontAlgn="base"/>
            <a:r>
              <a:rPr lang="zh-CN" strike="noStrike" noProof="1"/>
              <a:t>单击此处编辑母版文本样式</a:t>
            </a:r>
          </a:p>
          <a:p>
            <a:pPr lvl="1" fontAlgn="base"/>
            <a:r>
              <a:rPr lang="zh-CN" strike="noStrike" noProof="1"/>
              <a:t>第二级</a:t>
            </a:r>
          </a:p>
          <a:p>
            <a:pPr lvl="2" fontAlgn="base"/>
            <a:r>
              <a:rPr lang="zh-CN" strike="noStrike" noProof="1"/>
              <a:t>第三级</a:t>
            </a:r>
          </a:p>
          <a:p>
            <a:pPr lvl="3" fontAlgn="base"/>
            <a:r>
              <a:rPr lang="zh-CN" strike="noStrike" noProof="1"/>
              <a:t>第四级</a:t>
            </a:r>
          </a:p>
          <a:p>
            <a:pPr lvl="4" fontAlgn="base"/>
            <a:r>
              <a:rPr lang="zh-CN" strike="noStrike" noProof="1"/>
              <a:t>第五级</a:t>
            </a:r>
            <a:endParaRPr lang="en-US" strike="noStrike" noProof="1"/>
          </a:p>
        </p:txBody>
      </p:sp>
      <p:sp>
        <p:nvSpPr>
          <p:cNvPr id="4" name="内容占位符 3"/>
          <p:cNvSpPr txBox="1">
            <a:spLocks noGrp="1"/>
          </p:cNvSpPr>
          <p:nvPr>
            <p:ph idx="2"/>
          </p:nvPr>
        </p:nvSpPr>
        <p:spPr>
          <a:xfrm>
            <a:off x="4648196" y="900117"/>
            <a:ext cx="4038603" cy="2545552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 fontAlgn="base"/>
            <a:r>
              <a:rPr lang="zh-CN" strike="noStrike" noProof="1"/>
              <a:t>单击此处编辑母版文本样式</a:t>
            </a:r>
          </a:p>
          <a:p>
            <a:pPr lvl="1" fontAlgn="base"/>
            <a:r>
              <a:rPr lang="zh-CN" strike="noStrike" noProof="1"/>
              <a:t>第二级</a:t>
            </a:r>
          </a:p>
          <a:p>
            <a:pPr lvl="2" fontAlgn="base"/>
            <a:r>
              <a:rPr lang="zh-CN" strike="noStrike" noProof="1"/>
              <a:t>第三级</a:t>
            </a:r>
          </a:p>
          <a:p>
            <a:pPr lvl="3" fontAlgn="base"/>
            <a:r>
              <a:rPr lang="zh-CN" strike="noStrike" noProof="1"/>
              <a:t>第四级</a:t>
            </a:r>
          </a:p>
          <a:p>
            <a:pPr lvl="4" fontAlgn="base"/>
            <a:r>
              <a:rPr lang="zh-CN" strike="noStrike" noProof="1"/>
              <a:t>第五级</a:t>
            </a:r>
            <a:endParaRPr 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fontAlgn="base" hangingPunct="1"/>
            <a:fld id="{BB962C8B-B14F-4D97-AF65-F5344CB8AC3E}" type="datetime1">
              <a:rPr lang="en-US" altLang="zh-CN" strike="noStrike" noProof="1" dirty="0"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2/8/2023</a:t>
            </a:fld>
            <a:endParaRPr lang="en-US" altLang="zh-CN" strike="noStrike" noProof="1">
              <a:latin typeface="Calibri" panose="020F050202020403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fontAlgn="base" hangingPunct="1"/>
            <a:endParaRPr lang="en-US" altLang="zh-CN" strike="noStrike" noProof="1">
              <a:latin typeface="Calibri" panose="020F050202020403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fontAlgn="base" hangingPunct="1"/>
            <a:fld id="{9A0DB2DC-4C9A-4742-B13C-FB6460FD3503}" type="slidenum">
              <a:rPr lang="en-US" altLang="zh-CN" strike="noStrike" noProof="1" dirty="0"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en-US" altLang="zh-CN" strike="noStrike" noProof="1">
              <a:latin typeface="Calibri" panose="020F0502020204030204" pitchFamily="34" charset="0"/>
            </a:endParaRPr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 txBox="1">
            <a:spLocks noGrp="1"/>
          </p:cNvSpPr>
          <p:nvPr>
            <p:ph type="title"/>
          </p:nvPr>
        </p:nvSpPr>
        <p:spPr>
          <a:xfrm>
            <a:off x="457200" y="205977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pPr lvl="0" fontAlgn="base"/>
            <a:r>
              <a:rPr lang="zh-CN" strike="noStrike" noProof="1"/>
              <a:t>单击此处编辑母版标题样式</a:t>
            </a:r>
            <a:endParaRPr lang="en-US" strike="noStrike" noProof="1"/>
          </a:p>
        </p:txBody>
      </p:sp>
      <p:sp>
        <p:nvSpPr>
          <p:cNvPr id="3" name="文本占位符 2"/>
          <p:cNvSpPr txBox="1">
            <a:spLocks noGrp="1"/>
          </p:cNvSpPr>
          <p:nvPr>
            <p:ph type="body" idx="1"/>
          </p:nvPr>
        </p:nvSpPr>
        <p:spPr>
          <a:xfrm>
            <a:off x="457200" y="1151339"/>
            <a:ext cx="4040184" cy="479822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 fontAlgn="base"/>
            <a:r>
              <a:rPr lang="zh-CN" strike="noStrike" noProof="1"/>
              <a:t>单击此处编辑母版文本样式</a:t>
            </a:r>
          </a:p>
        </p:txBody>
      </p:sp>
      <p:sp>
        <p:nvSpPr>
          <p:cNvPr id="4" name="内容占位符 3"/>
          <p:cNvSpPr txBox="1">
            <a:spLocks noGrp="1"/>
          </p:cNvSpPr>
          <p:nvPr>
            <p:ph idx="2"/>
          </p:nvPr>
        </p:nvSpPr>
        <p:spPr>
          <a:xfrm>
            <a:off x="457200" y="1631152"/>
            <a:ext cx="4040184" cy="2963469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 fontAlgn="base"/>
            <a:r>
              <a:rPr lang="zh-CN" strike="noStrike" noProof="1"/>
              <a:t>单击此处编辑母版文本样式</a:t>
            </a:r>
          </a:p>
          <a:p>
            <a:pPr lvl="1" fontAlgn="base"/>
            <a:r>
              <a:rPr lang="zh-CN" strike="noStrike" noProof="1"/>
              <a:t>第二级</a:t>
            </a:r>
          </a:p>
          <a:p>
            <a:pPr lvl="2" fontAlgn="base"/>
            <a:r>
              <a:rPr lang="zh-CN" strike="noStrike" noProof="1"/>
              <a:t>第三级</a:t>
            </a:r>
          </a:p>
          <a:p>
            <a:pPr lvl="3" fontAlgn="base"/>
            <a:r>
              <a:rPr lang="zh-CN" strike="noStrike" noProof="1"/>
              <a:t>第四级</a:t>
            </a:r>
          </a:p>
          <a:p>
            <a:pPr lvl="4" fontAlgn="base"/>
            <a:r>
              <a:rPr lang="zh-CN" strike="noStrike" noProof="1"/>
              <a:t>第五级</a:t>
            </a:r>
            <a:endParaRPr lang="en-US" strike="noStrike" noProof="1"/>
          </a:p>
        </p:txBody>
      </p:sp>
      <p:sp>
        <p:nvSpPr>
          <p:cNvPr id="5" name="文本占位符 4"/>
          <p:cNvSpPr txBox="1">
            <a:spLocks noGrp="1"/>
          </p:cNvSpPr>
          <p:nvPr>
            <p:ph type="body" idx="3"/>
          </p:nvPr>
        </p:nvSpPr>
        <p:spPr>
          <a:xfrm>
            <a:off x="4645023" y="1151339"/>
            <a:ext cx="4041776" cy="479822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 fontAlgn="base"/>
            <a:r>
              <a:rPr lang="zh-CN" strike="noStrike" noProof="1"/>
              <a:t>单击此处编辑母版文本样式</a:t>
            </a:r>
          </a:p>
        </p:txBody>
      </p:sp>
      <p:sp>
        <p:nvSpPr>
          <p:cNvPr id="6" name="内容占位符 5"/>
          <p:cNvSpPr txBox="1">
            <a:spLocks noGrp="1"/>
          </p:cNvSpPr>
          <p:nvPr>
            <p:ph idx="4"/>
          </p:nvPr>
        </p:nvSpPr>
        <p:spPr>
          <a:xfrm>
            <a:off x="4645023" y="1631152"/>
            <a:ext cx="4041776" cy="2963469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 fontAlgn="base"/>
            <a:r>
              <a:rPr lang="zh-CN" strike="noStrike" noProof="1"/>
              <a:t>单击此处编辑母版文本样式</a:t>
            </a:r>
          </a:p>
          <a:p>
            <a:pPr lvl="1" fontAlgn="base"/>
            <a:r>
              <a:rPr lang="zh-CN" strike="noStrike" noProof="1"/>
              <a:t>第二级</a:t>
            </a:r>
          </a:p>
          <a:p>
            <a:pPr lvl="2" fontAlgn="base"/>
            <a:r>
              <a:rPr lang="zh-CN" strike="noStrike" noProof="1"/>
              <a:t>第三级</a:t>
            </a:r>
          </a:p>
          <a:p>
            <a:pPr lvl="3" fontAlgn="base"/>
            <a:r>
              <a:rPr lang="zh-CN" strike="noStrike" noProof="1"/>
              <a:t>第四级</a:t>
            </a:r>
          </a:p>
          <a:p>
            <a:pPr lvl="4" fontAlgn="base"/>
            <a:r>
              <a:rPr lang="zh-CN" strike="noStrike" noProof="1"/>
              <a:t>第五级</a:t>
            </a:r>
            <a:endParaRPr 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fontAlgn="base" hangingPunct="1"/>
            <a:fld id="{BB962C8B-B14F-4D97-AF65-F5344CB8AC3E}" type="datetime1">
              <a:rPr lang="en-US" altLang="zh-CN" strike="noStrike" noProof="1" dirty="0"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2/8/2023</a:t>
            </a:fld>
            <a:endParaRPr lang="en-US" altLang="zh-CN" strike="noStrike" noProof="1">
              <a:latin typeface="Calibri" panose="020F050202020403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fontAlgn="base" hangingPunct="1"/>
            <a:endParaRPr lang="en-US" altLang="zh-CN" strike="noStrike" noProof="1">
              <a:latin typeface="Calibri" panose="020F050202020403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fontAlgn="base" hangingPunct="1"/>
            <a:fld id="{9A0DB2DC-4C9A-4742-B13C-FB6460FD3503}" type="slidenum">
              <a:rPr lang="en-US" altLang="zh-CN" strike="noStrike" noProof="1" dirty="0"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en-US" altLang="zh-CN" strike="noStrike" noProof="1">
              <a:latin typeface="Calibri" panose="020F0502020204030204" pitchFamily="34" charset="0"/>
            </a:endParaRPr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 fontAlgn="base"/>
            <a:r>
              <a:rPr lang="zh-CN" strike="noStrike" noProof="1"/>
              <a:t>单击此处编辑母版标题样式</a:t>
            </a:r>
            <a:endParaRPr 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fontAlgn="base" hangingPunct="1"/>
            <a:fld id="{BB962C8B-B14F-4D97-AF65-F5344CB8AC3E}" type="datetime1">
              <a:rPr lang="en-US" altLang="zh-CN" strike="noStrike" noProof="1" dirty="0"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2/8/2023</a:t>
            </a:fld>
            <a:endParaRPr lang="en-US" altLang="zh-CN" strike="noStrike" noProof="1">
              <a:latin typeface="Calibri" panose="020F050202020403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fontAlgn="base" hangingPunct="1"/>
            <a:endParaRPr lang="en-US" altLang="zh-CN" strike="noStrike" noProof="1">
              <a:latin typeface="Calibri" panose="020F050202020403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fontAlgn="base" hangingPunct="1"/>
            <a:fld id="{9A0DB2DC-4C9A-4742-B13C-FB6460FD3503}" type="slidenum">
              <a:rPr lang="en-US" altLang="zh-CN" strike="noStrike" noProof="1" dirty="0"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en-US" altLang="zh-CN" strike="noStrike" noProof="1">
              <a:latin typeface="Calibri" panose="020F0502020204030204" pitchFamily="34" charset="0"/>
            </a:endParaRPr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fontAlgn="base" hangingPunct="1"/>
            <a:fld id="{BB962C8B-B14F-4D97-AF65-F5344CB8AC3E}" type="datetime1">
              <a:rPr lang="en-US" altLang="zh-CN" strike="noStrike" noProof="1" dirty="0"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2/8/2023</a:t>
            </a:fld>
            <a:endParaRPr lang="en-US" altLang="zh-CN" strike="noStrike" noProof="1">
              <a:latin typeface="Calibri" panose="020F050202020403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fontAlgn="base" hangingPunct="1"/>
            <a:endParaRPr lang="en-US" altLang="zh-CN" strike="noStrike" noProof="1">
              <a:latin typeface="Calibri" panose="020F050202020403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fontAlgn="base" hangingPunct="1"/>
            <a:fld id="{9A0DB2DC-4C9A-4742-B13C-FB6460FD3503}" type="slidenum">
              <a:rPr lang="en-US" altLang="zh-CN" strike="noStrike" noProof="1" dirty="0"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en-US" altLang="zh-CN" strike="noStrike" noProof="1">
              <a:latin typeface="Calibri" panose="020F0502020204030204" pitchFamily="34" charset="0"/>
            </a:endParaRPr>
          </a:p>
        </p:txBody>
      </p:sp>
    </p:spTree>
  </p:cSld>
  <p:clrMapOvr>
    <a:masterClrMapping/>
  </p:clrMapOvr>
  <p:transition/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 txBox="1">
            <a:spLocks noGrp="1"/>
          </p:cNvSpPr>
          <p:nvPr>
            <p:ph type="title"/>
          </p:nvPr>
        </p:nvSpPr>
        <p:spPr>
          <a:xfrm>
            <a:off x="457200" y="204789"/>
            <a:ext cx="3008311" cy="871542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 fontAlgn="base"/>
            <a:r>
              <a:rPr lang="zh-CN" strike="noStrike" noProof="1"/>
              <a:t>单击此处编辑母版标题样式</a:t>
            </a:r>
            <a:endParaRPr lang="en-US" strike="noStrike" noProof="1"/>
          </a:p>
        </p:txBody>
      </p:sp>
      <p:sp>
        <p:nvSpPr>
          <p:cNvPr id="3" name="内容占位符 2"/>
          <p:cNvSpPr txBox="1">
            <a:spLocks noGrp="1"/>
          </p:cNvSpPr>
          <p:nvPr>
            <p:ph idx="1"/>
          </p:nvPr>
        </p:nvSpPr>
        <p:spPr>
          <a:xfrm>
            <a:off x="3575047" y="204789"/>
            <a:ext cx="5111752" cy="438983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 fontAlgn="base"/>
            <a:r>
              <a:rPr lang="zh-CN" strike="noStrike" noProof="1"/>
              <a:t>单击此处编辑母版文本样式</a:t>
            </a:r>
          </a:p>
          <a:p>
            <a:pPr lvl="1" fontAlgn="base"/>
            <a:r>
              <a:rPr lang="zh-CN" strike="noStrike" noProof="1"/>
              <a:t>第二级</a:t>
            </a:r>
          </a:p>
          <a:p>
            <a:pPr lvl="2" fontAlgn="base"/>
            <a:r>
              <a:rPr lang="zh-CN" strike="noStrike" noProof="1"/>
              <a:t>第三级</a:t>
            </a:r>
          </a:p>
          <a:p>
            <a:pPr lvl="3" fontAlgn="base"/>
            <a:r>
              <a:rPr lang="zh-CN" strike="noStrike" noProof="1"/>
              <a:t>第四级</a:t>
            </a:r>
          </a:p>
          <a:p>
            <a:pPr lvl="4" fontAlgn="base"/>
            <a:r>
              <a:rPr lang="zh-CN" strike="noStrike" noProof="1"/>
              <a:t>第五级</a:t>
            </a:r>
            <a:endParaRPr lang="en-US" strike="noStrike" noProof="1"/>
          </a:p>
        </p:txBody>
      </p:sp>
      <p:sp>
        <p:nvSpPr>
          <p:cNvPr id="4" name="文本占位符 3"/>
          <p:cNvSpPr txBox="1">
            <a:spLocks noGrp="1"/>
          </p:cNvSpPr>
          <p:nvPr>
            <p:ph type="body" idx="2"/>
          </p:nvPr>
        </p:nvSpPr>
        <p:spPr>
          <a:xfrm>
            <a:off x="457200" y="1076331"/>
            <a:ext cx="3008311" cy="3518300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 fontAlgn="base"/>
            <a:r>
              <a:rPr lang="zh-CN" strike="noStrike" noProof="1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fontAlgn="base" hangingPunct="1"/>
            <a:fld id="{BB962C8B-B14F-4D97-AF65-F5344CB8AC3E}" type="datetime1">
              <a:rPr lang="en-US" altLang="zh-CN" strike="noStrike" noProof="1" dirty="0"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2/8/2023</a:t>
            </a:fld>
            <a:endParaRPr lang="en-US" altLang="zh-CN" strike="noStrike" noProof="1">
              <a:latin typeface="Calibri" panose="020F050202020403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fontAlgn="base" hangingPunct="1"/>
            <a:endParaRPr lang="en-US" altLang="zh-CN" strike="noStrike" noProof="1">
              <a:latin typeface="Calibri" panose="020F050202020403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fontAlgn="base" hangingPunct="1"/>
            <a:fld id="{9A0DB2DC-4C9A-4742-B13C-FB6460FD3503}" type="slidenum">
              <a:rPr lang="en-US" altLang="zh-CN" strike="noStrike" noProof="1" dirty="0"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en-US" altLang="zh-CN" strike="noStrike" noProof="1">
              <a:latin typeface="Calibri" panose="020F0502020204030204" pitchFamily="34" charset="0"/>
            </a:endParaRPr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 txBox="1">
            <a:spLocks noGrp="1"/>
          </p:cNvSpPr>
          <p:nvPr>
            <p:ph type="title"/>
          </p:nvPr>
        </p:nvSpPr>
        <p:spPr>
          <a:xfrm>
            <a:off x="1792288" y="3600450"/>
            <a:ext cx="5486400" cy="425049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 fontAlgn="base"/>
            <a:r>
              <a:rPr lang="zh-CN" strike="noStrike" noProof="1"/>
              <a:t>单击此处编辑母版标题样式</a:t>
            </a:r>
            <a:endParaRPr lang="en-US" strike="noStrike" noProof="1"/>
          </a:p>
        </p:txBody>
      </p:sp>
      <p:sp>
        <p:nvSpPr>
          <p:cNvPr id="3" name="图片占位符 2"/>
          <p:cNvSpPr txBox="1">
            <a:spLocks noGrp="1"/>
          </p:cNvSpPr>
          <p:nvPr>
            <p:ph type="pic" idx="1"/>
          </p:nvPr>
        </p:nvSpPr>
        <p:spPr>
          <a:xfrm>
            <a:off x="1792288" y="459577"/>
            <a:ext cx="5486400" cy="3086099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lang="en-US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Tx/>
              <a:buSzPct val="100000"/>
              <a:buFont typeface="Arial" panose="020B0604020202020204" pitchFamily="34" charset="0"/>
              <a:buNone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</a:endParaRPr>
          </a:p>
        </p:txBody>
      </p:sp>
      <p:sp>
        <p:nvSpPr>
          <p:cNvPr id="4" name="文本占位符 3"/>
          <p:cNvSpPr txBox="1">
            <a:spLocks noGrp="1"/>
          </p:cNvSpPr>
          <p:nvPr>
            <p:ph type="body" idx="2"/>
          </p:nvPr>
        </p:nvSpPr>
        <p:spPr>
          <a:xfrm>
            <a:off x="1792288" y="4025499"/>
            <a:ext cx="5486400" cy="603650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 fontAlgn="base"/>
            <a:r>
              <a:rPr lang="zh-CN" strike="noStrike" noProof="1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fontAlgn="base" hangingPunct="1"/>
            <a:fld id="{BB962C8B-B14F-4D97-AF65-F5344CB8AC3E}" type="datetime1">
              <a:rPr lang="en-US" altLang="zh-CN" strike="noStrike" noProof="1" dirty="0"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2/8/2023</a:t>
            </a:fld>
            <a:endParaRPr lang="en-US" altLang="zh-CN" strike="noStrike" noProof="1">
              <a:latin typeface="Calibri" panose="020F050202020403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fontAlgn="base" hangingPunct="1"/>
            <a:endParaRPr lang="en-US" altLang="zh-CN" strike="noStrike" noProof="1">
              <a:latin typeface="Calibri" panose="020F050202020403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fontAlgn="base" hangingPunct="1"/>
            <a:fld id="{9A0DB2DC-4C9A-4742-B13C-FB6460FD3503}" type="slidenum">
              <a:rPr lang="en-US" altLang="zh-CN" strike="noStrike" noProof="1" dirty="0"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en-US" altLang="zh-CN" strike="noStrike" noProof="1">
              <a:latin typeface="Calibri" panose="020F0502020204030204" pitchFamily="34" charset="0"/>
            </a:endParaRPr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 txBox="1"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  <a:noFill/>
          <a:ln w="9525">
            <a:noFill/>
          </a:ln>
        </p:spPr>
        <p:txBody>
          <a:bodyPr anchor="ctr" anchorCtr="1"/>
          <a:lstStyle/>
          <a:p>
            <a:pPr lvl="0"/>
            <a:r>
              <a:rPr lang="zh-CN" altLang="en-US" dirty="0"/>
              <a:t>单击此处编辑母版标题样式</a:t>
            </a:r>
          </a:p>
        </p:txBody>
      </p:sp>
      <p:sp>
        <p:nvSpPr>
          <p:cNvPr id="1027" name="文本占位符 2"/>
          <p:cNvSpPr txBox="1">
            <a:spLocks noGrp="1"/>
          </p:cNvSpPr>
          <p:nvPr>
            <p:ph type="body"/>
          </p:nvPr>
        </p:nvSpPr>
        <p:spPr>
          <a:xfrm>
            <a:off x="457200" y="1200150"/>
            <a:ext cx="8229600" cy="3394075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 txBox="1"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ctr" anchorCtr="0" compatLnSpc="1"/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pPr lvl="0" eaLnBrk="1" fontAlgn="base" hangingPunct="1"/>
            <a:fld id="{BB962C8B-B14F-4D97-AF65-F5344CB8AC3E}" type="datetime1">
              <a:rPr lang="en-US" altLang="zh-CN" strike="noStrike" noProof="1" dirty="0"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2/8/2023</a:t>
            </a:fld>
            <a:endParaRPr lang="en-US" altLang="zh-CN" strike="noStrike" noProof="1">
              <a:latin typeface="Calibri" panose="020F0502020204030204" pitchFamily="34" charset="0"/>
            </a:endParaRPr>
          </a:p>
        </p:txBody>
      </p:sp>
      <p:sp>
        <p:nvSpPr>
          <p:cNvPr id="5" name="页脚占位符 4"/>
          <p:cNvSpPr txBox="1"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ctr" anchorCtr="1" compatLnSpc="1"/>
          <a:lstStyle>
            <a:lvl1pPr algn="ctr">
              <a:defRPr sz="1200">
                <a:solidFill>
                  <a:srgbClr val="898989"/>
                </a:solidFill>
              </a:defRPr>
            </a:lvl1pPr>
          </a:lstStyle>
          <a:p>
            <a:pPr lvl="0" eaLnBrk="1" fontAlgn="base" hangingPunct="1"/>
            <a:endParaRPr lang="en-US" altLang="zh-CN" strike="noStrike" noProof="1">
              <a:latin typeface="Calibri" panose="020F0502020204030204" pitchFamily="34" charset="0"/>
            </a:endParaRPr>
          </a:p>
        </p:txBody>
      </p:sp>
      <p:sp>
        <p:nvSpPr>
          <p:cNvPr id="6" name="灯片编号占位符 5"/>
          <p:cNvSpPr txBox="1"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ctr" anchorCtr="0" compatLnSpc="1"/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 lvl="0" eaLnBrk="1" fontAlgn="base" hangingPunct="1"/>
            <a:fld id="{9A0DB2DC-4C9A-4742-B13C-FB6460FD3503}" type="slidenum">
              <a:rPr lang="en-US" altLang="zh-CN" strike="noStrike" noProof="1" dirty="0"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en-US" altLang="zh-CN" strike="noStrike" noProof="1">
              <a:latin typeface="Calibri" panose="020F050202020403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ransition/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lang="zh-CN" sz="4400" kern="1200">
          <a:solidFill>
            <a:srgbClr val="000000"/>
          </a:solidFill>
          <a:latin typeface="Calibri" panose="020F0502020204030204"/>
          <a:ea typeface="宋体" panose="02010600030101010101" pitchFamily="2" charset="-122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ts val="800"/>
        </a:spcBef>
        <a:spcAft>
          <a:spcPct val="0"/>
        </a:spcAft>
        <a:buSzPct val="100000"/>
        <a:buFont typeface="Arial" panose="020B0604020202020204" pitchFamily="34" charset="0"/>
        <a:buChar char="•"/>
        <a:defRPr lang="zh-CN" sz="3200" kern="1200">
          <a:solidFill>
            <a:srgbClr val="000000"/>
          </a:solidFill>
          <a:latin typeface="Calibri" panose="020F0502020204030204"/>
          <a:ea typeface="宋体" panose="02010600030101010101" pitchFamily="2" charset="-122"/>
        </a:defRPr>
      </a:lvl1pPr>
      <a:lvl2pPr marL="742950" lvl="1" indent="-285750" algn="l" rtl="0" eaLnBrk="0" fontAlgn="base" hangingPunct="0">
        <a:spcBef>
          <a:spcPts val="700"/>
        </a:spcBef>
        <a:spcAft>
          <a:spcPct val="0"/>
        </a:spcAft>
        <a:buSzPct val="100000"/>
        <a:buFont typeface="Arial" panose="020B0604020202020204" pitchFamily="34" charset="0"/>
        <a:buChar char="–"/>
        <a:defRPr lang="zh-CN" sz="2800" kern="1200">
          <a:solidFill>
            <a:srgbClr val="000000"/>
          </a:solidFill>
          <a:latin typeface="Calibri" panose="020F0502020204030204"/>
          <a:ea typeface="宋体" panose="02010600030101010101" pitchFamily="2" charset="-122"/>
        </a:defRPr>
      </a:lvl2pPr>
      <a:lvl3pPr marL="1143000" lvl="2" indent="-228600" algn="l" rtl="0" eaLnBrk="0" fontAlgn="base" hangingPunct="0">
        <a:spcBef>
          <a:spcPts val="600"/>
        </a:spcBef>
        <a:spcAft>
          <a:spcPct val="0"/>
        </a:spcAft>
        <a:buSzPct val="100000"/>
        <a:buFont typeface="Arial" panose="020B0604020202020204" pitchFamily="34" charset="0"/>
        <a:buChar char="•"/>
        <a:defRPr lang="zh-CN" sz="2400" kern="1200">
          <a:solidFill>
            <a:srgbClr val="000000"/>
          </a:solidFill>
          <a:latin typeface="Calibri" panose="020F0502020204030204"/>
          <a:ea typeface="宋体" panose="02010600030101010101" pitchFamily="2" charset="-122"/>
        </a:defRPr>
      </a:lvl3pPr>
      <a:lvl4pPr marL="1600200" lvl="3" indent="-228600" algn="l" rtl="0" eaLnBrk="0" fontAlgn="base" hangingPunct="0">
        <a:spcBef>
          <a:spcPts val="500"/>
        </a:spcBef>
        <a:spcAft>
          <a:spcPct val="0"/>
        </a:spcAft>
        <a:buSzPct val="100000"/>
        <a:buFont typeface="Arial" panose="020B0604020202020204" pitchFamily="34" charset="0"/>
        <a:buChar char="–"/>
        <a:defRPr lang="zh-CN" sz="2000" kern="1200">
          <a:solidFill>
            <a:srgbClr val="000000"/>
          </a:solidFill>
          <a:latin typeface="Calibri" panose="020F0502020204030204"/>
          <a:ea typeface="宋体" panose="02010600030101010101" pitchFamily="2" charset="-122"/>
        </a:defRPr>
      </a:lvl4pPr>
      <a:lvl5pPr marL="2057400" lvl="4" indent="-228600" algn="l" rtl="0" eaLnBrk="0" fontAlgn="base" hangingPunct="0">
        <a:spcBef>
          <a:spcPts val="500"/>
        </a:spcBef>
        <a:spcAft>
          <a:spcPct val="0"/>
        </a:spcAft>
        <a:buSzPct val="100000"/>
        <a:buFont typeface="Arial" panose="020B0604020202020204" pitchFamily="34" charset="0"/>
        <a:buChar char="»"/>
        <a:defRPr lang="zh-CN" sz="2000" kern="1200">
          <a:solidFill>
            <a:srgbClr val="000000"/>
          </a:solidFill>
          <a:latin typeface="Calibri" panose="020F0502020204030204"/>
          <a:ea typeface="宋体" panose="02010600030101010101" pitchFamily="2" charset="-122"/>
        </a:defRPr>
      </a:lvl5pPr>
      <a:lvl6pPr marL="2514600" indent="-228600" algn="l" rtl="0" eaLnBrk="0" fontAlgn="base" hangingPunct="0">
        <a:spcBef>
          <a:spcPts val="500"/>
        </a:spcBef>
        <a:spcAft>
          <a:spcPct val="0"/>
        </a:spcAft>
        <a:buSzPct val="100000"/>
        <a:buFont typeface="Arial" panose="020B0604020202020204" pitchFamily="34" charset="0"/>
        <a:buChar char="»"/>
        <a:defRPr lang="zh-CN" sz="2000" kern="1200">
          <a:solidFill>
            <a:srgbClr val="000000"/>
          </a:solidFill>
          <a:latin typeface="Calibri" panose="020F0502020204030204"/>
          <a:ea typeface="宋体" panose="02010600030101010101" pitchFamily="2" charset="-122"/>
        </a:defRPr>
      </a:lvl6pPr>
      <a:lvl7pPr marL="2971800" indent="-228600" algn="l" rtl="0" eaLnBrk="0" fontAlgn="base" hangingPunct="0">
        <a:spcBef>
          <a:spcPts val="500"/>
        </a:spcBef>
        <a:spcAft>
          <a:spcPct val="0"/>
        </a:spcAft>
        <a:buSzPct val="100000"/>
        <a:buFont typeface="Arial" panose="020B0604020202020204" pitchFamily="34" charset="0"/>
        <a:buChar char="»"/>
        <a:defRPr lang="zh-CN" sz="2000" kern="1200">
          <a:solidFill>
            <a:srgbClr val="000000"/>
          </a:solidFill>
          <a:latin typeface="Calibri" panose="020F0502020204030204"/>
          <a:ea typeface="宋体" panose="02010600030101010101" pitchFamily="2" charset="-122"/>
        </a:defRPr>
      </a:lvl7pPr>
      <a:lvl8pPr marL="3429000" indent="-228600" algn="l" rtl="0" eaLnBrk="0" fontAlgn="base" hangingPunct="0">
        <a:spcBef>
          <a:spcPts val="500"/>
        </a:spcBef>
        <a:spcAft>
          <a:spcPct val="0"/>
        </a:spcAft>
        <a:buSzPct val="100000"/>
        <a:buFont typeface="Arial" panose="020B0604020202020204" pitchFamily="34" charset="0"/>
        <a:buChar char="»"/>
        <a:defRPr lang="zh-CN" sz="2000" kern="1200">
          <a:solidFill>
            <a:srgbClr val="000000"/>
          </a:solidFill>
          <a:latin typeface="Calibri" panose="020F0502020204030204"/>
          <a:ea typeface="宋体" panose="02010600030101010101" pitchFamily="2" charset="-122"/>
        </a:defRPr>
      </a:lvl8pPr>
      <a:lvl9pPr marL="3886200" indent="-228600" algn="l" rtl="0" eaLnBrk="0" fontAlgn="base" hangingPunct="0">
        <a:spcBef>
          <a:spcPts val="500"/>
        </a:spcBef>
        <a:spcAft>
          <a:spcPct val="0"/>
        </a:spcAft>
        <a:buSzPct val="100000"/>
        <a:buFont typeface="Arial" panose="020B0604020202020204" pitchFamily="34" charset="0"/>
        <a:buChar char="»"/>
        <a:defRPr lang="zh-CN" sz="2000" kern="1200">
          <a:solidFill>
            <a:srgbClr val="000000"/>
          </a:solidFill>
          <a:latin typeface="Calibri" panose="020F0502020204030204"/>
          <a:ea typeface="宋体" panose="02010600030101010101" pitchFamily="2" charset="-122"/>
        </a:defRPr>
      </a:lvl9pPr>
    </p:bodyStyle>
    <p:otherStyle>
      <a:lvl1pPr marL="0" lvl="0" indent="0" algn="l" defTabSz="914400" rtl="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Arial" panose="020B0604020202020204" pitchFamily="34" charset="0"/>
        </a:defRPr>
      </a:lvl1pPr>
      <a:lvl2pPr marL="457200" lvl="1" indent="0" algn="l" defTabSz="914400" rtl="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Arial" panose="020B0604020202020204" pitchFamily="34" charset="0"/>
        </a:defRPr>
      </a:lvl2pPr>
      <a:lvl3pPr marL="914400" lvl="2" indent="0" algn="l" defTabSz="914400" rtl="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Arial" panose="020B0604020202020204" pitchFamily="34" charset="0"/>
        </a:defRPr>
      </a:lvl3pPr>
      <a:lvl4pPr marL="1371600" lvl="3" indent="0" algn="l" defTabSz="914400" rtl="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Arial" panose="020B0604020202020204" pitchFamily="34" charset="0"/>
        </a:defRPr>
      </a:lvl4pPr>
      <a:lvl5pPr marL="1828800" lvl="4" indent="0" algn="l" defTabSz="914400" rtl="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Arial" panose="020B0604020202020204" pitchFamily="34" charset="0"/>
        </a:defRPr>
      </a:lvl5pPr>
      <a:lvl6pPr marL="2286000" lvl="5" indent="0" algn="l" defTabSz="914400" rtl="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Arial" panose="020B0604020202020204" pitchFamily="34" charset="0"/>
        </a:defRPr>
      </a:lvl6pPr>
      <a:lvl7pPr marL="2743200" lvl="6" indent="0" algn="l" defTabSz="914400" rtl="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Arial" panose="020B0604020202020204" pitchFamily="34" charset="0"/>
        </a:defRPr>
      </a:lvl7pPr>
      <a:lvl8pPr marL="3200400" lvl="7" indent="0" algn="l" defTabSz="914400" rtl="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Arial" panose="020B0604020202020204" pitchFamily="34" charset="0"/>
        </a:defRPr>
      </a:lvl8pPr>
      <a:lvl9pPr marL="3657600" lvl="8" indent="0" algn="l" defTabSz="914400" rtl="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Arial" panose="020B0604020202020204" pitchFamily="34" charset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1505" y="4443730"/>
            <a:ext cx="758190" cy="586740"/>
          </a:xfrm>
          <a:prstGeom prst="rect">
            <a:avLst/>
          </a:prstGeom>
        </p:spPr>
      </p:pic>
      <p:sp>
        <p:nvSpPr>
          <p:cNvPr id="6145" name="Rectangle 6"/>
          <p:cNvSpPr txBox="1"/>
          <p:nvPr/>
        </p:nvSpPr>
        <p:spPr>
          <a:xfrm>
            <a:off x="8791575" y="4894263"/>
            <a:ext cx="344488" cy="242887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algn="r"/>
            <a:fld id="{9A0DB2DC-4C9A-4742-B13C-FB6460FD3503}" type="slidenum">
              <a:rPr lang="en-US" altLang="zh-CN" sz="1200" dirty="0">
                <a:solidFill>
                  <a:srgbClr val="898989"/>
                </a:solidFill>
                <a:latin typeface="Calibri" panose="020F0502020204030204" pitchFamily="34" charset="0"/>
                <a:ea typeface="宋体" panose="02010600030101010101" pitchFamily="2" charset="-122"/>
              </a:rPr>
              <a:t>1</a:t>
            </a:fld>
            <a:endParaRPr lang="en-US" altLang="zh-CN" sz="1200" dirty="0">
              <a:solidFill>
                <a:srgbClr val="898989"/>
              </a:solidFill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  <p:sp>
        <p:nvSpPr>
          <p:cNvPr id="6146" name="Text Box 3"/>
          <p:cNvSpPr txBox="1"/>
          <p:nvPr/>
        </p:nvSpPr>
        <p:spPr>
          <a:xfrm>
            <a:off x="395605" y="1059071"/>
            <a:ext cx="8356600" cy="984885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 anchor="t" anchorCtr="1">
            <a:spAutoFit/>
          </a:bodyPr>
          <a:lstStyle/>
          <a:p>
            <a:pPr algn="ctr" eaLnBrk="1" hangingPunct="1"/>
            <a:r>
              <a:rPr lang="en-US" altLang="zh-CN" sz="3200" b="1" dirty="0">
                <a:solidFill>
                  <a:srgbClr val="2A4177"/>
                </a:solidFill>
                <a:latin typeface="Calibri" panose="020F0502020204030204"/>
              </a:rPr>
              <a:t>Research on Measurement Methods for </a:t>
            </a:r>
          </a:p>
          <a:p>
            <a:pPr algn="ctr" eaLnBrk="1" hangingPunct="1"/>
            <a:r>
              <a:rPr lang="en-US" altLang="zh-CN" sz="3200" b="1" dirty="0">
                <a:solidFill>
                  <a:srgbClr val="2A4177"/>
                </a:solidFill>
                <a:latin typeface="Calibri" panose="020F0502020204030204"/>
              </a:rPr>
              <a:t>HDV in Multiple Driving Mode Conditions</a:t>
            </a:r>
          </a:p>
        </p:txBody>
      </p:sp>
      <p:sp>
        <p:nvSpPr>
          <p:cNvPr id="8" name="矩形 7"/>
          <p:cNvSpPr/>
          <p:nvPr/>
        </p:nvSpPr>
        <p:spPr>
          <a:xfrm>
            <a:off x="575945" y="4432300"/>
            <a:ext cx="8034655" cy="587375"/>
          </a:xfrm>
          <a:prstGeom prst="rect">
            <a:avLst/>
          </a:prstGeom>
          <a:noFill/>
          <a:ln w="9525">
            <a:solidFill>
              <a:srgbClr val="2A4177"/>
            </a:solidFill>
          </a:ln>
          <a:extLst>
            <a:ext uri="{909E8E84-426E-40DD-AFC4-6F175D3DCCD1}">
              <a14:hiddenFill xmlns:a14="http://schemas.microsoft.com/office/drawing/2010/main">
                <a:gradFill flip="none" rotWithShape="1">
                  <a:gsLst>
                    <a:gs pos="0">
                      <a:schemeClr val="accent2">
                        <a:tint val="66000"/>
                        <a:satMod val="160000"/>
                      </a:schemeClr>
                    </a:gs>
                    <a:gs pos="50000">
                      <a:schemeClr val="accent2">
                        <a:tint val="44500"/>
                        <a:satMod val="160000"/>
                      </a:schemeClr>
                    </a:gs>
                    <a:gs pos="100000">
                      <a:schemeClr val="accent2">
                        <a:tint val="23500"/>
                        <a:satMod val="160000"/>
                      </a:schemeClr>
                    </a:gs>
                  </a:gsLst>
                  <a:path path="circle">
                    <a:fillToRect r="100000" b="100000"/>
                  </a:path>
                  <a:tileRect l="-100000" t="-100000"/>
                </a:gradFill>
              </a14:hiddenFill>
            </a:ext>
          </a:extLst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5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1800" b="0" i="0" u="none" strike="noStrike" kern="1200" cap="none" spc="0" normalizeH="0" baseline="0" noProof="1">
                <a:solidFill>
                  <a:srgbClr val="272693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China Automotive Technology and Research Center Co., Ltd.</a:t>
            </a:r>
            <a:endParaRPr kumimoji="0" lang="zh-CN" altLang="en-US" sz="1800" b="0" i="0" u="none" strike="noStrike" kern="1200" cap="none" spc="0" normalizeH="0" baseline="0" noProof="1">
              <a:solidFill>
                <a:srgbClr val="272693"/>
              </a:solidFill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150" name="文本框 2"/>
          <p:cNvSpPr txBox="1"/>
          <p:nvPr/>
        </p:nvSpPr>
        <p:spPr>
          <a:xfrm>
            <a:off x="1676948" y="3077528"/>
            <a:ext cx="5832648" cy="1665199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2000" dirty="0">
                <a:solidFill>
                  <a:srgbClr val="2A4177"/>
                </a:solidFill>
              </a:rPr>
              <a:t>7-10</a:t>
            </a:r>
            <a:r>
              <a:rPr lang="en-US" altLang="zh-CN" sz="2000" baseline="30000" dirty="0">
                <a:solidFill>
                  <a:srgbClr val="2A4177"/>
                </a:solidFill>
              </a:rPr>
              <a:t>th</a:t>
            </a:r>
            <a:r>
              <a:rPr lang="en-US" altLang="zh-CN" sz="2000" dirty="0">
                <a:solidFill>
                  <a:srgbClr val="2A4177"/>
                </a:solidFill>
              </a:rPr>
              <a:t> February</a:t>
            </a:r>
            <a:r>
              <a:rPr lang="zh-CN" altLang="en-US" sz="2000" dirty="0">
                <a:solidFill>
                  <a:srgbClr val="2A4177"/>
                </a:solidFill>
                <a:latin typeface="Calibri" panose="020F0502020204030204" pitchFamily="34" charset="0"/>
                <a:ea typeface="宋体" panose="02010600030101010101" pitchFamily="2" charset="-122"/>
              </a:rPr>
              <a:t> 202</a:t>
            </a:r>
            <a:r>
              <a:rPr lang="en-US" altLang="zh-CN" sz="2000" dirty="0">
                <a:solidFill>
                  <a:srgbClr val="2A4177"/>
                </a:solidFill>
                <a:latin typeface="Calibri" panose="020F0502020204030204" pitchFamily="34" charset="0"/>
                <a:ea typeface="宋体" panose="02010600030101010101" pitchFamily="2" charset="-122"/>
              </a:rPr>
              <a:t>3, GRBP 77</a:t>
            </a:r>
            <a:r>
              <a:rPr lang="en-US" altLang="zh-CN" sz="2000" baseline="30000" dirty="0">
                <a:solidFill>
                  <a:srgbClr val="2A4177"/>
                </a:solidFill>
                <a:latin typeface="Calibri" panose="020F0502020204030204" pitchFamily="34" charset="0"/>
                <a:ea typeface="宋体" panose="02010600030101010101" pitchFamily="2" charset="-122"/>
              </a:rPr>
              <a:t>th</a:t>
            </a:r>
            <a:r>
              <a:rPr lang="en-US" altLang="zh-CN" sz="2000" dirty="0">
                <a:solidFill>
                  <a:srgbClr val="2A4177"/>
                </a:solidFill>
                <a:latin typeface="Calibri" panose="020F0502020204030204" pitchFamily="34" charset="0"/>
                <a:ea typeface="宋体" panose="02010600030101010101" pitchFamily="2" charset="-122"/>
              </a:rPr>
              <a:t> Session</a:t>
            </a:r>
          </a:p>
          <a:p>
            <a:pPr algn="ctr">
              <a:lnSpc>
                <a:spcPct val="200000"/>
              </a:lnSpc>
            </a:pPr>
            <a:r>
              <a:rPr lang="en-US" altLang="zh-CN" sz="1200" noProof="0" dirty="0" err="1">
                <a:ln>
                  <a:noFill/>
                </a:ln>
                <a:solidFill>
                  <a:srgbClr val="36376F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sym typeface="+mn-ea"/>
              </a:rPr>
              <a:t>Dongming</a:t>
            </a:r>
            <a:r>
              <a:rPr lang="en-US" altLang="zh-CN" sz="1200" noProof="0" dirty="0">
                <a:ln>
                  <a:noFill/>
                </a:ln>
                <a:solidFill>
                  <a:srgbClr val="36376F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sym typeface="+mn-ea"/>
              </a:rPr>
              <a:t> XIE</a:t>
            </a:r>
            <a:r>
              <a:rPr lang="en-US" altLang="zh-CN" sz="1200" baseline="30000" dirty="0">
                <a:solidFill>
                  <a:srgbClr val="36376F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1</a:t>
            </a:r>
            <a:r>
              <a:rPr lang="en-US" altLang="zh-CN" sz="1200" noProof="0" dirty="0">
                <a:ln>
                  <a:noFill/>
                </a:ln>
                <a:solidFill>
                  <a:srgbClr val="36376F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sym typeface="+mn-ea"/>
              </a:rPr>
              <a:t>, </a:t>
            </a:r>
            <a:r>
              <a:rPr lang="en-US" altLang="zh-CN" sz="1200" noProof="0" dirty="0" err="1">
                <a:ln>
                  <a:noFill/>
                </a:ln>
                <a:solidFill>
                  <a:srgbClr val="36376F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sym typeface="+mn-ea"/>
              </a:rPr>
              <a:t>Yanning</a:t>
            </a:r>
            <a:r>
              <a:rPr lang="en-US" altLang="zh-CN" sz="1200" noProof="0" dirty="0">
                <a:ln>
                  <a:noFill/>
                </a:ln>
                <a:solidFill>
                  <a:srgbClr val="36376F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sym typeface="+mn-ea"/>
              </a:rPr>
              <a:t> CHANG</a:t>
            </a:r>
            <a:r>
              <a:rPr lang="en-US" altLang="zh-CN" sz="1200" baseline="30000" dirty="0">
                <a:solidFill>
                  <a:srgbClr val="36376F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1</a:t>
            </a:r>
            <a:r>
              <a:rPr lang="en-US" altLang="zh-CN" sz="1200" noProof="0" dirty="0">
                <a:ln>
                  <a:noFill/>
                </a:ln>
                <a:solidFill>
                  <a:srgbClr val="36376F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sym typeface="+mn-ea"/>
              </a:rPr>
              <a:t>, Yu LIU</a:t>
            </a:r>
            <a:r>
              <a:rPr lang="en-US" altLang="zh-CN" sz="1200" baseline="30000" dirty="0">
                <a:solidFill>
                  <a:srgbClr val="36376F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1</a:t>
            </a:r>
            <a:r>
              <a:rPr lang="en-US" altLang="zh-CN" sz="1200" noProof="0" dirty="0">
                <a:ln>
                  <a:noFill/>
                </a:ln>
                <a:solidFill>
                  <a:srgbClr val="36376F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sym typeface="+mn-ea"/>
              </a:rPr>
              <a:t>, Xi HU</a:t>
            </a:r>
            <a:r>
              <a:rPr lang="en-US" altLang="zh-CN" sz="1200" baseline="30000" dirty="0">
                <a:solidFill>
                  <a:srgbClr val="36376F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1</a:t>
            </a:r>
            <a:r>
              <a:rPr lang="en-US" altLang="zh-CN" sz="1200" dirty="0">
                <a:solidFill>
                  <a:srgbClr val="36376F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,</a:t>
            </a:r>
            <a:r>
              <a:rPr lang="zh-CN" altLang="en-US" sz="1200" dirty="0">
                <a:solidFill>
                  <a:srgbClr val="36376F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 </a:t>
            </a:r>
            <a:r>
              <a:rPr lang="en-US" altLang="zh-CN" sz="1200" dirty="0" err="1">
                <a:solidFill>
                  <a:srgbClr val="36376F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Jiewei</a:t>
            </a:r>
            <a:r>
              <a:rPr lang="en-US" altLang="zh-CN" sz="1200" dirty="0">
                <a:solidFill>
                  <a:srgbClr val="36376F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 LIN</a:t>
            </a:r>
            <a:r>
              <a:rPr lang="en-US" altLang="zh-CN" sz="1200" baseline="30000" dirty="0">
                <a:solidFill>
                  <a:srgbClr val="36376F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2</a:t>
            </a:r>
            <a:r>
              <a:rPr lang="en-US" altLang="zh-CN" sz="1200" dirty="0">
                <a:solidFill>
                  <a:srgbClr val="36376F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, Yue WANG</a:t>
            </a:r>
            <a:r>
              <a:rPr lang="en-US" altLang="zh-CN" sz="1200" baseline="30000" dirty="0">
                <a:solidFill>
                  <a:srgbClr val="36376F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3</a:t>
            </a:r>
          </a:p>
          <a:p>
            <a:pPr algn="ctr">
              <a:lnSpc>
                <a:spcPct val="200000"/>
              </a:lnSpc>
            </a:pPr>
            <a:r>
              <a:rPr lang="en-US" altLang="zh-CN" sz="1200" baseline="30000" dirty="0">
                <a:solidFill>
                  <a:srgbClr val="36376F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1. China Automotive Technology and Research Center Co., Ltd., 2. Tianjin University,</a:t>
            </a:r>
            <a:r>
              <a:rPr lang="zh-CN" altLang="en-US" sz="1200" baseline="30000" dirty="0">
                <a:solidFill>
                  <a:srgbClr val="36376F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 </a:t>
            </a:r>
            <a:r>
              <a:rPr lang="en-US" altLang="zh-CN" sz="1200" baseline="30000" dirty="0">
                <a:solidFill>
                  <a:srgbClr val="36376F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3. </a:t>
            </a:r>
            <a:r>
              <a:rPr lang="en-US" altLang="zh-CN" sz="1200" baseline="30000" dirty="0" err="1">
                <a:solidFill>
                  <a:srgbClr val="36376F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Beiqi</a:t>
            </a:r>
            <a:r>
              <a:rPr lang="en-US" altLang="zh-CN" sz="1200" baseline="30000" dirty="0">
                <a:solidFill>
                  <a:srgbClr val="36376F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 Foton Motor Co., Ltd.</a:t>
            </a:r>
            <a:endParaRPr lang="en-US" altLang="zh-CN" sz="1200" noProof="0" dirty="0">
              <a:ln>
                <a:noFill/>
              </a:ln>
              <a:solidFill>
                <a:srgbClr val="36376F"/>
              </a:solidFill>
              <a:effectLst/>
              <a:uLnTx/>
              <a:uFillTx/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algn="ctr">
              <a:lnSpc>
                <a:spcPct val="150000"/>
              </a:lnSpc>
            </a:pPr>
            <a:endParaRPr lang="en-US" altLang="zh-CN" dirty="0">
              <a:solidFill>
                <a:srgbClr val="2A4177"/>
              </a:solidFill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  <p:sp>
        <p:nvSpPr>
          <p:cNvPr id="10" name="Text Box 3"/>
          <p:cNvSpPr txBox="1">
            <a:spLocks noChangeArrowheads="1"/>
          </p:cNvSpPr>
          <p:nvPr/>
        </p:nvSpPr>
        <p:spPr bwMode="auto">
          <a:xfrm>
            <a:off x="39890" y="2600088"/>
            <a:ext cx="9056282" cy="2768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1">
            <a:spAutoFit/>
          </a:bodyPr>
          <a:lstStyle>
            <a:lvl1pPr>
              <a:spcBef>
                <a:spcPts val="800"/>
              </a:spcBef>
              <a:buSzPct val="100000"/>
              <a:buFont typeface="Arial" panose="020B0604020202020204" pitchFamily="34" charset="0"/>
              <a:buChar char="•"/>
              <a:defRPr sz="320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ts val="700"/>
              </a:spcBef>
              <a:buSzPct val="100000"/>
              <a:buFont typeface="Arial" panose="020B0604020202020204" pitchFamily="34" charset="0"/>
              <a:buChar char="–"/>
              <a:defRPr sz="280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ts val="600"/>
              </a:spcBef>
              <a:buSzPct val="100000"/>
              <a:buFont typeface="Arial" panose="020B0604020202020204" pitchFamily="34" charset="0"/>
              <a:buChar char="•"/>
              <a:defRPr sz="240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ts val="500"/>
              </a:spcBef>
              <a:buSzPct val="100000"/>
              <a:buFont typeface="Arial" panose="020B0604020202020204" pitchFamily="34" charset="0"/>
              <a:buChar char="–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ts val="500"/>
              </a:spcBef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Tx/>
              <a:buSzPct val="100000"/>
              <a:buFont typeface="Arial" panose="020B0604020202020204" pitchFamily="34" charset="0"/>
              <a:buNone/>
              <a:defRPr/>
            </a:pPr>
            <a:r>
              <a: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highlight>
                  <a:srgbClr val="36376F"/>
                </a:highlight>
                <a:uLnTx/>
                <a:uFillTx/>
                <a:latin typeface="微软雅黑" panose="020B0503020204020204" charset="-122"/>
                <a:ea typeface="微软雅黑" panose="020B0503020204020204" charset="-122"/>
                <a:cs typeface="+mn-cs"/>
              </a:rPr>
              <a:t>- CATC Data Study and M</a:t>
            </a:r>
            <a:r>
              <a:rPr lang="en-US" altLang="zh-CN" sz="1800" dirty="0">
                <a:solidFill>
                  <a:schemeClr val="bg1"/>
                </a:solidFill>
                <a:highlight>
                  <a:srgbClr val="36376F"/>
                </a:highlight>
                <a:latin typeface="微软雅黑" panose="020B0503020204020204" charset="-122"/>
                <a:ea typeface="微软雅黑" panose="020B0503020204020204" charset="-122"/>
              </a:rPr>
              <a:t>easurement Methods Research </a:t>
            </a:r>
            <a:r>
              <a: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highlight>
                  <a:srgbClr val="36376F"/>
                </a:highlight>
                <a:uLnTx/>
                <a:uFillTx/>
                <a:latin typeface="微软雅黑" panose="020B0503020204020204" charset="-122"/>
                <a:ea typeface="微软雅黑" panose="020B0503020204020204" charset="-122"/>
                <a:cs typeface="+mn-cs"/>
              </a:rPr>
              <a:t>- </a:t>
            </a:r>
          </a:p>
        </p:txBody>
      </p:sp>
      <p:sp>
        <p:nvSpPr>
          <p:cNvPr id="3" name="Rectangle 13"/>
          <p:cNvSpPr>
            <a:spLocks noChangeArrowheads="1"/>
          </p:cNvSpPr>
          <p:nvPr/>
        </p:nvSpPr>
        <p:spPr bwMode="auto">
          <a:xfrm>
            <a:off x="6531590" y="308382"/>
            <a:ext cx="2592387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ts val="800"/>
              </a:spcBef>
              <a:buSzPct val="100000"/>
              <a:buFont typeface="Arial" panose="020B0604020202020204" pitchFamily="34" charset="0"/>
              <a:buChar char="•"/>
              <a:defRPr sz="320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ts val="700"/>
              </a:spcBef>
              <a:buSzPct val="100000"/>
              <a:buFont typeface="Arial" panose="020B0604020202020204" pitchFamily="34" charset="0"/>
              <a:buChar char="–"/>
              <a:defRPr sz="280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ts val="600"/>
              </a:spcBef>
              <a:buSzPct val="100000"/>
              <a:buFont typeface="Arial" panose="020B0604020202020204" pitchFamily="34" charset="0"/>
              <a:buChar char="•"/>
              <a:defRPr sz="240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ts val="500"/>
              </a:spcBef>
              <a:buSzPct val="100000"/>
              <a:buFont typeface="Arial" panose="020B0604020202020204" pitchFamily="34" charset="0"/>
              <a:buChar char="–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ts val="500"/>
              </a:spcBef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zh-CN" sz="1200" dirty="0">
                <a:solidFill>
                  <a:schemeClr val="tx1"/>
                </a:solidFill>
              </a:rPr>
              <a:t>Informal document GRBP-77-28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标题 1"/>
          <p:cNvSpPr>
            <a:spLocks noGrp="1"/>
          </p:cNvSpPr>
          <p:nvPr>
            <p:ph type="title"/>
          </p:nvPr>
        </p:nvSpPr>
        <p:spPr>
          <a:xfrm>
            <a:off x="457200" y="-14287"/>
            <a:ext cx="8229600" cy="857250"/>
          </a:xfrm>
        </p:spPr>
        <p:txBody>
          <a:bodyPr vert="horz" wrap="square" lIns="91440" tIns="45720" rIns="91440" bIns="45720" anchor="ctr" anchorCtr="1"/>
          <a:lstStyle/>
          <a:p>
            <a:pPr>
              <a:lnSpc>
                <a:spcPct val="150000"/>
              </a:lnSpc>
            </a:pPr>
            <a:r>
              <a:rPr lang="en-US" altLang="zh-CN" sz="3200" b="1" kern="1200" dirty="0">
                <a:solidFill>
                  <a:srgbClr val="2A4177"/>
                </a:solidFill>
                <a:latin typeface="Calibri" panose="020F0502020204030204"/>
                <a:ea typeface="宋体" panose="02010600030101010101" pitchFamily="2" charset="-122"/>
              </a:rPr>
              <a:t>Conclusions</a:t>
            </a:r>
          </a:p>
        </p:txBody>
      </p:sp>
      <p:sp>
        <p:nvSpPr>
          <p:cNvPr id="8194" name="Rectangle 6"/>
          <p:cNvSpPr txBox="1"/>
          <p:nvPr/>
        </p:nvSpPr>
        <p:spPr>
          <a:xfrm>
            <a:off x="8791575" y="4894263"/>
            <a:ext cx="344488" cy="242887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algn="r"/>
            <a:fld id="{9A0DB2DC-4C9A-4742-B13C-FB6460FD3503}" type="slidenum">
              <a:rPr lang="en-US" altLang="zh-CN" sz="1200" dirty="0">
                <a:solidFill>
                  <a:srgbClr val="898989"/>
                </a:solidFill>
                <a:latin typeface="Calibri" panose="020F0502020204030204" pitchFamily="34" charset="0"/>
                <a:ea typeface="宋体" panose="02010600030101010101" pitchFamily="2" charset="-122"/>
              </a:rPr>
              <a:t>10</a:t>
            </a:fld>
            <a:endParaRPr lang="en-US" altLang="zh-CN" sz="1200" dirty="0">
              <a:solidFill>
                <a:srgbClr val="898989"/>
              </a:solidFill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  <p:sp>
        <p:nvSpPr>
          <p:cNvPr id="8195" name="矩形 26"/>
          <p:cNvSpPr/>
          <p:nvPr/>
        </p:nvSpPr>
        <p:spPr>
          <a:xfrm>
            <a:off x="457200" y="1059582"/>
            <a:ext cx="6779096" cy="3046988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lstStyle/>
          <a:p>
            <a:pPr marL="285750" indent="-285750">
              <a:buClrTx/>
              <a:buSzTx/>
              <a:buFont typeface="Wingdings" panose="05000000000000000000" pitchFamily="2" charset="2"/>
              <a:buChar char="l"/>
            </a:pPr>
            <a:r>
              <a:rPr lang="en-US" altLang="zh-CN" sz="1600" b="1" dirty="0">
                <a:solidFill>
                  <a:srgbClr val="36376F"/>
                </a:solidFill>
                <a:sym typeface="+mn-ea"/>
              </a:rPr>
              <a:t>GB/T “Measurement Methods for Noise Emitted by Heavy-duty Vehicles in Multiple Driving Mode Conditions” is </a:t>
            </a:r>
            <a:r>
              <a:rPr lang="en-US" altLang="zh-CN" sz="1600" b="1" dirty="0">
                <a:solidFill>
                  <a:srgbClr val="36376F"/>
                </a:solidFill>
              </a:rPr>
              <a:t>soliciting public opinion.</a:t>
            </a:r>
          </a:p>
          <a:p>
            <a:pPr marL="285750" indent="-285750">
              <a:buClrTx/>
              <a:buSzTx/>
              <a:buFont typeface="Wingdings" panose="05000000000000000000" pitchFamily="2" charset="2"/>
              <a:buChar char="l"/>
            </a:pPr>
            <a:endParaRPr lang="en-US" altLang="zh-CN" sz="1600" b="1" dirty="0">
              <a:solidFill>
                <a:srgbClr val="36376F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l"/>
            </a:pPr>
            <a:r>
              <a:rPr lang="en-US" altLang="zh-CN" sz="1600" b="1" dirty="0">
                <a:solidFill>
                  <a:srgbClr val="36376F"/>
                </a:solidFill>
              </a:rPr>
              <a:t>30 km/h</a:t>
            </a:r>
            <a:r>
              <a:rPr lang="zh-CN" altLang="zh-CN" sz="1600" b="1" dirty="0">
                <a:solidFill>
                  <a:srgbClr val="36376F"/>
                </a:solidFill>
              </a:rPr>
              <a:t>±</a:t>
            </a:r>
            <a:r>
              <a:rPr lang="en-US" altLang="zh-CN" sz="1600" b="1" dirty="0">
                <a:solidFill>
                  <a:srgbClr val="36376F"/>
                </a:solidFill>
              </a:rPr>
              <a:t>2km/h, 50 km/h</a:t>
            </a:r>
            <a:r>
              <a:rPr lang="zh-CN" altLang="zh-CN" sz="1600" b="1" dirty="0">
                <a:solidFill>
                  <a:srgbClr val="36376F"/>
                </a:solidFill>
              </a:rPr>
              <a:t>±</a:t>
            </a:r>
            <a:r>
              <a:rPr lang="en-US" altLang="zh-CN" sz="1600" b="1" dirty="0">
                <a:solidFill>
                  <a:srgbClr val="36376F"/>
                </a:solidFill>
              </a:rPr>
              <a:t>2km/h, 80 km/h</a:t>
            </a:r>
            <a:r>
              <a:rPr lang="zh-CN" altLang="zh-CN" sz="1600" b="1" dirty="0">
                <a:solidFill>
                  <a:srgbClr val="36376F"/>
                </a:solidFill>
              </a:rPr>
              <a:t>±</a:t>
            </a:r>
            <a:r>
              <a:rPr lang="en-US" altLang="zh-CN" sz="1600" b="1" dirty="0">
                <a:solidFill>
                  <a:srgbClr val="36376F"/>
                </a:solidFill>
              </a:rPr>
              <a:t>2km/h are three typical speed ranges.</a:t>
            </a:r>
          </a:p>
          <a:p>
            <a:pPr marL="285750" indent="-285750">
              <a:buFont typeface="Wingdings" panose="05000000000000000000" pitchFamily="2" charset="2"/>
              <a:buChar char="l"/>
            </a:pPr>
            <a:endParaRPr lang="en-US" altLang="zh-CN" sz="1600" b="1" dirty="0">
              <a:solidFill>
                <a:srgbClr val="36376F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l"/>
            </a:pPr>
            <a:r>
              <a:rPr lang="en-US" altLang="zh-CN" sz="1600" b="1" dirty="0">
                <a:solidFill>
                  <a:srgbClr val="36376F"/>
                </a:solidFill>
              </a:rPr>
              <a:t>Starting, low-speed acceleration, mid-speed cruise, high-speed cruise testing are with different target vehicle speed, engine speed and gears.</a:t>
            </a:r>
          </a:p>
          <a:p>
            <a:pPr marL="285750" indent="-285750">
              <a:buFont typeface="Wingdings" panose="05000000000000000000" pitchFamily="2" charset="2"/>
              <a:buChar char="l"/>
            </a:pPr>
            <a:endParaRPr lang="en-US" altLang="zh-CN" sz="1600" b="1" dirty="0">
              <a:solidFill>
                <a:srgbClr val="36376F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l"/>
            </a:pPr>
            <a:r>
              <a:rPr lang="en-US" altLang="zh-CN" sz="1600" b="1" dirty="0">
                <a:solidFill>
                  <a:srgbClr val="36376F"/>
                </a:solidFill>
              </a:rPr>
              <a:t>A consolidate noise result was calculated according to the time accumulation,</a:t>
            </a:r>
            <a:r>
              <a:rPr lang="zh-CN" altLang="en-US" sz="1600" b="1" dirty="0">
                <a:solidFill>
                  <a:srgbClr val="36376F"/>
                </a:solidFill>
              </a:rPr>
              <a:t> </a:t>
            </a:r>
            <a:r>
              <a:rPr lang="en-US" altLang="zh-CN" sz="1600" b="1" dirty="0">
                <a:solidFill>
                  <a:srgbClr val="36376F"/>
                </a:solidFill>
              </a:rPr>
              <a:t>reflecting the real influence of HDVs.</a:t>
            </a:r>
          </a:p>
          <a:p>
            <a:pPr marL="285750" indent="-285750">
              <a:buFont typeface="Wingdings" panose="05000000000000000000" pitchFamily="2" charset="2"/>
              <a:buChar char="l"/>
            </a:pPr>
            <a:endParaRPr lang="en-US" altLang="zh-CN" sz="1600" b="1" dirty="0">
              <a:solidFill>
                <a:srgbClr val="36376F"/>
              </a:solidFill>
            </a:endParaRPr>
          </a:p>
        </p:txBody>
      </p:sp>
      <p:sp>
        <p:nvSpPr>
          <p:cNvPr id="23568" name="Shape 23568"/>
          <p:cNvSpPr/>
          <p:nvPr/>
        </p:nvSpPr>
        <p:spPr>
          <a:xfrm>
            <a:off x="7668344" y="2286213"/>
            <a:ext cx="916305" cy="59372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99" h="21600" extrusionOk="0">
                <a:moveTo>
                  <a:pt x="12358" y="0"/>
                </a:moveTo>
                <a:cubicBezTo>
                  <a:pt x="11459" y="3482"/>
                  <a:pt x="11460" y="3478"/>
                  <a:pt x="11460" y="3478"/>
                </a:cubicBezTo>
                <a:cubicBezTo>
                  <a:pt x="0" y="3478"/>
                  <a:pt x="0" y="3478"/>
                  <a:pt x="0" y="3478"/>
                </a:cubicBezTo>
                <a:cubicBezTo>
                  <a:pt x="0" y="5915"/>
                  <a:pt x="0" y="5920"/>
                  <a:pt x="0" y="5920"/>
                </a:cubicBezTo>
                <a:cubicBezTo>
                  <a:pt x="1124" y="5920"/>
                  <a:pt x="1126" y="5920"/>
                  <a:pt x="1126" y="5920"/>
                </a:cubicBezTo>
                <a:lnTo>
                  <a:pt x="1126" y="9398"/>
                </a:lnTo>
                <a:cubicBezTo>
                  <a:pt x="1126" y="9398"/>
                  <a:pt x="7643" y="11147"/>
                  <a:pt x="8317" y="16021"/>
                </a:cubicBezTo>
                <a:cubicBezTo>
                  <a:pt x="11238" y="16021"/>
                  <a:pt x="11232" y="16021"/>
                  <a:pt x="11232" y="16021"/>
                </a:cubicBezTo>
                <a:cubicBezTo>
                  <a:pt x="11232" y="16021"/>
                  <a:pt x="11683" y="12878"/>
                  <a:pt x="13256" y="12182"/>
                </a:cubicBezTo>
                <a:cubicBezTo>
                  <a:pt x="13256" y="2084"/>
                  <a:pt x="13256" y="2091"/>
                  <a:pt x="13256" y="2091"/>
                </a:cubicBezTo>
                <a:cubicBezTo>
                  <a:pt x="19997" y="2091"/>
                  <a:pt x="19997" y="2091"/>
                  <a:pt x="19997" y="2091"/>
                </a:cubicBezTo>
                <a:cubicBezTo>
                  <a:pt x="21121" y="2"/>
                  <a:pt x="21123" y="0"/>
                  <a:pt x="21123" y="0"/>
                </a:cubicBezTo>
                <a:cubicBezTo>
                  <a:pt x="12360" y="0"/>
                  <a:pt x="12358" y="0"/>
                  <a:pt x="12358" y="0"/>
                </a:cubicBezTo>
                <a:close/>
                <a:moveTo>
                  <a:pt x="13986" y="3529"/>
                </a:moveTo>
                <a:cubicBezTo>
                  <a:pt x="13986" y="11834"/>
                  <a:pt x="13986" y="11830"/>
                  <a:pt x="13986" y="11830"/>
                </a:cubicBezTo>
                <a:cubicBezTo>
                  <a:pt x="13986" y="11830"/>
                  <a:pt x="14210" y="11830"/>
                  <a:pt x="14884" y="11830"/>
                </a:cubicBezTo>
                <a:cubicBezTo>
                  <a:pt x="16458" y="11830"/>
                  <a:pt x="17356" y="13214"/>
                  <a:pt x="17806" y="14252"/>
                </a:cubicBezTo>
                <a:cubicBezTo>
                  <a:pt x="18031" y="13906"/>
                  <a:pt x="18261" y="13558"/>
                  <a:pt x="18711" y="13558"/>
                </a:cubicBezTo>
                <a:cubicBezTo>
                  <a:pt x="21409" y="13558"/>
                  <a:pt x="21405" y="13558"/>
                  <a:pt x="21405" y="13558"/>
                </a:cubicBezTo>
                <a:cubicBezTo>
                  <a:pt x="21405" y="7330"/>
                  <a:pt x="21405" y="7328"/>
                  <a:pt x="21405" y="7328"/>
                </a:cubicBezTo>
                <a:cubicBezTo>
                  <a:pt x="19606" y="3521"/>
                  <a:pt x="19609" y="3529"/>
                  <a:pt x="19609" y="3529"/>
                </a:cubicBezTo>
                <a:lnTo>
                  <a:pt x="13986" y="3529"/>
                </a:lnTo>
                <a:close/>
                <a:moveTo>
                  <a:pt x="17136" y="5258"/>
                </a:moveTo>
                <a:cubicBezTo>
                  <a:pt x="19385" y="5258"/>
                  <a:pt x="19381" y="5258"/>
                  <a:pt x="19381" y="5258"/>
                </a:cubicBezTo>
                <a:cubicBezTo>
                  <a:pt x="20280" y="6988"/>
                  <a:pt x="20286" y="6986"/>
                  <a:pt x="20286" y="6986"/>
                </a:cubicBezTo>
                <a:lnTo>
                  <a:pt x="20286" y="10101"/>
                </a:lnTo>
                <a:cubicBezTo>
                  <a:pt x="17137" y="10101"/>
                  <a:pt x="17136" y="10101"/>
                  <a:pt x="17136" y="10101"/>
                </a:cubicBezTo>
                <a:cubicBezTo>
                  <a:pt x="17136" y="5257"/>
                  <a:pt x="17136" y="5258"/>
                  <a:pt x="17136" y="5258"/>
                </a:cubicBezTo>
                <a:close/>
                <a:moveTo>
                  <a:pt x="4758" y="13227"/>
                </a:moveTo>
                <a:cubicBezTo>
                  <a:pt x="3426" y="13227"/>
                  <a:pt x="2091" y="15314"/>
                  <a:pt x="2091" y="17408"/>
                </a:cubicBezTo>
                <a:cubicBezTo>
                  <a:pt x="2091" y="19851"/>
                  <a:pt x="3426" y="21600"/>
                  <a:pt x="4758" y="21600"/>
                </a:cubicBezTo>
                <a:cubicBezTo>
                  <a:pt x="6312" y="21600"/>
                  <a:pt x="7419" y="19851"/>
                  <a:pt x="7419" y="17408"/>
                </a:cubicBezTo>
                <a:cubicBezTo>
                  <a:pt x="7419" y="15314"/>
                  <a:pt x="6312" y="13227"/>
                  <a:pt x="4758" y="13227"/>
                </a:cubicBezTo>
                <a:close/>
                <a:moveTo>
                  <a:pt x="14891" y="13227"/>
                </a:moveTo>
                <a:cubicBezTo>
                  <a:pt x="13309" y="13227"/>
                  <a:pt x="12177" y="15314"/>
                  <a:pt x="12177" y="17408"/>
                </a:cubicBezTo>
                <a:cubicBezTo>
                  <a:pt x="12177" y="19851"/>
                  <a:pt x="13309" y="21600"/>
                  <a:pt x="14891" y="21600"/>
                </a:cubicBezTo>
                <a:cubicBezTo>
                  <a:pt x="16473" y="21600"/>
                  <a:pt x="17605" y="19851"/>
                  <a:pt x="17605" y="17408"/>
                </a:cubicBezTo>
                <a:cubicBezTo>
                  <a:pt x="17605" y="17059"/>
                  <a:pt x="17605" y="16712"/>
                  <a:pt x="17605" y="16363"/>
                </a:cubicBezTo>
                <a:cubicBezTo>
                  <a:pt x="17153" y="14618"/>
                  <a:pt x="16021" y="13227"/>
                  <a:pt x="14891" y="13227"/>
                </a:cubicBezTo>
                <a:close/>
                <a:moveTo>
                  <a:pt x="18711" y="14552"/>
                </a:moveTo>
                <a:cubicBezTo>
                  <a:pt x="18489" y="14552"/>
                  <a:pt x="18268" y="14899"/>
                  <a:pt x="18268" y="15256"/>
                </a:cubicBezTo>
                <a:cubicBezTo>
                  <a:pt x="18268" y="16683"/>
                  <a:pt x="18268" y="16684"/>
                  <a:pt x="18268" y="16684"/>
                </a:cubicBezTo>
                <a:cubicBezTo>
                  <a:pt x="18268" y="17041"/>
                  <a:pt x="18489" y="17046"/>
                  <a:pt x="18711" y="17046"/>
                </a:cubicBezTo>
                <a:cubicBezTo>
                  <a:pt x="21375" y="17046"/>
                  <a:pt x="21378" y="17046"/>
                  <a:pt x="21378" y="17046"/>
                </a:cubicBezTo>
                <a:cubicBezTo>
                  <a:pt x="21600" y="17046"/>
                  <a:pt x="21599" y="17041"/>
                  <a:pt x="21599" y="16684"/>
                </a:cubicBezTo>
                <a:cubicBezTo>
                  <a:pt x="21599" y="15256"/>
                  <a:pt x="21599" y="15256"/>
                  <a:pt x="21599" y="15256"/>
                </a:cubicBezTo>
                <a:cubicBezTo>
                  <a:pt x="21599" y="14899"/>
                  <a:pt x="21600" y="14552"/>
                  <a:pt x="21378" y="14552"/>
                </a:cubicBezTo>
                <a:lnTo>
                  <a:pt x="18711" y="14552"/>
                </a:lnTo>
                <a:close/>
                <a:moveTo>
                  <a:pt x="4758" y="16021"/>
                </a:moveTo>
                <a:cubicBezTo>
                  <a:pt x="5424" y="16021"/>
                  <a:pt x="5643" y="16710"/>
                  <a:pt x="5643" y="17408"/>
                </a:cubicBezTo>
                <a:cubicBezTo>
                  <a:pt x="5643" y="18106"/>
                  <a:pt x="5424" y="18806"/>
                  <a:pt x="4758" y="18806"/>
                </a:cubicBezTo>
                <a:cubicBezTo>
                  <a:pt x="4314" y="18806"/>
                  <a:pt x="3867" y="18106"/>
                  <a:pt x="3867" y="17408"/>
                </a:cubicBezTo>
                <a:cubicBezTo>
                  <a:pt x="3867" y="16710"/>
                  <a:pt x="4314" y="16021"/>
                  <a:pt x="4758" y="16021"/>
                </a:cubicBezTo>
                <a:close/>
                <a:moveTo>
                  <a:pt x="14891" y="16021"/>
                </a:moveTo>
                <a:cubicBezTo>
                  <a:pt x="15343" y="16021"/>
                  <a:pt x="15796" y="16710"/>
                  <a:pt x="15796" y="17408"/>
                </a:cubicBezTo>
                <a:cubicBezTo>
                  <a:pt x="15796" y="18106"/>
                  <a:pt x="15343" y="18806"/>
                  <a:pt x="14891" y="18806"/>
                </a:cubicBezTo>
                <a:cubicBezTo>
                  <a:pt x="14439" y="18806"/>
                  <a:pt x="13986" y="18106"/>
                  <a:pt x="13986" y="17408"/>
                </a:cubicBezTo>
                <a:cubicBezTo>
                  <a:pt x="13986" y="16710"/>
                  <a:pt x="14439" y="16021"/>
                  <a:pt x="14891" y="16021"/>
                </a:cubicBezTo>
                <a:close/>
              </a:path>
            </a:pathLst>
          </a:custGeom>
          <a:solidFill>
            <a:srgbClr val="36376F"/>
          </a:solidFill>
          <a:ln w="12700">
            <a:miter lim="400000"/>
          </a:ln>
        </p:spPr>
        <p:txBody>
          <a:bodyPr lIns="60960" tIns="60960" rIns="60960" bIns="60960"/>
          <a:lstStyle/>
          <a:p>
            <a:pPr defTabSz="457200">
              <a:defRPr sz="5600">
                <a:latin typeface="Gill Sans"/>
                <a:ea typeface="Gill Sans"/>
                <a:cs typeface="Gill Sans"/>
                <a:sym typeface="Gill Sans"/>
              </a:defRPr>
            </a:pPr>
            <a:endParaRPr sz="7465" dirty="0"/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2A417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00"/>
          </a:p>
        </p:txBody>
      </p:sp>
      <p:pic>
        <p:nvPicPr>
          <p:cNvPr id="12" name="图片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660" r="75258"/>
          <a:stretch>
            <a:fillRect/>
          </a:stretch>
        </p:blipFill>
        <p:spPr>
          <a:xfrm>
            <a:off x="1247140" y="4287520"/>
            <a:ext cx="919480" cy="690880"/>
          </a:xfrm>
          <a:prstGeom prst="rect">
            <a:avLst/>
          </a:prstGeom>
        </p:spPr>
      </p:pic>
      <p:sp>
        <p:nvSpPr>
          <p:cNvPr id="15367" name="Text Box 2"/>
          <p:cNvSpPr txBox="1"/>
          <p:nvPr/>
        </p:nvSpPr>
        <p:spPr>
          <a:xfrm>
            <a:off x="1083945" y="1851660"/>
            <a:ext cx="6976110" cy="615315"/>
          </a:xfrm>
          <a:prstGeom prst="rect">
            <a:avLst/>
          </a:prstGeom>
          <a:noFill/>
          <a:ln w="9525">
            <a:noFill/>
          </a:ln>
        </p:spPr>
        <p:txBody>
          <a:bodyPr wrap="square" lIns="0" tIns="0" rIns="0" bIns="0" anchor="t" anchorCtr="1">
            <a:spAutoFit/>
          </a:bodyPr>
          <a:lstStyle/>
          <a:p>
            <a:pPr algn="ctr"/>
            <a:r>
              <a:rPr lang="en-US" altLang="zh-CN" sz="4000" b="1" i="1" dirty="0">
                <a:solidFill>
                  <a:schemeClr val="bg1"/>
                </a:solidFill>
                <a:latin typeface="Calibri" panose="020F0502020204030204" pitchFamily="34" charset="0"/>
                <a:ea typeface="宋体" panose="02010600030101010101" pitchFamily="2" charset="-122"/>
              </a:rPr>
              <a:t>Thanks for your attention!</a:t>
            </a:r>
          </a:p>
        </p:txBody>
      </p:sp>
      <p:sp>
        <p:nvSpPr>
          <p:cNvPr id="8" name="矩形 7"/>
          <p:cNvSpPr/>
          <p:nvPr/>
        </p:nvSpPr>
        <p:spPr>
          <a:xfrm>
            <a:off x="970915" y="4371975"/>
            <a:ext cx="8034655" cy="587375"/>
          </a:xfrm>
          <a:prstGeom prst="rect">
            <a:avLst/>
          </a:prstGeom>
          <a:noFill/>
          <a:ln w="9525">
            <a:solidFill>
              <a:srgbClr val="2A4177"/>
            </a:solidFill>
          </a:ln>
          <a:extLst>
            <a:ext uri="{909E8E84-426E-40DD-AFC4-6F175D3DCCD1}">
              <a14:hiddenFill xmlns:a14="http://schemas.microsoft.com/office/drawing/2010/main">
                <a:gradFill flip="none" rotWithShape="1">
                  <a:gsLst>
                    <a:gs pos="0">
                      <a:schemeClr val="accent2">
                        <a:tint val="66000"/>
                        <a:satMod val="160000"/>
                      </a:schemeClr>
                    </a:gs>
                    <a:gs pos="50000">
                      <a:schemeClr val="accent2">
                        <a:tint val="44500"/>
                        <a:satMod val="160000"/>
                      </a:schemeClr>
                    </a:gs>
                    <a:gs pos="100000">
                      <a:schemeClr val="accent2">
                        <a:tint val="23500"/>
                        <a:satMod val="160000"/>
                      </a:schemeClr>
                    </a:gs>
                  </a:gsLst>
                  <a:path path="circle">
                    <a:fillToRect r="100000" b="100000"/>
                  </a:path>
                  <a:tileRect l="-100000" t="-100000"/>
                </a:gradFill>
              </a14:hiddenFill>
            </a:ext>
          </a:extLst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5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1800" b="0" i="0" u="none" strike="noStrike" kern="1200" cap="none" spc="0" normalizeH="0" baseline="0" noProof="1">
                <a:solidFill>
                  <a:schemeClr val="bg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China Automotive Technology and Research Center Co., Ltd.</a:t>
            </a:r>
            <a:r>
              <a:rPr kumimoji="0" lang="en-US" altLang="zh-CN" sz="1800" b="0" i="0" u="none" strike="noStrike" kern="1200" cap="none" spc="0" normalizeH="0" baseline="0" noProof="1">
                <a:solidFill>
                  <a:srgbClr val="272693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.</a:t>
            </a:r>
            <a:endParaRPr kumimoji="0" lang="zh-CN" altLang="en-US" sz="1800" b="0" i="0" u="none" strike="noStrike" kern="1200" cap="none" spc="0" normalizeH="0" baseline="0" noProof="1">
              <a:solidFill>
                <a:srgbClr val="272693"/>
              </a:solidFill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" name="Rectangle 6">
            <a:extLst>
              <a:ext uri="{FF2B5EF4-FFF2-40B4-BE49-F238E27FC236}">
                <a16:creationId xmlns:a16="http://schemas.microsoft.com/office/drawing/2014/main" id="{3A0A0C4F-B486-CF4D-F8D3-74DDE830E243}"/>
              </a:ext>
            </a:extLst>
          </p:cNvPr>
          <p:cNvSpPr txBox="1"/>
          <p:nvPr/>
        </p:nvSpPr>
        <p:spPr>
          <a:xfrm>
            <a:off x="8791575" y="4894263"/>
            <a:ext cx="344488" cy="242887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algn="r"/>
            <a:fld id="{9A0DB2DC-4C9A-4742-B13C-FB6460FD3503}" type="slidenum">
              <a:rPr lang="en-US" altLang="zh-CN" sz="1200" dirty="0">
                <a:solidFill>
                  <a:srgbClr val="898989"/>
                </a:solidFill>
                <a:latin typeface="Calibri" panose="020F0502020204030204" pitchFamily="34" charset="0"/>
                <a:ea typeface="宋体" panose="02010600030101010101" pitchFamily="2" charset="-122"/>
              </a:rPr>
              <a:t>11</a:t>
            </a:fld>
            <a:endParaRPr lang="en-US" altLang="zh-CN" sz="1200" dirty="0">
              <a:solidFill>
                <a:srgbClr val="898989"/>
              </a:solidFill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标题 1"/>
          <p:cNvSpPr>
            <a:spLocks noGrp="1"/>
          </p:cNvSpPr>
          <p:nvPr>
            <p:ph type="title"/>
          </p:nvPr>
        </p:nvSpPr>
        <p:spPr>
          <a:xfrm>
            <a:off x="457200" y="-14287"/>
            <a:ext cx="8229600" cy="857250"/>
          </a:xfrm>
        </p:spPr>
        <p:txBody>
          <a:bodyPr vert="horz" wrap="square" lIns="91440" tIns="45720" rIns="91440" bIns="45720" anchor="ctr" anchorCtr="1"/>
          <a:lstStyle/>
          <a:p>
            <a:pPr>
              <a:lnSpc>
                <a:spcPct val="150000"/>
              </a:lnSpc>
            </a:pPr>
            <a:r>
              <a:rPr lang="en-US" altLang="zh-CN" sz="3200" b="1" kern="1200" dirty="0">
                <a:solidFill>
                  <a:srgbClr val="2A4177"/>
                </a:solidFill>
                <a:latin typeface="Calibri" panose="020F0502020204030204"/>
                <a:ea typeface="宋体" panose="02010600030101010101" pitchFamily="2" charset="-122"/>
              </a:rPr>
              <a:t>Review</a:t>
            </a:r>
          </a:p>
        </p:txBody>
      </p:sp>
      <p:sp>
        <p:nvSpPr>
          <p:cNvPr id="8194" name="Rectangle 6"/>
          <p:cNvSpPr txBox="1"/>
          <p:nvPr/>
        </p:nvSpPr>
        <p:spPr>
          <a:xfrm>
            <a:off x="8791575" y="4894263"/>
            <a:ext cx="344488" cy="242887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algn="r"/>
            <a:fld id="{9A0DB2DC-4C9A-4742-B13C-FB6460FD3503}" type="slidenum">
              <a:rPr lang="en-US" altLang="zh-CN" sz="1200" dirty="0">
                <a:solidFill>
                  <a:srgbClr val="898989"/>
                </a:solidFill>
                <a:latin typeface="Calibri" panose="020F0502020204030204" pitchFamily="34" charset="0"/>
                <a:ea typeface="宋体" panose="02010600030101010101" pitchFamily="2" charset="-122"/>
              </a:rPr>
              <a:t>2</a:t>
            </a:fld>
            <a:endParaRPr lang="en-US" altLang="zh-CN" sz="1200" dirty="0">
              <a:solidFill>
                <a:srgbClr val="898989"/>
              </a:solidFill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  <p:sp>
        <p:nvSpPr>
          <p:cNvPr id="8195" name="矩形 26"/>
          <p:cNvSpPr/>
          <p:nvPr/>
        </p:nvSpPr>
        <p:spPr>
          <a:xfrm>
            <a:off x="468630" y="771525"/>
            <a:ext cx="8137525" cy="3987502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lstStyle/>
          <a:p>
            <a:pPr marL="285750" indent="-285750" algn="l">
              <a:lnSpc>
                <a:spcPct val="160000"/>
              </a:lnSpc>
              <a:buClrTx/>
              <a:buSzTx/>
              <a:buFont typeface="Wingdings" panose="05000000000000000000" charset="0"/>
              <a:buChar char="l"/>
            </a:pPr>
            <a:r>
              <a:rPr lang="en-US" altLang="zh-CN" sz="1600" b="1" dirty="0">
                <a:solidFill>
                  <a:srgbClr val="36376F"/>
                </a:solidFill>
                <a:sym typeface="+mn-ea"/>
              </a:rPr>
              <a:t>June, 2020, China introduced “Measurement Methods for Noise Emitted by Light-duty Vehicles in Multiple Driving Mode Conditions” in the 16</a:t>
            </a:r>
            <a:r>
              <a:rPr lang="en-US" altLang="zh-CN" sz="1600" b="1" baseline="30000" dirty="0">
                <a:solidFill>
                  <a:srgbClr val="36376F"/>
                </a:solidFill>
                <a:sym typeface="+mn-ea"/>
              </a:rPr>
              <a:t>th</a:t>
            </a:r>
            <a:r>
              <a:rPr lang="en-US" altLang="zh-CN" sz="1600" b="1" dirty="0">
                <a:solidFill>
                  <a:srgbClr val="36376F"/>
                </a:solidFill>
                <a:sym typeface="+mn-ea"/>
              </a:rPr>
              <a:t> ASEP IWG meeting.</a:t>
            </a:r>
          </a:p>
          <a:p>
            <a:pPr marL="285750" indent="-285750" algn="l">
              <a:lnSpc>
                <a:spcPct val="160000"/>
              </a:lnSpc>
              <a:buClrTx/>
              <a:buSzTx/>
              <a:buFont typeface="Wingdings" panose="05000000000000000000" charset="0"/>
              <a:buChar char="l"/>
            </a:pPr>
            <a:r>
              <a:rPr lang="en-US" altLang="zh-CN" sz="1600" b="1" dirty="0">
                <a:solidFill>
                  <a:srgbClr val="36376F"/>
                </a:solidFill>
                <a:sym typeface="+mn-ea"/>
              </a:rPr>
              <a:t>August, 2021, the project GB/T “Measurement Methods for Noise Emitted by Heavy-duty Vehicles in Multiple Driving Mode Conditions” launched.</a:t>
            </a:r>
          </a:p>
          <a:p>
            <a:pPr marL="285750" indent="-285750" algn="l">
              <a:lnSpc>
                <a:spcPct val="160000"/>
              </a:lnSpc>
              <a:buClrTx/>
              <a:buSzTx/>
              <a:buFont typeface="Wingdings" panose="05000000000000000000" charset="0"/>
              <a:buChar char="l"/>
            </a:pPr>
            <a:r>
              <a:rPr lang="en-US" altLang="zh-CN" sz="1600" b="1" dirty="0">
                <a:solidFill>
                  <a:srgbClr val="36376F"/>
                </a:solidFill>
                <a:sym typeface="+mn-ea"/>
              </a:rPr>
              <a:t>October, 2021, GB/T 40578-2021 “Measurement Methods for Noise Emitted by Light-duty Vehicles in Multiple Driving Mode Conditions” published.</a:t>
            </a:r>
          </a:p>
          <a:p>
            <a:pPr marL="285750" indent="-285750" algn="l">
              <a:lnSpc>
                <a:spcPct val="160000"/>
              </a:lnSpc>
              <a:buClrTx/>
              <a:buSzTx/>
              <a:buFont typeface="Wingdings" panose="05000000000000000000" charset="0"/>
              <a:buChar char="l"/>
            </a:pPr>
            <a:r>
              <a:rPr lang="en-US" altLang="zh-CN" sz="1600" b="1" dirty="0">
                <a:solidFill>
                  <a:srgbClr val="36376F"/>
                </a:solidFill>
                <a:sym typeface="+mn-ea"/>
              </a:rPr>
              <a:t>September, 2022, HDV working condition survey conducted for the measurement methods based on CATC data.</a:t>
            </a:r>
          </a:p>
          <a:p>
            <a:pPr marL="285750" indent="-285750" algn="l">
              <a:lnSpc>
                <a:spcPct val="160000"/>
              </a:lnSpc>
              <a:buClrTx/>
              <a:buSzTx/>
              <a:buFont typeface="Wingdings" panose="05000000000000000000" charset="0"/>
              <a:buChar char="l"/>
            </a:pPr>
            <a:r>
              <a:rPr lang="en-US" altLang="zh-CN" sz="1600" b="1" dirty="0">
                <a:solidFill>
                  <a:srgbClr val="36376F"/>
                </a:solidFill>
                <a:sym typeface="+mn-ea"/>
              </a:rPr>
              <a:t>January, 2023, GB/T “Measurement Methods for Noise Emitted by Heavy-duty Vehicles in Multiple Driving Mode Conditions” began </a:t>
            </a:r>
            <a:r>
              <a:rPr lang="en-US" altLang="zh-CN" sz="1600" b="1" dirty="0">
                <a:solidFill>
                  <a:srgbClr val="36376F"/>
                </a:solidFill>
              </a:rPr>
              <a:t>soliciting public opinion.</a:t>
            </a:r>
            <a:endParaRPr lang="en-US" altLang="zh-CN" sz="1600" b="1" dirty="0">
              <a:solidFill>
                <a:srgbClr val="36376F"/>
              </a:solidFill>
              <a:sym typeface="+mn-ea"/>
            </a:endParaRP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文本框 16"/>
          <p:cNvSpPr txBox="1"/>
          <p:nvPr/>
        </p:nvSpPr>
        <p:spPr>
          <a:xfrm>
            <a:off x="296597" y="177611"/>
            <a:ext cx="7587771" cy="4154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buClrTx/>
              <a:buSzTx/>
              <a:buFontTx/>
            </a:pPr>
            <a:r>
              <a:rPr lang="en-US" altLang="zh-CN" sz="2100" b="1" dirty="0">
                <a:solidFill>
                  <a:srgbClr val="36376F"/>
                </a:solidFill>
              </a:rPr>
              <a:t>GB/T 40578-2021 for LDV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6372225" y="843280"/>
            <a:ext cx="1304290" cy="368300"/>
          </a:xfrm>
          <a:prstGeom prst="rect">
            <a:avLst/>
          </a:prstGeom>
          <a:solidFill>
            <a:srgbClr val="36376F"/>
          </a:solidFill>
        </p:spPr>
        <p:txBody>
          <a:bodyPr wrap="none" rtlCol="0" anchor="t">
            <a:spAutoFit/>
          </a:bodyPr>
          <a:lstStyle/>
          <a:p>
            <a:r>
              <a:rPr lang="en-US" altLang="zh-CN" b="1" dirty="0">
                <a:solidFill>
                  <a:schemeClr val="bg1"/>
                </a:solidFill>
                <a:cs typeface="Arial" panose="020B0604020202020204" pitchFamily="34" charset="0"/>
                <a:sym typeface="+mn-ea"/>
              </a:rPr>
              <a:t>cruise noise</a:t>
            </a:r>
          </a:p>
        </p:txBody>
      </p:sp>
      <p:cxnSp>
        <p:nvCxnSpPr>
          <p:cNvPr id="7" name="直接连接符 6"/>
          <p:cNvCxnSpPr/>
          <p:nvPr/>
        </p:nvCxnSpPr>
        <p:spPr>
          <a:xfrm>
            <a:off x="4825365" y="844550"/>
            <a:ext cx="34925" cy="40309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文本框 7"/>
          <p:cNvSpPr txBox="1"/>
          <p:nvPr/>
        </p:nvSpPr>
        <p:spPr>
          <a:xfrm>
            <a:off x="1401445" y="843280"/>
            <a:ext cx="2019935" cy="368300"/>
          </a:xfrm>
          <a:prstGeom prst="rect">
            <a:avLst/>
          </a:prstGeom>
          <a:solidFill>
            <a:srgbClr val="36376F"/>
          </a:solidFill>
        </p:spPr>
        <p:txBody>
          <a:bodyPr wrap="square" rtlCol="0" anchor="t">
            <a:spAutoFit/>
          </a:bodyPr>
          <a:lstStyle/>
          <a:p>
            <a:r>
              <a:rPr lang="en-US" altLang="zh-CN" b="1" dirty="0">
                <a:solidFill>
                  <a:schemeClr val="bg1"/>
                </a:solidFill>
                <a:cs typeface="Arial" panose="020B0604020202020204" pitchFamily="34" charset="0"/>
                <a:sym typeface="+mn-ea"/>
              </a:rPr>
              <a:t>Acceleration noise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6372225" y="843280"/>
            <a:ext cx="1337226" cy="369332"/>
          </a:xfrm>
          <a:prstGeom prst="rect">
            <a:avLst/>
          </a:prstGeom>
          <a:solidFill>
            <a:srgbClr val="36376F"/>
          </a:solidFill>
        </p:spPr>
        <p:txBody>
          <a:bodyPr wrap="none" rtlCol="0" anchor="t">
            <a:spAutoFit/>
          </a:bodyPr>
          <a:lstStyle/>
          <a:p>
            <a:r>
              <a:rPr lang="en-US" altLang="zh-CN" b="1" dirty="0">
                <a:solidFill>
                  <a:schemeClr val="bg1"/>
                </a:solidFill>
                <a:cs typeface="Arial" panose="020B0604020202020204" pitchFamily="34" charset="0"/>
                <a:sym typeface="+mn-ea"/>
              </a:rPr>
              <a:t>Cruise noise</a:t>
            </a:r>
          </a:p>
        </p:txBody>
      </p:sp>
      <p:graphicFrame>
        <p:nvGraphicFramePr>
          <p:cNvPr id="10" name="表格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5709824"/>
              </p:ext>
            </p:extLst>
          </p:nvPr>
        </p:nvGraphicFramePr>
        <p:xfrm>
          <a:off x="296545" y="1419225"/>
          <a:ext cx="4351020" cy="33731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877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77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877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8775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3845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kern="0" dirty="0">
                          <a:effectLst/>
                        </a:rPr>
                        <a:t>Test speeds</a:t>
                      </a:r>
                      <a:endParaRPr lang="zh-CN" sz="900" kern="1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kern="0" dirty="0">
                          <a:effectLst/>
                        </a:rPr>
                        <a:t>(km/h)</a:t>
                      </a:r>
                      <a:endParaRPr lang="en-US" sz="900" kern="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effectLst/>
                        </a:rPr>
                        <a:t>V</a:t>
                      </a:r>
                      <a:r>
                        <a:rPr lang="en-US" sz="900" kern="100" baseline="-25000" dirty="0">
                          <a:effectLst/>
                        </a:rPr>
                        <a:t>PP'</a:t>
                      </a:r>
                      <a:r>
                        <a:rPr lang="en-US" sz="900" kern="0" dirty="0">
                          <a:effectLst/>
                        </a:rPr>
                        <a:t>=30</a:t>
                      </a:r>
                      <a:r>
                        <a:rPr lang="zh-CN" sz="900" kern="0" dirty="0">
                          <a:effectLst/>
                        </a:rPr>
                        <a:t>±</a:t>
                      </a:r>
                      <a:r>
                        <a:rPr lang="en-US" sz="900" kern="0" dirty="0">
                          <a:effectLst/>
                        </a:rPr>
                        <a:t>1</a:t>
                      </a:r>
                      <a:endParaRPr lang="en-US" sz="900" kern="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effectLst/>
                        </a:rPr>
                        <a:t>V</a:t>
                      </a:r>
                      <a:r>
                        <a:rPr lang="en-US" sz="900" kern="100" baseline="-25000" dirty="0">
                          <a:effectLst/>
                        </a:rPr>
                        <a:t>PP'</a:t>
                      </a:r>
                      <a:r>
                        <a:rPr lang="en-US" sz="900" kern="0" dirty="0">
                          <a:effectLst/>
                        </a:rPr>
                        <a:t>=50</a:t>
                      </a:r>
                      <a:r>
                        <a:rPr lang="zh-CN" sz="900" kern="0">
                          <a:effectLst/>
                        </a:rPr>
                        <a:t>±</a:t>
                      </a:r>
                      <a:r>
                        <a:rPr lang="en-US" sz="900" kern="0" dirty="0">
                          <a:effectLst/>
                        </a:rPr>
                        <a:t>1</a:t>
                      </a:r>
                      <a:endParaRPr lang="en-US" sz="900" kern="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effectLst/>
                        </a:rPr>
                        <a:t>V</a:t>
                      </a:r>
                      <a:r>
                        <a:rPr lang="en-US" sz="900" kern="100" baseline="-25000" dirty="0">
                          <a:effectLst/>
                        </a:rPr>
                        <a:t>PP'</a:t>
                      </a:r>
                      <a:r>
                        <a:rPr lang="en-US" sz="900" kern="0" dirty="0">
                          <a:effectLst/>
                        </a:rPr>
                        <a:t>=70</a:t>
                      </a:r>
                      <a:r>
                        <a:rPr lang="zh-CN" sz="900" kern="0">
                          <a:effectLst/>
                        </a:rPr>
                        <a:t>±</a:t>
                      </a:r>
                      <a:r>
                        <a:rPr lang="en-US" sz="900" kern="0" dirty="0">
                          <a:effectLst/>
                        </a:rPr>
                        <a:t>2</a:t>
                      </a:r>
                      <a:endParaRPr lang="en-US" sz="900" kern="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kern="0" dirty="0">
                          <a:effectLst/>
                        </a:rPr>
                        <a:t>Engine speeds</a:t>
                      </a:r>
                      <a:endParaRPr lang="zh-CN" sz="900" kern="1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kern="0" dirty="0">
                          <a:effectLst/>
                        </a:rPr>
                        <a:t>(r/min)</a:t>
                      </a:r>
                      <a:endParaRPr lang="en-US" sz="900" kern="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900" kern="100">
                          <a:effectLst/>
                        </a:rPr>
                        <a:t>n</a:t>
                      </a:r>
                      <a:r>
                        <a:rPr lang="pt-BR" sz="900" kern="100" baseline="-25000">
                          <a:effectLst/>
                        </a:rPr>
                        <a:t>BB'</a:t>
                      </a:r>
                      <a:r>
                        <a:rPr lang="en-US" sz="900" kern="0" dirty="0">
                          <a:effectLst/>
                        </a:rPr>
                        <a:t>=Idle to 80%S</a:t>
                      </a:r>
                      <a:endParaRPr lang="en-US" sz="900" kern="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845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kern="0" dirty="0">
                          <a:effectLst/>
                        </a:rPr>
                        <a:t>Acceleration</a:t>
                      </a:r>
                      <a:endParaRPr lang="zh-CN" sz="900" kern="1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kern="0" dirty="0">
                          <a:effectLst/>
                        </a:rPr>
                        <a:t>(m/s</a:t>
                      </a:r>
                      <a:r>
                        <a:rPr lang="en-US" sz="900" kern="0" baseline="30000" dirty="0">
                          <a:effectLst/>
                        </a:rPr>
                        <a:t>2</a:t>
                      </a:r>
                      <a:r>
                        <a:rPr lang="en-US" sz="900" kern="0" dirty="0">
                          <a:effectLst/>
                        </a:rPr>
                        <a:t>)</a:t>
                      </a:r>
                      <a:endParaRPr lang="en-US" sz="900" kern="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kern="0" dirty="0">
                          <a:effectLst/>
                        </a:rPr>
                        <a:t>0.5</a:t>
                      </a:r>
                      <a:r>
                        <a:rPr lang="zh-CN" sz="900" kern="0" dirty="0">
                          <a:effectLst/>
                        </a:rPr>
                        <a:t>≤</a:t>
                      </a:r>
                      <a:r>
                        <a:rPr lang="en-US" sz="900" kern="0" dirty="0">
                          <a:effectLst/>
                        </a:rPr>
                        <a:t>a</a:t>
                      </a:r>
                      <a:r>
                        <a:rPr lang="en-US" sz="900" kern="0" baseline="-25000" dirty="0">
                          <a:effectLst/>
                        </a:rPr>
                        <a:t>test</a:t>
                      </a:r>
                      <a:r>
                        <a:rPr lang="zh-CN" sz="900" kern="0" dirty="0">
                          <a:effectLst/>
                        </a:rPr>
                        <a:t>≤</a:t>
                      </a:r>
                      <a:r>
                        <a:rPr lang="en-US" sz="900" kern="0" dirty="0">
                          <a:effectLst/>
                        </a:rPr>
                        <a:t>3.5 </a:t>
                      </a:r>
                      <a:endParaRPr lang="en-US" sz="900" kern="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kern="0" dirty="0">
                          <a:effectLst/>
                        </a:rPr>
                        <a:t>0.5</a:t>
                      </a:r>
                      <a:r>
                        <a:rPr lang="zh-CN" sz="900" kern="0" dirty="0">
                          <a:effectLst/>
                        </a:rPr>
                        <a:t>≤</a:t>
                      </a:r>
                      <a:r>
                        <a:rPr lang="en-US" sz="900" kern="0" dirty="0">
                          <a:effectLst/>
                        </a:rPr>
                        <a:t>a</a:t>
                      </a:r>
                      <a:r>
                        <a:rPr lang="en-US" sz="900" kern="0" baseline="-25000" dirty="0">
                          <a:effectLst/>
                        </a:rPr>
                        <a:t>test</a:t>
                      </a:r>
                      <a:r>
                        <a:rPr lang="zh-CN" sz="900" kern="0" dirty="0">
                          <a:effectLst/>
                        </a:rPr>
                        <a:t>≤</a:t>
                      </a:r>
                      <a:r>
                        <a:rPr lang="en-US" sz="900" kern="0" dirty="0">
                          <a:effectLst/>
                        </a:rPr>
                        <a:t>3.0</a:t>
                      </a:r>
                      <a:endParaRPr lang="en-US" sz="900" kern="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kern="0" dirty="0">
                          <a:effectLst/>
                        </a:rPr>
                        <a:t>0.3</a:t>
                      </a:r>
                      <a:r>
                        <a:rPr lang="zh-CN" sz="900" kern="0" dirty="0">
                          <a:effectLst/>
                        </a:rPr>
                        <a:t>≤</a:t>
                      </a:r>
                      <a:r>
                        <a:rPr lang="en-US" sz="900" kern="0" dirty="0">
                          <a:effectLst/>
                        </a:rPr>
                        <a:t>a</a:t>
                      </a:r>
                      <a:r>
                        <a:rPr lang="en-US" sz="900" kern="0" baseline="-25000" dirty="0">
                          <a:effectLst/>
                        </a:rPr>
                        <a:t>test</a:t>
                      </a:r>
                      <a:r>
                        <a:rPr lang="zh-CN" sz="900" kern="0" dirty="0">
                          <a:effectLst/>
                        </a:rPr>
                        <a:t>≤</a:t>
                      </a:r>
                      <a:r>
                        <a:rPr lang="en-US" sz="900" kern="0" dirty="0">
                          <a:effectLst/>
                        </a:rPr>
                        <a:t>2.5</a:t>
                      </a:r>
                      <a:endParaRPr lang="en-US" sz="900" kern="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9395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kern="0" dirty="0">
                          <a:effectLst/>
                        </a:rPr>
                        <a:t>Test Gears</a:t>
                      </a:r>
                      <a:endParaRPr lang="en-US" sz="900" kern="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kern="0" dirty="0">
                          <a:effectLst/>
                        </a:rPr>
                        <a:t>(1+X/2)/2+1</a:t>
                      </a:r>
                      <a:endParaRPr lang="en-US" sz="900" kern="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kern="0" dirty="0">
                          <a:effectLst/>
                        </a:rPr>
                        <a:t>(1+X/2)</a:t>
                      </a:r>
                      <a:endParaRPr lang="en-US" sz="900" kern="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kern="0" dirty="0">
                          <a:effectLst/>
                        </a:rPr>
                        <a:t>(X+X/2)/2+1</a:t>
                      </a:r>
                      <a:endParaRPr lang="en-US" sz="900" kern="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9395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kern="0" dirty="0">
                          <a:effectLst/>
                        </a:rPr>
                        <a:t>D for unlockable</a:t>
                      </a:r>
                      <a:endParaRPr lang="en-US" sz="900" kern="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845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kern="0" dirty="0">
                          <a:effectLst/>
                        </a:rPr>
                        <a:t>Accelerator Position</a:t>
                      </a:r>
                      <a:endParaRPr lang="en-US" sz="900" kern="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kern="0" dirty="0">
                          <a:effectLst/>
                        </a:rPr>
                        <a:t>POT or WOT (Both </a:t>
                      </a:r>
                      <a:r>
                        <a:rPr lang="en-US" altLang="zh-CN" sz="900" kern="0" dirty="0">
                          <a:effectLst/>
                        </a:rPr>
                        <a:t>are</a:t>
                      </a:r>
                      <a:r>
                        <a:rPr lang="en-US" sz="900" kern="0" dirty="0">
                          <a:effectLst/>
                        </a:rPr>
                        <a:t> possible)</a:t>
                      </a:r>
                      <a:endParaRPr lang="en-US" sz="900" kern="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939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kern="0" dirty="0">
                          <a:effectLst/>
                        </a:rPr>
                        <a:t>Noise Tested</a:t>
                      </a:r>
                      <a:endParaRPr lang="en-US" sz="900" kern="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kern="0" dirty="0">
                          <a:effectLst/>
                        </a:rPr>
                        <a:t>L</a:t>
                      </a:r>
                      <a:r>
                        <a:rPr lang="en-US" sz="900" kern="0" baseline="-25000" dirty="0">
                          <a:effectLst/>
                        </a:rPr>
                        <a:t>max</a:t>
                      </a:r>
                      <a:r>
                        <a:rPr lang="en-US" sz="900" kern="0" dirty="0">
                          <a:effectLst/>
                        </a:rPr>
                        <a:t> per run for left side and right side separately</a:t>
                      </a:r>
                      <a:endParaRPr lang="en-US" sz="900" kern="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00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kern="0" dirty="0">
                          <a:effectLst/>
                        </a:rPr>
                        <a:t>No. of Runs*</a:t>
                      </a:r>
                      <a:endParaRPr lang="en-US" sz="900" kern="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kern="0" dirty="0">
                          <a:effectLst/>
                        </a:rPr>
                        <a:t>2</a:t>
                      </a: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845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kern="0" dirty="0">
                          <a:effectLst/>
                        </a:rPr>
                        <a:t>Intermediate Result</a:t>
                      </a:r>
                      <a:endParaRPr lang="en-US" sz="900" kern="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kern="0" dirty="0">
                          <a:effectLst/>
                        </a:rPr>
                        <a:t>Average of per side</a:t>
                      </a:r>
                      <a:endParaRPr lang="en-US" sz="900" kern="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845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kern="0" dirty="0">
                          <a:effectLst/>
                        </a:rPr>
                        <a:t>Final result</a:t>
                      </a:r>
                      <a:endParaRPr lang="en-US" sz="900" kern="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kern="0" dirty="0">
                          <a:effectLst/>
                        </a:rPr>
                        <a:t>Higher one of averages</a:t>
                      </a:r>
                      <a:endParaRPr lang="en-US" sz="900" kern="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14630">
                <a:tc gridSpan="4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900" kern="0" dirty="0">
                          <a:effectLst/>
                        </a:rPr>
                        <a:t>*M</a:t>
                      </a:r>
                      <a:r>
                        <a:rPr lang="en-US" sz="900" kern="0" baseline="-25000" dirty="0">
                          <a:effectLst/>
                        </a:rPr>
                        <a:t>1</a:t>
                      </a:r>
                      <a:r>
                        <a:rPr lang="en-US" sz="900" kern="0" dirty="0">
                          <a:effectLst/>
                        </a:rPr>
                        <a:t> (PMR</a:t>
                      </a:r>
                      <a:r>
                        <a:rPr lang="zh-CN" sz="900" kern="0" dirty="0">
                          <a:effectLst/>
                        </a:rPr>
                        <a:t>≥</a:t>
                      </a:r>
                      <a:r>
                        <a:rPr lang="en-US" sz="900" kern="0" dirty="0">
                          <a:effectLst/>
                        </a:rPr>
                        <a:t>90 kW/t), 2 runs can be added at different acceleration.</a:t>
                      </a:r>
                      <a:endParaRPr lang="en-US" sz="900" kern="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graphicFrame>
        <p:nvGraphicFramePr>
          <p:cNvPr id="11" name="表格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4853968"/>
              </p:ext>
            </p:extLst>
          </p:nvPr>
        </p:nvGraphicFramePr>
        <p:xfrm>
          <a:off x="5004435" y="1419225"/>
          <a:ext cx="3856355" cy="331914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258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045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258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9212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kern="0" dirty="0">
                          <a:effectLst/>
                        </a:rPr>
                        <a:t>Test speeds</a:t>
                      </a:r>
                      <a:endParaRPr lang="zh-CN" sz="900" kern="1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kern="0" dirty="0">
                          <a:effectLst/>
                        </a:rPr>
                        <a:t>(km/h)</a:t>
                      </a:r>
                      <a:endParaRPr lang="en-US" sz="900" kern="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65" marR="685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effectLst/>
                        </a:rPr>
                        <a:t>V</a:t>
                      </a:r>
                      <a:r>
                        <a:rPr lang="en-US" sz="900" kern="100" baseline="-25000" dirty="0">
                          <a:effectLst/>
                        </a:rPr>
                        <a:t>PP'</a:t>
                      </a:r>
                      <a:r>
                        <a:rPr lang="en-US" sz="900" kern="0" dirty="0">
                          <a:effectLst/>
                        </a:rPr>
                        <a:t>=80</a:t>
                      </a:r>
                      <a:r>
                        <a:rPr lang="zh-CN" sz="900" kern="0">
                          <a:effectLst/>
                        </a:rPr>
                        <a:t>±</a:t>
                      </a:r>
                      <a:r>
                        <a:rPr lang="en-US" sz="900" kern="0" dirty="0">
                          <a:effectLst/>
                        </a:rPr>
                        <a:t>2</a:t>
                      </a:r>
                      <a:endParaRPr lang="en-US" sz="900" kern="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65" marR="685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effectLst/>
                        </a:rPr>
                        <a:t>V</a:t>
                      </a:r>
                      <a:r>
                        <a:rPr lang="en-US" sz="900" kern="100" baseline="-25000" dirty="0">
                          <a:effectLst/>
                        </a:rPr>
                        <a:t>PP’</a:t>
                      </a:r>
                      <a:r>
                        <a:rPr lang="en-US" sz="900" kern="0" dirty="0">
                          <a:effectLst/>
                        </a:rPr>
                        <a:t>=110</a:t>
                      </a:r>
                      <a:r>
                        <a:rPr lang="zh-CN" sz="900" kern="0" dirty="0">
                          <a:effectLst/>
                        </a:rPr>
                        <a:t>±</a:t>
                      </a:r>
                      <a:r>
                        <a:rPr lang="en-US" sz="900" kern="0" dirty="0">
                          <a:effectLst/>
                        </a:rPr>
                        <a:t>2 for M</a:t>
                      </a:r>
                      <a:r>
                        <a:rPr lang="en-US" sz="900" kern="0" baseline="-25000" dirty="0">
                          <a:effectLst/>
                        </a:rPr>
                        <a:t>1</a:t>
                      </a:r>
                      <a:endParaRPr lang="zh-CN" sz="900" kern="1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effectLst/>
                        </a:rPr>
                        <a:t>V</a:t>
                      </a:r>
                      <a:r>
                        <a:rPr lang="en-US" sz="900" kern="100" baseline="-25000" dirty="0">
                          <a:effectLst/>
                        </a:rPr>
                        <a:t>PP’</a:t>
                      </a:r>
                      <a:r>
                        <a:rPr lang="en-US" sz="900" kern="0" dirty="0">
                          <a:effectLst/>
                        </a:rPr>
                        <a:t>=90</a:t>
                      </a:r>
                      <a:r>
                        <a:rPr lang="zh-CN" sz="900" kern="0" dirty="0">
                          <a:effectLst/>
                        </a:rPr>
                        <a:t>±</a:t>
                      </a:r>
                      <a:r>
                        <a:rPr lang="en-US" sz="900" kern="0" dirty="0">
                          <a:effectLst/>
                        </a:rPr>
                        <a:t>2 for others</a:t>
                      </a:r>
                      <a:endParaRPr lang="en-US" sz="900" kern="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65" marR="68565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417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kern="0" dirty="0">
                          <a:effectLst/>
                        </a:rPr>
                        <a:t>Engine speeds</a:t>
                      </a:r>
                      <a:endParaRPr lang="zh-CN" sz="900" kern="1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kern="0" dirty="0">
                          <a:effectLst/>
                        </a:rPr>
                        <a:t>(r/min)</a:t>
                      </a:r>
                      <a:endParaRPr lang="en-US" sz="900" kern="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65" marR="68565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900" kern="100">
                          <a:effectLst/>
                        </a:rPr>
                        <a:t>n</a:t>
                      </a:r>
                      <a:r>
                        <a:rPr lang="pt-BR" sz="900" kern="100" baseline="-25000">
                          <a:effectLst/>
                        </a:rPr>
                        <a:t>BB'</a:t>
                      </a:r>
                      <a:r>
                        <a:rPr lang="en-US" sz="900" kern="0" dirty="0">
                          <a:effectLst/>
                        </a:rPr>
                        <a:t>=Idle to 80%S</a:t>
                      </a:r>
                      <a:endParaRPr lang="en-US" sz="900" kern="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65" marR="68565" marT="0" marB="0" anchor="ctr"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481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kern="0" dirty="0">
                          <a:effectLst/>
                        </a:rPr>
                        <a:t>Acceleration</a:t>
                      </a:r>
                      <a:endParaRPr lang="zh-CN" sz="900" kern="1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kern="0" dirty="0">
                          <a:effectLst/>
                        </a:rPr>
                        <a:t>(m/s</a:t>
                      </a:r>
                      <a:r>
                        <a:rPr lang="en-US" sz="900" kern="0" baseline="30000" dirty="0">
                          <a:effectLst/>
                        </a:rPr>
                        <a:t>2</a:t>
                      </a:r>
                      <a:r>
                        <a:rPr lang="en-US" sz="900" kern="0" dirty="0">
                          <a:effectLst/>
                        </a:rPr>
                        <a:t>)</a:t>
                      </a:r>
                      <a:endParaRPr lang="en-US" sz="900" kern="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65" marR="68565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kern="0" dirty="0">
                          <a:effectLst/>
                        </a:rPr>
                        <a:t>a</a:t>
                      </a:r>
                      <a:r>
                        <a:rPr lang="en-US" sz="900" kern="0" baseline="-25000" dirty="0">
                          <a:effectLst/>
                        </a:rPr>
                        <a:t>test</a:t>
                      </a:r>
                      <a:r>
                        <a:rPr lang="zh-CN" sz="900" kern="0" dirty="0">
                          <a:effectLst/>
                        </a:rPr>
                        <a:t>≤</a:t>
                      </a:r>
                      <a:r>
                        <a:rPr lang="en-US" sz="900" kern="0" dirty="0">
                          <a:effectLst/>
                        </a:rPr>
                        <a:t>0.15</a:t>
                      </a:r>
                      <a:endParaRPr lang="en-US" sz="900" kern="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65" marR="68565" marT="0" marB="0" anchor="ctr"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655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kern="0" dirty="0">
                          <a:effectLst/>
                        </a:rPr>
                        <a:t>Test Gears</a:t>
                      </a:r>
                      <a:endParaRPr lang="en-US" sz="900" kern="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65" marR="68565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kern="0" dirty="0">
                          <a:effectLst/>
                        </a:rPr>
                        <a:t>Highest lockable gear or D for unlockable</a:t>
                      </a:r>
                      <a:endParaRPr lang="en-US" sz="900" kern="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65" marR="68565" marT="0" marB="0" anchor="ctr"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591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kern="0" dirty="0">
                          <a:effectLst/>
                        </a:rPr>
                        <a:t>Accelerator Position</a:t>
                      </a:r>
                      <a:endParaRPr lang="en-US" sz="900" kern="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65" marR="68565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kern="0" dirty="0">
                          <a:effectLst/>
                        </a:rPr>
                        <a:t>POT (</a:t>
                      </a:r>
                      <a:r>
                        <a:rPr lang="en-US" altLang="zh-CN" sz="900" kern="0" dirty="0">
                          <a:effectLst/>
                        </a:rPr>
                        <a:t>Cruise</a:t>
                      </a:r>
                      <a:r>
                        <a:rPr lang="en-US" sz="900" kern="0" dirty="0">
                          <a:effectLst/>
                        </a:rPr>
                        <a:t>)</a:t>
                      </a:r>
                      <a:endParaRPr lang="en-US" sz="900" kern="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65" marR="68565" marT="0" marB="0" anchor="ctr"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417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kern="0" dirty="0">
                          <a:effectLst/>
                        </a:rPr>
                        <a:t>Noise Tested</a:t>
                      </a:r>
                      <a:endParaRPr lang="zh-CN" sz="900" kern="1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kern="0" dirty="0">
                          <a:effectLst/>
                        </a:rPr>
                        <a:t>(dB(A))</a:t>
                      </a:r>
                      <a:endParaRPr lang="en-US" sz="900" kern="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65" marR="68565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kern="0" dirty="0">
                          <a:effectLst/>
                        </a:rPr>
                        <a:t>L</a:t>
                      </a:r>
                      <a:r>
                        <a:rPr lang="en-US" sz="900" kern="0" baseline="-25000" dirty="0">
                          <a:effectLst/>
                        </a:rPr>
                        <a:t>max</a:t>
                      </a:r>
                      <a:r>
                        <a:rPr lang="en-US" sz="900" kern="0" dirty="0">
                          <a:effectLst/>
                        </a:rPr>
                        <a:t> per run for left side and right side separately</a:t>
                      </a:r>
                      <a:endParaRPr lang="en-US" sz="900" kern="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65" marR="68565" marT="0" marB="0" anchor="ctr"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655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kern="0" dirty="0">
                          <a:effectLst/>
                        </a:rPr>
                        <a:t>No. of Runs</a:t>
                      </a:r>
                      <a:endParaRPr lang="en-US" sz="900" kern="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65" marR="68565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900" dirty="0"/>
                        <a:t>2</a:t>
                      </a:r>
                      <a:endParaRPr lang="en-US" sz="900" kern="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65" marR="68565" marT="0" marB="0" anchor="ctr"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 marL="68565" marR="68565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718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kern="0" dirty="0">
                          <a:effectLst/>
                        </a:rPr>
                        <a:t>Intermediate Result</a:t>
                      </a:r>
                      <a:endParaRPr lang="en-US" sz="900" kern="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65" marR="68565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900" dirty="0"/>
                        <a:t>Average of per side</a:t>
                      </a:r>
                      <a:endParaRPr lang="en-US" sz="900" kern="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65" marR="68565" marT="0" marB="0" anchor="ctr"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 marL="68565" marR="68565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766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kern="0" dirty="0">
                          <a:effectLst/>
                        </a:rPr>
                        <a:t>Final result</a:t>
                      </a:r>
                      <a:endParaRPr lang="en-US" sz="900" kern="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65" marR="68565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900" dirty="0"/>
                        <a:t>Higher one of averages</a:t>
                      </a:r>
                      <a:endParaRPr lang="en-US" sz="900" kern="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65" marR="68565" marT="0" marB="0" anchor="ctr"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 marL="68565" marR="68565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3" name="矩形: 圆角 2"/>
          <p:cNvSpPr/>
          <p:nvPr/>
        </p:nvSpPr>
        <p:spPr>
          <a:xfrm>
            <a:off x="1331640" y="2209092"/>
            <a:ext cx="3349579" cy="41402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Rectangle 6">
            <a:extLst>
              <a:ext uri="{FF2B5EF4-FFF2-40B4-BE49-F238E27FC236}">
                <a16:creationId xmlns:a16="http://schemas.microsoft.com/office/drawing/2014/main" id="{9C668F80-8DAD-CD46-C83B-7BDE65ABC8F5}"/>
              </a:ext>
            </a:extLst>
          </p:cNvPr>
          <p:cNvSpPr txBox="1"/>
          <p:nvPr/>
        </p:nvSpPr>
        <p:spPr>
          <a:xfrm>
            <a:off x="8791575" y="4894263"/>
            <a:ext cx="344488" cy="242887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algn="r"/>
            <a:fld id="{9A0DB2DC-4C9A-4742-B13C-FB6460FD3503}" type="slidenum">
              <a:rPr lang="en-US" altLang="zh-CN" sz="1200" dirty="0">
                <a:solidFill>
                  <a:srgbClr val="898989"/>
                </a:solidFill>
                <a:latin typeface="Calibri" panose="020F0502020204030204" pitchFamily="34" charset="0"/>
                <a:ea typeface="宋体" panose="02010600030101010101" pitchFamily="2" charset="-122"/>
              </a:rPr>
              <a:t>3</a:t>
            </a:fld>
            <a:endParaRPr lang="en-US" altLang="zh-CN" sz="1200" dirty="0">
              <a:solidFill>
                <a:srgbClr val="898989"/>
              </a:solidFill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/>
          <p:nvPr>
            <p:extLst>
              <p:ext uri="{D42A27DB-BD31-4B8C-83A1-F6EECF244321}">
                <p14:modId xmlns:p14="http://schemas.microsoft.com/office/powerpoint/2010/main" val="805723841"/>
              </p:ext>
            </p:extLst>
          </p:nvPr>
        </p:nvGraphicFramePr>
        <p:xfrm>
          <a:off x="859631" y="2003584"/>
          <a:ext cx="7569835" cy="17373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417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40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972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0205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366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3314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2486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54965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endParaRPr lang="en-US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34290" anchor="ctr"/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altLang="zh-CN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Bus</a:t>
                      </a:r>
                    </a:p>
                  </a:txBody>
                  <a:tcPr marL="9525" marR="9525" marT="9525" marB="34290" anchor="ctr"/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altLang="zh-CN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Coach</a:t>
                      </a:r>
                    </a:p>
                  </a:txBody>
                  <a:tcPr marL="9525" marR="9525" marT="9525" marB="34290" anchor="ctr"/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altLang="zh-CN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Heavy Truck</a:t>
                      </a:r>
                    </a:p>
                  </a:txBody>
                  <a:tcPr marL="9525" marR="9525" marT="9525" marB="34290" anchor="ctr"/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altLang="zh-CN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Light Truck</a:t>
                      </a:r>
                    </a:p>
                  </a:txBody>
                  <a:tcPr marL="9525" marR="9525" marT="9525" marB="34290" anchor="ctr"/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altLang="zh-CN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Dumper</a:t>
                      </a:r>
                    </a:p>
                  </a:txBody>
                  <a:tcPr marL="9525" marR="9525" marT="9525" marB="34290" anchor="ctr"/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altLang="zh-CN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Tractor</a:t>
                      </a:r>
                    </a:p>
                  </a:txBody>
                  <a:tcPr marL="9525" marR="9525" marT="9525" marB="3429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9560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altLang="zh-CN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Fleet Size</a:t>
                      </a:r>
                    </a:p>
                  </a:txBody>
                  <a:tcPr marL="9525" marR="9525" marT="9525" marB="34290" anchor="ctr"/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en-US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34290" anchor="ctr"/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US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34290" anchor="ctr"/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en-US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34290" anchor="ctr"/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US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34290" anchor="ctr"/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US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34290" anchor="ctr"/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en-US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3429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1145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Distance</a:t>
                      </a:r>
                      <a:r>
                        <a:rPr lang="en-US" altLang="zh-CN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(10000 </a:t>
                      </a:r>
                      <a:r>
                        <a:rPr lang="zh-CN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km</a:t>
                      </a:r>
                      <a:r>
                        <a:rPr lang="en-US" altLang="zh-CN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34290" anchor="ctr"/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43.74</a:t>
                      </a:r>
                      <a:endParaRPr lang="en-US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34290" anchor="ctr"/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28.14</a:t>
                      </a:r>
                      <a:endParaRPr lang="en-US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34290" anchor="ctr"/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23.22</a:t>
                      </a:r>
                      <a:endParaRPr lang="en-US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34290" anchor="ctr"/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13.23</a:t>
                      </a:r>
                      <a:endParaRPr lang="en-US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34290" anchor="ctr"/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13.46</a:t>
                      </a:r>
                      <a:endParaRPr lang="en-US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34290" anchor="ctr"/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29.63</a:t>
                      </a:r>
                      <a:endParaRPr lang="en-US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3429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8470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altLang="zh-CN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City </a:t>
                      </a:r>
                    </a:p>
                  </a:txBody>
                  <a:tcPr marL="9525" marR="9525" marT="9525" marB="34290" anchor="ctr"/>
                </a:tc>
                <a:tc gridSpan="6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alt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 </a:t>
                      </a:r>
                      <a:r>
                        <a:rPr lang="en-US" altLang="zh-CN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cities</a:t>
                      </a:r>
                      <a:endParaRPr lang="en-US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34290" anchor="ctr"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 marL="12700" marR="12700" marT="12700" anchor="ctr"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 marL="12700" marR="12700" marT="12700" anchor="ctr"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 marL="12700" marR="12700" marT="12700" anchor="ctr"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 marL="12700" marR="12700" marT="12700" anchor="ctr"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 marL="12700" marR="12700" marT="1270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3220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altLang="zh-CN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Vocation</a:t>
                      </a:r>
                    </a:p>
                  </a:txBody>
                  <a:tcPr marL="9525" marR="9525" marT="9525" marB="34290" anchor="ctr"/>
                </a:tc>
                <a:tc gridSpan="6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Intercity Long Haul, </a:t>
                      </a:r>
                      <a:r>
                        <a:rPr lang="zh-CN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Local Delivery</a:t>
                      </a:r>
                      <a:r>
                        <a:rPr lang="en-US" altLang="zh-CN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City Construction, P</a:t>
                      </a:r>
                      <a:r>
                        <a:rPr lang="zh-CN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assenger </a:t>
                      </a:r>
                      <a:r>
                        <a:rPr lang="en-US" altLang="zh-CN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</a:t>
                      </a:r>
                      <a:r>
                        <a:rPr lang="zh-CN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ransport</a:t>
                      </a:r>
                      <a:r>
                        <a:rPr lang="en-US" altLang="zh-CN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ion…</a:t>
                      </a:r>
                    </a:p>
                  </a:txBody>
                  <a:tcPr marL="9525" marR="9525" marT="9525" marB="34290" anchor="ctr"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" name="文本框 2"/>
          <p:cNvSpPr txBox="1"/>
          <p:nvPr/>
        </p:nvSpPr>
        <p:spPr>
          <a:xfrm>
            <a:off x="650558" y="706279"/>
            <a:ext cx="8133874" cy="116840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285750" lvl="0" indent="-285750" algn="l">
              <a:buClrTx/>
              <a:buSzTx/>
              <a:buFont typeface="Arial" panose="020B0604020202020204" pitchFamily="34" charset="0"/>
              <a:buChar char="•"/>
            </a:pPr>
            <a:r>
              <a:rPr lang="en-US" altLang="zh-CN" sz="1400" b="1" dirty="0">
                <a:latin typeface="+mn-lt"/>
                <a:ea typeface="黑体" panose="02010609060101010101" pitchFamily="49" charset="-122"/>
                <a:cs typeface="+mn-lt"/>
                <a:sym typeface="+mn-ea"/>
              </a:rPr>
              <a:t>Established a fleet composed of 76 heavy-duty vehicles, covering typical vehicle types, vocations and cities all over China.</a:t>
            </a:r>
          </a:p>
          <a:p>
            <a:pPr marL="285750" lvl="0" indent="-285750" algn="l">
              <a:buClrTx/>
              <a:buSzTx/>
              <a:buFont typeface="Arial" panose="020B0604020202020204" pitchFamily="34" charset="0"/>
              <a:buChar char="•"/>
            </a:pPr>
            <a:r>
              <a:rPr lang="en-US" altLang="zh-CN" sz="1400" b="1" dirty="0">
                <a:latin typeface="+mn-lt"/>
                <a:ea typeface="黑体" panose="02010609060101010101" pitchFamily="49" charset="-122"/>
                <a:cs typeface="+mn-lt"/>
                <a:sym typeface="+mn-ea"/>
              </a:rPr>
              <a:t>Collected 1hz real-time  data including vehicle speed, engine speed and other parameters by free driving operation.</a:t>
            </a:r>
          </a:p>
          <a:p>
            <a:pPr marL="285750" lvl="0" indent="-285750" algn="l">
              <a:buClrTx/>
              <a:buSzTx/>
              <a:buFont typeface="Arial" panose="020B0604020202020204" pitchFamily="34" charset="0"/>
              <a:buChar char="•"/>
            </a:pPr>
            <a:r>
              <a:rPr lang="en-US" altLang="zh-CN" sz="1400" b="1" dirty="0">
                <a:latin typeface="+mn-lt"/>
                <a:ea typeface="黑体" panose="02010609060101010101" pitchFamily="49" charset="-122"/>
                <a:cs typeface="+mn-lt"/>
                <a:sym typeface="+mn-ea"/>
              </a:rPr>
              <a:t>Collected  about 1.5 million kilometers’ real-road data by 3-6 months of stable driving. </a:t>
            </a:r>
          </a:p>
        </p:txBody>
      </p:sp>
      <p:sp>
        <p:nvSpPr>
          <p:cNvPr id="17" name="文本框 16"/>
          <p:cNvSpPr txBox="1"/>
          <p:nvPr/>
        </p:nvSpPr>
        <p:spPr>
          <a:xfrm>
            <a:off x="296598" y="177611"/>
            <a:ext cx="4572000" cy="4140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buClrTx/>
              <a:buSzTx/>
              <a:buFontTx/>
            </a:pPr>
            <a:r>
              <a:rPr lang="en-US" altLang="zh-CN" sz="2100" b="1" dirty="0">
                <a:solidFill>
                  <a:srgbClr val="36376F"/>
                </a:solidFill>
              </a:rPr>
              <a:t>Data </a:t>
            </a:r>
            <a:r>
              <a:rPr lang="en-US" altLang="zh-CN" sz="2100" b="1" dirty="0">
                <a:solidFill>
                  <a:srgbClr val="36376F"/>
                </a:solidFill>
                <a:sym typeface="+mn-ea"/>
              </a:rPr>
              <a:t>Survey for HDV</a:t>
            </a:r>
            <a:endParaRPr lang="en-US" altLang="zh-CN" sz="2100" b="1" dirty="0">
              <a:solidFill>
                <a:srgbClr val="36376F"/>
              </a:solidFill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650558" y="3865721"/>
            <a:ext cx="7990999" cy="95313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285750" lvl="0" indent="-285750" algn="l">
              <a:buClrTx/>
              <a:buSzTx/>
              <a:buFont typeface="Arial" panose="020B0604020202020204" pitchFamily="34" charset="0"/>
              <a:buChar char="•"/>
            </a:pPr>
            <a:r>
              <a:rPr lang="en-US" altLang="zh-CN" sz="1400" b="1" dirty="0">
                <a:latin typeface="+mn-lt"/>
                <a:ea typeface="黑体" panose="02010609060101010101" pitchFamily="49" charset="-122"/>
                <a:cs typeface="+mn-lt"/>
                <a:sym typeface="+mn-ea"/>
              </a:rPr>
              <a:t>Based on collected data, determine typical scenes that are prone to generate noise. Establish corresponding test projects in the standard system.</a:t>
            </a:r>
          </a:p>
          <a:p>
            <a:pPr marL="285750" lvl="0" indent="-285750" algn="l">
              <a:buClrTx/>
              <a:buSzTx/>
              <a:buFont typeface="Arial" panose="020B0604020202020204" pitchFamily="34" charset="0"/>
              <a:buChar char="•"/>
            </a:pPr>
            <a:r>
              <a:rPr lang="en-US" altLang="zh-CN" sz="1400" b="1" dirty="0">
                <a:latin typeface="+mn-lt"/>
                <a:ea typeface="黑体" panose="02010609060101010101" pitchFamily="49" charset="-122"/>
                <a:cs typeface="+mn-lt"/>
                <a:sym typeface="+mn-ea"/>
              </a:rPr>
              <a:t>Based on scene information, calculate statistical characteristics to design specific test methods and conditions.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06456E30-9421-3B81-34D3-6E0F943501F7}"/>
              </a:ext>
            </a:extLst>
          </p:cNvPr>
          <p:cNvSpPr txBox="1"/>
          <p:nvPr/>
        </p:nvSpPr>
        <p:spPr>
          <a:xfrm>
            <a:off x="8791575" y="4894263"/>
            <a:ext cx="344488" cy="242887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algn="r"/>
            <a:fld id="{9A0DB2DC-4C9A-4742-B13C-FB6460FD3503}" type="slidenum">
              <a:rPr lang="en-US" altLang="zh-CN" sz="1200" dirty="0">
                <a:solidFill>
                  <a:srgbClr val="898989"/>
                </a:solidFill>
                <a:latin typeface="Calibri" panose="020F0502020204030204" pitchFamily="34" charset="0"/>
                <a:ea typeface="宋体" panose="02010600030101010101" pitchFamily="2" charset="-122"/>
              </a:rPr>
              <a:t>4</a:t>
            </a:fld>
            <a:endParaRPr lang="en-US" altLang="zh-CN" sz="1200" dirty="0">
              <a:solidFill>
                <a:srgbClr val="898989"/>
              </a:solidFill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296597" y="177611"/>
            <a:ext cx="5561431" cy="4154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buClrTx/>
              <a:buSzTx/>
              <a:buFontTx/>
            </a:pPr>
            <a:r>
              <a:rPr lang="en-US" altLang="zh-CN" sz="2100" b="1" dirty="0">
                <a:solidFill>
                  <a:srgbClr val="36376F"/>
                </a:solidFill>
              </a:rPr>
              <a:t>Data </a:t>
            </a:r>
            <a:r>
              <a:rPr lang="en-US" altLang="zh-CN" sz="2100" b="1" dirty="0">
                <a:solidFill>
                  <a:srgbClr val="36376F"/>
                </a:solidFill>
                <a:sym typeface="+mn-ea"/>
              </a:rPr>
              <a:t>Survey for HDV (Speed &amp; Engine Speed)</a:t>
            </a:r>
            <a:endParaRPr lang="en-US" altLang="zh-CN" sz="2100" b="1" dirty="0">
              <a:solidFill>
                <a:srgbClr val="36376F"/>
              </a:solidFill>
            </a:endParaRPr>
          </a:p>
        </p:txBody>
      </p:sp>
      <p:graphicFrame>
        <p:nvGraphicFramePr>
          <p:cNvPr id="14" name="表格 13">
            <a:extLst>
              <a:ext uri="{FF2B5EF4-FFF2-40B4-BE49-F238E27FC236}">
                <a16:creationId xmlns:a16="http://schemas.microsoft.com/office/drawing/2014/main" id="{145D829B-6980-B8E4-307E-CE6F490E54A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16299141"/>
              </p:ext>
            </p:extLst>
          </p:nvPr>
        </p:nvGraphicFramePr>
        <p:xfrm>
          <a:off x="5292080" y="1037910"/>
          <a:ext cx="3672410" cy="28800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731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8512">
                  <a:extLst>
                    <a:ext uri="{9D8B030D-6E8A-4147-A177-3AD203B41FA5}">
                      <a16:colId xmlns:a16="http://schemas.microsoft.com/office/drawing/2014/main" val="2653132366"/>
                    </a:ext>
                  </a:extLst>
                </a:gridCol>
                <a:gridCol w="541198">
                  <a:extLst>
                    <a:ext uri="{9D8B030D-6E8A-4147-A177-3AD203B41FA5}">
                      <a16:colId xmlns:a16="http://schemas.microsoft.com/office/drawing/2014/main" val="4124947419"/>
                    </a:ext>
                  </a:extLst>
                </a:gridCol>
                <a:gridCol w="541198">
                  <a:extLst>
                    <a:ext uri="{9D8B030D-6E8A-4147-A177-3AD203B41FA5}">
                      <a16:colId xmlns:a16="http://schemas.microsoft.com/office/drawing/2014/main" val="2173342652"/>
                    </a:ext>
                  </a:extLst>
                </a:gridCol>
                <a:gridCol w="541198">
                  <a:extLst>
                    <a:ext uri="{9D8B030D-6E8A-4147-A177-3AD203B41FA5}">
                      <a16:colId xmlns:a16="http://schemas.microsoft.com/office/drawing/2014/main" val="2596832117"/>
                    </a:ext>
                  </a:extLst>
                </a:gridCol>
                <a:gridCol w="657166">
                  <a:extLst>
                    <a:ext uri="{9D8B030D-6E8A-4147-A177-3AD203B41FA5}">
                      <a16:colId xmlns:a16="http://schemas.microsoft.com/office/drawing/2014/main" val="573244731"/>
                    </a:ext>
                  </a:extLst>
                </a:gridCol>
              </a:tblGrid>
              <a:tr h="298824">
                <a:tc gridSpan="6"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sz="900" b="1" dirty="0">
                          <a:solidFill>
                            <a:srgbClr val="FFFFFF"/>
                          </a:solidFill>
                          <a:latin typeface="Times New Roman" panose="02020603050405020304" charset="-122"/>
                        </a:rPr>
                        <a:t>Engine Speed ( Rated</a:t>
                      </a:r>
                      <a:r>
                        <a:rPr lang="en-US" sz="900" b="1" dirty="0">
                          <a:solidFill>
                            <a:srgbClr val="FFFFFF"/>
                          </a:solidFill>
                          <a:latin typeface="宋体" panose="02010600030101010101" pitchFamily="2" charset="-122"/>
                        </a:rPr>
                        <a:t>：</a:t>
                      </a:r>
                      <a:r>
                        <a:rPr lang="en-US" sz="900" b="1" dirty="0">
                          <a:solidFill>
                            <a:schemeClr val="bg1"/>
                          </a:solidFill>
                          <a:latin typeface="Times New Roman" panose="02020603050405020304" charset="-122"/>
                        </a:rPr>
                        <a:t>1900rpm</a:t>
                      </a:r>
                      <a:r>
                        <a:rPr lang="en-US" sz="900" b="1" dirty="0">
                          <a:solidFill>
                            <a:srgbClr val="FFFFFF"/>
                          </a:solidFill>
                          <a:latin typeface="宋体" panose="02010600030101010101" pitchFamily="2" charset="-122"/>
                        </a:rPr>
                        <a:t>）</a:t>
                      </a:r>
                      <a:endParaRPr lang="en-US" altLang="en-US" sz="900" b="1" dirty="0">
                        <a:solidFill>
                          <a:srgbClr val="FFFFFF"/>
                        </a:solidFill>
                        <a:latin typeface="Times New Roman" panose="02020603050405020304" charset="-122"/>
                      </a:endParaRPr>
                    </a:p>
                  </a:txBody>
                  <a:tcPr marL="16933" marR="16933" marT="16933" marB="60960" anchor="ctr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algn="ctr">
                        <a:buNone/>
                      </a:pPr>
                      <a:endParaRPr lang="en-US" altLang="en-US" sz="900" b="1" dirty="0">
                        <a:solidFill>
                          <a:srgbClr val="FFFFFF"/>
                        </a:solidFill>
                        <a:latin typeface="Times New Roman" panose="02020603050405020304" charset="-122"/>
                      </a:endParaRPr>
                    </a:p>
                  </a:txBody>
                  <a:tcPr marL="16933" marR="16933" marT="16933" marB="6096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9412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 sz="900" b="1" dirty="0">
                          <a:solidFill>
                            <a:srgbClr val="FFFFFF"/>
                          </a:solidFill>
                          <a:latin typeface="Times New Roman" panose="02020603050405020304" charset="-122"/>
                        </a:rPr>
                        <a:t>Percentile</a:t>
                      </a:r>
                    </a:p>
                    <a:p>
                      <a:pPr algn="ctr">
                        <a:buNone/>
                      </a:pPr>
                      <a:r>
                        <a:rPr lang="zh-CN" altLang="en-US" sz="900" b="1" dirty="0">
                          <a:solidFill>
                            <a:srgbClr val="FFFFFF"/>
                          </a:solidFill>
                          <a:latin typeface="Times New Roman" panose="02020603050405020304" charset="-122"/>
                        </a:rPr>
                        <a:t>（</a:t>
                      </a:r>
                      <a:r>
                        <a:rPr lang="en-US" altLang="zh-CN" sz="900" b="1" dirty="0">
                          <a:solidFill>
                            <a:srgbClr val="FFFFFF"/>
                          </a:solidFill>
                          <a:latin typeface="Times New Roman" panose="02020603050405020304" charset="-122"/>
                        </a:rPr>
                        <a:t>Time</a:t>
                      </a:r>
                      <a:r>
                        <a:rPr lang="zh-CN" altLang="en-US" sz="900" b="1" dirty="0">
                          <a:solidFill>
                            <a:srgbClr val="FFFFFF"/>
                          </a:solidFill>
                          <a:latin typeface="Times New Roman" panose="02020603050405020304" charset="-122"/>
                        </a:rPr>
                        <a:t>）</a:t>
                      </a:r>
                      <a:endParaRPr lang="en-US" altLang="en-US" sz="900" b="1" dirty="0">
                        <a:solidFill>
                          <a:srgbClr val="FFFFFF"/>
                        </a:solidFill>
                        <a:latin typeface="Times New Roman" panose="02020603050405020304" charset="-122"/>
                      </a:endParaRPr>
                    </a:p>
                  </a:txBody>
                  <a:tcPr marL="16933" marR="16933" marT="16933" marB="60960" anchor="ctr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50%</a:t>
                      </a:r>
                      <a:endParaRPr lang="en-US" altLang="en-US" sz="900" dirty="0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6933" marR="16933" marT="16933" marB="6096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80%</a:t>
                      </a:r>
                      <a:endParaRPr lang="en-US" altLang="en-US" sz="900" dirty="0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6933" marR="16933" marT="16933" marB="6096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90%</a:t>
                      </a:r>
                      <a:endParaRPr lang="en-US" altLang="en-US" sz="900" dirty="0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6933" marR="16933" marT="16933" marB="6096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95%</a:t>
                      </a:r>
                      <a:endParaRPr lang="en-US" altLang="en-US" sz="900" dirty="0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6933" marR="16933" marT="16933" marB="6096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99%</a:t>
                      </a:r>
                      <a:endParaRPr lang="en-US" altLang="en-US" sz="900" dirty="0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6933" marR="16933" marT="16933" marB="6096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5B3D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8824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sz="900" b="1" dirty="0">
                          <a:solidFill>
                            <a:srgbClr val="FFFFFF"/>
                          </a:solidFill>
                          <a:latin typeface="Times New Roman" panose="02020603050405020304" charset="-122"/>
                        </a:rPr>
                        <a:t>50</a:t>
                      </a:r>
                      <a:endParaRPr lang="en-US" altLang="en-US" sz="900" b="1" dirty="0">
                        <a:solidFill>
                          <a:srgbClr val="FFFFFF"/>
                        </a:solidFill>
                        <a:latin typeface="Times New Roman" panose="02020603050405020304" charset="-122"/>
                      </a:endParaRPr>
                    </a:p>
                  </a:txBody>
                  <a:tcPr marL="16933" marR="16933" marT="16933" marB="60960" anchor="ctr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1142</a:t>
                      </a:r>
                      <a:endParaRPr lang="en-US" altLang="en-US" sz="900" dirty="0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6933" marR="16933" marT="16933" marB="6096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1300</a:t>
                      </a:r>
                      <a:endParaRPr lang="en-US" altLang="en-US" sz="900" dirty="0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6933" marR="16933" marT="16933" marB="6096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1355</a:t>
                      </a:r>
                      <a:endParaRPr lang="en-US" altLang="en-US" sz="900" dirty="0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6933" marR="16933" marT="16933" marB="6096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1397</a:t>
                      </a:r>
                      <a:endParaRPr lang="en-US" altLang="en-US" sz="900" dirty="0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6933" marR="16933" marT="16933" marB="6096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1470</a:t>
                      </a:r>
                      <a:endParaRPr lang="en-US" altLang="en-US" sz="900" dirty="0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6933" marR="16933" marT="16933" marB="6096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8824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 sz="900" b="1" dirty="0">
                          <a:solidFill>
                            <a:srgbClr val="FFFFFF"/>
                          </a:solidFill>
                          <a:latin typeface="Times New Roman" panose="02020603050405020304" charset="-122"/>
                        </a:rPr>
                        <a:t>Percentage</a:t>
                      </a:r>
                      <a:endParaRPr lang="en-US" altLang="en-US" sz="900" b="1" dirty="0">
                        <a:solidFill>
                          <a:srgbClr val="FFFFFF"/>
                        </a:solidFill>
                        <a:latin typeface="Times New Roman" panose="02020603050405020304" charset="-122"/>
                      </a:endParaRPr>
                    </a:p>
                  </a:txBody>
                  <a:tcPr marL="16933" marR="16933" marT="16933" marB="60960" anchor="ctr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en-US" sz="900" dirty="0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60.1</a:t>
                      </a:r>
                      <a:r>
                        <a:rPr lang="en-US" altLang="zh-CN" sz="900" dirty="0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%</a:t>
                      </a:r>
                      <a:endParaRPr lang="en-US" altLang="en-US" sz="900" dirty="0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6933" marR="16933" marT="16933" marB="6096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en-US" sz="900" dirty="0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68.4</a:t>
                      </a:r>
                      <a:r>
                        <a:rPr lang="en-US" altLang="zh-CN" sz="900" dirty="0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%</a:t>
                      </a:r>
                      <a:endParaRPr lang="en-US" altLang="en-US" sz="900" dirty="0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6933" marR="16933" marT="16933" marB="6096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en-US" sz="900" dirty="0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71.3</a:t>
                      </a:r>
                      <a:r>
                        <a:rPr lang="en-US" altLang="zh-CN" sz="900" dirty="0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%</a:t>
                      </a:r>
                      <a:endParaRPr lang="en-US" altLang="en-US" sz="900" dirty="0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6933" marR="16933" marT="16933" marB="6096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en-US" sz="900" dirty="0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73.5</a:t>
                      </a:r>
                      <a:r>
                        <a:rPr lang="en-US" altLang="zh-CN" sz="900" dirty="0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%</a:t>
                      </a:r>
                      <a:endParaRPr lang="en-US" altLang="en-US" sz="900" dirty="0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6933" marR="16933" marT="16933" marB="6096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en-US" sz="900" dirty="0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77.4</a:t>
                      </a:r>
                      <a:r>
                        <a:rPr lang="en-US" altLang="zh-CN" sz="900" dirty="0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%</a:t>
                      </a:r>
                      <a:endParaRPr lang="en-US" altLang="en-US" sz="900" dirty="0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6933" marR="16933" marT="16933" marB="6096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9778256"/>
                  </a:ext>
                </a:extLst>
              </a:tr>
              <a:tr h="298824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sz="900" b="1" dirty="0">
                          <a:solidFill>
                            <a:srgbClr val="FFFFFF"/>
                          </a:solidFill>
                          <a:latin typeface="Times New Roman" panose="02020603050405020304" charset="-122"/>
                        </a:rPr>
                        <a:t>80</a:t>
                      </a:r>
                      <a:endParaRPr lang="en-US" altLang="en-US" sz="900" b="1" dirty="0">
                        <a:solidFill>
                          <a:srgbClr val="FFFFFF"/>
                        </a:solidFill>
                        <a:latin typeface="Times New Roman" panose="02020603050405020304" charset="-122"/>
                      </a:endParaRPr>
                    </a:p>
                  </a:txBody>
                  <a:tcPr marL="16933" marR="16933" marT="16933" marB="60960" anchor="ctr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1519</a:t>
                      </a:r>
                      <a:endParaRPr lang="en-US" altLang="en-US" sz="900" dirty="0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6933" marR="16933" marT="16933" marB="6096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1575</a:t>
                      </a:r>
                      <a:endParaRPr lang="en-US" altLang="en-US" sz="900" dirty="0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6933" marR="16933" marT="16933" marB="6096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1615</a:t>
                      </a:r>
                      <a:endParaRPr lang="en-US" altLang="en-US" sz="900" dirty="0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6933" marR="16933" marT="16933" marB="6096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1637</a:t>
                      </a:r>
                      <a:endParaRPr lang="en-US" altLang="en-US" sz="900" dirty="0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6933" marR="16933" marT="16933" marB="6096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1683</a:t>
                      </a:r>
                      <a:endParaRPr lang="en-US" altLang="en-US" sz="900" dirty="0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6933" marR="16933" marT="16933" marB="6096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8824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 sz="900" b="1" dirty="0">
                          <a:solidFill>
                            <a:srgbClr val="FFFFFF"/>
                          </a:solidFill>
                          <a:latin typeface="Times New Roman" panose="02020603050405020304" charset="-122"/>
                        </a:rPr>
                        <a:t>Percent</a:t>
                      </a:r>
                      <a:endParaRPr lang="en-US" altLang="en-US" sz="900" b="1" dirty="0">
                        <a:solidFill>
                          <a:srgbClr val="FFFFFF"/>
                        </a:solidFill>
                        <a:latin typeface="Times New Roman" panose="02020603050405020304" charset="-122"/>
                      </a:endParaRPr>
                    </a:p>
                  </a:txBody>
                  <a:tcPr marL="16933" marR="16933" marT="16933" marB="60960" anchor="ctr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en-US" sz="900" dirty="0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79.9</a:t>
                      </a:r>
                      <a:r>
                        <a:rPr lang="en-US" altLang="zh-CN" sz="900" dirty="0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%</a:t>
                      </a:r>
                      <a:endParaRPr lang="en-US" altLang="en-US" sz="900" dirty="0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6933" marR="16933" marT="16933" marB="6096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en-US" sz="900" dirty="0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82.9</a:t>
                      </a:r>
                      <a:r>
                        <a:rPr lang="en-US" altLang="zh-CN" sz="900" dirty="0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%</a:t>
                      </a:r>
                      <a:endParaRPr lang="en-US" altLang="en-US" sz="900" dirty="0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6933" marR="16933" marT="16933" marB="6096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en-US" sz="900" dirty="0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85.0</a:t>
                      </a:r>
                      <a:r>
                        <a:rPr lang="en-US" altLang="zh-CN" sz="900" dirty="0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%</a:t>
                      </a:r>
                      <a:endParaRPr lang="en-US" altLang="en-US" sz="900" dirty="0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6933" marR="16933" marT="16933" marB="6096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en-US" sz="900" dirty="0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86.2</a:t>
                      </a:r>
                      <a:r>
                        <a:rPr lang="en-US" altLang="zh-CN" sz="900" dirty="0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%</a:t>
                      </a:r>
                      <a:endParaRPr lang="en-US" altLang="en-US" sz="900" dirty="0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6933" marR="16933" marT="16933" marB="6096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en-US" sz="900" dirty="0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88.6</a:t>
                      </a:r>
                      <a:r>
                        <a:rPr lang="en-US" altLang="zh-CN" sz="900" dirty="0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%</a:t>
                      </a:r>
                      <a:endParaRPr lang="en-US" altLang="en-US" sz="900" dirty="0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6933" marR="16933" marT="16933" marB="6096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7490349"/>
                  </a:ext>
                </a:extLst>
              </a:tr>
              <a:tr h="298824">
                <a:tc gridSpan="6"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sz="900" b="1" dirty="0">
                          <a:solidFill>
                            <a:srgbClr val="FFFFFF"/>
                          </a:solidFill>
                          <a:latin typeface="Times New Roman" panose="02020603050405020304" charset="-122"/>
                        </a:rPr>
                        <a:t>Acceleration Percentile(m/s2)</a:t>
                      </a:r>
                      <a:endParaRPr lang="en-US" altLang="en-US" sz="900" b="1" dirty="0">
                        <a:solidFill>
                          <a:srgbClr val="FFFFFF"/>
                        </a:solidFill>
                        <a:latin typeface="Times New Roman" panose="02020603050405020304" charset="-122"/>
                      </a:endParaRPr>
                    </a:p>
                  </a:txBody>
                  <a:tcPr marL="16933" marR="16933" marT="16933" marB="60960" anchor="ctr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algn="ctr">
                        <a:buNone/>
                      </a:pPr>
                      <a:endParaRPr lang="en-US" altLang="en-US" sz="900" b="1" dirty="0">
                        <a:solidFill>
                          <a:srgbClr val="FFFFFF"/>
                        </a:solidFill>
                        <a:latin typeface="Times New Roman" panose="02020603050405020304" charset="-122"/>
                      </a:endParaRPr>
                    </a:p>
                  </a:txBody>
                  <a:tcPr marL="16933" marR="16933" marT="16933" marB="6096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8824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sz="900" b="1" dirty="0">
                          <a:solidFill>
                            <a:srgbClr val="FFFFFF"/>
                          </a:solidFill>
                          <a:latin typeface="Times New Roman" panose="02020603050405020304" charset="-122"/>
                        </a:rPr>
                        <a:t>50</a:t>
                      </a:r>
                      <a:endParaRPr lang="en-US" altLang="en-US" sz="900" b="1" dirty="0">
                        <a:solidFill>
                          <a:srgbClr val="FFFFFF"/>
                        </a:solidFill>
                        <a:latin typeface="Times New Roman" panose="02020603050405020304" charset="-122"/>
                      </a:endParaRPr>
                    </a:p>
                  </a:txBody>
                  <a:tcPr marL="16933" marR="16933" marT="16933" marB="60960" anchor="ctr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0.14 </a:t>
                      </a:r>
                      <a:endParaRPr lang="en-US" altLang="en-US" sz="900" dirty="0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6933" marR="16933" marT="16933" marB="6096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0.25 </a:t>
                      </a:r>
                      <a:endParaRPr lang="en-US" altLang="en-US" sz="900" dirty="0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6933" marR="16933" marT="16933" marB="6096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0.33 </a:t>
                      </a:r>
                      <a:endParaRPr lang="en-US" altLang="en-US" sz="900" dirty="0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6933" marR="16933" marT="16933" marB="6096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0.42 </a:t>
                      </a:r>
                      <a:endParaRPr lang="en-US" altLang="en-US" sz="900" dirty="0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6933" marR="16933" marT="16933" marB="6096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0.61 </a:t>
                      </a:r>
                      <a:endParaRPr lang="en-US" altLang="en-US" sz="900" dirty="0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6933" marR="16933" marT="16933" marB="6096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8824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sz="900" b="1" dirty="0">
                          <a:solidFill>
                            <a:srgbClr val="FFFFFF"/>
                          </a:solidFill>
                          <a:latin typeface="Times New Roman" panose="02020603050405020304" charset="-122"/>
                        </a:rPr>
                        <a:t>80</a:t>
                      </a:r>
                      <a:endParaRPr lang="en-US" altLang="en-US" sz="900" b="1" dirty="0">
                        <a:solidFill>
                          <a:srgbClr val="FFFFFF"/>
                        </a:solidFill>
                        <a:latin typeface="Times New Roman" panose="02020603050405020304" charset="-122"/>
                      </a:endParaRPr>
                    </a:p>
                  </a:txBody>
                  <a:tcPr marL="16933" marR="16933" marT="16933" marB="60960" anchor="ctr">
                    <a:lnL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0.08 </a:t>
                      </a:r>
                      <a:endParaRPr lang="en-US" altLang="en-US" sz="900" dirty="0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6933" marR="16933" marT="16933" marB="6096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0.14 </a:t>
                      </a:r>
                      <a:endParaRPr lang="en-US" altLang="en-US" sz="900" dirty="0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6933" marR="16933" marT="16933" marB="6096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0.19 </a:t>
                      </a:r>
                      <a:endParaRPr lang="en-US" altLang="en-US" sz="900" dirty="0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6933" marR="16933" marT="16933" marB="6096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0.25 </a:t>
                      </a:r>
                      <a:endParaRPr lang="en-US" altLang="en-US" sz="900" dirty="0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6933" marR="16933" marT="16933" marB="6096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0.44 </a:t>
                      </a:r>
                      <a:endParaRPr lang="en-US" altLang="en-US" sz="900" dirty="0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6933" marR="16933" marT="16933" marB="6096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pic>
        <p:nvPicPr>
          <p:cNvPr id="21" name="图片 20">
            <a:extLst>
              <a:ext uri="{FF2B5EF4-FFF2-40B4-BE49-F238E27FC236}">
                <a16:creationId xmlns:a16="http://schemas.microsoft.com/office/drawing/2014/main" id="{D3AF38FB-C790-FF55-F0ED-310E414941E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9552" y="1037910"/>
            <a:ext cx="4489697" cy="2880000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22" name="文本框 21">
            <a:extLst>
              <a:ext uri="{FF2B5EF4-FFF2-40B4-BE49-F238E27FC236}">
                <a16:creationId xmlns:a16="http://schemas.microsoft.com/office/drawing/2014/main" id="{0013CB4E-7560-A370-CAF9-1DDDD09E21E8}"/>
              </a:ext>
            </a:extLst>
          </p:cNvPr>
          <p:cNvSpPr txBox="1"/>
          <p:nvPr/>
        </p:nvSpPr>
        <p:spPr>
          <a:xfrm>
            <a:off x="1373944" y="1347614"/>
            <a:ext cx="28209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200" b="1" dirty="0"/>
              <a:t>Distributions: </a:t>
            </a:r>
            <a:r>
              <a:rPr lang="en-US" altLang="zh-CN" sz="1200" dirty="0">
                <a:solidFill>
                  <a:srgbClr val="4574C6"/>
                </a:solidFill>
              </a:rPr>
              <a:t>Blue-time</a:t>
            </a:r>
            <a:r>
              <a:rPr lang="en-US" altLang="zh-CN" sz="1200" dirty="0"/>
              <a:t>, </a:t>
            </a:r>
            <a:r>
              <a:rPr lang="en-US" altLang="zh-CN" sz="1200" dirty="0">
                <a:solidFill>
                  <a:srgbClr val="FB8534"/>
                </a:solidFill>
              </a:rPr>
              <a:t>orange-distance</a:t>
            </a:r>
            <a:r>
              <a:rPr lang="en-US" altLang="zh-CN" sz="1200" dirty="0"/>
              <a:t>. </a:t>
            </a:r>
            <a:endParaRPr lang="zh-CN" altLang="en-US" sz="1200" dirty="0"/>
          </a:p>
        </p:txBody>
      </p:sp>
      <p:sp>
        <p:nvSpPr>
          <p:cNvPr id="23" name="椭圆 22">
            <a:extLst>
              <a:ext uri="{FF2B5EF4-FFF2-40B4-BE49-F238E27FC236}">
                <a16:creationId xmlns:a16="http://schemas.microsoft.com/office/drawing/2014/main" id="{0590896A-5839-6355-6283-D392A1D14BDA}"/>
              </a:ext>
            </a:extLst>
          </p:cNvPr>
          <p:cNvSpPr/>
          <p:nvPr/>
        </p:nvSpPr>
        <p:spPr>
          <a:xfrm>
            <a:off x="827584" y="2139702"/>
            <a:ext cx="546360" cy="1681578"/>
          </a:xfrm>
          <a:prstGeom prst="ellipse">
            <a:avLst/>
          </a:prstGeom>
          <a:noFill/>
          <a:ln w="12700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25" name="椭圆 24">
            <a:extLst>
              <a:ext uri="{FF2B5EF4-FFF2-40B4-BE49-F238E27FC236}">
                <a16:creationId xmlns:a16="http://schemas.microsoft.com/office/drawing/2014/main" id="{4CDE8571-4094-31DB-C129-429E63A8601F}"/>
              </a:ext>
            </a:extLst>
          </p:cNvPr>
          <p:cNvSpPr/>
          <p:nvPr/>
        </p:nvSpPr>
        <p:spPr>
          <a:xfrm>
            <a:off x="1636463" y="1716147"/>
            <a:ext cx="343249" cy="2105134"/>
          </a:xfrm>
          <a:prstGeom prst="ellipse">
            <a:avLst/>
          </a:prstGeom>
          <a:noFill/>
          <a:ln w="12700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26" name="椭圆 25">
            <a:extLst>
              <a:ext uri="{FF2B5EF4-FFF2-40B4-BE49-F238E27FC236}">
                <a16:creationId xmlns:a16="http://schemas.microsoft.com/office/drawing/2014/main" id="{BC21D208-E3C4-DCAA-F340-854F17806290}"/>
              </a:ext>
            </a:extLst>
          </p:cNvPr>
          <p:cNvSpPr/>
          <p:nvPr/>
        </p:nvSpPr>
        <p:spPr>
          <a:xfrm>
            <a:off x="2242231" y="1624613"/>
            <a:ext cx="673585" cy="2196667"/>
          </a:xfrm>
          <a:prstGeom prst="ellipse">
            <a:avLst/>
          </a:prstGeom>
          <a:noFill/>
          <a:ln w="12700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27" name="椭圆 26">
            <a:extLst>
              <a:ext uri="{FF2B5EF4-FFF2-40B4-BE49-F238E27FC236}">
                <a16:creationId xmlns:a16="http://schemas.microsoft.com/office/drawing/2014/main" id="{E06996E4-F38E-4D95-A0A0-094D406100F9}"/>
              </a:ext>
            </a:extLst>
          </p:cNvPr>
          <p:cNvSpPr/>
          <p:nvPr/>
        </p:nvSpPr>
        <p:spPr>
          <a:xfrm>
            <a:off x="3345598" y="2139701"/>
            <a:ext cx="673585" cy="1681579"/>
          </a:xfrm>
          <a:prstGeom prst="ellipse">
            <a:avLst/>
          </a:prstGeom>
          <a:noFill/>
          <a:ln w="12700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28" name="文本框 27">
            <a:extLst>
              <a:ext uri="{FF2B5EF4-FFF2-40B4-BE49-F238E27FC236}">
                <a16:creationId xmlns:a16="http://schemas.microsoft.com/office/drawing/2014/main" id="{804B16CE-EC83-3468-2EF0-C07C772ED587}"/>
              </a:ext>
            </a:extLst>
          </p:cNvPr>
          <p:cNvSpPr txBox="1"/>
          <p:nvPr/>
        </p:nvSpPr>
        <p:spPr>
          <a:xfrm>
            <a:off x="539552" y="4210891"/>
            <a:ext cx="8424938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 anchor="t">
            <a:spAutoFit/>
          </a:bodyPr>
          <a:lstStyle/>
          <a:p>
            <a:pPr marL="285750" lvl="0" indent="-285750" algn="l">
              <a:buClrTx/>
              <a:buSzTx/>
              <a:buFont typeface="Arial" panose="020B0604020202020204" pitchFamily="34" charset="0"/>
              <a:buChar char="•"/>
            </a:pPr>
            <a:r>
              <a:rPr lang="en-US" altLang="zh-CN" sz="1400" dirty="0">
                <a:latin typeface="+mn-lt"/>
                <a:ea typeface="黑体" panose="02010609060101010101" pitchFamily="49" charset="-122"/>
                <a:cs typeface="+mn-lt"/>
                <a:sym typeface="+mn-ea"/>
              </a:rPr>
              <a:t>The test methods here are quite different from current test methods.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altLang="zh-CN" sz="1400" dirty="0">
                <a:latin typeface="+mn-lt"/>
                <a:ea typeface="黑体" panose="02010609060101010101" pitchFamily="49" charset="-122"/>
                <a:cs typeface="+mn-lt"/>
                <a:sym typeface="+mn-ea"/>
              </a:rPr>
              <a:t>The methods are designed firstly by speed range and then other parameters are considered. </a:t>
            </a:r>
          </a:p>
        </p:txBody>
      </p:sp>
      <p:sp>
        <p:nvSpPr>
          <p:cNvPr id="3" name="Rectangle 6">
            <a:extLst>
              <a:ext uri="{FF2B5EF4-FFF2-40B4-BE49-F238E27FC236}">
                <a16:creationId xmlns:a16="http://schemas.microsoft.com/office/drawing/2014/main" id="{DAE5FCBA-9295-73E8-59B4-5748BDC20E2E}"/>
              </a:ext>
            </a:extLst>
          </p:cNvPr>
          <p:cNvSpPr txBox="1"/>
          <p:nvPr/>
        </p:nvSpPr>
        <p:spPr>
          <a:xfrm>
            <a:off x="8791575" y="4894263"/>
            <a:ext cx="344488" cy="242887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algn="r"/>
            <a:fld id="{9A0DB2DC-4C9A-4742-B13C-FB6460FD3503}" type="slidenum">
              <a:rPr lang="en-US" altLang="zh-CN" sz="1200" dirty="0">
                <a:solidFill>
                  <a:srgbClr val="898989"/>
                </a:solidFill>
                <a:latin typeface="Calibri" panose="020F0502020204030204" pitchFamily="34" charset="0"/>
                <a:ea typeface="宋体" panose="02010600030101010101" pitchFamily="2" charset="-122"/>
              </a:rPr>
              <a:t>5</a:t>
            </a:fld>
            <a:endParaRPr lang="en-US" altLang="zh-CN" sz="1200" dirty="0">
              <a:solidFill>
                <a:srgbClr val="898989"/>
              </a:solidFill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296598" y="177611"/>
            <a:ext cx="8235842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buClrTx/>
              <a:buSzTx/>
              <a:buFontTx/>
            </a:pPr>
            <a:r>
              <a:rPr lang="en-US" altLang="zh-CN" sz="2400" b="1" dirty="0">
                <a:solidFill>
                  <a:srgbClr val="36376F"/>
                </a:solidFill>
                <a:sym typeface="+mn-ea"/>
              </a:rPr>
              <a:t>GB/T “Measurement Methods for Noise Emitted by Heavy-duty Vehicles in Multiple Driving Mode Conditions”</a:t>
            </a:r>
            <a:endParaRPr lang="en-US" altLang="zh-CN" sz="2100" b="1" dirty="0">
              <a:solidFill>
                <a:srgbClr val="36376F"/>
              </a:solidFill>
            </a:endParaRPr>
          </a:p>
        </p:txBody>
      </p:sp>
      <p:graphicFrame>
        <p:nvGraphicFramePr>
          <p:cNvPr id="2" name="表格 1">
            <a:extLst>
              <a:ext uri="{FF2B5EF4-FFF2-40B4-BE49-F238E27FC236}">
                <a16:creationId xmlns:a16="http://schemas.microsoft.com/office/drawing/2014/main" id="{6A8A8748-47AE-63E3-32C8-C7EADAAAAFC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2665335"/>
              </p:ext>
            </p:extLst>
          </p:nvPr>
        </p:nvGraphicFramePr>
        <p:xfrm>
          <a:off x="683568" y="1275606"/>
          <a:ext cx="7776864" cy="3600399"/>
        </p:xfrm>
        <a:graphic>
          <a:graphicData uri="http://schemas.openxmlformats.org/drawingml/2006/table">
            <a:tbl>
              <a:tblPr>
                <a:tableStyleId>{93296810-A885-4BE3-A3E7-6D5BEEA58F35}</a:tableStyleId>
              </a:tblPr>
              <a:tblGrid>
                <a:gridCol w="1554102">
                  <a:extLst>
                    <a:ext uri="{9D8B030D-6E8A-4147-A177-3AD203B41FA5}">
                      <a16:colId xmlns:a16="http://schemas.microsoft.com/office/drawing/2014/main" val="3636521377"/>
                    </a:ext>
                  </a:extLst>
                </a:gridCol>
                <a:gridCol w="1554896">
                  <a:extLst>
                    <a:ext uri="{9D8B030D-6E8A-4147-A177-3AD203B41FA5}">
                      <a16:colId xmlns:a16="http://schemas.microsoft.com/office/drawing/2014/main" val="1018953978"/>
                    </a:ext>
                  </a:extLst>
                </a:gridCol>
                <a:gridCol w="1554896">
                  <a:extLst>
                    <a:ext uri="{9D8B030D-6E8A-4147-A177-3AD203B41FA5}">
                      <a16:colId xmlns:a16="http://schemas.microsoft.com/office/drawing/2014/main" val="3224482688"/>
                    </a:ext>
                  </a:extLst>
                </a:gridCol>
                <a:gridCol w="1556485">
                  <a:extLst>
                    <a:ext uri="{9D8B030D-6E8A-4147-A177-3AD203B41FA5}">
                      <a16:colId xmlns:a16="http://schemas.microsoft.com/office/drawing/2014/main" val="2612073291"/>
                    </a:ext>
                  </a:extLst>
                </a:gridCol>
                <a:gridCol w="1556485">
                  <a:extLst>
                    <a:ext uri="{9D8B030D-6E8A-4147-A177-3AD203B41FA5}">
                      <a16:colId xmlns:a16="http://schemas.microsoft.com/office/drawing/2014/main" val="1680159048"/>
                    </a:ext>
                  </a:extLst>
                </a:gridCol>
              </a:tblGrid>
              <a:tr h="400331">
                <a:tc rowSpan="2"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en-US" altLang="zh-CN" sz="1400" b="1" kern="100" dirty="0">
                          <a:solidFill>
                            <a:schemeClr val="bg1"/>
                          </a:solidFill>
                          <a:effectLst/>
                        </a:rPr>
                        <a:t>Vehicle Type</a:t>
                      </a:r>
                      <a:endParaRPr lang="zh-CN" sz="1400" b="1" kern="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solidFill>
                      <a:srgbClr val="4F81BD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en-US" altLang="zh-CN" sz="1400" b="1" dirty="0">
                          <a:solidFill>
                            <a:schemeClr val="bg1"/>
                          </a:solidFill>
                          <a:sym typeface="+mn-ea"/>
                        </a:rPr>
                        <a:t>Testing Driving Mode Conditions</a:t>
                      </a:r>
                      <a:endParaRPr lang="zh-CN" sz="1400" b="1" kern="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0158813"/>
                  </a:ext>
                </a:extLst>
              </a:tr>
              <a:tr h="640531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en-US" altLang="zh-CN" sz="1400" b="1" kern="100" dirty="0">
                          <a:solidFill>
                            <a:schemeClr val="bg1"/>
                          </a:solidFill>
                          <a:effectLst/>
                        </a:rPr>
                        <a:t>Starting</a:t>
                      </a:r>
                      <a:endParaRPr lang="zh-CN" sz="1400" b="1" kern="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en-US" altLang="zh-CN" sz="1400" b="1" kern="100" dirty="0">
                          <a:solidFill>
                            <a:schemeClr val="bg1"/>
                          </a:solidFill>
                          <a:effectLst/>
                        </a:rPr>
                        <a:t>Low-Speed Acceleration</a:t>
                      </a:r>
                      <a:endParaRPr lang="zh-CN" sz="1400" b="1" kern="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en-US" altLang="zh-CN" sz="1400" b="1" kern="100" dirty="0">
                          <a:solidFill>
                            <a:schemeClr val="bg1"/>
                          </a:solidFill>
                          <a:effectLst/>
                        </a:rPr>
                        <a:t>Mid-Speed Cruise</a:t>
                      </a:r>
                      <a:endParaRPr lang="zh-CN" sz="1400" b="1" kern="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en-US" altLang="zh-CN" sz="1400" b="1" kern="100" dirty="0">
                          <a:solidFill>
                            <a:schemeClr val="bg1"/>
                          </a:solidFill>
                          <a:effectLst/>
                        </a:rPr>
                        <a:t>High-Speed Cruise</a:t>
                      </a:r>
                      <a:endParaRPr lang="zh-CN" altLang="zh-CN" sz="1400" b="1" kern="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4802065"/>
                  </a:ext>
                </a:extLst>
              </a:tr>
              <a:tr h="400331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b="1" i="0" u="none" kern="1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Tractor</a:t>
                      </a:r>
                    </a:p>
                  </a:txBody>
                  <a:tcPr marL="19050" marR="19050" marT="0" marB="0"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zh-CN" sz="1400" kern="100" dirty="0">
                          <a:effectLst/>
                          <a:latin typeface="+mj-lt"/>
                        </a:rPr>
                        <a:t>√</a:t>
                      </a:r>
                      <a:endParaRPr lang="zh-CN" sz="1800" kern="100" dirty="0">
                        <a:effectLst/>
                        <a:latin typeface="+mj-lt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zh-CN" sz="1400" kern="100">
                          <a:effectLst/>
                          <a:latin typeface="+mj-lt"/>
                        </a:rPr>
                        <a:t>√</a:t>
                      </a:r>
                      <a:endParaRPr lang="zh-CN" sz="1800" kern="100">
                        <a:effectLst/>
                        <a:latin typeface="+mj-lt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zh-CN" sz="1400" kern="100" dirty="0">
                          <a:effectLst/>
                          <a:latin typeface="+mj-lt"/>
                        </a:rPr>
                        <a:t>√</a:t>
                      </a:r>
                      <a:endParaRPr lang="zh-CN" sz="1800" kern="100" dirty="0">
                        <a:effectLst/>
                        <a:latin typeface="+mj-lt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zh-CN" sz="1400" kern="100">
                          <a:effectLst/>
                          <a:latin typeface="+mj-lt"/>
                        </a:rPr>
                        <a:t>√</a:t>
                      </a:r>
                      <a:endParaRPr lang="zh-CN" sz="1800" kern="100">
                        <a:effectLst/>
                        <a:latin typeface="+mj-lt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1368136"/>
                  </a:ext>
                </a:extLst>
              </a:tr>
              <a:tr h="400331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b="1" i="0" u="none" kern="1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Dumper</a:t>
                      </a:r>
                    </a:p>
                  </a:txBody>
                  <a:tcPr marL="19050" marR="19050" marT="0" marB="0"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zh-CN" sz="1400" kern="100" dirty="0">
                          <a:effectLst/>
                          <a:latin typeface="+mj-lt"/>
                        </a:rPr>
                        <a:t>√</a:t>
                      </a:r>
                      <a:endParaRPr lang="zh-CN" sz="1800" kern="100" dirty="0">
                        <a:effectLst/>
                        <a:latin typeface="+mj-lt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zh-CN" sz="1400" kern="100" dirty="0">
                          <a:effectLst/>
                          <a:latin typeface="+mj-lt"/>
                        </a:rPr>
                        <a:t>√</a:t>
                      </a:r>
                      <a:endParaRPr lang="zh-CN" sz="1800" kern="100" dirty="0">
                        <a:effectLst/>
                        <a:latin typeface="+mj-lt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zh-CN" sz="1400" kern="100" dirty="0">
                          <a:effectLst/>
                          <a:latin typeface="+mj-lt"/>
                        </a:rPr>
                        <a:t>√</a:t>
                      </a:r>
                      <a:endParaRPr lang="zh-CN" sz="1800" kern="100" dirty="0">
                        <a:effectLst/>
                        <a:latin typeface="+mj-lt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zh-CN" sz="1400" kern="100" dirty="0">
                          <a:effectLst/>
                          <a:latin typeface="+mj-lt"/>
                        </a:rPr>
                        <a:t>——</a:t>
                      </a:r>
                      <a:endParaRPr lang="zh-CN" sz="1800" kern="100" dirty="0">
                        <a:effectLst/>
                        <a:latin typeface="+mj-lt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6113530"/>
                  </a:ext>
                </a:extLst>
              </a:tr>
              <a:tr h="400331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b="1" i="0" u="none" kern="1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Truck</a:t>
                      </a:r>
                    </a:p>
                  </a:txBody>
                  <a:tcPr marL="19050" marR="19050" marT="0" marB="0"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zh-CN" sz="1400" kern="100" dirty="0">
                          <a:effectLst/>
                          <a:latin typeface="+mj-lt"/>
                        </a:rPr>
                        <a:t>√</a:t>
                      </a:r>
                      <a:endParaRPr lang="zh-CN" sz="1800" kern="100" dirty="0">
                        <a:effectLst/>
                        <a:latin typeface="+mj-lt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zh-CN" sz="1400" kern="100" dirty="0">
                          <a:effectLst/>
                          <a:latin typeface="+mj-lt"/>
                        </a:rPr>
                        <a:t>√</a:t>
                      </a:r>
                      <a:endParaRPr lang="zh-CN" sz="1800" kern="100" dirty="0">
                        <a:effectLst/>
                        <a:latin typeface="+mj-lt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zh-CN" sz="1400" kern="100" dirty="0">
                          <a:effectLst/>
                          <a:latin typeface="+mj-lt"/>
                        </a:rPr>
                        <a:t>√</a:t>
                      </a:r>
                      <a:endParaRPr lang="zh-CN" sz="1800" kern="100" dirty="0">
                        <a:effectLst/>
                        <a:latin typeface="+mj-lt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zh-CN" sz="1400" kern="100" dirty="0">
                          <a:effectLst/>
                          <a:latin typeface="+mj-lt"/>
                        </a:rPr>
                        <a:t>√</a:t>
                      </a:r>
                      <a:endParaRPr lang="zh-CN" sz="1800" kern="100" dirty="0">
                        <a:effectLst/>
                        <a:latin typeface="+mj-lt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2511853"/>
                  </a:ext>
                </a:extLst>
              </a:tr>
              <a:tr h="400331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b="1" i="0" u="none" kern="1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Bus</a:t>
                      </a:r>
                    </a:p>
                  </a:txBody>
                  <a:tcPr marL="19050" marR="19050" marT="0" marB="0"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zh-CN" sz="1400" kern="100">
                          <a:effectLst/>
                          <a:latin typeface="+mj-lt"/>
                        </a:rPr>
                        <a:t>√</a:t>
                      </a:r>
                      <a:endParaRPr lang="zh-CN" sz="1800" kern="100">
                        <a:effectLst/>
                        <a:latin typeface="+mj-lt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zh-CN" sz="1400" kern="100" dirty="0">
                          <a:effectLst/>
                          <a:latin typeface="+mj-lt"/>
                        </a:rPr>
                        <a:t>√</a:t>
                      </a:r>
                      <a:endParaRPr lang="zh-CN" sz="1800" kern="100" dirty="0">
                        <a:effectLst/>
                        <a:latin typeface="+mj-lt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zh-CN" sz="1400" kern="100" dirty="0">
                          <a:effectLst/>
                          <a:latin typeface="+mj-lt"/>
                        </a:rPr>
                        <a:t>√</a:t>
                      </a:r>
                      <a:endParaRPr lang="zh-CN" sz="1800" kern="100" dirty="0">
                        <a:effectLst/>
                        <a:latin typeface="+mj-lt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zh-CN" sz="1400" kern="100" dirty="0">
                          <a:effectLst/>
                          <a:latin typeface="+mj-lt"/>
                        </a:rPr>
                        <a:t>——</a:t>
                      </a:r>
                      <a:endParaRPr lang="zh-CN" sz="1800" kern="100" dirty="0">
                        <a:effectLst/>
                        <a:latin typeface="+mj-lt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4193613"/>
                  </a:ext>
                </a:extLst>
              </a:tr>
              <a:tr h="400331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b="1" i="0" u="none" kern="1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Coach</a:t>
                      </a:r>
                    </a:p>
                  </a:txBody>
                  <a:tcPr marL="19050" marR="19050" marT="0" marB="0"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zh-CN" sz="1400" kern="100">
                          <a:effectLst/>
                          <a:latin typeface="+mj-lt"/>
                        </a:rPr>
                        <a:t>√</a:t>
                      </a:r>
                      <a:endParaRPr lang="zh-CN" sz="1800" kern="100">
                        <a:effectLst/>
                        <a:latin typeface="+mj-lt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zh-CN" sz="1400" kern="100">
                          <a:effectLst/>
                          <a:latin typeface="+mj-lt"/>
                        </a:rPr>
                        <a:t>√</a:t>
                      </a:r>
                      <a:endParaRPr lang="zh-CN" sz="1800" kern="100">
                        <a:effectLst/>
                        <a:latin typeface="+mj-lt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zh-CN" sz="1400" kern="100" dirty="0">
                          <a:effectLst/>
                          <a:latin typeface="+mj-lt"/>
                        </a:rPr>
                        <a:t>√</a:t>
                      </a:r>
                      <a:endParaRPr lang="zh-CN" sz="1800" kern="100" dirty="0">
                        <a:effectLst/>
                        <a:latin typeface="+mj-lt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zh-CN" sz="1400" kern="100" dirty="0">
                          <a:effectLst/>
                          <a:latin typeface="+mj-lt"/>
                        </a:rPr>
                        <a:t>√</a:t>
                      </a:r>
                      <a:endParaRPr lang="zh-CN" sz="1800" kern="100" dirty="0">
                        <a:effectLst/>
                        <a:latin typeface="+mj-lt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2002036"/>
                  </a:ext>
                </a:extLst>
              </a:tr>
              <a:tr h="557882">
                <a:tc gridSpan="5"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ts val="900"/>
                        <a:buFont typeface="黑体" panose="02010609060101010101" pitchFamily="49" charset="-122"/>
                        <a:buNone/>
                        <a:tabLst/>
                        <a:defRPr/>
                      </a:pPr>
                      <a:r>
                        <a:rPr lang="en-US" altLang="zh-CN" sz="1200" b="0" dirty="0">
                          <a:effectLst/>
                        </a:rPr>
                        <a:t>1.  </a:t>
                      </a:r>
                      <a:r>
                        <a:rPr lang="en-US" altLang="zh-CN" sz="1200" b="0" i="0" u="none" kern="1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Dumpers and Buses do not take the High-Speed Cruise test.</a:t>
                      </a:r>
                      <a:endParaRPr lang="zh-CN" sz="1200" b="0" dirty="0">
                        <a:effectLst/>
                      </a:endParaRPr>
                    </a:p>
                    <a:p>
                      <a:pPr marL="0" lvl="0" indent="0" algn="just">
                        <a:buSzPts val="900"/>
                        <a:buFont typeface="黑体" panose="02010609060101010101" pitchFamily="49" charset="-122"/>
                        <a:buNone/>
                      </a:pPr>
                      <a:r>
                        <a:rPr lang="en-US" altLang="zh-CN" sz="1200" b="0" dirty="0">
                          <a:effectLst/>
                        </a:rPr>
                        <a:t>2.</a:t>
                      </a:r>
                      <a:r>
                        <a:rPr lang="zh-CN" sz="1200" b="0" dirty="0">
                          <a:effectLst/>
                        </a:rPr>
                        <a:t>“√”</a:t>
                      </a:r>
                      <a:r>
                        <a:rPr lang="en-US" altLang="zh-CN" sz="1200" b="0" dirty="0">
                          <a:effectLst/>
                        </a:rPr>
                        <a:t>: the test is required</a:t>
                      </a:r>
                      <a:r>
                        <a:rPr lang="zh-CN" sz="1200" b="0" dirty="0">
                          <a:effectLst/>
                        </a:rPr>
                        <a:t>，“——”</a:t>
                      </a:r>
                      <a:r>
                        <a:rPr lang="en-US" altLang="zh-CN" sz="1200" b="0" dirty="0">
                          <a:effectLst/>
                        </a:rPr>
                        <a:t> the test is not required.</a:t>
                      </a:r>
                      <a:endParaRPr lang="zh-CN" sz="1200" b="0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9266126"/>
                  </a:ext>
                </a:extLst>
              </a:tr>
            </a:tbl>
          </a:graphicData>
        </a:graphic>
      </p:graphicFrame>
      <p:sp>
        <p:nvSpPr>
          <p:cNvPr id="4" name="Rectangle 6">
            <a:extLst>
              <a:ext uri="{FF2B5EF4-FFF2-40B4-BE49-F238E27FC236}">
                <a16:creationId xmlns:a16="http://schemas.microsoft.com/office/drawing/2014/main" id="{57CA65F2-278E-EB07-BACC-556323267E00}"/>
              </a:ext>
            </a:extLst>
          </p:cNvPr>
          <p:cNvSpPr txBox="1"/>
          <p:nvPr/>
        </p:nvSpPr>
        <p:spPr>
          <a:xfrm>
            <a:off x="8791575" y="4894263"/>
            <a:ext cx="344488" cy="242887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algn="r"/>
            <a:fld id="{9A0DB2DC-4C9A-4742-B13C-FB6460FD3503}" type="slidenum">
              <a:rPr lang="en-US" altLang="zh-CN" sz="1200" dirty="0">
                <a:solidFill>
                  <a:srgbClr val="898989"/>
                </a:solidFill>
                <a:latin typeface="Calibri" panose="020F0502020204030204" pitchFamily="34" charset="0"/>
                <a:ea typeface="宋体" panose="02010600030101010101" pitchFamily="2" charset="-122"/>
              </a:rPr>
              <a:t>6</a:t>
            </a:fld>
            <a:endParaRPr lang="en-US" altLang="zh-CN" sz="1200" dirty="0">
              <a:solidFill>
                <a:srgbClr val="898989"/>
              </a:solidFill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844170910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矩形 10">
            <a:extLst>
              <a:ext uri="{FF2B5EF4-FFF2-40B4-BE49-F238E27FC236}">
                <a16:creationId xmlns:a16="http://schemas.microsoft.com/office/drawing/2014/main" id="{4440B489-0042-57EE-F573-C9EEC6F44B7F}"/>
              </a:ext>
            </a:extLst>
          </p:cNvPr>
          <p:cNvSpPr/>
          <p:nvPr/>
        </p:nvSpPr>
        <p:spPr>
          <a:xfrm>
            <a:off x="667602" y="1986286"/>
            <a:ext cx="1152128" cy="83099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4CBB3783-004C-8219-3E9A-4A41006D3151}"/>
              </a:ext>
            </a:extLst>
          </p:cNvPr>
          <p:cNvSpPr/>
          <p:nvPr/>
        </p:nvSpPr>
        <p:spPr>
          <a:xfrm>
            <a:off x="667602" y="1003501"/>
            <a:ext cx="1152128" cy="90309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矩形 1">
            <a:extLst>
              <a:ext uri="{FF2B5EF4-FFF2-40B4-BE49-F238E27FC236}">
                <a16:creationId xmlns:a16="http://schemas.microsoft.com/office/drawing/2014/main" id="{85C7D57C-CD99-C812-7B68-AC9507CDF543}"/>
              </a:ext>
            </a:extLst>
          </p:cNvPr>
          <p:cNvSpPr/>
          <p:nvPr/>
        </p:nvSpPr>
        <p:spPr>
          <a:xfrm>
            <a:off x="683568" y="2943746"/>
            <a:ext cx="1152128" cy="83099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文本框 2"/>
          <p:cNvSpPr txBox="1"/>
          <p:nvPr/>
        </p:nvSpPr>
        <p:spPr>
          <a:xfrm>
            <a:off x="296598" y="177611"/>
            <a:ext cx="8235842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buClrTx/>
              <a:buSzTx/>
              <a:buFontTx/>
            </a:pPr>
            <a:r>
              <a:rPr lang="en-US" altLang="zh-CN" sz="2400" b="1" dirty="0">
                <a:solidFill>
                  <a:srgbClr val="36376F"/>
                </a:solidFill>
                <a:sym typeface="+mn-ea"/>
              </a:rPr>
              <a:t>GB/T “Measurement Methods for Noise Emitted by Heavy-duty Vehicles in Multiple Driving Mode Conditions”</a:t>
            </a:r>
            <a:endParaRPr lang="en-US" altLang="zh-CN" sz="2100" b="1" dirty="0">
              <a:solidFill>
                <a:srgbClr val="36376F"/>
              </a:solidFill>
            </a:endParaRPr>
          </a:p>
        </p:txBody>
      </p:sp>
      <p:grpSp>
        <p:nvGrpSpPr>
          <p:cNvPr id="7" name="组合 6">
            <a:extLst>
              <a:ext uri="{FF2B5EF4-FFF2-40B4-BE49-F238E27FC236}">
                <a16:creationId xmlns:a16="http://schemas.microsoft.com/office/drawing/2014/main" id="{BCB99AAC-6D1E-97B0-3427-1B0524E922B3}"/>
              </a:ext>
            </a:extLst>
          </p:cNvPr>
          <p:cNvGrpSpPr/>
          <p:nvPr/>
        </p:nvGrpSpPr>
        <p:grpSpPr>
          <a:xfrm>
            <a:off x="667602" y="983476"/>
            <a:ext cx="7776864" cy="923330"/>
            <a:chOff x="395536" y="1131590"/>
            <a:chExt cx="7776864" cy="923330"/>
          </a:xfrm>
        </p:grpSpPr>
        <p:sp>
          <p:nvSpPr>
            <p:cNvPr id="4" name="文本框 3">
              <a:extLst>
                <a:ext uri="{FF2B5EF4-FFF2-40B4-BE49-F238E27FC236}">
                  <a16:creationId xmlns:a16="http://schemas.microsoft.com/office/drawing/2014/main" id="{3FBF7E6A-942A-2C44-C55B-3DA4A3763D23}"/>
                </a:ext>
              </a:extLst>
            </p:cNvPr>
            <p:cNvSpPr txBox="1"/>
            <p:nvPr/>
          </p:nvSpPr>
          <p:spPr>
            <a:xfrm>
              <a:off x="395536" y="1131590"/>
              <a:ext cx="1152128" cy="769441"/>
            </a:xfrm>
            <a:prstGeom prst="rect">
              <a:avLst/>
            </a:prstGeom>
            <a:solidFill>
              <a:srgbClr val="4F81BD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400" b="1" dirty="0">
                  <a:solidFill>
                    <a:schemeClr val="bg1"/>
                  </a:solidFill>
                </a:rPr>
                <a:t>Starting condition test </a:t>
              </a:r>
              <a:r>
                <a:rPr lang="en-US" altLang="zh-CN" sz="1600" i="1" kern="100" dirty="0">
                  <a:solidFill>
                    <a:schemeClr val="bg1"/>
                  </a:solidFill>
                  <a:effectLst/>
                  <a:latin typeface="Calibri" panose="020F0502020204030204" pitchFamily="34" charset="0"/>
                  <a:ea typeface="宋体" panose="02010600030101010101" pitchFamily="2" charset="-122"/>
                  <a:cs typeface="Times New Roman" panose="02020603050405020304" pitchFamily="18" charset="0"/>
                </a:rPr>
                <a:t>L</a:t>
              </a:r>
              <a:r>
                <a:rPr lang="en-US" altLang="zh-CN" sz="1600" kern="100" baseline="-25000" dirty="0">
                  <a:solidFill>
                    <a:schemeClr val="bg1"/>
                  </a:solidFill>
                  <a:effectLst/>
                  <a:latin typeface="Calibri" panose="020F0502020204030204" pitchFamily="34" charset="0"/>
                  <a:ea typeface="宋体" panose="02010600030101010101" pitchFamily="2" charset="-122"/>
                  <a:cs typeface="Times New Roman" panose="02020603050405020304" pitchFamily="18" charset="0"/>
                </a:rPr>
                <a:t>start</a:t>
              </a:r>
              <a:endParaRPr lang="zh-CN" altLang="en-US" b="1" i="1" dirty="0">
                <a:solidFill>
                  <a:schemeClr val="bg1"/>
                </a:solidFill>
              </a:endParaRPr>
            </a:p>
          </p:txBody>
        </p:sp>
        <p:sp>
          <p:nvSpPr>
            <p:cNvPr id="6" name="文本框 5">
              <a:extLst>
                <a:ext uri="{FF2B5EF4-FFF2-40B4-BE49-F238E27FC236}">
                  <a16:creationId xmlns:a16="http://schemas.microsoft.com/office/drawing/2014/main" id="{DCF5DF54-A6D3-96DC-7276-CADC491D8C99}"/>
                </a:ext>
              </a:extLst>
            </p:cNvPr>
            <p:cNvSpPr txBox="1"/>
            <p:nvPr/>
          </p:nvSpPr>
          <p:spPr>
            <a:xfrm>
              <a:off x="1547664" y="1131590"/>
              <a:ext cx="6624736" cy="923330"/>
            </a:xfrm>
            <a:prstGeom prst="rect">
              <a:avLst/>
            </a:prstGeom>
            <a:noFill/>
            <a:ln>
              <a:solidFill>
                <a:srgbClr val="4F81BD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altLang="zh-CN" dirty="0"/>
                <a:t>Start the vehicle, wait for the engine speed or power system to stabilize, measure the maximum "A" weighted sound pressure level (Unloading sudden noise of </a:t>
              </a:r>
              <a:r>
                <a:rPr lang="en-US" altLang="zh-CN" dirty="0">
                  <a:solidFill>
                    <a:srgbClr val="FF0000"/>
                  </a:solidFill>
                </a:rPr>
                <a:t>compressed air</a:t>
              </a:r>
              <a:r>
                <a:rPr lang="en-US" altLang="zh-CN" dirty="0"/>
                <a:t> system is </a:t>
              </a:r>
              <a:r>
                <a:rPr lang="en-US" altLang="zh-CN" dirty="0">
                  <a:solidFill>
                    <a:srgbClr val="FF0000"/>
                  </a:solidFill>
                </a:rPr>
                <a:t>not</a:t>
              </a:r>
              <a:r>
                <a:rPr lang="en-US" altLang="zh-CN" dirty="0"/>
                <a:t> included).</a:t>
              </a:r>
              <a:endParaRPr lang="zh-CN" altLang="en-US" dirty="0"/>
            </a:p>
          </p:txBody>
        </p:sp>
      </p:grpSp>
      <p:grpSp>
        <p:nvGrpSpPr>
          <p:cNvPr id="8" name="组合 7">
            <a:extLst>
              <a:ext uri="{FF2B5EF4-FFF2-40B4-BE49-F238E27FC236}">
                <a16:creationId xmlns:a16="http://schemas.microsoft.com/office/drawing/2014/main" id="{B2D014EB-AC3B-058B-2DC7-6AE94E5BC272}"/>
              </a:ext>
            </a:extLst>
          </p:cNvPr>
          <p:cNvGrpSpPr/>
          <p:nvPr/>
        </p:nvGrpSpPr>
        <p:grpSpPr>
          <a:xfrm>
            <a:off x="667602" y="1986499"/>
            <a:ext cx="7776864" cy="830997"/>
            <a:chOff x="395536" y="1131590"/>
            <a:chExt cx="7776864" cy="830997"/>
          </a:xfrm>
        </p:grpSpPr>
        <p:sp>
          <p:nvSpPr>
            <p:cNvPr id="9" name="文本框 8">
              <a:extLst>
                <a:ext uri="{FF2B5EF4-FFF2-40B4-BE49-F238E27FC236}">
                  <a16:creationId xmlns:a16="http://schemas.microsoft.com/office/drawing/2014/main" id="{C7FB4C4C-94C8-1043-C15B-9842F6C06253}"/>
                </a:ext>
              </a:extLst>
            </p:cNvPr>
            <p:cNvSpPr txBox="1"/>
            <p:nvPr/>
          </p:nvSpPr>
          <p:spPr>
            <a:xfrm>
              <a:off x="395536" y="1131590"/>
              <a:ext cx="1152128" cy="738664"/>
            </a:xfrm>
            <a:prstGeom prst="rect">
              <a:avLst/>
            </a:prstGeom>
            <a:solidFill>
              <a:srgbClr val="4F81BD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400" b="1" dirty="0">
                  <a:solidFill>
                    <a:schemeClr val="bg1"/>
                  </a:solidFill>
                </a:rPr>
                <a:t>Low-speed acceleration test </a:t>
              </a:r>
              <a:r>
                <a:rPr lang="en-US" altLang="zh-CN" sz="1400" i="1" kern="100" dirty="0">
                  <a:solidFill>
                    <a:schemeClr val="bg1"/>
                  </a:solidFill>
                  <a:effectLst/>
                  <a:latin typeface="Calibri" panose="020F0502020204030204" pitchFamily="34" charset="0"/>
                  <a:ea typeface="宋体" panose="02010600030101010101" pitchFamily="2" charset="-122"/>
                  <a:cs typeface="Times New Roman" panose="02020603050405020304" pitchFamily="18" charset="0"/>
                </a:rPr>
                <a:t>L</a:t>
              </a:r>
              <a:r>
                <a:rPr lang="en-US" altLang="zh-CN" sz="1400" kern="100" baseline="-25000" dirty="0">
                  <a:solidFill>
                    <a:schemeClr val="bg1"/>
                  </a:solidFill>
                  <a:effectLst/>
                  <a:latin typeface="Calibri" panose="020F0502020204030204" pitchFamily="34" charset="0"/>
                  <a:ea typeface="宋体" panose="02010600030101010101" pitchFamily="2" charset="-122"/>
                  <a:cs typeface="Times New Roman" panose="02020603050405020304" pitchFamily="18" charset="0"/>
                </a:rPr>
                <a:t>low acc</a:t>
              </a:r>
              <a:endParaRPr lang="zh-CN" altLang="en-US" sz="1100" b="1" i="1" dirty="0">
                <a:solidFill>
                  <a:schemeClr val="bg1"/>
                </a:solidFill>
              </a:endParaRPr>
            </a:p>
          </p:txBody>
        </p:sp>
        <p:sp>
          <p:nvSpPr>
            <p:cNvPr id="10" name="文本框 9">
              <a:extLst>
                <a:ext uri="{FF2B5EF4-FFF2-40B4-BE49-F238E27FC236}">
                  <a16:creationId xmlns:a16="http://schemas.microsoft.com/office/drawing/2014/main" id="{BA3CFF33-4987-B6C9-8BA5-A689F9A7DA69}"/>
                </a:ext>
              </a:extLst>
            </p:cNvPr>
            <p:cNvSpPr txBox="1"/>
            <p:nvPr/>
          </p:nvSpPr>
          <p:spPr>
            <a:xfrm>
              <a:off x="1547664" y="1131590"/>
              <a:ext cx="6624736" cy="830997"/>
            </a:xfrm>
            <a:prstGeom prst="rect">
              <a:avLst/>
            </a:prstGeom>
            <a:noFill/>
            <a:ln>
              <a:solidFill>
                <a:srgbClr val="4F81BD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altLang="zh-CN" sz="1600" i="1" kern="100" dirty="0" err="1">
                  <a:effectLst/>
                  <a:latin typeface="Calibri" panose="020F0502020204030204" pitchFamily="34" charset="0"/>
                  <a:ea typeface="宋体" panose="02010600030101010101" pitchFamily="2" charset="-122"/>
                  <a:cs typeface="Times New Roman" panose="02020603050405020304" pitchFamily="18" charset="0"/>
                </a:rPr>
                <a:t>v</a:t>
              </a:r>
              <a:r>
                <a:rPr lang="en-US" altLang="zh-CN" sz="1600" kern="100" baseline="-25000" dirty="0" err="1">
                  <a:effectLst/>
                  <a:latin typeface="Calibri" panose="020F0502020204030204" pitchFamily="34" charset="0"/>
                  <a:ea typeface="宋体" panose="02010600030101010101" pitchFamily="2" charset="-122"/>
                  <a:cs typeface="Times New Roman" panose="02020603050405020304" pitchFamily="18" charset="0"/>
                </a:rPr>
                <a:t>test</a:t>
              </a:r>
              <a:r>
                <a:rPr lang="en-US" altLang="zh-CN" sz="1600" kern="100" dirty="0">
                  <a:effectLst/>
                  <a:latin typeface="Calibri" panose="020F0502020204030204" pitchFamily="34" charset="0"/>
                  <a:ea typeface="宋体" panose="02010600030101010101" pitchFamily="2" charset="-122"/>
                  <a:cs typeface="Times New Roman" panose="02020603050405020304" pitchFamily="18" charset="0"/>
                </a:rPr>
                <a:t>: 30 km/h </a:t>
              </a:r>
              <a:r>
                <a:rPr lang="zh-CN" altLang="zh-CN" sz="1600" kern="100" dirty="0">
                  <a:effectLst/>
                  <a:latin typeface="Calibri" panose="020F0502020204030204" pitchFamily="34" charset="0"/>
                  <a:ea typeface="宋体" panose="02010600030101010101" pitchFamily="2" charset="-122"/>
                  <a:cs typeface="Times New Roman" panose="02020603050405020304" pitchFamily="18" charset="0"/>
                </a:rPr>
                <a:t>±</a:t>
              </a:r>
              <a:r>
                <a:rPr lang="en-US" altLang="zh-CN" sz="1600" kern="100" dirty="0">
                  <a:effectLst/>
                  <a:latin typeface="Calibri" panose="020F0502020204030204" pitchFamily="34" charset="0"/>
                  <a:ea typeface="宋体" panose="02010600030101010101" pitchFamily="2" charset="-122"/>
                  <a:cs typeface="Times New Roman" panose="02020603050405020304" pitchFamily="18" charset="0"/>
                </a:rPr>
                <a:t>2km/h</a:t>
              </a:r>
              <a:r>
                <a:rPr lang="en-US" altLang="zh-CN" sz="1600" kern="100" dirty="0">
                  <a:cs typeface="Times New Roman" panose="02020603050405020304" pitchFamily="18" charset="0"/>
                </a:rPr>
                <a:t>,</a:t>
              </a:r>
              <a:r>
                <a:rPr lang="zh-CN" altLang="en-US" sz="1600" kern="100" dirty="0">
                  <a:cs typeface="Times New Roman" panose="02020603050405020304" pitchFamily="18" charset="0"/>
                </a:rPr>
                <a:t> </a:t>
              </a:r>
              <a:r>
                <a:rPr lang="en-US" altLang="zh-CN" sz="1600" i="1" kern="100" dirty="0" err="1">
                  <a:effectLst/>
                  <a:latin typeface="Calibri" panose="020F0502020204030204" pitchFamily="34" charset="0"/>
                  <a:ea typeface="宋体" panose="02010600030101010101" pitchFamily="2" charset="-122"/>
                  <a:cs typeface="Times New Roman" panose="02020603050405020304" pitchFamily="18" charset="0"/>
                </a:rPr>
                <a:t>n</a:t>
              </a:r>
              <a:r>
                <a:rPr lang="en-US" altLang="zh-CN" sz="1600" kern="100" baseline="-25000" dirty="0" err="1">
                  <a:effectLst/>
                  <a:latin typeface="Calibri" panose="020F0502020204030204" pitchFamily="34" charset="0"/>
                  <a:ea typeface="宋体" panose="02010600030101010101" pitchFamily="2" charset="-122"/>
                  <a:cs typeface="Times New Roman" panose="02020603050405020304" pitchFamily="18" charset="0"/>
                </a:rPr>
                <a:t>test</a:t>
              </a:r>
              <a:r>
                <a:rPr lang="zh-CN" altLang="en-US" sz="1600" kern="100" dirty="0">
                  <a:cs typeface="Times New Roman" panose="02020603050405020304" pitchFamily="18" charset="0"/>
                </a:rPr>
                <a:t>≤</a:t>
              </a:r>
              <a:r>
                <a:rPr lang="en-US" altLang="zh-CN" sz="1600" kern="100" dirty="0">
                  <a:effectLst/>
                  <a:latin typeface="Calibri" panose="020F0502020204030204" pitchFamily="34" charset="0"/>
                  <a:ea typeface="宋体" panose="02010600030101010101" pitchFamily="2" charset="-122"/>
                  <a:cs typeface="Times New Roman" panose="02020603050405020304" pitchFamily="18" charset="0"/>
                </a:rPr>
                <a:t>90</a:t>
              </a:r>
              <a:r>
                <a:rPr lang="zh-CN" altLang="zh-CN" sz="1600" kern="100" dirty="0">
                  <a:effectLst/>
                  <a:latin typeface="Calibri" panose="020F0502020204030204" pitchFamily="34" charset="0"/>
                  <a:ea typeface="宋体" panose="02010600030101010101" pitchFamily="2" charset="-122"/>
                  <a:cs typeface="Times New Roman" panose="02020603050405020304" pitchFamily="18" charset="0"/>
                </a:rPr>
                <a:t>％</a:t>
              </a:r>
              <a:r>
                <a:rPr lang="en-US" altLang="zh-CN" sz="1600" i="1" kern="100" dirty="0">
                  <a:effectLst/>
                  <a:latin typeface="Calibri" panose="020F0502020204030204" pitchFamily="34" charset="0"/>
                  <a:ea typeface="宋体" panose="02010600030101010101" pitchFamily="2" charset="-122"/>
                  <a:cs typeface="Times New Roman" panose="02020603050405020304" pitchFamily="18" charset="0"/>
                </a:rPr>
                <a:t>S</a:t>
              </a:r>
            </a:p>
            <a:p>
              <a:r>
                <a:rPr lang="en-US" altLang="zh-CN" sz="1600" dirty="0">
                  <a:solidFill>
                    <a:srgbClr val="FF0000"/>
                  </a:solidFill>
                </a:rPr>
                <a:t>Gear</a:t>
              </a:r>
              <a:r>
                <a:rPr lang="en-US" altLang="zh-CN" sz="1600" dirty="0"/>
                <a:t> selection (if possible): can be accelerated steadily, within the </a:t>
              </a:r>
              <a:r>
                <a:rPr lang="en-US" altLang="zh-CN" sz="1600" i="1" kern="100" dirty="0" err="1">
                  <a:solidFill>
                    <a:srgbClr val="FF0000"/>
                  </a:solidFill>
                  <a:effectLst/>
                  <a:latin typeface="Calibri" panose="020F0502020204030204" pitchFamily="34" charset="0"/>
                  <a:ea typeface="宋体" panose="02010600030101010101" pitchFamily="2" charset="-122"/>
                  <a:cs typeface="Times New Roman" panose="02020603050405020304" pitchFamily="18" charset="0"/>
                </a:rPr>
                <a:t>v</a:t>
              </a:r>
              <a:r>
                <a:rPr lang="en-US" altLang="zh-CN" sz="1600" kern="100" baseline="-25000" dirty="0" err="1">
                  <a:solidFill>
                    <a:srgbClr val="FF0000"/>
                  </a:solidFill>
                  <a:effectLst/>
                  <a:latin typeface="Calibri" panose="020F0502020204030204" pitchFamily="34" charset="0"/>
                  <a:ea typeface="宋体" panose="02010600030101010101" pitchFamily="2" charset="-122"/>
                  <a:cs typeface="Times New Roman" panose="02020603050405020304" pitchFamily="18" charset="0"/>
                </a:rPr>
                <a:t>test</a:t>
              </a:r>
              <a:r>
                <a:rPr lang="en-US" altLang="zh-CN" sz="1600" dirty="0"/>
                <a:t> range and </a:t>
              </a:r>
              <a:r>
                <a:rPr lang="en-US" altLang="zh-CN" sz="1600" i="1" kern="100" dirty="0" err="1">
                  <a:solidFill>
                    <a:srgbClr val="FF0000"/>
                  </a:solidFill>
                  <a:effectLst/>
                  <a:latin typeface="Calibri" panose="020F0502020204030204" pitchFamily="34" charset="0"/>
                  <a:ea typeface="宋体" panose="02010600030101010101" pitchFamily="2" charset="-122"/>
                  <a:cs typeface="Times New Roman" panose="02020603050405020304" pitchFamily="18" charset="0"/>
                </a:rPr>
                <a:t>n</a:t>
              </a:r>
              <a:r>
                <a:rPr lang="en-US" altLang="zh-CN" sz="1600" kern="100" baseline="-25000" dirty="0" err="1">
                  <a:solidFill>
                    <a:srgbClr val="FF0000"/>
                  </a:solidFill>
                  <a:effectLst/>
                  <a:latin typeface="Calibri" panose="020F0502020204030204" pitchFamily="34" charset="0"/>
                  <a:ea typeface="宋体" panose="02010600030101010101" pitchFamily="2" charset="-122"/>
                  <a:cs typeface="Times New Roman" panose="02020603050405020304" pitchFamily="18" charset="0"/>
                </a:rPr>
                <a:t>test</a:t>
              </a:r>
              <a:r>
                <a:rPr lang="en-US" altLang="zh-CN" sz="1600" dirty="0"/>
                <a:t> range, </a:t>
              </a:r>
              <a:r>
                <a:rPr lang="en-US" altLang="zh-CN" sz="1400" i="1" kern="100" dirty="0" err="1">
                  <a:solidFill>
                    <a:srgbClr val="FF0000"/>
                  </a:solidFill>
                  <a:effectLst/>
                  <a:latin typeface="Calibri" panose="020F0502020204030204" pitchFamily="34" charset="0"/>
                  <a:ea typeface="宋体" panose="02010600030101010101" pitchFamily="2" charset="-122"/>
                  <a:cs typeface="Times New Roman" panose="02020603050405020304" pitchFamily="18" charset="0"/>
                </a:rPr>
                <a:t>n</a:t>
              </a:r>
              <a:r>
                <a:rPr lang="en-US" altLang="zh-CN" sz="1400" kern="100" baseline="-25000" dirty="0" err="1">
                  <a:solidFill>
                    <a:srgbClr val="FF0000"/>
                  </a:solidFill>
                  <a:effectLst/>
                  <a:latin typeface="Calibri" panose="020F0502020204030204" pitchFamily="34" charset="0"/>
                  <a:ea typeface="宋体" panose="02010600030101010101" pitchFamily="2" charset="-122"/>
                  <a:cs typeface="Times New Roman" panose="02020603050405020304" pitchFamily="18" charset="0"/>
                </a:rPr>
                <a:t>test</a:t>
              </a:r>
              <a:r>
                <a:rPr lang="en-US" altLang="zh-CN" sz="1400" i="1" kern="100" dirty="0">
                  <a:effectLst/>
                  <a:latin typeface="Calibri" panose="020F0502020204030204" pitchFamily="34" charset="0"/>
                  <a:ea typeface="宋体" panose="02010600030101010101" pitchFamily="2" charset="-122"/>
                  <a:cs typeface="Times New Roman" panose="02020603050405020304" pitchFamily="18" charset="0"/>
                </a:rPr>
                <a:t> </a:t>
              </a:r>
              <a:r>
                <a:rPr lang="en-US" altLang="zh-CN" sz="1600" kern="100" dirty="0">
                  <a:effectLst/>
                  <a:latin typeface="Calibri" panose="020F0502020204030204" pitchFamily="34" charset="0"/>
                  <a:ea typeface="宋体" panose="02010600030101010101" pitchFamily="2" charset="-122"/>
                  <a:cs typeface="Times New Roman" panose="02020603050405020304" pitchFamily="18" charset="0"/>
                </a:rPr>
                <a:t>as high as possible.</a:t>
              </a:r>
              <a:endParaRPr lang="zh-CN" altLang="en-US" sz="1600" dirty="0"/>
            </a:p>
          </p:txBody>
        </p:sp>
      </p:grpSp>
      <p:grpSp>
        <p:nvGrpSpPr>
          <p:cNvPr id="12" name="组合 11">
            <a:extLst>
              <a:ext uri="{FF2B5EF4-FFF2-40B4-BE49-F238E27FC236}">
                <a16:creationId xmlns:a16="http://schemas.microsoft.com/office/drawing/2014/main" id="{AEDC01D0-63FB-6A3A-F14C-9126A5B2F8FB}"/>
              </a:ext>
            </a:extLst>
          </p:cNvPr>
          <p:cNvGrpSpPr/>
          <p:nvPr/>
        </p:nvGrpSpPr>
        <p:grpSpPr>
          <a:xfrm>
            <a:off x="683568" y="2943746"/>
            <a:ext cx="7776864" cy="830997"/>
            <a:chOff x="395536" y="1131590"/>
            <a:chExt cx="7776864" cy="830997"/>
          </a:xfrm>
        </p:grpSpPr>
        <p:sp>
          <p:nvSpPr>
            <p:cNvPr id="13" name="文本框 12">
              <a:extLst>
                <a:ext uri="{FF2B5EF4-FFF2-40B4-BE49-F238E27FC236}">
                  <a16:creationId xmlns:a16="http://schemas.microsoft.com/office/drawing/2014/main" id="{B6CC7B64-3C3A-4B04-584B-40493B2D70EC}"/>
                </a:ext>
              </a:extLst>
            </p:cNvPr>
            <p:cNvSpPr txBox="1"/>
            <p:nvPr/>
          </p:nvSpPr>
          <p:spPr>
            <a:xfrm>
              <a:off x="395536" y="1131590"/>
              <a:ext cx="1152128" cy="738664"/>
            </a:xfrm>
            <a:prstGeom prst="rect">
              <a:avLst/>
            </a:prstGeom>
            <a:solidFill>
              <a:srgbClr val="4F81BD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400" b="1" dirty="0">
                  <a:solidFill>
                    <a:schemeClr val="bg1"/>
                  </a:solidFill>
                </a:rPr>
                <a:t>Mid-Speed Cruise</a:t>
              </a:r>
            </a:p>
            <a:p>
              <a:pPr algn="ctr"/>
              <a:r>
                <a:rPr lang="en-US" altLang="zh-CN" sz="1400" b="1" dirty="0">
                  <a:solidFill>
                    <a:schemeClr val="bg1"/>
                  </a:solidFill>
                </a:rPr>
                <a:t>test </a:t>
              </a:r>
              <a:r>
                <a:rPr lang="en-US" altLang="zh-CN" sz="1400" i="1" kern="100" dirty="0">
                  <a:solidFill>
                    <a:schemeClr val="bg1"/>
                  </a:solidFill>
                  <a:effectLst/>
                  <a:latin typeface="Calibri" panose="020F0502020204030204" pitchFamily="34" charset="0"/>
                  <a:ea typeface="宋体" panose="02010600030101010101" pitchFamily="2" charset="-122"/>
                  <a:cs typeface="Times New Roman" panose="02020603050405020304" pitchFamily="18" charset="0"/>
                </a:rPr>
                <a:t>L</a:t>
              </a:r>
              <a:r>
                <a:rPr lang="en-US" altLang="zh-CN" sz="1400" kern="100" baseline="-25000" dirty="0">
                  <a:solidFill>
                    <a:schemeClr val="bg1"/>
                  </a:solidFill>
                  <a:effectLst/>
                  <a:latin typeface="Calibri" panose="020F0502020204030204" pitchFamily="34" charset="0"/>
                  <a:ea typeface="宋体" panose="02010600030101010101" pitchFamily="2" charset="-122"/>
                  <a:cs typeface="Times New Roman" panose="02020603050405020304" pitchFamily="18" charset="0"/>
                </a:rPr>
                <a:t>med cru</a:t>
              </a:r>
              <a:endParaRPr lang="zh-CN" altLang="en-US" sz="1100" b="1" i="1" dirty="0">
                <a:solidFill>
                  <a:schemeClr val="bg1"/>
                </a:solidFill>
              </a:endParaRPr>
            </a:p>
          </p:txBody>
        </p:sp>
        <p:sp>
          <p:nvSpPr>
            <p:cNvPr id="14" name="文本框 13">
              <a:extLst>
                <a:ext uri="{FF2B5EF4-FFF2-40B4-BE49-F238E27FC236}">
                  <a16:creationId xmlns:a16="http://schemas.microsoft.com/office/drawing/2014/main" id="{BEB5A9F4-630D-12C6-9C4D-3EC3E5187C7D}"/>
                </a:ext>
              </a:extLst>
            </p:cNvPr>
            <p:cNvSpPr txBox="1"/>
            <p:nvPr/>
          </p:nvSpPr>
          <p:spPr>
            <a:xfrm>
              <a:off x="1547664" y="1131590"/>
              <a:ext cx="6624736" cy="830997"/>
            </a:xfrm>
            <a:prstGeom prst="rect">
              <a:avLst/>
            </a:prstGeom>
            <a:noFill/>
            <a:ln>
              <a:solidFill>
                <a:srgbClr val="4F81BD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altLang="zh-CN" sz="1600" i="1" kern="100" dirty="0" err="1">
                  <a:effectLst/>
                  <a:latin typeface="Calibri" panose="020F0502020204030204" pitchFamily="34" charset="0"/>
                  <a:ea typeface="宋体" panose="02010600030101010101" pitchFamily="2" charset="-122"/>
                  <a:cs typeface="Times New Roman" panose="02020603050405020304" pitchFamily="18" charset="0"/>
                </a:rPr>
                <a:t>v</a:t>
              </a:r>
              <a:r>
                <a:rPr lang="en-US" altLang="zh-CN" sz="1600" kern="100" baseline="-25000" dirty="0" err="1">
                  <a:effectLst/>
                  <a:latin typeface="Calibri" panose="020F0502020204030204" pitchFamily="34" charset="0"/>
                  <a:ea typeface="宋体" panose="02010600030101010101" pitchFamily="2" charset="-122"/>
                  <a:cs typeface="Times New Roman" panose="02020603050405020304" pitchFamily="18" charset="0"/>
                </a:rPr>
                <a:t>test</a:t>
              </a:r>
              <a:r>
                <a:rPr lang="en-US" altLang="zh-CN" sz="1600" kern="100" dirty="0">
                  <a:effectLst/>
                  <a:latin typeface="Calibri" panose="020F0502020204030204" pitchFamily="34" charset="0"/>
                  <a:ea typeface="宋体" panose="02010600030101010101" pitchFamily="2" charset="-122"/>
                  <a:cs typeface="Times New Roman" panose="02020603050405020304" pitchFamily="18" charset="0"/>
                </a:rPr>
                <a:t>: 50 km/h </a:t>
              </a:r>
              <a:r>
                <a:rPr lang="zh-CN" altLang="zh-CN" sz="1600" kern="100" dirty="0">
                  <a:effectLst/>
                  <a:latin typeface="Calibri" panose="020F0502020204030204" pitchFamily="34" charset="0"/>
                  <a:ea typeface="宋体" panose="02010600030101010101" pitchFamily="2" charset="-122"/>
                  <a:cs typeface="Times New Roman" panose="02020603050405020304" pitchFamily="18" charset="0"/>
                </a:rPr>
                <a:t>±</a:t>
              </a:r>
              <a:r>
                <a:rPr lang="en-US" altLang="zh-CN" sz="1600" kern="100" dirty="0">
                  <a:effectLst/>
                  <a:latin typeface="Calibri" panose="020F0502020204030204" pitchFamily="34" charset="0"/>
                  <a:ea typeface="宋体" panose="02010600030101010101" pitchFamily="2" charset="-122"/>
                  <a:cs typeface="Times New Roman" panose="02020603050405020304" pitchFamily="18" charset="0"/>
                </a:rPr>
                <a:t>2km/h, </a:t>
              </a:r>
              <a:r>
                <a:rPr lang="en-US" altLang="zh-CN" sz="1600" i="1" kern="100" dirty="0" err="1">
                  <a:effectLst/>
                  <a:latin typeface="Calibri" panose="020F0502020204030204" pitchFamily="34" charset="0"/>
                  <a:ea typeface="宋体" panose="02010600030101010101" pitchFamily="2" charset="-122"/>
                  <a:cs typeface="Times New Roman" panose="02020603050405020304" pitchFamily="18" charset="0"/>
                </a:rPr>
                <a:t>n</a:t>
              </a:r>
              <a:r>
                <a:rPr lang="en-US" altLang="zh-CN" sz="1600" kern="100" baseline="-25000" dirty="0" err="1">
                  <a:effectLst/>
                  <a:latin typeface="Calibri" panose="020F0502020204030204" pitchFamily="34" charset="0"/>
                  <a:ea typeface="宋体" panose="02010600030101010101" pitchFamily="2" charset="-122"/>
                  <a:cs typeface="Times New Roman" panose="02020603050405020304" pitchFamily="18" charset="0"/>
                </a:rPr>
                <a:t>test</a:t>
              </a:r>
              <a:r>
                <a:rPr lang="zh-CN" altLang="en-US" sz="1600" kern="100" dirty="0">
                  <a:cs typeface="Times New Roman" panose="02020603050405020304" pitchFamily="18" charset="0"/>
                </a:rPr>
                <a:t>≤</a:t>
              </a:r>
              <a:r>
                <a:rPr lang="en-US" altLang="zh-CN" sz="1600" kern="100" dirty="0">
                  <a:effectLst/>
                  <a:latin typeface="Calibri" panose="020F0502020204030204" pitchFamily="34" charset="0"/>
                  <a:ea typeface="宋体" panose="02010600030101010101" pitchFamily="2" charset="-122"/>
                  <a:cs typeface="Times New Roman" panose="02020603050405020304" pitchFamily="18" charset="0"/>
                </a:rPr>
                <a:t>80</a:t>
              </a:r>
              <a:r>
                <a:rPr lang="zh-CN" altLang="zh-CN" sz="1600" kern="100" dirty="0">
                  <a:effectLst/>
                  <a:latin typeface="Calibri" panose="020F0502020204030204" pitchFamily="34" charset="0"/>
                  <a:ea typeface="宋体" panose="02010600030101010101" pitchFamily="2" charset="-122"/>
                  <a:cs typeface="Times New Roman" panose="02020603050405020304" pitchFamily="18" charset="0"/>
                </a:rPr>
                <a:t>％</a:t>
              </a:r>
              <a:r>
                <a:rPr lang="en-US" altLang="zh-CN" sz="1600" i="1" kern="100" dirty="0">
                  <a:effectLst/>
                  <a:latin typeface="Calibri" panose="020F0502020204030204" pitchFamily="34" charset="0"/>
                  <a:ea typeface="宋体" panose="02010600030101010101" pitchFamily="2" charset="-122"/>
                  <a:cs typeface="Times New Roman" panose="02020603050405020304" pitchFamily="18" charset="0"/>
                </a:rPr>
                <a:t>S*</a:t>
              </a:r>
            </a:p>
            <a:p>
              <a:r>
                <a:rPr lang="en-US" altLang="zh-CN" sz="1600" dirty="0">
                  <a:solidFill>
                    <a:srgbClr val="FF0000"/>
                  </a:solidFill>
                </a:rPr>
                <a:t>Gear</a:t>
              </a:r>
              <a:r>
                <a:rPr lang="en-US" altLang="zh-CN" sz="1600" dirty="0"/>
                <a:t> selection (if possible): can be accelerated steadily, within the </a:t>
              </a:r>
              <a:r>
                <a:rPr lang="en-US" altLang="zh-CN" sz="1600" i="1" kern="100" dirty="0" err="1">
                  <a:solidFill>
                    <a:srgbClr val="FF0000"/>
                  </a:solidFill>
                  <a:effectLst/>
                  <a:latin typeface="Calibri" panose="020F0502020204030204" pitchFamily="34" charset="0"/>
                  <a:ea typeface="宋体" panose="02010600030101010101" pitchFamily="2" charset="-122"/>
                  <a:cs typeface="Times New Roman" panose="02020603050405020304" pitchFamily="18" charset="0"/>
                </a:rPr>
                <a:t>v</a:t>
              </a:r>
              <a:r>
                <a:rPr lang="en-US" altLang="zh-CN" sz="1600" kern="100" baseline="-25000" dirty="0" err="1">
                  <a:solidFill>
                    <a:srgbClr val="FF0000"/>
                  </a:solidFill>
                  <a:effectLst/>
                  <a:latin typeface="Calibri" panose="020F0502020204030204" pitchFamily="34" charset="0"/>
                  <a:ea typeface="宋体" panose="02010600030101010101" pitchFamily="2" charset="-122"/>
                  <a:cs typeface="Times New Roman" panose="02020603050405020304" pitchFamily="18" charset="0"/>
                </a:rPr>
                <a:t>test</a:t>
              </a:r>
              <a:r>
                <a:rPr lang="en-US" altLang="zh-CN" sz="1600" dirty="0"/>
                <a:t> range and </a:t>
              </a:r>
              <a:r>
                <a:rPr lang="en-US" altLang="zh-CN" sz="1600" i="1" kern="100" dirty="0" err="1">
                  <a:solidFill>
                    <a:srgbClr val="FF0000"/>
                  </a:solidFill>
                  <a:effectLst/>
                  <a:latin typeface="Calibri" panose="020F0502020204030204" pitchFamily="34" charset="0"/>
                  <a:ea typeface="宋体" panose="02010600030101010101" pitchFamily="2" charset="-122"/>
                  <a:cs typeface="Times New Roman" panose="02020603050405020304" pitchFamily="18" charset="0"/>
                </a:rPr>
                <a:t>n</a:t>
              </a:r>
              <a:r>
                <a:rPr lang="en-US" altLang="zh-CN" sz="1600" kern="100" baseline="-25000" dirty="0" err="1">
                  <a:solidFill>
                    <a:srgbClr val="FF0000"/>
                  </a:solidFill>
                  <a:effectLst/>
                  <a:latin typeface="Calibri" panose="020F0502020204030204" pitchFamily="34" charset="0"/>
                  <a:ea typeface="宋体" panose="02010600030101010101" pitchFamily="2" charset="-122"/>
                  <a:cs typeface="Times New Roman" panose="02020603050405020304" pitchFamily="18" charset="0"/>
                </a:rPr>
                <a:t>test</a:t>
              </a:r>
              <a:r>
                <a:rPr lang="en-US" altLang="zh-CN" sz="1600" dirty="0"/>
                <a:t> range, </a:t>
              </a:r>
              <a:r>
                <a:rPr lang="en-US" altLang="zh-CN" sz="1600" kern="100" dirty="0">
                  <a:solidFill>
                    <a:srgbClr val="FF0000"/>
                  </a:solidFill>
                  <a:cs typeface="Times New Roman" panose="02020603050405020304" pitchFamily="18" charset="0"/>
                </a:rPr>
                <a:t>Gear</a:t>
              </a:r>
              <a:r>
                <a:rPr lang="en-US" altLang="zh-CN" sz="1600" kern="100" dirty="0">
                  <a:cs typeface="Times New Roman" panose="02020603050405020304" pitchFamily="18" charset="0"/>
                </a:rPr>
                <a:t> as </a:t>
              </a:r>
              <a:r>
                <a:rPr lang="en-US" altLang="zh-CN" sz="1600" kern="100" dirty="0">
                  <a:effectLst/>
                  <a:latin typeface="Calibri" panose="020F0502020204030204" pitchFamily="34" charset="0"/>
                  <a:ea typeface="宋体" panose="02010600030101010101" pitchFamily="2" charset="-122"/>
                  <a:cs typeface="Times New Roman" panose="02020603050405020304" pitchFamily="18" charset="0"/>
                </a:rPr>
                <a:t>high as possible.</a:t>
              </a:r>
              <a:endParaRPr lang="zh-CN" altLang="en-US" sz="1600" dirty="0"/>
            </a:p>
          </p:txBody>
        </p:sp>
      </p:grpSp>
      <p:sp>
        <p:nvSpPr>
          <p:cNvPr id="15" name="矩形 14">
            <a:extLst>
              <a:ext uri="{FF2B5EF4-FFF2-40B4-BE49-F238E27FC236}">
                <a16:creationId xmlns:a16="http://schemas.microsoft.com/office/drawing/2014/main" id="{D62AC8A3-55EB-D45E-B5C1-499EBFBDBC5E}"/>
              </a:ext>
            </a:extLst>
          </p:cNvPr>
          <p:cNvSpPr/>
          <p:nvPr/>
        </p:nvSpPr>
        <p:spPr>
          <a:xfrm>
            <a:off x="667602" y="3900993"/>
            <a:ext cx="1152128" cy="83099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16" name="组合 15">
            <a:extLst>
              <a:ext uri="{FF2B5EF4-FFF2-40B4-BE49-F238E27FC236}">
                <a16:creationId xmlns:a16="http://schemas.microsoft.com/office/drawing/2014/main" id="{FC114307-C9D3-63B5-0A55-A8199AE19CC5}"/>
              </a:ext>
            </a:extLst>
          </p:cNvPr>
          <p:cNvGrpSpPr/>
          <p:nvPr/>
        </p:nvGrpSpPr>
        <p:grpSpPr>
          <a:xfrm>
            <a:off x="667602" y="3900993"/>
            <a:ext cx="7776864" cy="830997"/>
            <a:chOff x="395536" y="1131590"/>
            <a:chExt cx="7776864" cy="830997"/>
          </a:xfrm>
        </p:grpSpPr>
        <p:sp>
          <p:nvSpPr>
            <p:cNvPr id="17" name="文本框 16">
              <a:extLst>
                <a:ext uri="{FF2B5EF4-FFF2-40B4-BE49-F238E27FC236}">
                  <a16:creationId xmlns:a16="http://schemas.microsoft.com/office/drawing/2014/main" id="{7300E38F-AE7F-0A6C-D54C-14DF47E1B8C8}"/>
                </a:ext>
              </a:extLst>
            </p:cNvPr>
            <p:cNvSpPr txBox="1"/>
            <p:nvPr/>
          </p:nvSpPr>
          <p:spPr>
            <a:xfrm>
              <a:off x="395536" y="1131590"/>
              <a:ext cx="1152128" cy="738664"/>
            </a:xfrm>
            <a:prstGeom prst="rect">
              <a:avLst/>
            </a:prstGeom>
            <a:solidFill>
              <a:srgbClr val="4F81BD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400" b="1" dirty="0">
                  <a:solidFill>
                    <a:schemeClr val="bg1"/>
                  </a:solidFill>
                </a:rPr>
                <a:t>High-Speed Cruise</a:t>
              </a:r>
            </a:p>
            <a:p>
              <a:pPr algn="ctr"/>
              <a:r>
                <a:rPr lang="en-US" altLang="zh-CN" sz="1400" b="1" dirty="0">
                  <a:solidFill>
                    <a:schemeClr val="bg1"/>
                  </a:solidFill>
                </a:rPr>
                <a:t>test </a:t>
              </a:r>
              <a:r>
                <a:rPr lang="en-US" altLang="zh-CN" sz="1400" i="1" kern="100" dirty="0">
                  <a:solidFill>
                    <a:schemeClr val="bg1"/>
                  </a:solidFill>
                  <a:effectLst/>
                  <a:latin typeface="Calibri" panose="020F0502020204030204" pitchFamily="34" charset="0"/>
                  <a:ea typeface="宋体" panose="02010600030101010101" pitchFamily="2" charset="-122"/>
                  <a:cs typeface="Times New Roman" panose="02020603050405020304" pitchFamily="18" charset="0"/>
                </a:rPr>
                <a:t>L</a:t>
              </a:r>
              <a:r>
                <a:rPr lang="en-US" altLang="zh-CN" sz="1400" kern="100" baseline="-25000" dirty="0">
                  <a:solidFill>
                    <a:schemeClr val="bg1"/>
                  </a:solidFill>
                  <a:effectLst/>
                  <a:latin typeface="Calibri" panose="020F0502020204030204" pitchFamily="34" charset="0"/>
                  <a:ea typeface="宋体" panose="02010600030101010101" pitchFamily="2" charset="-122"/>
                  <a:cs typeface="Times New Roman" panose="02020603050405020304" pitchFamily="18" charset="0"/>
                </a:rPr>
                <a:t>high cru</a:t>
              </a:r>
              <a:endParaRPr lang="zh-CN" altLang="en-US" sz="1100" b="1" i="1" dirty="0">
                <a:solidFill>
                  <a:schemeClr val="bg1"/>
                </a:solidFill>
              </a:endParaRPr>
            </a:p>
          </p:txBody>
        </p:sp>
        <p:sp>
          <p:nvSpPr>
            <p:cNvPr id="18" name="文本框 17">
              <a:extLst>
                <a:ext uri="{FF2B5EF4-FFF2-40B4-BE49-F238E27FC236}">
                  <a16:creationId xmlns:a16="http://schemas.microsoft.com/office/drawing/2014/main" id="{2E50F0CA-39A5-684D-68E3-DAB4E5206F28}"/>
                </a:ext>
              </a:extLst>
            </p:cNvPr>
            <p:cNvSpPr txBox="1"/>
            <p:nvPr/>
          </p:nvSpPr>
          <p:spPr>
            <a:xfrm>
              <a:off x="1547664" y="1131590"/>
              <a:ext cx="6624736" cy="830997"/>
            </a:xfrm>
            <a:prstGeom prst="rect">
              <a:avLst/>
            </a:prstGeom>
            <a:noFill/>
            <a:ln>
              <a:solidFill>
                <a:srgbClr val="4F81BD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altLang="zh-CN" sz="1600" i="1" kern="100" dirty="0">
                  <a:effectLst/>
                  <a:latin typeface="Calibri" panose="020F0502020204030204" pitchFamily="34" charset="0"/>
                  <a:ea typeface="宋体" panose="02010600030101010101" pitchFamily="2" charset="-122"/>
                  <a:cs typeface="Times New Roman" panose="02020603050405020304" pitchFamily="18" charset="0"/>
                </a:rPr>
                <a:t>V</a:t>
              </a:r>
              <a:r>
                <a:rPr lang="en-US" altLang="zh-CN" sz="1600" kern="100" baseline="-25000" dirty="0">
                  <a:effectLst/>
                  <a:latin typeface="Calibri" panose="020F0502020204030204" pitchFamily="34" charset="0"/>
                  <a:ea typeface="宋体" panose="02010600030101010101" pitchFamily="2" charset="-122"/>
                  <a:cs typeface="Times New Roman" panose="02020603050405020304" pitchFamily="18" charset="0"/>
                </a:rPr>
                <a:t>test</a:t>
              </a:r>
              <a:r>
                <a:rPr lang="en-US" altLang="zh-CN" sz="1600" kern="100" dirty="0">
                  <a:effectLst/>
                  <a:latin typeface="Calibri" panose="020F0502020204030204" pitchFamily="34" charset="0"/>
                  <a:ea typeface="宋体" panose="02010600030101010101" pitchFamily="2" charset="-122"/>
                  <a:cs typeface="Times New Roman" panose="02020603050405020304" pitchFamily="18" charset="0"/>
                </a:rPr>
                <a:t>: 80 km/h </a:t>
              </a:r>
              <a:r>
                <a:rPr lang="zh-CN" altLang="zh-CN" sz="1600" kern="100" dirty="0">
                  <a:effectLst/>
                  <a:latin typeface="Calibri" panose="020F0502020204030204" pitchFamily="34" charset="0"/>
                  <a:ea typeface="宋体" panose="02010600030101010101" pitchFamily="2" charset="-122"/>
                  <a:cs typeface="Times New Roman" panose="02020603050405020304" pitchFamily="18" charset="0"/>
                </a:rPr>
                <a:t>±</a:t>
              </a:r>
              <a:r>
                <a:rPr lang="en-US" altLang="zh-CN" sz="1600" kern="100" dirty="0">
                  <a:effectLst/>
                  <a:latin typeface="Calibri" panose="020F0502020204030204" pitchFamily="34" charset="0"/>
                  <a:ea typeface="宋体" panose="02010600030101010101" pitchFamily="2" charset="-122"/>
                  <a:cs typeface="Times New Roman" panose="02020603050405020304" pitchFamily="18" charset="0"/>
                </a:rPr>
                <a:t>2km/h, </a:t>
              </a:r>
              <a:r>
                <a:rPr lang="en-US" altLang="zh-CN" sz="1600" i="1" kern="100" dirty="0" err="1">
                  <a:effectLst/>
                  <a:latin typeface="Calibri" panose="020F0502020204030204" pitchFamily="34" charset="0"/>
                  <a:ea typeface="宋体" panose="02010600030101010101" pitchFamily="2" charset="-122"/>
                  <a:cs typeface="Times New Roman" panose="02020603050405020304" pitchFamily="18" charset="0"/>
                </a:rPr>
                <a:t>n</a:t>
              </a:r>
              <a:r>
                <a:rPr lang="en-US" altLang="zh-CN" sz="1600" kern="100" baseline="-25000" dirty="0" err="1">
                  <a:effectLst/>
                  <a:latin typeface="Calibri" panose="020F0502020204030204" pitchFamily="34" charset="0"/>
                  <a:ea typeface="宋体" panose="02010600030101010101" pitchFamily="2" charset="-122"/>
                  <a:cs typeface="Times New Roman" panose="02020603050405020304" pitchFamily="18" charset="0"/>
                </a:rPr>
                <a:t>test</a:t>
              </a:r>
              <a:r>
                <a:rPr lang="zh-CN" altLang="en-US" sz="1600" kern="100" dirty="0">
                  <a:cs typeface="Times New Roman" panose="02020603050405020304" pitchFamily="18" charset="0"/>
                </a:rPr>
                <a:t>≤</a:t>
              </a:r>
              <a:r>
                <a:rPr lang="en-US" altLang="zh-CN" sz="1600" kern="100" dirty="0">
                  <a:effectLst/>
                  <a:latin typeface="Calibri" panose="020F0502020204030204" pitchFamily="34" charset="0"/>
                  <a:ea typeface="宋体" panose="02010600030101010101" pitchFamily="2" charset="-122"/>
                  <a:cs typeface="Times New Roman" panose="02020603050405020304" pitchFamily="18" charset="0"/>
                </a:rPr>
                <a:t>80</a:t>
              </a:r>
              <a:r>
                <a:rPr lang="zh-CN" altLang="zh-CN" sz="1600" kern="100" dirty="0">
                  <a:effectLst/>
                  <a:latin typeface="Calibri" panose="020F0502020204030204" pitchFamily="34" charset="0"/>
                  <a:ea typeface="宋体" panose="02010600030101010101" pitchFamily="2" charset="-122"/>
                  <a:cs typeface="Times New Roman" panose="02020603050405020304" pitchFamily="18" charset="0"/>
                </a:rPr>
                <a:t>％</a:t>
              </a:r>
              <a:r>
                <a:rPr lang="en-US" altLang="zh-CN" sz="1600" i="1" kern="100" dirty="0">
                  <a:effectLst/>
                  <a:latin typeface="Calibri" panose="020F0502020204030204" pitchFamily="34" charset="0"/>
                  <a:ea typeface="宋体" panose="02010600030101010101" pitchFamily="2" charset="-122"/>
                  <a:cs typeface="Times New Roman" panose="02020603050405020304" pitchFamily="18" charset="0"/>
                </a:rPr>
                <a:t>S*</a:t>
              </a:r>
            </a:p>
            <a:p>
              <a:r>
                <a:rPr lang="en-US" altLang="zh-CN" sz="1600" dirty="0"/>
                <a:t>Gear selection (if possible): can be accelerated steadily, within the </a:t>
              </a:r>
              <a:r>
                <a:rPr lang="en-US" altLang="zh-CN" sz="1600" i="1" kern="100" dirty="0" err="1">
                  <a:solidFill>
                    <a:srgbClr val="FF0000"/>
                  </a:solidFill>
                  <a:effectLst/>
                  <a:latin typeface="Calibri" panose="020F0502020204030204" pitchFamily="34" charset="0"/>
                  <a:ea typeface="宋体" panose="02010600030101010101" pitchFamily="2" charset="-122"/>
                  <a:cs typeface="Times New Roman" panose="02020603050405020304" pitchFamily="18" charset="0"/>
                </a:rPr>
                <a:t>v</a:t>
              </a:r>
              <a:r>
                <a:rPr lang="en-US" altLang="zh-CN" sz="1600" kern="100" baseline="-25000" dirty="0" err="1">
                  <a:solidFill>
                    <a:srgbClr val="FF0000"/>
                  </a:solidFill>
                  <a:effectLst/>
                  <a:latin typeface="Calibri" panose="020F0502020204030204" pitchFamily="34" charset="0"/>
                  <a:ea typeface="宋体" panose="02010600030101010101" pitchFamily="2" charset="-122"/>
                  <a:cs typeface="Times New Roman" panose="02020603050405020304" pitchFamily="18" charset="0"/>
                </a:rPr>
                <a:t>test</a:t>
              </a:r>
              <a:r>
                <a:rPr lang="en-US" altLang="zh-CN" sz="1600" dirty="0"/>
                <a:t> range and </a:t>
              </a:r>
              <a:r>
                <a:rPr lang="en-US" altLang="zh-CN" sz="1600" i="1" kern="100" dirty="0" err="1">
                  <a:solidFill>
                    <a:srgbClr val="FF0000"/>
                  </a:solidFill>
                  <a:effectLst/>
                  <a:latin typeface="Calibri" panose="020F0502020204030204" pitchFamily="34" charset="0"/>
                  <a:ea typeface="宋体" panose="02010600030101010101" pitchFamily="2" charset="-122"/>
                  <a:cs typeface="Times New Roman" panose="02020603050405020304" pitchFamily="18" charset="0"/>
                </a:rPr>
                <a:t>n</a:t>
              </a:r>
              <a:r>
                <a:rPr lang="en-US" altLang="zh-CN" sz="1600" kern="100" baseline="-25000" dirty="0" err="1">
                  <a:solidFill>
                    <a:srgbClr val="FF0000"/>
                  </a:solidFill>
                  <a:effectLst/>
                  <a:latin typeface="Calibri" panose="020F0502020204030204" pitchFamily="34" charset="0"/>
                  <a:ea typeface="宋体" panose="02010600030101010101" pitchFamily="2" charset="-122"/>
                  <a:cs typeface="Times New Roman" panose="02020603050405020304" pitchFamily="18" charset="0"/>
                </a:rPr>
                <a:t>test</a:t>
              </a:r>
              <a:r>
                <a:rPr lang="en-US" altLang="zh-CN" sz="1600" dirty="0"/>
                <a:t> range, </a:t>
              </a:r>
              <a:r>
                <a:rPr lang="en-US" altLang="zh-CN" sz="1600" kern="100" dirty="0">
                  <a:solidFill>
                    <a:srgbClr val="FF0000"/>
                  </a:solidFill>
                  <a:cs typeface="Times New Roman" panose="02020603050405020304" pitchFamily="18" charset="0"/>
                </a:rPr>
                <a:t>Gear</a:t>
              </a:r>
              <a:r>
                <a:rPr lang="en-US" altLang="zh-CN" sz="1600" kern="100" dirty="0">
                  <a:cs typeface="Times New Roman" panose="02020603050405020304" pitchFamily="18" charset="0"/>
                </a:rPr>
                <a:t> as </a:t>
              </a:r>
              <a:r>
                <a:rPr lang="en-US" altLang="zh-CN" sz="1600" kern="100" dirty="0">
                  <a:effectLst/>
                  <a:latin typeface="Calibri" panose="020F0502020204030204" pitchFamily="34" charset="0"/>
                  <a:ea typeface="宋体" panose="02010600030101010101" pitchFamily="2" charset="-122"/>
                  <a:cs typeface="Times New Roman" panose="02020603050405020304" pitchFamily="18" charset="0"/>
                </a:rPr>
                <a:t>high as possible.</a:t>
              </a:r>
              <a:endParaRPr lang="zh-CN" altLang="en-US" sz="1600" dirty="0"/>
            </a:p>
          </p:txBody>
        </p:sp>
      </p:grpSp>
      <p:sp>
        <p:nvSpPr>
          <p:cNvPr id="19" name="文本框 18">
            <a:extLst>
              <a:ext uri="{FF2B5EF4-FFF2-40B4-BE49-F238E27FC236}">
                <a16:creationId xmlns:a16="http://schemas.microsoft.com/office/drawing/2014/main" id="{7E1A0580-A6B0-A84A-8D09-BBE42F5E952F}"/>
              </a:ext>
            </a:extLst>
          </p:cNvPr>
          <p:cNvSpPr txBox="1"/>
          <p:nvPr/>
        </p:nvSpPr>
        <p:spPr>
          <a:xfrm>
            <a:off x="667602" y="4733151"/>
            <a:ext cx="779283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100" dirty="0"/>
              <a:t>* If it is limited by the maximum speed, acceleration performance of the test vehicle and measurement site, the test target speed can be adjusted appropriately and noted in the test report.</a:t>
            </a:r>
            <a:endParaRPr lang="zh-CN" altLang="en-US" sz="1100" dirty="0"/>
          </a:p>
        </p:txBody>
      </p:sp>
      <p:sp>
        <p:nvSpPr>
          <p:cNvPr id="20" name="Rectangle 6">
            <a:extLst>
              <a:ext uri="{FF2B5EF4-FFF2-40B4-BE49-F238E27FC236}">
                <a16:creationId xmlns:a16="http://schemas.microsoft.com/office/drawing/2014/main" id="{EDD87E64-7698-0402-183D-1385D0D22103}"/>
              </a:ext>
            </a:extLst>
          </p:cNvPr>
          <p:cNvSpPr txBox="1"/>
          <p:nvPr/>
        </p:nvSpPr>
        <p:spPr>
          <a:xfrm>
            <a:off x="8791575" y="4894263"/>
            <a:ext cx="344488" cy="242887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algn="r"/>
            <a:fld id="{9A0DB2DC-4C9A-4742-B13C-FB6460FD3503}" type="slidenum">
              <a:rPr lang="en-US" altLang="zh-CN" sz="1200" dirty="0">
                <a:solidFill>
                  <a:srgbClr val="898989"/>
                </a:solidFill>
                <a:latin typeface="Calibri" panose="020F0502020204030204" pitchFamily="34" charset="0"/>
                <a:ea typeface="宋体" panose="02010600030101010101" pitchFamily="2" charset="-122"/>
              </a:rPr>
              <a:t>7</a:t>
            </a:fld>
            <a:endParaRPr lang="en-US" altLang="zh-CN" sz="1200" dirty="0">
              <a:solidFill>
                <a:srgbClr val="898989"/>
              </a:solidFill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379964698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296598" y="177611"/>
            <a:ext cx="8235842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buClrTx/>
              <a:buSzTx/>
              <a:buFontTx/>
            </a:pPr>
            <a:r>
              <a:rPr lang="en-US" altLang="zh-CN" sz="2400" b="1" dirty="0">
                <a:solidFill>
                  <a:srgbClr val="36376F"/>
                </a:solidFill>
                <a:sym typeface="+mn-ea"/>
              </a:rPr>
              <a:t>GB/T “Measurement Methods for Noise Emitted by Heavy-duty Vehicles in Multiple Driving Mode Conditions”</a:t>
            </a:r>
            <a:endParaRPr lang="en-US" altLang="zh-CN" sz="2100" b="1" dirty="0">
              <a:solidFill>
                <a:srgbClr val="36376F"/>
              </a:solidFill>
            </a:endParaRPr>
          </a:p>
        </p:txBody>
      </p:sp>
      <p:graphicFrame>
        <p:nvGraphicFramePr>
          <p:cNvPr id="20" name="表格 19">
            <a:extLst>
              <a:ext uri="{FF2B5EF4-FFF2-40B4-BE49-F238E27FC236}">
                <a16:creationId xmlns:a16="http://schemas.microsoft.com/office/drawing/2014/main" id="{1A4E60F1-9EB0-19EB-4E43-0082708BDAC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8897137"/>
              </p:ext>
            </p:extLst>
          </p:nvPr>
        </p:nvGraphicFramePr>
        <p:xfrm>
          <a:off x="467544" y="1008608"/>
          <a:ext cx="8294386" cy="381390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13363">
                  <a:extLst>
                    <a:ext uri="{9D8B030D-6E8A-4147-A177-3AD203B41FA5}">
                      <a16:colId xmlns:a16="http://schemas.microsoft.com/office/drawing/2014/main" val="895687372"/>
                    </a:ext>
                  </a:extLst>
                </a:gridCol>
                <a:gridCol w="813363">
                  <a:extLst>
                    <a:ext uri="{9D8B030D-6E8A-4147-A177-3AD203B41FA5}">
                      <a16:colId xmlns:a16="http://schemas.microsoft.com/office/drawing/2014/main" val="869451282"/>
                    </a:ext>
                  </a:extLst>
                </a:gridCol>
                <a:gridCol w="1397610">
                  <a:extLst>
                    <a:ext uri="{9D8B030D-6E8A-4147-A177-3AD203B41FA5}">
                      <a16:colId xmlns:a16="http://schemas.microsoft.com/office/drawing/2014/main" val="2391852924"/>
                    </a:ext>
                  </a:extLst>
                </a:gridCol>
                <a:gridCol w="1936220">
                  <a:extLst>
                    <a:ext uri="{9D8B030D-6E8A-4147-A177-3AD203B41FA5}">
                      <a16:colId xmlns:a16="http://schemas.microsoft.com/office/drawing/2014/main" val="3638103851"/>
                    </a:ext>
                  </a:extLst>
                </a:gridCol>
                <a:gridCol w="1666915">
                  <a:extLst>
                    <a:ext uri="{9D8B030D-6E8A-4147-A177-3AD203B41FA5}">
                      <a16:colId xmlns:a16="http://schemas.microsoft.com/office/drawing/2014/main" val="1082956436"/>
                    </a:ext>
                  </a:extLst>
                </a:gridCol>
                <a:gridCol w="1666915">
                  <a:extLst>
                    <a:ext uri="{9D8B030D-6E8A-4147-A177-3AD203B41FA5}">
                      <a16:colId xmlns:a16="http://schemas.microsoft.com/office/drawing/2014/main" val="2727122514"/>
                    </a:ext>
                  </a:extLst>
                </a:gridCol>
              </a:tblGrid>
              <a:tr h="366612">
                <a:tc rowSpan="2" gridSpan="2"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en-US" altLang="zh-CN" sz="1200" b="1" kern="100" dirty="0">
                          <a:solidFill>
                            <a:schemeClr val="bg1"/>
                          </a:solidFill>
                          <a:effectLst/>
                        </a:rPr>
                        <a:t>Vehicle Type</a:t>
                      </a:r>
                      <a:endParaRPr lang="zh-CN" sz="1400" b="1" kern="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4636" marR="14636" marT="0" marB="0" anchor="ctr"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en-US" altLang="zh-CN" sz="1400" b="1" kern="100" dirty="0">
                          <a:solidFill>
                            <a:schemeClr val="bg1"/>
                          </a:solidFill>
                          <a:effectLst/>
                        </a:rPr>
                        <a:t>Weighting coefficient </a:t>
                      </a:r>
                      <a:r>
                        <a:rPr lang="en-US" sz="1400" b="1" kern="100" dirty="0">
                          <a:solidFill>
                            <a:schemeClr val="bg1"/>
                          </a:solidFill>
                          <a:effectLst/>
                        </a:rPr>
                        <a:t>k</a:t>
                      </a:r>
                      <a:r>
                        <a:rPr lang="en-US" sz="1400" b="1" kern="100" baseline="-25000" dirty="0">
                          <a:solidFill>
                            <a:schemeClr val="bg1"/>
                          </a:solidFill>
                          <a:effectLst/>
                        </a:rPr>
                        <a:t>i</a:t>
                      </a:r>
                      <a:r>
                        <a:rPr lang="en-US" altLang="zh-CN" sz="1600" b="1" kern="100" dirty="0">
                          <a:solidFill>
                            <a:schemeClr val="bg1"/>
                          </a:solidFill>
                          <a:effectLst/>
                        </a:rPr>
                        <a:t>*</a:t>
                      </a:r>
                      <a:endParaRPr lang="zh-CN" sz="1600" b="1" kern="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4636" marR="14636" marT="0" marB="0" anchor="ctr"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60104905"/>
                  </a:ext>
                </a:extLst>
              </a:tr>
              <a:tr h="893719">
                <a:tc gridSpan="2"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altLang="zh-CN" sz="1200" b="1" kern="100" dirty="0">
                          <a:solidFill>
                            <a:schemeClr val="bg1"/>
                          </a:solidFill>
                          <a:effectLst/>
                        </a:rPr>
                        <a:t>Starting weighting coefficient 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1" kern="100" dirty="0" err="1">
                          <a:solidFill>
                            <a:schemeClr val="bg1"/>
                          </a:solidFill>
                          <a:effectLst/>
                        </a:rPr>
                        <a:t>k</a:t>
                      </a:r>
                      <a:r>
                        <a:rPr lang="en-US" sz="1200" b="1" kern="100" baseline="-25000" dirty="0" err="1">
                          <a:solidFill>
                            <a:schemeClr val="bg1"/>
                          </a:solidFill>
                          <a:effectLst/>
                        </a:rPr>
                        <a:t>start</a:t>
                      </a:r>
                      <a:endParaRPr lang="zh-CN" sz="1400" b="1" kern="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4636" marR="14636" marT="0" marB="0" anchor="ctr"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altLang="zh-CN" sz="1200" b="1" kern="100" dirty="0">
                          <a:solidFill>
                            <a:schemeClr val="bg1"/>
                          </a:solidFill>
                          <a:effectLst/>
                        </a:rPr>
                        <a:t>Low speed acceleration weighting coefficient 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1" kern="100" dirty="0" err="1">
                          <a:solidFill>
                            <a:schemeClr val="bg1"/>
                          </a:solidFill>
                          <a:effectLst/>
                        </a:rPr>
                        <a:t>k</a:t>
                      </a:r>
                      <a:r>
                        <a:rPr lang="en-US" sz="1200" b="1" kern="100" baseline="-25000" dirty="0" err="1">
                          <a:solidFill>
                            <a:schemeClr val="bg1"/>
                          </a:solidFill>
                          <a:effectLst/>
                        </a:rPr>
                        <a:t>low</a:t>
                      </a:r>
                      <a:r>
                        <a:rPr lang="en-US" sz="1200" b="1" kern="100" baseline="-25000" dirty="0">
                          <a:solidFill>
                            <a:schemeClr val="bg1"/>
                          </a:solidFill>
                          <a:effectLst/>
                        </a:rPr>
                        <a:t> acc</a:t>
                      </a:r>
                      <a:endParaRPr lang="zh-CN" sz="1400" b="1" kern="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4636" marR="14636" marT="0" marB="0" anchor="ctr"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altLang="zh-CN" sz="1200" b="1" kern="100" dirty="0">
                          <a:solidFill>
                            <a:schemeClr val="bg1"/>
                          </a:solidFill>
                          <a:effectLst/>
                        </a:rPr>
                        <a:t>Mid-speed cruise weighting coefficient 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1" kern="100" dirty="0" err="1">
                          <a:solidFill>
                            <a:schemeClr val="bg1"/>
                          </a:solidFill>
                          <a:effectLst/>
                        </a:rPr>
                        <a:t>k</a:t>
                      </a:r>
                      <a:r>
                        <a:rPr lang="en-US" sz="1200" b="1" kern="100" baseline="-25000" dirty="0" err="1">
                          <a:solidFill>
                            <a:schemeClr val="bg1"/>
                          </a:solidFill>
                          <a:effectLst/>
                        </a:rPr>
                        <a:t>med</a:t>
                      </a:r>
                      <a:r>
                        <a:rPr lang="en-US" sz="1200" b="1" kern="100" baseline="-25000" dirty="0">
                          <a:solidFill>
                            <a:schemeClr val="bg1"/>
                          </a:solidFill>
                          <a:effectLst/>
                        </a:rPr>
                        <a:t> cru</a:t>
                      </a:r>
                      <a:endParaRPr lang="zh-CN" sz="1400" b="1" kern="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4636" marR="14636" marT="0" marB="0" anchor="ctr"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altLang="zh-CN" sz="1200" b="1" kern="100" dirty="0">
                          <a:solidFill>
                            <a:schemeClr val="bg1"/>
                          </a:solidFill>
                          <a:effectLst/>
                        </a:rPr>
                        <a:t>High-speed cruise weighting coefficient 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altLang="zh-CN" sz="1200" b="1" kern="100" dirty="0" err="1">
                          <a:solidFill>
                            <a:schemeClr val="bg1"/>
                          </a:solidFill>
                          <a:effectLst/>
                        </a:rPr>
                        <a:t>k</a:t>
                      </a:r>
                      <a:r>
                        <a:rPr lang="en-US" altLang="zh-CN" sz="1200" b="1" kern="100" baseline="-25000" dirty="0" err="1">
                          <a:solidFill>
                            <a:schemeClr val="bg1"/>
                          </a:solidFill>
                          <a:effectLst/>
                        </a:rPr>
                        <a:t>high</a:t>
                      </a:r>
                      <a:r>
                        <a:rPr lang="en-US" altLang="zh-CN" sz="1200" b="1" kern="100" baseline="-25000" dirty="0">
                          <a:solidFill>
                            <a:schemeClr val="bg1"/>
                          </a:solidFill>
                          <a:effectLst/>
                        </a:rPr>
                        <a:t> cru</a:t>
                      </a:r>
                      <a:endParaRPr lang="zh-CN" altLang="zh-CN" sz="1400" b="1" kern="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4636" marR="14636" marT="0" marB="0" anchor="ctr"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3734501"/>
                  </a:ext>
                </a:extLst>
              </a:tr>
              <a:tr h="343165"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CN" sz="1200" b="1" i="0" u="none" kern="1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Speed Range (km/h)</a:t>
                      </a:r>
                    </a:p>
                  </a:txBody>
                  <a:tcPr marL="14636" marR="14636" marT="0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en-US" altLang="zh-CN" sz="1400" b="1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0-10</a:t>
                      </a:r>
                      <a:endParaRPr lang="zh-CN" sz="1400" b="1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4636" marR="14636" marT="0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en-US" altLang="zh-CN" sz="1400" b="1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10-35</a:t>
                      </a:r>
                      <a:endParaRPr lang="zh-CN" sz="1400" b="1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4636" marR="14636" marT="0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en-US" altLang="zh-CN" sz="1400" b="1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35-60</a:t>
                      </a:r>
                      <a:endParaRPr lang="zh-CN" sz="1400" b="1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4636" marR="14636" marT="0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en-US" altLang="zh-CN" sz="1400" b="1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60+</a:t>
                      </a:r>
                      <a:endParaRPr lang="zh-CN" sz="1400" b="1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4636" marR="14636" marT="0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2109055"/>
                  </a:ext>
                </a:extLst>
              </a:tr>
              <a:tr h="343165"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CN" sz="1200" b="1" i="0" u="none" kern="1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Tractor</a:t>
                      </a:r>
                    </a:p>
                  </a:txBody>
                  <a:tcPr marL="14636" marR="14636" marT="0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en-US" sz="1200" b="1" kern="100" dirty="0">
                          <a:effectLst/>
                        </a:rPr>
                        <a:t>18.2%</a:t>
                      </a:r>
                      <a:endParaRPr lang="zh-CN" sz="1400" b="1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4636" marR="1463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en-US" sz="1200" b="1" kern="100" dirty="0">
                          <a:effectLst/>
                        </a:rPr>
                        <a:t>20.3%</a:t>
                      </a:r>
                      <a:endParaRPr lang="zh-CN" sz="1400" b="1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4636" marR="1463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en-US" sz="1200" b="1" kern="100" dirty="0">
                          <a:effectLst/>
                        </a:rPr>
                        <a:t>14.9%</a:t>
                      </a:r>
                      <a:endParaRPr lang="zh-CN" sz="1400" b="1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4636" marR="1463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en-US" sz="1200" b="1" kern="100" dirty="0">
                          <a:effectLst/>
                        </a:rPr>
                        <a:t>46.6</a:t>
                      </a:r>
                      <a:r>
                        <a:rPr lang="en-US" altLang="zh-CN" sz="1200" b="1" kern="100" dirty="0">
                          <a:effectLst/>
                        </a:rPr>
                        <a:t>%</a:t>
                      </a:r>
                      <a:endParaRPr lang="zh-CN" sz="1400" b="1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4636" marR="14636" marT="0" marB="0" anchor="ctr"/>
                </a:tc>
                <a:extLst>
                  <a:ext uri="{0D108BD9-81ED-4DB2-BD59-A6C34878D82A}">
                    <a16:rowId xmlns:a16="http://schemas.microsoft.com/office/drawing/2014/main" val="3916383313"/>
                  </a:ext>
                </a:extLst>
              </a:tr>
              <a:tr h="360040"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CN" sz="1200" b="1" i="0" u="none" kern="1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Dumper</a:t>
                      </a:r>
                    </a:p>
                  </a:txBody>
                  <a:tcPr marL="14636" marR="14636" marT="0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en-US" sz="1200" b="1" kern="100" dirty="0">
                          <a:effectLst/>
                        </a:rPr>
                        <a:t>36.2%</a:t>
                      </a:r>
                      <a:endParaRPr lang="zh-CN" sz="1400" b="1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4636" marR="1463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en-US" sz="1200" b="1" kern="100" dirty="0">
                          <a:effectLst/>
                        </a:rPr>
                        <a:t>34.6%</a:t>
                      </a:r>
                      <a:endParaRPr lang="zh-CN" sz="1400" b="1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4636" marR="1463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en-US" sz="1200" b="1" kern="100" dirty="0">
                          <a:effectLst/>
                        </a:rPr>
                        <a:t>29.2%</a:t>
                      </a:r>
                      <a:endParaRPr lang="zh-CN" sz="1400" b="1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4636" marR="1463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en-US" sz="1200" b="1" kern="100" dirty="0">
                          <a:effectLst/>
                        </a:rPr>
                        <a:t>--</a:t>
                      </a:r>
                      <a:endParaRPr lang="zh-CN" sz="1400" b="1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4636" marR="14636" marT="0" marB="0" anchor="ctr"/>
                </a:tc>
                <a:extLst>
                  <a:ext uri="{0D108BD9-81ED-4DB2-BD59-A6C34878D82A}">
                    <a16:rowId xmlns:a16="http://schemas.microsoft.com/office/drawing/2014/main" val="3299758246"/>
                  </a:ext>
                </a:extLst>
              </a:tr>
              <a:tr h="425101">
                <a:tc rowSpan="2">
                  <a:txBody>
                    <a:bodyPr/>
                    <a:lstStyle/>
                    <a:p>
                      <a:pPr algn="ctr"/>
                      <a:r>
                        <a:rPr lang="en-US" altLang="zh-CN" sz="1200" b="1" i="0" u="none" kern="1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Truck</a:t>
                      </a:r>
                    </a:p>
                  </a:txBody>
                  <a:tcPr marL="14636" marR="14636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zh-CN" altLang="en-US" sz="1200" b="1" i="0" u="none" kern="1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（</a:t>
                      </a:r>
                      <a:r>
                        <a:rPr lang="en-US" sz="1200" b="1" i="0" u="none" kern="1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GVW</a:t>
                      </a:r>
                      <a:r>
                        <a:rPr lang="zh-CN" altLang="en-US" sz="1200" b="1" i="0" u="none" kern="1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≤</a:t>
                      </a:r>
                      <a:r>
                        <a:rPr lang="en-US" sz="1200" b="1" i="0" u="none" kern="1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5 500 kg</a:t>
                      </a:r>
                      <a:r>
                        <a:rPr lang="zh-CN" altLang="en-US" sz="1200" b="1" i="0" u="none" kern="1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）</a:t>
                      </a:r>
                    </a:p>
                  </a:txBody>
                  <a:tcPr marL="14636" marR="1463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en-US" sz="1200" b="1" kern="100" dirty="0">
                          <a:effectLst/>
                        </a:rPr>
                        <a:t>26.3%</a:t>
                      </a:r>
                      <a:endParaRPr lang="zh-CN" sz="1400" b="1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4636" marR="1463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en-US" sz="1200" b="1" kern="100" dirty="0">
                          <a:effectLst/>
                        </a:rPr>
                        <a:t>29.7%</a:t>
                      </a:r>
                      <a:endParaRPr lang="zh-CN" sz="1400" b="1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4636" marR="1463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en-US" sz="1200" b="1" kern="100" dirty="0">
                          <a:effectLst/>
                        </a:rPr>
                        <a:t>23.3%</a:t>
                      </a:r>
                      <a:endParaRPr lang="zh-CN" sz="1400" b="1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4636" marR="1463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en-US" sz="1200" b="1" kern="100" dirty="0">
                          <a:effectLst/>
                        </a:rPr>
                        <a:t>20.7%</a:t>
                      </a:r>
                      <a:endParaRPr lang="zh-CN" sz="1400" b="1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4636" marR="14636" marT="0" marB="0" anchor="ctr"/>
                </a:tc>
                <a:extLst>
                  <a:ext uri="{0D108BD9-81ED-4DB2-BD59-A6C34878D82A}">
                    <a16:rowId xmlns:a16="http://schemas.microsoft.com/office/drawing/2014/main" val="1188775570"/>
                  </a:ext>
                </a:extLst>
              </a:tr>
              <a:tr h="432048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zh-CN" altLang="en-US" sz="1200" b="1" i="0" u="none" kern="1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（</a:t>
                      </a:r>
                      <a:r>
                        <a:rPr lang="en-US" sz="1200" b="1" i="0" u="none" kern="1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GVW</a:t>
                      </a:r>
                      <a:r>
                        <a:rPr lang="zh-CN" altLang="en-US" sz="1200" b="1" i="0" u="none" kern="1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＞</a:t>
                      </a:r>
                      <a:r>
                        <a:rPr lang="en-US" sz="1200" b="1" i="0" u="none" kern="1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5 500 kg</a:t>
                      </a:r>
                      <a:r>
                        <a:rPr lang="zh-CN" altLang="en-US" sz="1200" b="1" i="0" u="none" kern="1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）</a:t>
                      </a:r>
                    </a:p>
                  </a:txBody>
                  <a:tcPr marL="14636" marR="1463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en-US" sz="1200" b="1" kern="100" dirty="0">
                          <a:effectLst/>
                        </a:rPr>
                        <a:t>26.6%</a:t>
                      </a:r>
                      <a:endParaRPr lang="zh-CN" sz="1400" b="1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4636" marR="1463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en-US" sz="1200" b="1" kern="100" dirty="0">
                          <a:effectLst/>
                        </a:rPr>
                        <a:t>26.7%</a:t>
                      </a:r>
                      <a:endParaRPr lang="zh-CN" sz="1400" b="1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4636" marR="1463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en-US" sz="1200" b="1" kern="100" dirty="0">
                          <a:effectLst/>
                        </a:rPr>
                        <a:t>26.8%</a:t>
                      </a:r>
                      <a:endParaRPr lang="zh-CN" sz="1400" b="1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4636" marR="1463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en-US" sz="1200" b="1" kern="100" dirty="0">
                          <a:effectLst/>
                        </a:rPr>
                        <a:t>19.9%</a:t>
                      </a:r>
                      <a:endParaRPr lang="zh-CN" sz="1400" b="1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4636" marR="14636" marT="0" marB="0" anchor="ctr"/>
                </a:tc>
                <a:extLst>
                  <a:ext uri="{0D108BD9-81ED-4DB2-BD59-A6C34878D82A}">
                    <a16:rowId xmlns:a16="http://schemas.microsoft.com/office/drawing/2014/main" val="3154132301"/>
                  </a:ext>
                </a:extLst>
              </a:tr>
              <a:tr h="366987"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CN" sz="1200" b="1" i="0" u="none" kern="1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Bus</a:t>
                      </a:r>
                    </a:p>
                  </a:txBody>
                  <a:tcPr marL="14636" marR="14636" marT="0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en-US" sz="1200" b="1" kern="100" dirty="0">
                          <a:effectLst/>
                        </a:rPr>
                        <a:t>44.9%</a:t>
                      </a:r>
                      <a:endParaRPr lang="zh-CN" sz="1400" b="1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4636" marR="1463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en-US" sz="1200" b="1" kern="100" dirty="0">
                          <a:effectLst/>
                        </a:rPr>
                        <a:t>44.0%</a:t>
                      </a:r>
                      <a:endParaRPr lang="zh-CN" sz="1400" b="1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4636" marR="1463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en-US" sz="1200" b="1" kern="100" dirty="0">
                          <a:effectLst/>
                        </a:rPr>
                        <a:t>11.1%</a:t>
                      </a:r>
                      <a:endParaRPr lang="zh-CN" sz="1400" b="1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4636" marR="1463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en-US" sz="1200" b="1" kern="100" dirty="0">
                          <a:effectLst/>
                        </a:rPr>
                        <a:t>--</a:t>
                      </a:r>
                      <a:endParaRPr lang="zh-CN" sz="1400" b="1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4636" marR="14636" marT="0" marB="0" anchor="ctr"/>
                </a:tc>
                <a:extLst>
                  <a:ext uri="{0D108BD9-81ED-4DB2-BD59-A6C34878D82A}">
                    <a16:rowId xmlns:a16="http://schemas.microsoft.com/office/drawing/2014/main" val="3592232643"/>
                  </a:ext>
                </a:extLst>
              </a:tr>
              <a:tr h="283068"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CN" sz="1200" b="1" i="0" u="none" kern="1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Coach</a:t>
                      </a:r>
                    </a:p>
                  </a:txBody>
                  <a:tcPr marL="14636" marR="14636" marT="0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en-US" sz="1200" b="1" kern="100" dirty="0">
                          <a:effectLst/>
                        </a:rPr>
                        <a:t>28.8%</a:t>
                      </a:r>
                      <a:endParaRPr lang="zh-CN" sz="1400" b="1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4636" marR="1463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en-US" sz="1200" b="1" kern="100" dirty="0">
                          <a:effectLst/>
                        </a:rPr>
                        <a:t>21.0%</a:t>
                      </a:r>
                      <a:endParaRPr lang="zh-CN" sz="1400" b="1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4636" marR="1463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en-US" sz="1200" b="1" kern="100" dirty="0">
                          <a:effectLst/>
                        </a:rPr>
                        <a:t>22.0%</a:t>
                      </a:r>
                      <a:endParaRPr lang="zh-CN" sz="1400" b="1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4636" marR="1463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en-US" sz="1200" b="1" kern="100" dirty="0">
                          <a:effectLst/>
                        </a:rPr>
                        <a:t>28.2%</a:t>
                      </a:r>
                      <a:endParaRPr lang="zh-CN" sz="1400" b="1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4636" marR="14636" marT="0" marB="0" anchor="ctr"/>
                </a:tc>
                <a:extLst>
                  <a:ext uri="{0D108BD9-81ED-4DB2-BD59-A6C34878D82A}">
                    <a16:rowId xmlns:a16="http://schemas.microsoft.com/office/drawing/2014/main" val="1089957817"/>
                  </a:ext>
                </a:extLst>
              </a:tr>
            </a:tbl>
          </a:graphicData>
        </a:graphic>
      </p:graphicFrame>
      <p:sp>
        <p:nvSpPr>
          <p:cNvPr id="23" name="文本框 22">
            <a:extLst>
              <a:ext uri="{FF2B5EF4-FFF2-40B4-BE49-F238E27FC236}">
                <a16:creationId xmlns:a16="http://schemas.microsoft.com/office/drawing/2014/main" id="{460A351A-9868-F480-76EB-06DA23E1E9EA}"/>
              </a:ext>
            </a:extLst>
          </p:cNvPr>
          <p:cNvSpPr txBox="1"/>
          <p:nvPr/>
        </p:nvSpPr>
        <p:spPr>
          <a:xfrm>
            <a:off x="675585" y="4799543"/>
            <a:ext cx="779283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100" dirty="0"/>
              <a:t>* Derived from the time accumulation survey results.</a:t>
            </a:r>
            <a:endParaRPr lang="zh-CN" altLang="en-US" sz="1100" dirty="0"/>
          </a:p>
        </p:txBody>
      </p:sp>
      <p:sp>
        <p:nvSpPr>
          <p:cNvPr id="2" name="Rectangle 6">
            <a:extLst>
              <a:ext uri="{FF2B5EF4-FFF2-40B4-BE49-F238E27FC236}">
                <a16:creationId xmlns:a16="http://schemas.microsoft.com/office/drawing/2014/main" id="{99BB8811-F411-8F91-40ED-68FE6FA6C2BA}"/>
              </a:ext>
            </a:extLst>
          </p:cNvPr>
          <p:cNvSpPr txBox="1"/>
          <p:nvPr/>
        </p:nvSpPr>
        <p:spPr>
          <a:xfrm>
            <a:off x="8791575" y="4894263"/>
            <a:ext cx="344488" cy="242887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algn="r"/>
            <a:fld id="{9A0DB2DC-4C9A-4742-B13C-FB6460FD3503}" type="slidenum">
              <a:rPr lang="en-US" altLang="zh-CN" sz="1200" dirty="0">
                <a:solidFill>
                  <a:srgbClr val="898989"/>
                </a:solidFill>
                <a:latin typeface="Calibri" panose="020F0502020204030204" pitchFamily="34" charset="0"/>
                <a:ea typeface="宋体" panose="02010600030101010101" pitchFamily="2" charset="-122"/>
              </a:rPr>
              <a:t>8</a:t>
            </a:fld>
            <a:endParaRPr lang="en-US" altLang="zh-CN" sz="1200" dirty="0">
              <a:solidFill>
                <a:srgbClr val="898989"/>
              </a:solidFill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643835492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296598" y="177611"/>
            <a:ext cx="8235842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buClrTx/>
              <a:buSzTx/>
              <a:buFontTx/>
            </a:pPr>
            <a:r>
              <a:rPr lang="en-US" altLang="zh-CN" sz="2400" b="1" dirty="0">
                <a:solidFill>
                  <a:srgbClr val="36376F"/>
                </a:solidFill>
                <a:sym typeface="+mn-ea"/>
              </a:rPr>
              <a:t>GB/T “Measurement Methods for Noise Emitted by Heavy-duty Vehicles in Multiple Driving Mode Conditions”</a:t>
            </a:r>
            <a:endParaRPr lang="en-US" altLang="zh-CN" sz="2100" b="1" dirty="0">
              <a:solidFill>
                <a:srgbClr val="36376F"/>
              </a:solidFill>
            </a:endParaRPr>
          </a:p>
        </p:txBody>
      </p:sp>
      <p:grpSp>
        <p:nvGrpSpPr>
          <p:cNvPr id="13" name="组合 12">
            <a:extLst>
              <a:ext uri="{FF2B5EF4-FFF2-40B4-BE49-F238E27FC236}">
                <a16:creationId xmlns:a16="http://schemas.microsoft.com/office/drawing/2014/main" id="{5D016691-7EAB-0C2B-6463-F166B67BEFD6}"/>
              </a:ext>
            </a:extLst>
          </p:cNvPr>
          <p:cNvGrpSpPr/>
          <p:nvPr/>
        </p:nvGrpSpPr>
        <p:grpSpPr>
          <a:xfrm>
            <a:off x="2015716" y="1383618"/>
            <a:ext cx="5112568" cy="2376264"/>
            <a:chOff x="251520" y="1131590"/>
            <a:chExt cx="5112568" cy="2376264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" name="文本框 9">
                  <a:extLst>
                    <a:ext uri="{FF2B5EF4-FFF2-40B4-BE49-F238E27FC236}">
                      <a16:creationId xmlns:a16="http://schemas.microsoft.com/office/drawing/2014/main" id="{E3B697AE-431C-1583-5D37-17EA9092627B}"/>
                    </a:ext>
                  </a:extLst>
                </p:cNvPr>
                <p:cNvSpPr txBox="1"/>
                <p:nvPr/>
              </p:nvSpPr>
              <p:spPr>
                <a:xfrm>
                  <a:off x="395536" y="1275606"/>
                  <a:ext cx="4320480" cy="98219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zh-CN" altLang="zh-CN" i="1" smtClean="0">
                                <a:effectLst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nor/>
                              </m:rPr>
                              <a:rPr lang="en-US" altLang="zh-CN" sz="1800" i="1" kern="100">
                                <a:effectLst/>
                                <a:latin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L</m:t>
                            </m:r>
                          </m:e>
                          <m:sub>
                            <m:r>
                              <m:rPr>
                                <m:nor/>
                              </m:rPr>
                              <a:rPr lang="en-US" altLang="zh-CN" sz="1800" kern="100">
                                <a:effectLst/>
                                <a:latin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mul</m:t>
                            </m:r>
                            <m:r>
                              <m:rPr>
                                <m:nor/>
                              </m:rPr>
                              <a:rPr lang="en-US" altLang="zh-CN" sz="1800" kern="100">
                                <a:effectLst/>
                                <a:latin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 </m:t>
                            </m:r>
                            <m:r>
                              <m:rPr>
                                <m:nor/>
                              </m:rPr>
                              <a:rPr lang="en-US" altLang="zh-CN" sz="1800" kern="100">
                                <a:effectLst/>
                                <a:latin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mod</m:t>
                            </m:r>
                          </m:sub>
                        </m:sSub>
                        <m:r>
                          <m:rPr>
                            <m:nor/>
                          </m:rPr>
                          <a:rPr lang="en-US" altLang="zh-CN" sz="1800" kern="100">
                            <a:effectLst/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=10</m:t>
                        </m:r>
                        <m:r>
                          <m:rPr>
                            <m:nor/>
                          </m:rPr>
                          <a:rPr lang="en-US" altLang="zh-CN" b="1" kern="1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∙</m:t>
                        </m:r>
                        <m:r>
                          <m:rPr>
                            <m:nor/>
                          </m:rPr>
                          <a:rPr lang="en-US" altLang="zh-CN" sz="1800" kern="100">
                            <a:effectLst/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lg</m:t>
                        </m:r>
                        <m:d>
                          <m:dPr>
                            <m:begChr m:val="["/>
                            <m:endChr m:val="]"/>
                            <m:ctrlPr>
                              <a:rPr lang="zh-CN" altLang="zh-CN" i="1">
                                <a:effectLst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nary>
                              <m:naryPr>
                                <m:chr m:val="∑"/>
                                <m:limLoc m:val="undOvr"/>
                                <m:ctrlPr>
                                  <a:rPr lang="zh-CN" altLang="zh-CN" i="1">
                                    <a:effectLst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naryPr>
                              <m:sub>
                                <m:r>
                                  <m:rPr>
                                    <m:nor/>
                                  </m:rPr>
                                  <a:rPr lang="en-US" altLang="zh-CN" sz="1800" i="1" kern="100">
                                    <a:effectLst/>
                                    <a:latin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i</m:t>
                                </m:r>
                                <m:r>
                                  <m:rPr>
                                    <m:nor/>
                                  </m:rPr>
                                  <a:rPr lang="en-US" altLang="zh-CN" sz="1800" kern="100">
                                    <a:effectLst/>
                                    <a:latin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=1</m:t>
                                </m:r>
                              </m:sub>
                              <m:sup>
                                <m:r>
                                  <m:rPr>
                                    <m:nor/>
                                  </m:rPr>
                                  <a:rPr lang="en-US" altLang="zh-CN" sz="1800" kern="100">
                                    <a:effectLst/>
                                    <a:latin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4</m:t>
                                </m:r>
                              </m:sup>
                              <m:e>
                                <m:sSub>
                                  <m:sSubPr>
                                    <m:ctrlPr>
                                      <a:rPr lang="zh-CN" altLang="zh-CN" i="1">
                                        <a:effectLst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nor/>
                                      </m:rPr>
                                      <a:rPr lang="en-US" altLang="zh-CN" sz="1800" i="1" kern="100">
                                        <a:effectLst/>
                                        <a:latin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k</m:t>
                                    </m:r>
                                  </m:e>
                                  <m:sub>
                                    <m:r>
                                      <m:rPr>
                                        <m:nor/>
                                      </m:rPr>
                                      <a:rPr lang="en-US" altLang="zh-CN" sz="1800" i="1" kern="100">
                                        <a:effectLst/>
                                        <a:latin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i</m:t>
                                    </m:r>
                                  </m:sub>
                                </m:sSub>
                                <m:r>
                                  <m:rPr>
                                    <m:nor/>
                                  </m:rPr>
                                  <a:rPr lang="en-US" altLang="zh-CN" sz="1800" b="1" kern="100">
                                    <a:effectLst/>
                                    <a:latin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∙</m:t>
                                </m:r>
                                <m:sSup>
                                  <m:sSupPr>
                                    <m:ctrlPr>
                                      <a:rPr lang="zh-CN" altLang="zh-CN" sz="1800" i="1">
                                        <a:effectLst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m:rPr>
                                        <m:nor/>
                                      </m:rPr>
                                      <a:rPr lang="en-US" altLang="zh-CN" sz="1800" kern="100">
                                        <a:effectLst/>
                                        <a:latin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10</m:t>
                                    </m:r>
                                  </m:e>
                                  <m:sup>
                                    <m:d>
                                      <m:dPr>
                                        <m:ctrlPr>
                                          <a:rPr lang="zh-CN" altLang="zh-CN" sz="1800" i="1">
                                            <a:effectLst/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m:rPr>
                                            <m:nor/>
                                          </m:rPr>
                                          <a:rPr lang="en-US" altLang="zh-CN" sz="1800" kern="100">
                                            <a:effectLst/>
                                            <a:latin typeface="Times New Roman" panose="02020603050405020304" pitchFamily="18" charset="0"/>
                                            <a:cs typeface="Times New Roman" panose="02020603050405020304" pitchFamily="18" charset="0"/>
                                          </a:rPr>
                                          <m:t>0.1</m:t>
                                        </m:r>
                                        <m:r>
                                          <m:rPr>
                                            <m:nor/>
                                          </m:rPr>
                                          <a:rPr lang="en-US" altLang="zh-CN" sz="1800" i="1" kern="100">
                                            <a:effectLst/>
                                            <a:latin typeface="Times New Roman" panose="02020603050405020304" pitchFamily="18" charset="0"/>
                                            <a:cs typeface="Times New Roman" panose="02020603050405020304" pitchFamily="18" charset="0"/>
                                          </a:rPr>
                                          <m:t>Li</m:t>
                                        </m:r>
                                      </m:e>
                                    </m:d>
                                  </m:sup>
                                </m:sSup>
                              </m:e>
                            </m:nary>
                          </m:e>
                        </m:d>
                      </m:oMath>
                    </m:oMathPara>
                  </a14:m>
                  <a:endParaRPr lang="zh-CN" altLang="en-US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10" name="文本框 9">
                  <a:extLst>
                    <a:ext uri="{FF2B5EF4-FFF2-40B4-BE49-F238E27FC236}">
                      <a16:creationId xmlns:a16="http://schemas.microsoft.com/office/drawing/2014/main" id="{E3B697AE-431C-1583-5D37-17EA9092627B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95536" y="1275606"/>
                  <a:ext cx="4320480" cy="982192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1" name="文本框 10">
              <a:extLst>
                <a:ext uri="{FF2B5EF4-FFF2-40B4-BE49-F238E27FC236}">
                  <a16:creationId xmlns:a16="http://schemas.microsoft.com/office/drawing/2014/main" id="{988B7910-E568-8143-D00B-0CA95BB11D94}"/>
                </a:ext>
              </a:extLst>
            </p:cNvPr>
            <p:cNvSpPr txBox="1"/>
            <p:nvPr/>
          </p:nvSpPr>
          <p:spPr>
            <a:xfrm>
              <a:off x="251520" y="2424038"/>
              <a:ext cx="5112568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CH" altLang="zh-CN" sz="1800" i="1" dirty="0"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i  </a:t>
              </a:r>
              <a:r>
                <a:rPr lang="fr-CH" altLang="zh-CN" sz="1800" dirty="0"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:</a:t>
              </a:r>
              <a:r>
                <a:rPr lang="fr-CH" altLang="zh-CN" sz="1800" i="1" dirty="0"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zh-CN" sz="1800" dirty="0"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driving mode conditions number</a:t>
              </a:r>
              <a:r>
                <a:rPr lang="zh-CN" altLang="zh-CN" sz="1800" dirty="0"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（</a:t>
              </a:r>
              <a:r>
                <a:rPr lang="fr-CH" altLang="zh-CN" sz="1800" i="1" dirty="0"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i </a:t>
              </a:r>
              <a:r>
                <a:rPr lang="fr-CH" altLang="zh-CN" sz="1800" dirty="0"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=1, 2, 3, 4</a:t>
              </a:r>
              <a:r>
                <a:rPr lang="zh-CN" altLang="zh-CN" sz="1800" dirty="0"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）</a:t>
              </a:r>
              <a:endParaRPr lang="en-US" altLang="zh-CN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r>
                <a:rPr lang="fr-CH" altLang="zh-CN" sz="1800" i="1" dirty="0"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k</a:t>
              </a:r>
              <a:r>
                <a:rPr lang="fr-CH" altLang="zh-CN" sz="1800" baseline="-25000" dirty="0"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i </a:t>
              </a:r>
              <a:r>
                <a:rPr lang="en-US" altLang="zh-CN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: </a:t>
              </a:r>
              <a:r>
                <a:rPr lang="en-US" altLang="zh-CN" sz="1800" dirty="0"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weighting factors </a:t>
              </a:r>
              <a:r>
                <a:rPr lang="fr-CH" altLang="zh-CN" sz="1800" i="1" dirty="0"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k</a:t>
              </a:r>
              <a:r>
                <a:rPr lang="fr-CH" altLang="zh-CN" sz="1800" baseline="-25000" dirty="0"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start</a:t>
              </a:r>
              <a:r>
                <a:rPr lang="en-US" altLang="zh-CN" dirty="0"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,</a:t>
              </a:r>
              <a:r>
                <a:rPr lang="en-US" altLang="zh-CN" sz="1800" dirty="0"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fr-CH" altLang="zh-CN" sz="1800" i="1" dirty="0"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k</a:t>
              </a:r>
              <a:r>
                <a:rPr lang="fr-CH" altLang="zh-CN" sz="1800" baseline="-25000" dirty="0"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low acc</a:t>
              </a:r>
              <a:r>
                <a:rPr lang="en-US" altLang="zh-CN" sz="1800" dirty="0"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fr-CH" altLang="zh-CN" sz="1800" i="1" dirty="0"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k</a:t>
              </a:r>
              <a:r>
                <a:rPr lang="fr-CH" altLang="zh-CN" sz="1800" baseline="-25000" dirty="0"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med cru</a:t>
              </a:r>
              <a:r>
                <a:rPr lang="en-US" altLang="zh-CN" sz="1800" dirty="0"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fr-CH" altLang="zh-CN" sz="1800" i="1" dirty="0"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k</a:t>
              </a:r>
              <a:r>
                <a:rPr lang="fr-CH" altLang="zh-CN" sz="1800" baseline="-25000" dirty="0"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high cru</a:t>
              </a:r>
              <a:endParaRPr lang="en-US" altLang="zh-CN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r>
                <a:rPr lang="fr-CH" altLang="zh-CN" sz="1800" i="1" dirty="0"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L</a:t>
              </a:r>
              <a:r>
                <a:rPr lang="fr-CH" altLang="zh-CN" sz="1800" i="1" baseline="-25000" dirty="0"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i</a:t>
              </a:r>
              <a:r>
                <a:rPr lang="en-US" altLang="zh-CN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:</a:t>
              </a:r>
              <a:r>
                <a:rPr lang="en-US" altLang="zh-CN" sz="1800" dirty="0"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 noise result </a:t>
              </a:r>
              <a:r>
                <a:rPr lang="fr-CH" altLang="zh-CN" sz="1800" i="1" dirty="0"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L</a:t>
              </a:r>
              <a:r>
                <a:rPr lang="fr-CH" altLang="zh-CN" sz="1800" baseline="-25000" dirty="0"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start </a:t>
              </a:r>
              <a:r>
                <a:rPr lang="en-US" altLang="zh-CN" sz="1800" dirty="0"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fr-CH" altLang="zh-CN" sz="1800" i="1" dirty="0"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L</a:t>
              </a:r>
              <a:r>
                <a:rPr lang="fr-CH" altLang="zh-CN" sz="1800" baseline="-25000" dirty="0"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low acc </a:t>
              </a:r>
              <a:r>
                <a:rPr lang="en-US" altLang="zh-CN" sz="1800" dirty="0"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fr-CH" altLang="zh-CN" sz="1800" i="1" dirty="0"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L</a:t>
              </a:r>
              <a:r>
                <a:rPr lang="fr-CH" altLang="zh-CN" sz="1800" baseline="-25000" dirty="0"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med cru</a:t>
              </a:r>
              <a:r>
                <a:rPr lang="en-US" altLang="zh-CN" sz="1800" dirty="0"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 , </a:t>
              </a:r>
              <a:r>
                <a:rPr lang="fr-CH" altLang="zh-CN" sz="1800" i="1" dirty="0"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L</a:t>
              </a:r>
              <a:r>
                <a:rPr lang="fr-CH" altLang="zh-CN" sz="1800" baseline="-25000" dirty="0"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high cru</a:t>
              </a:r>
              <a:endParaRPr lang="zh-CN" altLang="en-US" dirty="0"/>
            </a:p>
          </p:txBody>
        </p:sp>
        <p:sp>
          <p:nvSpPr>
            <p:cNvPr id="12" name="矩形 11">
              <a:extLst>
                <a:ext uri="{FF2B5EF4-FFF2-40B4-BE49-F238E27FC236}">
                  <a16:creationId xmlns:a16="http://schemas.microsoft.com/office/drawing/2014/main" id="{DD6D218C-8656-2489-F06B-D1D69F00744E}"/>
                </a:ext>
              </a:extLst>
            </p:cNvPr>
            <p:cNvSpPr/>
            <p:nvPr/>
          </p:nvSpPr>
          <p:spPr>
            <a:xfrm>
              <a:off x="251520" y="1131590"/>
              <a:ext cx="5040560" cy="2376264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2" name="Rectangle 6">
            <a:extLst>
              <a:ext uri="{FF2B5EF4-FFF2-40B4-BE49-F238E27FC236}">
                <a16:creationId xmlns:a16="http://schemas.microsoft.com/office/drawing/2014/main" id="{A11273FA-D0A7-86E4-BEA5-98E3BF4CC00B}"/>
              </a:ext>
            </a:extLst>
          </p:cNvPr>
          <p:cNvSpPr txBox="1"/>
          <p:nvPr/>
        </p:nvSpPr>
        <p:spPr>
          <a:xfrm>
            <a:off x="8791575" y="4894263"/>
            <a:ext cx="344488" cy="242887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algn="r"/>
            <a:fld id="{9A0DB2DC-4C9A-4742-B13C-FB6460FD3503}" type="slidenum">
              <a:rPr lang="en-US" altLang="zh-CN" sz="1200" dirty="0">
                <a:solidFill>
                  <a:srgbClr val="898989"/>
                </a:solidFill>
                <a:latin typeface="Calibri" panose="020F0502020204030204" pitchFamily="34" charset="0"/>
                <a:ea typeface="宋体" panose="02010600030101010101" pitchFamily="2" charset="-122"/>
              </a:rPr>
              <a:t>9</a:t>
            </a:fld>
            <a:endParaRPr lang="en-US" altLang="zh-CN" sz="1200" dirty="0">
              <a:solidFill>
                <a:srgbClr val="898989"/>
              </a:solidFill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458559889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B8422D08C252547BB1CFA7F78E2CB83" ma:contentTypeVersion="17" ma:contentTypeDescription="Create a new document." ma:contentTypeScope="" ma:versionID="3dda9090b5883dd13a17919601bc9337">
  <xsd:schema xmlns:xsd="http://www.w3.org/2001/XMLSchema" xmlns:xs="http://www.w3.org/2001/XMLSchema" xmlns:p="http://schemas.microsoft.com/office/2006/metadata/properties" xmlns:ns2="4b4a1c0d-4a69-4996-a84a-fc699b9f49de" xmlns:ns3="acccb6d4-dbe5-46d2-b4d3-5733603d8cc6" xmlns:ns4="985ec44e-1bab-4c0b-9df0-6ba128686fc9" targetNamespace="http://schemas.microsoft.com/office/2006/metadata/properties" ma:root="true" ma:fieldsID="ded5af2ee258f7c0b7926b0cd9be3d49" ns2:_="" ns3:_="" ns4:_="">
    <xsd:import namespace="4b4a1c0d-4a69-4996-a84a-fc699b9f49de"/>
    <xsd:import namespace="acccb6d4-dbe5-46d2-b4d3-5733603d8cc6"/>
    <xsd:import namespace="985ec44e-1bab-4c0b-9df0-6ba128686fc9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LengthInSeconds" minOccurs="0"/>
                <xsd:element ref="ns3:lcf76f155ced4ddcb4097134ff3c332f" minOccurs="0"/>
                <xsd:element ref="ns4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4a1c0d-4a69-4996-a84a-fc699b9f49de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cccb6d4-dbe5-46d2-b4d3-5733603d8c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78175662-8596-484a-92c7-351d01561e2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5ec44e-1bab-4c0b-9df0-6ba128686fc9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02cb41a6-c265-4598-b948-df01c7e084ec}" ma:internalName="TaxCatchAll" ma:showField="CatchAllData" ma:web="4b4a1c0d-4a69-4996-a84a-fc699b9f49d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D5843FB-AE6B-46F6-A569-3ADB31AAACA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7D414B3-D269-4D4F-BE8A-7B276C01888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b4a1c0d-4a69-4996-a84a-fc699b9f49de"/>
    <ds:schemaRef ds:uri="acccb6d4-dbe5-46d2-b4d3-5733603d8cc6"/>
    <ds:schemaRef ds:uri="985ec44e-1bab-4c0b-9df0-6ba128686fc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1741</TotalTime>
  <Words>1371</Words>
  <Application>Microsoft Office PowerPoint</Application>
  <PresentationFormat>全屏显示(16:9)</PresentationFormat>
  <Paragraphs>274</Paragraphs>
  <Slides>11</Slides>
  <Notes>10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21" baseType="lpstr">
      <vt:lpstr>Gill Sans</vt:lpstr>
      <vt:lpstr>黑体</vt:lpstr>
      <vt:lpstr>宋体</vt:lpstr>
      <vt:lpstr>微软雅黑</vt:lpstr>
      <vt:lpstr>Arial</vt:lpstr>
      <vt:lpstr>Calibri</vt:lpstr>
      <vt:lpstr>Cambria Math</vt:lpstr>
      <vt:lpstr>Times New Roman</vt:lpstr>
      <vt:lpstr>Wingdings</vt:lpstr>
      <vt:lpstr>Office 主题</vt:lpstr>
      <vt:lpstr>PowerPoint 演示文稿</vt:lpstr>
      <vt:lpstr>Review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Conclusions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/>
  <cp:lastModifiedBy>谢 东明</cp:lastModifiedBy>
  <cp:revision>195</cp:revision>
  <dcterms:created xsi:type="dcterms:W3CDTF">2013-03-03T08:02:00Z</dcterms:created>
  <dcterms:modified xsi:type="dcterms:W3CDTF">2023-02-07T17:18:03Z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2052-11.8.2.10393</vt:lpwstr>
  </property>
</Properties>
</file>