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1.xml" ContentType="application/vnd.openxmlformats-officedocument.presentationml.tags+xml"/>
  <Override PartName="/ppt/tags/tag21.xml" ContentType="application/vnd.openxmlformats-officedocument.presentationml.tags+xml"/>
  <Override PartName="/ppt/tags/tag14.xml" ContentType="application/vnd.openxmlformats-officedocument.presentationml.tags+xml"/>
  <Override PartName="/ppt/tags/tag17.xml" ContentType="application/vnd.openxmlformats-officedocument.presentationml.tags+xml"/>
  <Override PartName="/ppt/tags/tag22.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4.xml" ContentType="application/vnd.openxmlformats-officedocument.presentationml.tags+xml"/>
  <Override PartName="/ppt/tags/tag10.xml" ContentType="application/vnd.openxmlformats-officedocument.presentationml.tags+xml"/>
  <Override PartName="/ppt/tags/tag15.xml" ContentType="application/vnd.openxmlformats-officedocument.presentationml.tags+xml"/>
  <Override PartName="/ppt/tags/tag25.xml" ContentType="application/vnd.openxmlformats-officedocument.presentationml.tags+xml"/>
  <Override PartName="/ppt/tags/tag9.xml" ContentType="application/vnd.openxmlformats-officedocument.presentationml.tags+xml"/>
  <Override PartName="/ppt/tags/tag18.xml" ContentType="application/vnd.openxmlformats-officedocument.presentationml.tags+xml"/>
  <Override PartName="/ppt/tags/tag26.xml" ContentType="application/vnd.openxmlformats-officedocument.presentationml.tags+xml"/>
  <Override PartName="/ppt/tags/tag19.xml" ContentType="application/vnd.openxmlformats-officedocument.presentationml.tags+xml"/>
  <Override PartName="/ppt/revisionInfo.xml" ContentType="application/vnd.ms-powerpoint.revisioninfo+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70" r:id="rId4"/>
    <p:sldId id="271" r:id="rId5"/>
    <p:sldId id="268" r:id="rId6"/>
    <p:sldId id="264" r:id="rId7"/>
    <p:sldId id="265" r:id="rId8"/>
    <p:sldId id="266" r:id="rId9"/>
    <p:sldId id="261" r:id="rId10"/>
    <p:sldId id="263" r:id="rId11"/>
    <p:sldId id="258" r:id="rId12"/>
    <p:sldId id="262" r:id="rId13"/>
    <p:sldId id="272" r:id="rId14"/>
  </p:sldIdLst>
  <p:sldSz cx="12192000" cy="6858000"/>
  <p:notesSz cx="6761163" cy="9856788"/>
  <p:custDataLst>
    <p:tags r:id="rId17"/>
  </p:custDataLst>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FCFAB9-D8B2-4443-83CE-C960F5906736}" v="312" dt="2023-02-01T18:04:34.91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45" autoAdjust="0"/>
    <p:restoredTop sz="94737" autoAdjust="0"/>
  </p:normalViewPr>
  <p:slideViewPr>
    <p:cSldViewPr>
      <p:cViewPr varScale="1">
        <p:scale>
          <a:sx n="85" d="100"/>
          <a:sy n="85" d="100"/>
        </p:scale>
        <p:origin x="811" y="5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01/02/2023</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‹Nr.›</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rtl="0">
              <a:defRPr sz="1200"/>
            </a:lvl1pPr>
          </a:lstStyle>
          <a:p>
            <a:endParaRPr lang="en-US" altLang="ja-JP" dirty="0"/>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rtl="0">
              <a:defRPr sz="1200"/>
            </a:lvl1pPr>
          </a:lstStyle>
          <a:p>
            <a:endParaRPr lang="en-US" altLang="ja-JP" dirty="0"/>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en-US" altLang="ja-JP"/>
              <a:t>Cliquez pour modifier les styles du texte du masque</a:t>
            </a:r>
          </a:p>
          <a:p>
            <a:pPr lvl="1"/>
            <a:r>
              <a:rPr lang="en-US" altLang="ja-JP"/>
              <a:t>Deuxième niveau</a:t>
            </a:r>
          </a:p>
          <a:p>
            <a:pPr lvl="2"/>
            <a:r>
              <a:rPr lang="en-US" altLang="ja-JP"/>
              <a:t>Troisième niveau</a:t>
            </a:r>
          </a:p>
          <a:p>
            <a:pPr lvl="3"/>
            <a:r>
              <a:rPr lang="en-US" altLang="ja-JP"/>
              <a:t>Quatrième niveau</a:t>
            </a:r>
          </a:p>
          <a:p>
            <a:pPr lvl="4"/>
            <a:r>
              <a:rPr lang="en-US" altLang="ja-JP"/>
              <a:t>Cinquième niveau</a:t>
            </a:r>
            <a:endParaRPr lang="en-US" altLang="ja-JP" dirty="0"/>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rtl="0">
              <a:defRPr sz="1200"/>
            </a:lvl1pPr>
          </a:lstStyle>
          <a:p>
            <a:endParaRPr lang="en-US" altLang="ja-JP" dirty="0"/>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rtl="0">
              <a:defRPr sz="1200"/>
            </a:lvl1pPr>
          </a:lstStyle>
          <a:p>
            <a:fld id="{41FE2CFF-C77F-45F5-8196-7FFE9E57B434}" type="slidenum">
              <a:rPr lang="en-US" altLang="ja-JP" smtClean="0"/>
              <a:pPr/>
              <a:t>‹Nr.›</a:t>
            </a:fld>
            <a:endParaRPr lang="en-US" altLang="ja-JP"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41FE2CFF-C77F-45F5-8196-7FFE9E57B434}" type="slidenum">
              <a:rPr lang="en-US" altLang="ja-JP" smtClean="0"/>
              <a:pPr/>
              <a:t>1</a:t>
            </a:fld>
            <a:endParaRPr lang="en-US" altLang="ja-JP" dirty="0"/>
          </a:p>
        </p:txBody>
      </p:sp>
    </p:spTree>
    <p:extLst>
      <p:ext uri="{BB962C8B-B14F-4D97-AF65-F5344CB8AC3E}">
        <p14:creationId xmlns:p14="http://schemas.microsoft.com/office/powerpoint/2010/main" val="3742118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en-US" altLang="ja-JP" smtClean="0"/>
              <a:pPr/>
              <a:t>10</a:t>
            </a:fld>
            <a:endParaRPr lang="en-US" altLang="ja-JP" dirty="0"/>
          </a:p>
        </p:txBody>
      </p:sp>
    </p:spTree>
    <p:extLst>
      <p:ext uri="{BB962C8B-B14F-4D97-AF65-F5344CB8AC3E}">
        <p14:creationId xmlns:p14="http://schemas.microsoft.com/office/powerpoint/2010/main" val="978006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en-US" altLang="ja-JP" smtClean="0"/>
              <a:pPr/>
              <a:t>11</a:t>
            </a:fld>
            <a:endParaRPr lang="en-US" altLang="ja-JP" dirty="0"/>
          </a:p>
        </p:txBody>
      </p:sp>
    </p:spTree>
    <p:extLst>
      <p:ext uri="{BB962C8B-B14F-4D97-AF65-F5344CB8AC3E}">
        <p14:creationId xmlns:p14="http://schemas.microsoft.com/office/powerpoint/2010/main" val="506348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en-US" altLang="ja-JP" smtClean="0"/>
              <a:pPr/>
              <a:t>12</a:t>
            </a:fld>
            <a:endParaRPr lang="en-US" altLang="ja-JP" dirty="0"/>
          </a:p>
        </p:txBody>
      </p:sp>
    </p:spTree>
    <p:extLst>
      <p:ext uri="{BB962C8B-B14F-4D97-AF65-F5344CB8AC3E}">
        <p14:creationId xmlns:p14="http://schemas.microsoft.com/office/powerpoint/2010/main" val="3718286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en-US" altLang="ja-JP" smtClean="0"/>
              <a:pPr/>
              <a:t>2</a:t>
            </a:fld>
            <a:endParaRPr lang="en-US" altLang="ja-JP" dirty="0"/>
          </a:p>
        </p:txBody>
      </p:sp>
    </p:spTree>
    <p:extLst>
      <p:ext uri="{BB962C8B-B14F-4D97-AF65-F5344CB8AC3E}">
        <p14:creationId xmlns:p14="http://schemas.microsoft.com/office/powerpoint/2010/main" val="2826205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en-US" altLang="ja-JP" smtClean="0"/>
              <a:pPr/>
              <a:t>3</a:t>
            </a:fld>
            <a:endParaRPr lang="en-US" altLang="ja-JP" dirty="0"/>
          </a:p>
        </p:txBody>
      </p:sp>
    </p:spTree>
    <p:extLst>
      <p:ext uri="{BB962C8B-B14F-4D97-AF65-F5344CB8AC3E}">
        <p14:creationId xmlns:p14="http://schemas.microsoft.com/office/powerpoint/2010/main" val="1866410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en-US" altLang="ja-JP" smtClean="0"/>
              <a:pPr/>
              <a:t>4</a:t>
            </a:fld>
            <a:endParaRPr lang="en-US" altLang="ja-JP" dirty="0"/>
          </a:p>
        </p:txBody>
      </p:sp>
    </p:spTree>
    <p:extLst>
      <p:ext uri="{BB962C8B-B14F-4D97-AF65-F5344CB8AC3E}">
        <p14:creationId xmlns:p14="http://schemas.microsoft.com/office/powerpoint/2010/main" val="24249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en-US" altLang="ja-JP" smtClean="0"/>
              <a:pPr/>
              <a:t>5</a:t>
            </a:fld>
            <a:endParaRPr lang="en-US" altLang="ja-JP" dirty="0"/>
          </a:p>
        </p:txBody>
      </p:sp>
    </p:spTree>
    <p:extLst>
      <p:ext uri="{BB962C8B-B14F-4D97-AF65-F5344CB8AC3E}">
        <p14:creationId xmlns:p14="http://schemas.microsoft.com/office/powerpoint/2010/main" val="2817990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en-US" altLang="ja-JP" smtClean="0"/>
              <a:pPr/>
              <a:t>6</a:t>
            </a:fld>
            <a:endParaRPr lang="en-US" altLang="ja-JP" dirty="0"/>
          </a:p>
        </p:txBody>
      </p:sp>
    </p:spTree>
    <p:extLst>
      <p:ext uri="{BB962C8B-B14F-4D97-AF65-F5344CB8AC3E}">
        <p14:creationId xmlns:p14="http://schemas.microsoft.com/office/powerpoint/2010/main" val="212791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en-US" altLang="ja-JP" smtClean="0"/>
              <a:pPr/>
              <a:t>7</a:t>
            </a:fld>
            <a:endParaRPr lang="en-US" altLang="ja-JP" dirty="0"/>
          </a:p>
        </p:txBody>
      </p:sp>
    </p:spTree>
    <p:extLst>
      <p:ext uri="{BB962C8B-B14F-4D97-AF65-F5344CB8AC3E}">
        <p14:creationId xmlns:p14="http://schemas.microsoft.com/office/powerpoint/2010/main" val="3987226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en-US" altLang="ja-JP" smtClean="0"/>
              <a:pPr/>
              <a:t>8</a:t>
            </a:fld>
            <a:endParaRPr lang="en-US" altLang="ja-JP" dirty="0"/>
          </a:p>
        </p:txBody>
      </p:sp>
    </p:spTree>
    <p:extLst>
      <p:ext uri="{BB962C8B-B14F-4D97-AF65-F5344CB8AC3E}">
        <p14:creationId xmlns:p14="http://schemas.microsoft.com/office/powerpoint/2010/main" val="2173814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en-US" altLang="ja-JP" smtClean="0"/>
              <a:pPr/>
              <a:t>9</a:t>
            </a:fld>
            <a:endParaRPr lang="en-US" altLang="ja-JP" dirty="0"/>
          </a:p>
        </p:txBody>
      </p:sp>
    </p:spTree>
    <p:extLst>
      <p:ext uri="{BB962C8B-B14F-4D97-AF65-F5344CB8AC3E}">
        <p14:creationId xmlns:p14="http://schemas.microsoft.com/office/powerpoint/2010/main" val="38705274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DD7E9797-1ED3-436B-9DD5-9675A193228C}"/>
              </a:ext>
            </a:extLst>
          </p:cNvPr>
          <p:cNvGraphicFramePr>
            <a:graphicFrameLocks noChangeAspect="1"/>
          </p:cNvGraphicFramePr>
          <p:nvPr userDrawn="1">
            <p:custDataLst>
              <p:tags r:id="rId1"/>
            </p:custDataLst>
            <p:extLst>
              <p:ext uri="{D42A27DB-BD31-4B8C-83A1-F6EECF244321}">
                <p14:modId xmlns:p14="http://schemas.microsoft.com/office/powerpoint/2010/main" val="18511930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9" name="Objekt 8" hidden="1">
                        <a:extLst>
                          <a:ext uri="{FF2B5EF4-FFF2-40B4-BE49-F238E27FC236}">
                            <a16:creationId xmlns:a16="http://schemas.microsoft.com/office/drawing/2014/main" id="{DD7E9797-1ED3-436B-9DD5-9675A193228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ctrTitle"/>
          </p:nvPr>
        </p:nvSpPr>
        <p:spPr>
          <a:xfrm>
            <a:off x="914400" y="2130426"/>
            <a:ext cx="10363200" cy="1470025"/>
          </a:xfrm>
          <a:prstGeom prst="rect">
            <a:avLst/>
          </a:prstGeom>
        </p:spPr>
        <p:txBody>
          <a:bodyPr vert="horz"/>
          <a:lstStyle>
            <a:lvl1pPr rtl="0">
              <a:defRPr/>
            </a:lvl1pPr>
          </a:lstStyle>
          <a:p>
            <a:r>
              <a:rPr lang="en-US"/>
              <a:t>Mastertitelformat bearbeiten</a:t>
            </a:r>
            <a:endParaRPr lang="en-US" dirty="0"/>
          </a:p>
        </p:txBody>
      </p:sp>
      <p:sp>
        <p:nvSpPr>
          <p:cNvPr id="3" name="Sous-titre 2"/>
          <p:cNvSpPr>
            <a:spLocks noGrp="1"/>
          </p:cNvSpPr>
          <p:nvPr>
            <p:ph type="subTitle" idx="1"/>
          </p:nvPr>
        </p:nvSpPr>
        <p:spPr>
          <a:xfrm>
            <a:off x="1828800" y="3886200"/>
            <a:ext cx="8534400" cy="1752600"/>
          </a:xfrm>
        </p:spPr>
        <p:txBody>
          <a:bodyPr/>
          <a:lstStyle>
            <a:lvl1pPr marL="0" indent="0" algn="ctr" rtl="0">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Master-Untertitelformat bearbeiten</a:t>
            </a:r>
            <a:endParaRPr lang="en-US" dirty="0"/>
          </a:p>
        </p:txBody>
      </p:sp>
      <p:sp>
        <p:nvSpPr>
          <p:cNvPr id="4" name="Espace réservé de la date 3"/>
          <p:cNvSpPr>
            <a:spLocks noGrp="1"/>
          </p:cNvSpPr>
          <p:nvPr>
            <p:ph type="dt" sz="half" idx="10"/>
          </p:nvPr>
        </p:nvSpPr>
        <p:spPr/>
        <p:txBody>
          <a:bodyPr/>
          <a:lstStyle>
            <a:lvl1pPr rtl="0">
              <a:defRPr/>
            </a:lvl1pPr>
          </a:lstStyle>
          <a:p>
            <a:endParaRPr lang="en-US" altLang="ja-JP" dirty="0"/>
          </a:p>
        </p:txBody>
      </p:sp>
      <p:sp>
        <p:nvSpPr>
          <p:cNvPr id="5" name="Espace réservé du pied de page 4"/>
          <p:cNvSpPr>
            <a:spLocks noGrp="1"/>
          </p:cNvSpPr>
          <p:nvPr>
            <p:ph type="ftr" sz="quarter" idx="11"/>
          </p:nvPr>
        </p:nvSpPr>
        <p:spPr/>
        <p:txBody>
          <a:bodyPr/>
          <a:lstStyle>
            <a:lvl1pPr rtl="0">
              <a:defRPr/>
            </a:lvl1pPr>
          </a:lstStyle>
          <a:p>
            <a:endParaRPr lang="en-US" altLang="ja-JP" dirty="0"/>
          </a:p>
        </p:txBody>
      </p:sp>
      <p:sp>
        <p:nvSpPr>
          <p:cNvPr id="6" name="Espace réservé du numéro de diapositive 5"/>
          <p:cNvSpPr>
            <a:spLocks noGrp="1"/>
          </p:cNvSpPr>
          <p:nvPr>
            <p:ph type="sldNum" sz="quarter" idx="12"/>
          </p:nvPr>
        </p:nvSpPr>
        <p:spPr/>
        <p:txBody>
          <a:bodyPr/>
          <a:lstStyle>
            <a:lvl1pPr rtl="0">
              <a:defRPr/>
            </a:lvl1pPr>
          </a:lstStyle>
          <a:p>
            <a:endParaRPr lang="en-US"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5"/>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0DABFAF1-38FF-4F0A-BBE1-CCA012666673}"/>
              </a:ext>
            </a:extLst>
          </p:cNvPr>
          <p:cNvGraphicFramePr>
            <a:graphicFrameLocks noChangeAspect="1"/>
          </p:cNvGraphicFramePr>
          <p:nvPr userDrawn="1">
            <p:custDataLst>
              <p:tags r:id="rId1"/>
            </p:custDataLst>
            <p:extLst>
              <p:ext uri="{D42A27DB-BD31-4B8C-83A1-F6EECF244321}">
                <p14:modId xmlns:p14="http://schemas.microsoft.com/office/powerpoint/2010/main" val="39415272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0DABFAF1-38FF-4F0A-BBE1-CCA01266667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a:xfrm>
            <a:off x="609600" y="274638"/>
            <a:ext cx="10972800" cy="1143000"/>
          </a:xfrm>
          <a:prstGeom prst="rect">
            <a:avLst/>
          </a:prstGeom>
        </p:spPr>
        <p:txBody>
          <a:bodyPr vert="horz"/>
          <a:lstStyle>
            <a:lvl1pPr rtl="0">
              <a:defRPr/>
            </a:lvl1pPr>
          </a:lstStyle>
          <a:p>
            <a:r>
              <a:rPr lang="en-US"/>
              <a:t>Mastertitelformat bearbeiten</a:t>
            </a:r>
            <a:endParaRPr lang="en-US" dirty="0"/>
          </a:p>
        </p:txBody>
      </p:sp>
      <p:sp>
        <p:nvSpPr>
          <p:cNvPr id="3" name="Espace réservé du texte vertical 2"/>
          <p:cNvSpPr>
            <a:spLocks noGrp="1"/>
          </p:cNvSpPr>
          <p:nvPr>
            <p:ph type="body" orient="vert" idx="1"/>
          </p:nvPr>
        </p:nvSpPr>
        <p:spPr/>
        <p:txBody>
          <a:bodyPr vert="eaVert"/>
          <a:lstStyle>
            <a:lvl1pPr rtl="0">
              <a:defRPr/>
            </a:lvl1pPr>
            <a:lvl2pPr rtl="0">
              <a:defRPr/>
            </a:lvl2pPr>
            <a:lvl3pPr rtl="0">
              <a:defRPr/>
            </a:lvl3pPr>
            <a:lvl4pPr rtl="0">
              <a:defRPr/>
            </a:lvl4pPr>
            <a:lvl5pPr rtl="0">
              <a:defRPr/>
            </a:lvl5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en-US" dirty="0"/>
          </a:p>
        </p:txBody>
      </p:sp>
      <p:sp>
        <p:nvSpPr>
          <p:cNvPr id="4" name="Espace réservé de la date 3"/>
          <p:cNvSpPr>
            <a:spLocks noGrp="1"/>
          </p:cNvSpPr>
          <p:nvPr>
            <p:ph type="dt" sz="half" idx="10"/>
          </p:nvPr>
        </p:nvSpPr>
        <p:spPr/>
        <p:txBody>
          <a:bodyPr/>
          <a:lstStyle>
            <a:lvl1pPr rtl="0">
              <a:defRPr/>
            </a:lvl1pPr>
          </a:lstStyle>
          <a:p>
            <a:endParaRPr lang="en-US" altLang="ja-JP" dirty="0"/>
          </a:p>
        </p:txBody>
      </p:sp>
      <p:sp>
        <p:nvSpPr>
          <p:cNvPr id="5" name="Espace réservé du pied de page 4"/>
          <p:cNvSpPr>
            <a:spLocks noGrp="1"/>
          </p:cNvSpPr>
          <p:nvPr>
            <p:ph type="ftr" sz="quarter" idx="11"/>
          </p:nvPr>
        </p:nvSpPr>
        <p:spPr/>
        <p:txBody>
          <a:bodyPr/>
          <a:lstStyle>
            <a:lvl1pPr rtl="0">
              <a:defRPr/>
            </a:lvl1pPr>
          </a:lstStyle>
          <a:p>
            <a:endParaRPr lang="en-US" altLang="ja-JP" dirty="0"/>
          </a:p>
        </p:txBody>
      </p:sp>
      <p:sp>
        <p:nvSpPr>
          <p:cNvPr id="6" name="Espace réservé du numéro de diapositive 5"/>
          <p:cNvSpPr>
            <a:spLocks noGrp="1"/>
          </p:cNvSpPr>
          <p:nvPr>
            <p:ph type="sldNum" sz="quarter" idx="12"/>
          </p:nvPr>
        </p:nvSpPr>
        <p:spPr/>
        <p:txBody>
          <a:bodyPr/>
          <a:lstStyle>
            <a:lvl1pPr rtl="0">
              <a:defRPr/>
            </a:lvl1pPr>
          </a:lstStyle>
          <a:p>
            <a:fld id="{876E22B0-3A17-45B7-AF4B-28357ACE90C3}" type="slidenum">
              <a:rPr lang="en-US" altLang="ja-JP" smtClean="0"/>
              <a:pPr/>
              <a:t>‹Nr.›</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AAF62CC6-FCFB-47B5-BDB0-B075AFD11CC1}"/>
              </a:ext>
            </a:extLst>
          </p:cNvPr>
          <p:cNvGraphicFramePr>
            <a:graphicFrameLocks noChangeAspect="1"/>
          </p:cNvGraphicFramePr>
          <p:nvPr userDrawn="1">
            <p:custDataLst>
              <p:tags r:id="rId1"/>
            </p:custDataLst>
            <p:extLst>
              <p:ext uri="{D42A27DB-BD31-4B8C-83A1-F6EECF244321}">
                <p14:modId xmlns:p14="http://schemas.microsoft.com/office/powerpoint/2010/main" val="8798347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AAF62CC6-FCFB-47B5-BDB0-B075AFD11CC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re vertical 1"/>
          <p:cNvSpPr>
            <a:spLocks noGrp="1"/>
          </p:cNvSpPr>
          <p:nvPr>
            <p:ph type="title" orient="vert"/>
          </p:nvPr>
        </p:nvSpPr>
        <p:spPr>
          <a:xfrm>
            <a:off x="8839200" y="274639"/>
            <a:ext cx="2743200" cy="5851525"/>
          </a:xfrm>
          <a:prstGeom prst="rect">
            <a:avLst/>
          </a:prstGeom>
        </p:spPr>
        <p:txBody>
          <a:bodyPr vert="eaVert"/>
          <a:lstStyle>
            <a:lvl1pPr rtl="0">
              <a:defRPr/>
            </a:lvl1pPr>
          </a:lstStyle>
          <a:p>
            <a:r>
              <a:rPr lang="en-US"/>
              <a:t>Mastertitelformat bearbeiten</a:t>
            </a:r>
            <a:endParaRPr lang="en-US" dirty="0"/>
          </a:p>
        </p:txBody>
      </p:sp>
      <p:sp>
        <p:nvSpPr>
          <p:cNvPr id="3" name="Espace réservé du texte vertical 2"/>
          <p:cNvSpPr>
            <a:spLocks noGrp="1"/>
          </p:cNvSpPr>
          <p:nvPr>
            <p:ph type="body" orient="vert" idx="1"/>
          </p:nvPr>
        </p:nvSpPr>
        <p:spPr>
          <a:xfrm>
            <a:off x="609600" y="274639"/>
            <a:ext cx="8026400" cy="5851525"/>
          </a:xfrm>
        </p:spPr>
        <p:txBody>
          <a:bodyPr vert="eaVert"/>
          <a:lstStyle>
            <a:lvl1pPr rtl="0">
              <a:defRPr/>
            </a:lvl1pPr>
            <a:lvl2pPr rtl="0">
              <a:defRPr/>
            </a:lvl2pPr>
            <a:lvl3pPr rtl="0">
              <a:defRPr/>
            </a:lvl3pPr>
            <a:lvl4pPr rtl="0">
              <a:defRPr/>
            </a:lvl4pPr>
            <a:lvl5pPr rtl="0">
              <a:defRPr/>
            </a:lvl5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en-US" dirty="0"/>
          </a:p>
        </p:txBody>
      </p:sp>
      <p:sp>
        <p:nvSpPr>
          <p:cNvPr id="4" name="Espace réservé de la date 3"/>
          <p:cNvSpPr>
            <a:spLocks noGrp="1"/>
          </p:cNvSpPr>
          <p:nvPr>
            <p:ph type="dt" sz="half" idx="10"/>
          </p:nvPr>
        </p:nvSpPr>
        <p:spPr/>
        <p:txBody>
          <a:bodyPr/>
          <a:lstStyle>
            <a:lvl1pPr rtl="0">
              <a:defRPr/>
            </a:lvl1pPr>
          </a:lstStyle>
          <a:p>
            <a:endParaRPr lang="en-US" altLang="ja-JP" dirty="0"/>
          </a:p>
        </p:txBody>
      </p:sp>
      <p:sp>
        <p:nvSpPr>
          <p:cNvPr id="5" name="Espace réservé du pied de page 4"/>
          <p:cNvSpPr>
            <a:spLocks noGrp="1"/>
          </p:cNvSpPr>
          <p:nvPr>
            <p:ph type="ftr" sz="quarter" idx="11"/>
          </p:nvPr>
        </p:nvSpPr>
        <p:spPr/>
        <p:txBody>
          <a:bodyPr/>
          <a:lstStyle>
            <a:lvl1pPr rtl="0">
              <a:defRPr/>
            </a:lvl1pPr>
          </a:lstStyle>
          <a:p>
            <a:endParaRPr lang="en-US" altLang="ja-JP" dirty="0"/>
          </a:p>
        </p:txBody>
      </p:sp>
      <p:sp>
        <p:nvSpPr>
          <p:cNvPr id="6" name="Espace réservé du numéro de diapositive 5"/>
          <p:cNvSpPr>
            <a:spLocks noGrp="1"/>
          </p:cNvSpPr>
          <p:nvPr>
            <p:ph type="sldNum" sz="quarter" idx="12"/>
          </p:nvPr>
        </p:nvSpPr>
        <p:spPr/>
        <p:txBody>
          <a:bodyPr/>
          <a:lstStyle>
            <a:lvl1pPr rtl="0">
              <a:defRPr/>
            </a:lvl1pPr>
          </a:lstStyle>
          <a:p>
            <a:fld id="{D04D32B0-8A42-44E7-9B4D-3C2296BFBD2E}" type="slidenum">
              <a:rPr lang="en-US" altLang="ja-JP" smtClean="0"/>
              <a:pPr/>
              <a:t>‹Nr.›</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F7F795BF-2E52-4F27-88B0-29BFDCE3B357}"/>
              </a:ext>
            </a:extLst>
          </p:cNvPr>
          <p:cNvGraphicFramePr>
            <a:graphicFrameLocks noChangeAspect="1"/>
          </p:cNvGraphicFramePr>
          <p:nvPr userDrawn="1">
            <p:custDataLst>
              <p:tags r:id="rId1"/>
            </p:custDataLst>
            <p:extLst>
              <p:ext uri="{D42A27DB-BD31-4B8C-83A1-F6EECF244321}">
                <p14:modId xmlns:p14="http://schemas.microsoft.com/office/powerpoint/2010/main" val="27873105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F7F795BF-2E52-4F27-88B0-29BFDCE3B35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a:xfrm>
            <a:off x="609600" y="274638"/>
            <a:ext cx="10972800" cy="1143000"/>
          </a:xfrm>
          <a:prstGeom prst="rect">
            <a:avLst/>
          </a:prstGeom>
        </p:spPr>
        <p:txBody>
          <a:bodyPr vert="horz"/>
          <a:lstStyle>
            <a:lvl1pPr rtl="0">
              <a:defRPr/>
            </a:lvl1pPr>
          </a:lstStyle>
          <a:p>
            <a:r>
              <a:rPr lang="en-US"/>
              <a:t>Mastertitelformat bearbeiten</a:t>
            </a:r>
            <a:endParaRPr lang="en-US" dirty="0"/>
          </a:p>
        </p:txBody>
      </p:sp>
      <p:sp>
        <p:nvSpPr>
          <p:cNvPr id="3" name="Espace réservé du contenu 2"/>
          <p:cNvSpPr>
            <a:spLocks noGrp="1"/>
          </p:cNvSpPr>
          <p:nvPr>
            <p:ph idx="1"/>
          </p:nvPr>
        </p:nvSpPr>
        <p:spPr/>
        <p:txBody>
          <a:bodyPr/>
          <a:lstStyle>
            <a:lvl1pPr rtl="0">
              <a:defRPr/>
            </a:lvl1pPr>
            <a:lvl2pPr marL="742950" indent="-285750" rtl="0">
              <a:buFont typeface="Wingdings" panose="05000000000000000000" pitchFamily="2" charset="2"/>
              <a:buChar char="§"/>
              <a:defRPr/>
            </a:lvl2pPr>
            <a:lvl3pPr marL="1143000" indent="-228600" rtl="0">
              <a:buFont typeface="Calibri" panose="020F0502020204030204" pitchFamily="34" charset="0"/>
              <a:buChar char="−"/>
              <a:defRPr/>
            </a:lvl3pPr>
            <a:lvl4pPr marL="1600200" indent="-228600" rtl="0">
              <a:buFont typeface="Courier New" panose="02070309020205020404" pitchFamily="49" charset="0"/>
              <a:buChar char="o"/>
              <a:defRPr/>
            </a:lvl4pPr>
            <a:lvl5pPr rtl="0">
              <a:defRPr/>
            </a:lvl5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en-US" dirty="0"/>
          </a:p>
        </p:txBody>
      </p:sp>
      <p:sp>
        <p:nvSpPr>
          <p:cNvPr id="4" name="Espace réservé de la date 3"/>
          <p:cNvSpPr>
            <a:spLocks noGrp="1"/>
          </p:cNvSpPr>
          <p:nvPr>
            <p:ph type="dt" sz="half" idx="10"/>
          </p:nvPr>
        </p:nvSpPr>
        <p:spPr/>
        <p:txBody>
          <a:bodyPr/>
          <a:lstStyle>
            <a:lvl1pPr rtl="0">
              <a:defRPr/>
            </a:lvl1pPr>
          </a:lstStyle>
          <a:p>
            <a:endParaRPr lang="en-US" altLang="ja-JP" dirty="0"/>
          </a:p>
        </p:txBody>
      </p:sp>
      <p:sp>
        <p:nvSpPr>
          <p:cNvPr id="5" name="Espace réservé du pied de page 4"/>
          <p:cNvSpPr>
            <a:spLocks noGrp="1"/>
          </p:cNvSpPr>
          <p:nvPr>
            <p:ph type="ftr" sz="quarter" idx="11"/>
          </p:nvPr>
        </p:nvSpPr>
        <p:spPr/>
        <p:txBody>
          <a:bodyPr/>
          <a:lstStyle>
            <a:lvl1pPr rtl="0">
              <a:defRPr/>
            </a:lvl1pPr>
          </a:lstStyle>
          <a:p>
            <a:endParaRPr lang="en-US" altLang="ja-JP" dirty="0"/>
          </a:p>
        </p:txBody>
      </p:sp>
      <p:sp>
        <p:nvSpPr>
          <p:cNvPr id="6" name="Espace réservé du numéro de diapositive 5"/>
          <p:cNvSpPr>
            <a:spLocks noGrp="1"/>
          </p:cNvSpPr>
          <p:nvPr>
            <p:ph type="sldNum" sz="quarter" idx="12"/>
          </p:nvPr>
        </p:nvSpPr>
        <p:spPr/>
        <p:txBody>
          <a:bodyPr/>
          <a:lstStyle>
            <a:lvl1pPr rtl="0">
              <a:defRPr/>
            </a:lvl1pPr>
          </a:lstStyle>
          <a:p>
            <a:fld id="{E4A5D464-134C-4C80-B41F-7081051DEBC1}" type="slidenum">
              <a:rPr lang="en-US" altLang="ja-JP" smtClean="0"/>
              <a:pPr/>
              <a:t>‹Nr.›</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B49C72FE-2AA2-4AFD-93C8-C65722D260A9}"/>
              </a:ext>
            </a:extLst>
          </p:cNvPr>
          <p:cNvGraphicFramePr>
            <a:graphicFrameLocks noChangeAspect="1"/>
          </p:cNvGraphicFramePr>
          <p:nvPr userDrawn="1">
            <p:custDataLst>
              <p:tags r:id="rId1"/>
            </p:custDataLst>
            <p:extLst>
              <p:ext uri="{D42A27DB-BD31-4B8C-83A1-F6EECF244321}">
                <p14:modId xmlns:p14="http://schemas.microsoft.com/office/powerpoint/2010/main" val="18720882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8" name="Objekt 7" hidden="1">
                        <a:extLst>
                          <a:ext uri="{FF2B5EF4-FFF2-40B4-BE49-F238E27FC236}">
                            <a16:creationId xmlns:a16="http://schemas.microsoft.com/office/drawing/2014/main" id="{B49C72FE-2AA2-4AFD-93C8-C65722D260A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a:xfrm>
            <a:off x="963084" y="4406901"/>
            <a:ext cx="10363200" cy="1362075"/>
          </a:xfrm>
          <a:prstGeom prst="rect">
            <a:avLst/>
          </a:prstGeom>
        </p:spPr>
        <p:txBody>
          <a:bodyPr vert="horz" anchor="t"/>
          <a:lstStyle>
            <a:lvl1pPr algn="l" rtl="0">
              <a:defRPr sz="4000" b="1" cap="all"/>
            </a:lvl1pPr>
          </a:lstStyle>
          <a:p>
            <a:r>
              <a:rPr lang="en-US"/>
              <a:t>Mastertitelformat bearbeiten</a:t>
            </a:r>
            <a:endParaRPr lang="en-US" dirty="0"/>
          </a:p>
        </p:txBody>
      </p:sp>
      <p:sp>
        <p:nvSpPr>
          <p:cNvPr id="3" name="Espace réservé du texte 2"/>
          <p:cNvSpPr>
            <a:spLocks noGrp="1"/>
          </p:cNvSpPr>
          <p:nvPr>
            <p:ph type="body" idx="1"/>
          </p:nvPr>
        </p:nvSpPr>
        <p:spPr>
          <a:xfrm>
            <a:off x="963084" y="2906713"/>
            <a:ext cx="10363200" cy="1500187"/>
          </a:xfrm>
        </p:spPr>
        <p:txBody>
          <a:bodyPr anchor="b"/>
          <a:lstStyle>
            <a:lvl1pPr marL="0" indent="0" rtl="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Mastertextformat bearbeiten</a:t>
            </a:r>
            <a:endParaRPr lang="en-US" dirty="0"/>
          </a:p>
        </p:txBody>
      </p:sp>
      <p:sp>
        <p:nvSpPr>
          <p:cNvPr id="4" name="Espace réservé de la date 3"/>
          <p:cNvSpPr>
            <a:spLocks noGrp="1"/>
          </p:cNvSpPr>
          <p:nvPr>
            <p:ph type="dt" sz="half" idx="10"/>
          </p:nvPr>
        </p:nvSpPr>
        <p:spPr/>
        <p:txBody>
          <a:bodyPr/>
          <a:lstStyle>
            <a:lvl1pPr rtl="0">
              <a:defRPr/>
            </a:lvl1pPr>
          </a:lstStyle>
          <a:p>
            <a:endParaRPr lang="en-US" altLang="ja-JP" dirty="0"/>
          </a:p>
        </p:txBody>
      </p:sp>
      <p:sp>
        <p:nvSpPr>
          <p:cNvPr id="5" name="Espace réservé du pied de page 4"/>
          <p:cNvSpPr>
            <a:spLocks noGrp="1"/>
          </p:cNvSpPr>
          <p:nvPr>
            <p:ph type="ftr" sz="quarter" idx="11"/>
          </p:nvPr>
        </p:nvSpPr>
        <p:spPr/>
        <p:txBody>
          <a:bodyPr/>
          <a:lstStyle>
            <a:lvl1pPr rtl="0">
              <a:defRPr/>
            </a:lvl1pPr>
          </a:lstStyle>
          <a:p>
            <a:endParaRPr lang="en-US" altLang="ja-JP" dirty="0"/>
          </a:p>
        </p:txBody>
      </p:sp>
      <p:sp>
        <p:nvSpPr>
          <p:cNvPr id="6" name="Espace réservé du numéro de diapositive 5"/>
          <p:cNvSpPr>
            <a:spLocks noGrp="1"/>
          </p:cNvSpPr>
          <p:nvPr>
            <p:ph type="sldNum" sz="quarter" idx="12"/>
          </p:nvPr>
        </p:nvSpPr>
        <p:spPr/>
        <p:txBody>
          <a:bodyPr/>
          <a:lstStyle>
            <a:lvl1pPr rtl="0">
              <a:defRPr/>
            </a:lvl1pPr>
          </a:lstStyle>
          <a:p>
            <a:fld id="{FD7F56F4-53F4-4744-8FEF-840AE151320B}" type="slidenum">
              <a:rPr lang="en-US" altLang="ja-JP" smtClean="0"/>
              <a:pPr/>
              <a:t>‹Nr.›</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C8D90447-8798-4628-8FA7-177CF26B6294}"/>
              </a:ext>
            </a:extLst>
          </p:cNvPr>
          <p:cNvGraphicFramePr>
            <a:graphicFrameLocks noChangeAspect="1"/>
          </p:cNvGraphicFramePr>
          <p:nvPr userDrawn="1">
            <p:custDataLst>
              <p:tags r:id="rId1"/>
            </p:custDataLst>
            <p:extLst>
              <p:ext uri="{D42A27DB-BD31-4B8C-83A1-F6EECF244321}">
                <p14:modId xmlns:p14="http://schemas.microsoft.com/office/powerpoint/2010/main" val="27395548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9" name="Objekt 8" hidden="1">
                        <a:extLst>
                          <a:ext uri="{FF2B5EF4-FFF2-40B4-BE49-F238E27FC236}">
                            <a16:creationId xmlns:a16="http://schemas.microsoft.com/office/drawing/2014/main" id="{C8D90447-8798-4628-8FA7-177CF26B629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a:xfrm>
            <a:off x="609600" y="274638"/>
            <a:ext cx="10972800" cy="1143000"/>
          </a:xfrm>
          <a:prstGeom prst="rect">
            <a:avLst/>
          </a:prstGeom>
        </p:spPr>
        <p:txBody>
          <a:bodyPr vert="horz"/>
          <a:lstStyle>
            <a:lvl1pPr rtl="0">
              <a:defRPr/>
            </a:lvl1pPr>
          </a:lstStyle>
          <a:p>
            <a:r>
              <a:rPr lang="en-US"/>
              <a:t>Mastertitelformat bearbeiten</a:t>
            </a:r>
            <a:endParaRPr lang="en-US" dirty="0"/>
          </a:p>
        </p:txBody>
      </p:sp>
      <p:sp>
        <p:nvSpPr>
          <p:cNvPr id="3" name="Espace réservé du contenu 2"/>
          <p:cNvSpPr>
            <a:spLocks noGrp="1"/>
          </p:cNvSpPr>
          <p:nvPr>
            <p:ph sz="half" idx="1"/>
          </p:nvPr>
        </p:nvSpPr>
        <p:spPr>
          <a:xfrm>
            <a:off x="609600" y="1600201"/>
            <a:ext cx="5384800" cy="4525963"/>
          </a:xfrm>
        </p:spPr>
        <p:txBody>
          <a:bodyPr/>
          <a:lstStyle>
            <a:lvl1pPr rtl="0">
              <a:defRPr sz="2800"/>
            </a:lvl1pPr>
            <a:lvl2pPr rtl="0">
              <a:defRPr sz="2400"/>
            </a:lvl2pPr>
            <a:lvl3pPr rtl="0">
              <a:defRPr sz="2000"/>
            </a:lvl3pPr>
            <a:lvl4pPr rtl="0">
              <a:defRPr sz="1800"/>
            </a:lvl4pPr>
            <a:lvl5pPr rtl="0">
              <a:defRPr sz="1800"/>
            </a:lvl5pPr>
            <a:lvl6pPr>
              <a:defRPr sz="1800"/>
            </a:lvl6pPr>
            <a:lvl7pPr>
              <a:defRPr sz="1800"/>
            </a:lvl7pPr>
            <a:lvl8pPr>
              <a:defRPr sz="1800"/>
            </a:lvl8pPr>
            <a:lvl9pPr>
              <a:defRPr sz="18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en-US" dirty="0"/>
          </a:p>
        </p:txBody>
      </p:sp>
      <p:sp>
        <p:nvSpPr>
          <p:cNvPr id="4" name="Espace réservé du contenu 3"/>
          <p:cNvSpPr>
            <a:spLocks noGrp="1"/>
          </p:cNvSpPr>
          <p:nvPr>
            <p:ph sz="half" idx="2"/>
          </p:nvPr>
        </p:nvSpPr>
        <p:spPr>
          <a:xfrm>
            <a:off x="6197600" y="1600201"/>
            <a:ext cx="5384800" cy="4525963"/>
          </a:xfrm>
        </p:spPr>
        <p:txBody>
          <a:bodyPr/>
          <a:lstStyle>
            <a:lvl1pPr rtl="0">
              <a:defRPr sz="2800"/>
            </a:lvl1pPr>
            <a:lvl2pPr rtl="0">
              <a:defRPr sz="2400"/>
            </a:lvl2pPr>
            <a:lvl3pPr rtl="0">
              <a:defRPr sz="2000"/>
            </a:lvl3pPr>
            <a:lvl4pPr rtl="0">
              <a:defRPr sz="1800"/>
            </a:lvl4pPr>
            <a:lvl5pPr rtl="0">
              <a:defRPr sz="1800"/>
            </a:lvl5pPr>
            <a:lvl6pPr>
              <a:defRPr sz="1800"/>
            </a:lvl6pPr>
            <a:lvl7pPr>
              <a:defRPr sz="1800"/>
            </a:lvl7pPr>
            <a:lvl8pPr>
              <a:defRPr sz="1800"/>
            </a:lvl8pPr>
            <a:lvl9pPr>
              <a:defRPr sz="18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en-US" dirty="0"/>
          </a:p>
        </p:txBody>
      </p:sp>
      <p:sp>
        <p:nvSpPr>
          <p:cNvPr id="5" name="Espace réservé de la date 4"/>
          <p:cNvSpPr>
            <a:spLocks noGrp="1"/>
          </p:cNvSpPr>
          <p:nvPr>
            <p:ph type="dt" sz="half" idx="10"/>
          </p:nvPr>
        </p:nvSpPr>
        <p:spPr/>
        <p:txBody>
          <a:bodyPr/>
          <a:lstStyle>
            <a:lvl1pPr rtl="0">
              <a:defRPr/>
            </a:lvl1pPr>
          </a:lstStyle>
          <a:p>
            <a:endParaRPr lang="en-US" altLang="ja-JP" dirty="0"/>
          </a:p>
        </p:txBody>
      </p:sp>
      <p:sp>
        <p:nvSpPr>
          <p:cNvPr id="6" name="Espace réservé du pied de page 5"/>
          <p:cNvSpPr>
            <a:spLocks noGrp="1"/>
          </p:cNvSpPr>
          <p:nvPr>
            <p:ph type="ftr" sz="quarter" idx="11"/>
          </p:nvPr>
        </p:nvSpPr>
        <p:spPr/>
        <p:txBody>
          <a:bodyPr/>
          <a:lstStyle>
            <a:lvl1pPr rtl="0">
              <a:defRPr/>
            </a:lvl1pPr>
          </a:lstStyle>
          <a:p>
            <a:endParaRPr lang="en-US" altLang="ja-JP" dirty="0"/>
          </a:p>
        </p:txBody>
      </p:sp>
      <p:sp>
        <p:nvSpPr>
          <p:cNvPr id="7" name="Espace réservé du numéro de diapositive 6"/>
          <p:cNvSpPr>
            <a:spLocks noGrp="1"/>
          </p:cNvSpPr>
          <p:nvPr>
            <p:ph type="sldNum" sz="quarter" idx="12"/>
          </p:nvPr>
        </p:nvSpPr>
        <p:spPr/>
        <p:txBody>
          <a:bodyPr/>
          <a:lstStyle>
            <a:lvl1pPr rtl="0">
              <a:defRPr/>
            </a:lvl1pPr>
          </a:lstStyle>
          <a:p>
            <a:fld id="{3ADCAE38-802C-4BCD-8E23-F653FABC34F1}" type="slidenum">
              <a:rPr lang="en-US" altLang="ja-JP" smtClean="0"/>
              <a:pPr/>
              <a:t>‹Nr.›</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aphicFrame>
        <p:nvGraphicFramePr>
          <p:cNvPr id="11" name="Objekt 10" hidden="1">
            <a:extLst>
              <a:ext uri="{FF2B5EF4-FFF2-40B4-BE49-F238E27FC236}">
                <a16:creationId xmlns:a16="http://schemas.microsoft.com/office/drawing/2014/main" id="{060EB0D0-B916-497E-811C-D8D9E07469D8}"/>
              </a:ext>
            </a:extLst>
          </p:cNvPr>
          <p:cNvGraphicFramePr>
            <a:graphicFrameLocks noChangeAspect="1"/>
          </p:cNvGraphicFramePr>
          <p:nvPr userDrawn="1">
            <p:custDataLst>
              <p:tags r:id="rId1"/>
            </p:custDataLst>
            <p:extLst>
              <p:ext uri="{D42A27DB-BD31-4B8C-83A1-F6EECF244321}">
                <p14:modId xmlns:p14="http://schemas.microsoft.com/office/powerpoint/2010/main" val="3055341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11" name="Objekt 10" hidden="1">
                        <a:extLst>
                          <a:ext uri="{FF2B5EF4-FFF2-40B4-BE49-F238E27FC236}">
                            <a16:creationId xmlns:a16="http://schemas.microsoft.com/office/drawing/2014/main" id="{060EB0D0-B916-497E-811C-D8D9E07469D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a:xfrm>
            <a:off x="609600" y="274638"/>
            <a:ext cx="10972800" cy="1143000"/>
          </a:xfrm>
          <a:prstGeom prst="rect">
            <a:avLst/>
          </a:prstGeom>
        </p:spPr>
        <p:txBody>
          <a:bodyPr vert="horz"/>
          <a:lstStyle>
            <a:lvl1pPr rtl="0">
              <a:defRPr/>
            </a:lvl1pPr>
          </a:lstStyle>
          <a:p>
            <a:r>
              <a:rPr lang="en-US"/>
              <a:t>Mastertitelformat bearbeiten</a:t>
            </a:r>
            <a:endParaRPr lang="en-US" dirty="0"/>
          </a:p>
        </p:txBody>
      </p:sp>
      <p:sp>
        <p:nvSpPr>
          <p:cNvPr id="3" name="Espace réservé du texte 2"/>
          <p:cNvSpPr>
            <a:spLocks noGrp="1"/>
          </p:cNvSpPr>
          <p:nvPr>
            <p:ph type="body" idx="1"/>
          </p:nvPr>
        </p:nvSpPr>
        <p:spPr>
          <a:xfrm>
            <a:off x="609600" y="1535113"/>
            <a:ext cx="5386917" cy="639762"/>
          </a:xfrm>
        </p:spPr>
        <p:txBody>
          <a:bodyPr anchor="b"/>
          <a:lstStyle>
            <a:lvl1pPr marL="0" indent="0" rtl="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Mastertextformat bearbeiten</a:t>
            </a:r>
            <a:endParaRPr lang="en-US" dirty="0"/>
          </a:p>
        </p:txBody>
      </p:sp>
      <p:sp>
        <p:nvSpPr>
          <p:cNvPr id="4" name="Espace réservé du contenu 3"/>
          <p:cNvSpPr>
            <a:spLocks noGrp="1"/>
          </p:cNvSpPr>
          <p:nvPr>
            <p:ph sz="half" idx="2"/>
          </p:nvPr>
        </p:nvSpPr>
        <p:spPr>
          <a:xfrm>
            <a:off x="609600" y="2174875"/>
            <a:ext cx="5386917" cy="3951288"/>
          </a:xfrm>
        </p:spPr>
        <p:txBody>
          <a:bodyPr/>
          <a:lstStyle>
            <a:lvl1pPr rtl="0">
              <a:defRPr sz="2400"/>
            </a:lvl1pPr>
            <a:lvl2pPr rtl="0">
              <a:defRPr sz="2000"/>
            </a:lvl2pPr>
            <a:lvl3pPr rtl="0">
              <a:defRPr sz="1800"/>
            </a:lvl3pPr>
            <a:lvl4pPr rtl="0">
              <a:defRPr sz="1600"/>
            </a:lvl4pPr>
            <a:lvl5pPr rtl="0">
              <a:defRPr sz="1600"/>
            </a:lvl5pPr>
            <a:lvl6pPr>
              <a:defRPr sz="1600"/>
            </a:lvl6pPr>
            <a:lvl7pPr>
              <a:defRPr sz="1600"/>
            </a:lvl7pPr>
            <a:lvl8pPr>
              <a:defRPr sz="1600"/>
            </a:lvl8pPr>
            <a:lvl9pPr>
              <a:defRPr sz="16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en-US" dirty="0"/>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rtl="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Mastertextformat bearbeiten</a:t>
            </a:r>
            <a:endParaRPr lang="en-US" dirty="0"/>
          </a:p>
        </p:txBody>
      </p:sp>
      <p:sp>
        <p:nvSpPr>
          <p:cNvPr id="6" name="Espace réservé du contenu 5"/>
          <p:cNvSpPr>
            <a:spLocks noGrp="1"/>
          </p:cNvSpPr>
          <p:nvPr>
            <p:ph sz="quarter" idx="4"/>
          </p:nvPr>
        </p:nvSpPr>
        <p:spPr>
          <a:xfrm>
            <a:off x="6193368" y="2174875"/>
            <a:ext cx="5389033" cy="3951288"/>
          </a:xfrm>
        </p:spPr>
        <p:txBody>
          <a:bodyPr/>
          <a:lstStyle>
            <a:lvl1pPr rtl="0">
              <a:defRPr sz="2400"/>
            </a:lvl1pPr>
            <a:lvl2pPr rtl="0">
              <a:defRPr sz="2000"/>
            </a:lvl2pPr>
            <a:lvl3pPr rtl="0">
              <a:defRPr sz="1800"/>
            </a:lvl3pPr>
            <a:lvl4pPr rtl="0">
              <a:defRPr sz="1600"/>
            </a:lvl4pPr>
            <a:lvl5pPr rtl="0">
              <a:defRPr sz="1600"/>
            </a:lvl5pPr>
            <a:lvl6pPr>
              <a:defRPr sz="1600"/>
            </a:lvl6pPr>
            <a:lvl7pPr>
              <a:defRPr sz="1600"/>
            </a:lvl7pPr>
            <a:lvl8pPr>
              <a:defRPr sz="1600"/>
            </a:lvl8pPr>
            <a:lvl9pPr>
              <a:defRPr sz="16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en-US" dirty="0"/>
          </a:p>
        </p:txBody>
      </p:sp>
      <p:sp>
        <p:nvSpPr>
          <p:cNvPr id="7" name="Espace réservé de la date 6"/>
          <p:cNvSpPr>
            <a:spLocks noGrp="1"/>
          </p:cNvSpPr>
          <p:nvPr>
            <p:ph type="dt" sz="half" idx="10"/>
          </p:nvPr>
        </p:nvSpPr>
        <p:spPr/>
        <p:txBody>
          <a:bodyPr/>
          <a:lstStyle>
            <a:lvl1pPr rtl="0">
              <a:defRPr/>
            </a:lvl1pPr>
          </a:lstStyle>
          <a:p>
            <a:endParaRPr lang="en-US" altLang="ja-JP" dirty="0"/>
          </a:p>
        </p:txBody>
      </p:sp>
      <p:sp>
        <p:nvSpPr>
          <p:cNvPr id="8" name="Espace réservé du pied de page 7"/>
          <p:cNvSpPr>
            <a:spLocks noGrp="1"/>
          </p:cNvSpPr>
          <p:nvPr>
            <p:ph type="ftr" sz="quarter" idx="11"/>
          </p:nvPr>
        </p:nvSpPr>
        <p:spPr/>
        <p:txBody>
          <a:bodyPr/>
          <a:lstStyle>
            <a:lvl1pPr rtl="0">
              <a:defRPr/>
            </a:lvl1pPr>
          </a:lstStyle>
          <a:p>
            <a:endParaRPr lang="en-US" altLang="ja-JP" dirty="0"/>
          </a:p>
        </p:txBody>
      </p:sp>
      <p:sp>
        <p:nvSpPr>
          <p:cNvPr id="9" name="Espace réservé du numéro de diapositive 8"/>
          <p:cNvSpPr>
            <a:spLocks noGrp="1"/>
          </p:cNvSpPr>
          <p:nvPr>
            <p:ph type="sldNum" sz="quarter" idx="12"/>
          </p:nvPr>
        </p:nvSpPr>
        <p:spPr/>
        <p:txBody>
          <a:bodyPr/>
          <a:lstStyle>
            <a:lvl1pPr rtl="0">
              <a:defRPr/>
            </a:lvl1pPr>
          </a:lstStyle>
          <a:p>
            <a:fld id="{36CF7609-A126-430D-864C-5251E8DC0566}" type="slidenum">
              <a:rPr lang="en-US" altLang="ja-JP" smtClean="0"/>
              <a:pPr/>
              <a:t>‹Nr.›</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E6A9F51C-4855-48D6-92C5-5932C825A098}"/>
              </a:ext>
            </a:extLst>
          </p:cNvPr>
          <p:cNvGraphicFramePr>
            <a:graphicFrameLocks noChangeAspect="1"/>
          </p:cNvGraphicFramePr>
          <p:nvPr userDrawn="1">
            <p:custDataLst>
              <p:tags r:id="rId1"/>
            </p:custDataLst>
            <p:extLst>
              <p:ext uri="{D42A27DB-BD31-4B8C-83A1-F6EECF244321}">
                <p14:modId xmlns:p14="http://schemas.microsoft.com/office/powerpoint/2010/main" val="33582621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7" name="Objekt 6" hidden="1">
                        <a:extLst>
                          <a:ext uri="{FF2B5EF4-FFF2-40B4-BE49-F238E27FC236}">
                            <a16:creationId xmlns:a16="http://schemas.microsoft.com/office/drawing/2014/main" id="{E6A9F51C-4855-48D6-92C5-5932C825A09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a:xfrm>
            <a:off x="609600" y="274638"/>
            <a:ext cx="10972800" cy="1143000"/>
          </a:xfrm>
          <a:prstGeom prst="rect">
            <a:avLst/>
          </a:prstGeom>
        </p:spPr>
        <p:txBody>
          <a:bodyPr vert="horz"/>
          <a:lstStyle>
            <a:lvl1pPr rtl="0">
              <a:defRPr/>
            </a:lvl1pPr>
          </a:lstStyle>
          <a:p>
            <a:r>
              <a:rPr lang="en-US"/>
              <a:t>Mastertitelformat bearbeiten</a:t>
            </a:r>
            <a:endParaRPr lang="en-US" dirty="0"/>
          </a:p>
        </p:txBody>
      </p:sp>
      <p:sp>
        <p:nvSpPr>
          <p:cNvPr id="3" name="Espace réservé de la date 2"/>
          <p:cNvSpPr>
            <a:spLocks noGrp="1"/>
          </p:cNvSpPr>
          <p:nvPr>
            <p:ph type="dt" sz="half" idx="10"/>
          </p:nvPr>
        </p:nvSpPr>
        <p:spPr/>
        <p:txBody>
          <a:bodyPr/>
          <a:lstStyle>
            <a:lvl1pPr rtl="0">
              <a:defRPr/>
            </a:lvl1pPr>
          </a:lstStyle>
          <a:p>
            <a:endParaRPr lang="en-US" altLang="ja-JP" dirty="0"/>
          </a:p>
        </p:txBody>
      </p:sp>
      <p:sp>
        <p:nvSpPr>
          <p:cNvPr id="4" name="Espace réservé du pied de page 3"/>
          <p:cNvSpPr>
            <a:spLocks noGrp="1"/>
          </p:cNvSpPr>
          <p:nvPr>
            <p:ph type="ftr" sz="quarter" idx="11"/>
          </p:nvPr>
        </p:nvSpPr>
        <p:spPr/>
        <p:txBody>
          <a:bodyPr/>
          <a:lstStyle>
            <a:lvl1pPr rtl="0">
              <a:defRPr/>
            </a:lvl1pPr>
          </a:lstStyle>
          <a:p>
            <a:endParaRPr lang="en-US" altLang="ja-JP" dirty="0"/>
          </a:p>
        </p:txBody>
      </p:sp>
      <p:sp>
        <p:nvSpPr>
          <p:cNvPr id="5" name="Espace réservé du numéro de diapositive 4"/>
          <p:cNvSpPr>
            <a:spLocks noGrp="1"/>
          </p:cNvSpPr>
          <p:nvPr>
            <p:ph type="sldNum" sz="quarter" idx="12"/>
          </p:nvPr>
        </p:nvSpPr>
        <p:spPr/>
        <p:txBody>
          <a:bodyPr/>
          <a:lstStyle>
            <a:lvl1pPr rtl="0">
              <a:defRPr/>
            </a:lvl1pPr>
          </a:lstStyle>
          <a:p>
            <a:fld id="{21C2F580-C48E-4C14-8111-BE255E1134ED}" type="slidenum">
              <a:rPr lang="en-US" altLang="ja-JP" smtClean="0"/>
              <a:pPr/>
              <a:t>‹Nr.›</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35C05F5F-AD38-40F4-8455-D9A5B948E7B3}"/>
              </a:ext>
            </a:extLst>
          </p:cNvPr>
          <p:cNvGraphicFramePr>
            <a:graphicFrameLocks noChangeAspect="1"/>
          </p:cNvGraphicFramePr>
          <p:nvPr userDrawn="1">
            <p:custDataLst>
              <p:tags r:id="rId1"/>
            </p:custDataLst>
            <p:extLst>
              <p:ext uri="{D42A27DB-BD31-4B8C-83A1-F6EECF244321}">
                <p14:modId xmlns:p14="http://schemas.microsoft.com/office/powerpoint/2010/main" val="27691498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5" name="Objekt 4" hidden="1">
                        <a:extLst>
                          <a:ext uri="{FF2B5EF4-FFF2-40B4-BE49-F238E27FC236}">
                            <a16:creationId xmlns:a16="http://schemas.microsoft.com/office/drawing/2014/main" id="{35C05F5F-AD38-40F4-8455-D9A5B948E7B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Espace réservé de la date 1"/>
          <p:cNvSpPr>
            <a:spLocks noGrp="1"/>
          </p:cNvSpPr>
          <p:nvPr>
            <p:ph type="dt" sz="half" idx="10"/>
          </p:nvPr>
        </p:nvSpPr>
        <p:spPr/>
        <p:txBody>
          <a:bodyPr/>
          <a:lstStyle>
            <a:lvl1pPr rtl="0">
              <a:defRPr/>
            </a:lvl1pPr>
          </a:lstStyle>
          <a:p>
            <a:endParaRPr lang="en-US" altLang="ja-JP" dirty="0"/>
          </a:p>
        </p:txBody>
      </p:sp>
      <p:sp>
        <p:nvSpPr>
          <p:cNvPr id="3" name="Espace réservé du pied de page 2"/>
          <p:cNvSpPr>
            <a:spLocks noGrp="1"/>
          </p:cNvSpPr>
          <p:nvPr>
            <p:ph type="ftr" sz="quarter" idx="11"/>
          </p:nvPr>
        </p:nvSpPr>
        <p:spPr/>
        <p:txBody>
          <a:bodyPr/>
          <a:lstStyle>
            <a:lvl1pPr rtl="0">
              <a:defRPr/>
            </a:lvl1pPr>
          </a:lstStyle>
          <a:p>
            <a:endParaRPr lang="en-US" altLang="ja-JP" dirty="0"/>
          </a:p>
        </p:txBody>
      </p:sp>
      <p:sp>
        <p:nvSpPr>
          <p:cNvPr id="4" name="Espace réservé du numéro de diapositive 3"/>
          <p:cNvSpPr>
            <a:spLocks noGrp="1"/>
          </p:cNvSpPr>
          <p:nvPr>
            <p:ph type="sldNum" sz="quarter" idx="12"/>
          </p:nvPr>
        </p:nvSpPr>
        <p:spPr/>
        <p:txBody>
          <a:bodyPr/>
          <a:lstStyle>
            <a:lvl1pPr rtl="0">
              <a:defRPr/>
            </a:lvl1pPr>
          </a:lstStyle>
          <a:p>
            <a:fld id="{D09A974D-1DC4-4C29-960C-4F23E42A2DA2}" type="slidenum">
              <a:rPr lang="en-US" altLang="ja-JP" smtClean="0"/>
              <a:pPr/>
              <a:t>‹Nr.›</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2C939BCD-29F6-487E-BA03-28CCF70DDE71}"/>
              </a:ext>
            </a:extLst>
          </p:cNvPr>
          <p:cNvGraphicFramePr>
            <a:graphicFrameLocks noChangeAspect="1"/>
          </p:cNvGraphicFramePr>
          <p:nvPr userDrawn="1">
            <p:custDataLst>
              <p:tags r:id="rId1"/>
            </p:custDataLst>
            <p:extLst>
              <p:ext uri="{D42A27DB-BD31-4B8C-83A1-F6EECF244321}">
                <p14:modId xmlns:p14="http://schemas.microsoft.com/office/powerpoint/2010/main" val="23410475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9" name="Objekt 8" hidden="1">
                        <a:extLst>
                          <a:ext uri="{FF2B5EF4-FFF2-40B4-BE49-F238E27FC236}">
                            <a16:creationId xmlns:a16="http://schemas.microsoft.com/office/drawing/2014/main" id="{2C939BCD-29F6-487E-BA03-28CCF70DDE7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a:xfrm>
            <a:off x="609601" y="273050"/>
            <a:ext cx="4011084" cy="1162050"/>
          </a:xfrm>
          <a:prstGeom prst="rect">
            <a:avLst/>
          </a:prstGeom>
        </p:spPr>
        <p:txBody>
          <a:bodyPr vert="horz" anchor="b"/>
          <a:lstStyle>
            <a:lvl1pPr algn="l" rtl="0">
              <a:defRPr sz="2000" b="1"/>
            </a:lvl1pPr>
          </a:lstStyle>
          <a:p>
            <a:r>
              <a:rPr lang="en-US"/>
              <a:t>Mastertitelformat bearbeiten</a:t>
            </a:r>
            <a:endParaRPr lang="en-US" dirty="0"/>
          </a:p>
        </p:txBody>
      </p:sp>
      <p:sp>
        <p:nvSpPr>
          <p:cNvPr id="3" name="Espace réservé du contenu 2"/>
          <p:cNvSpPr>
            <a:spLocks noGrp="1"/>
          </p:cNvSpPr>
          <p:nvPr>
            <p:ph idx="1"/>
          </p:nvPr>
        </p:nvSpPr>
        <p:spPr>
          <a:xfrm>
            <a:off x="4766733" y="273051"/>
            <a:ext cx="6815667" cy="5853113"/>
          </a:xfrm>
        </p:spPr>
        <p:txBody>
          <a:bodyPr/>
          <a:lstStyle>
            <a:lvl1pPr rtl="0">
              <a:defRPr sz="3200"/>
            </a:lvl1pPr>
            <a:lvl2pPr rtl="0">
              <a:defRPr sz="2800"/>
            </a:lvl2pPr>
            <a:lvl3pPr rtl="0">
              <a:defRPr sz="2400"/>
            </a:lvl3pPr>
            <a:lvl4pPr rtl="0">
              <a:defRPr sz="2000"/>
            </a:lvl4pPr>
            <a:lvl5pPr rtl="0">
              <a:defRPr sz="2000"/>
            </a:lvl5pPr>
            <a:lvl6pPr>
              <a:defRPr sz="2000"/>
            </a:lvl6pPr>
            <a:lvl7pPr>
              <a:defRPr sz="2000"/>
            </a:lvl7pPr>
            <a:lvl8pPr>
              <a:defRPr sz="2000"/>
            </a:lvl8pPr>
            <a:lvl9pPr>
              <a:defRPr sz="2000"/>
            </a:lvl9p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endParaRPr lang="en-US" dirty="0"/>
          </a:p>
        </p:txBody>
      </p:sp>
      <p:sp>
        <p:nvSpPr>
          <p:cNvPr id="4" name="Espace réservé du texte 3"/>
          <p:cNvSpPr>
            <a:spLocks noGrp="1"/>
          </p:cNvSpPr>
          <p:nvPr>
            <p:ph type="body" sz="half" idx="2"/>
          </p:nvPr>
        </p:nvSpPr>
        <p:spPr>
          <a:xfrm>
            <a:off x="609601" y="1435101"/>
            <a:ext cx="4011084" cy="4691063"/>
          </a:xfrm>
        </p:spPr>
        <p:txBody>
          <a:bodyPr/>
          <a:lstStyle>
            <a:lvl1pPr marL="0" indent="0" rtl="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Mastertextformat bearbeiten</a:t>
            </a:r>
            <a:endParaRPr lang="en-US" dirty="0"/>
          </a:p>
        </p:txBody>
      </p:sp>
      <p:sp>
        <p:nvSpPr>
          <p:cNvPr id="5" name="Espace réservé de la date 4"/>
          <p:cNvSpPr>
            <a:spLocks noGrp="1"/>
          </p:cNvSpPr>
          <p:nvPr>
            <p:ph type="dt" sz="half" idx="10"/>
          </p:nvPr>
        </p:nvSpPr>
        <p:spPr/>
        <p:txBody>
          <a:bodyPr/>
          <a:lstStyle>
            <a:lvl1pPr rtl="0">
              <a:defRPr/>
            </a:lvl1pPr>
          </a:lstStyle>
          <a:p>
            <a:endParaRPr lang="en-US" altLang="ja-JP" dirty="0"/>
          </a:p>
        </p:txBody>
      </p:sp>
      <p:sp>
        <p:nvSpPr>
          <p:cNvPr id="6" name="Espace réservé du pied de page 5"/>
          <p:cNvSpPr>
            <a:spLocks noGrp="1"/>
          </p:cNvSpPr>
          <p:nvPr>
            <p:ph type="ftr" sz="quarter" idx="11"/>
          </p:nvPr>
        </p:nvSpPr>
        <p:spPr/>
        <p:txBody>
          <a:bodyPr/>
          <a:lstStyle>
            <a:lvl1pPr rtl="0">
              <a:defRPr/>
            </a:lvl1pPr>
          </a:lstStyle>
          <a:p>
            <a:endParaRPr lang="en-US" altLang="ja-JP" dirty="0"/>
          </a:p>
        </p:txBody>
      </p:sp>
      <p:sp>
        <p:nvSpPr>
          <p:cNvPr id="7" name="Espace réservé du numéro de diapositive 6"/>
          <p:cNvSpPr>
            <a:spLocks noGrp="1"/>
          </p:cNvSpPr>
          <p:nvPr>
            <p:ph type="sldNum" sz="quarter" idx="12"/>
          </p:nvPr>
        </p:nvSpPr>
        <p:spPr/>
        <p:txBody>
          <a:bodyPr/>
          <a:lstStyle>
            <a:lvl1pPr rtl="0">
              <a:defRPr/>
            </a:lvl1pPr>
          </a:lstStyle>
          <a:p>
            <a:fld id="{A4050A2B-ED20-46DB-805A-96BB748EB760}" type="slidenum">
              <a:rPr lang="en-US" altLang="ja-JP" smtClean="0"/>
              <a:pPr/>
              <a:t>‹Nr.›</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E2B3ED6C-994C-4300-B0F8-A1963E216E73}"/>
              </a:ext>
            </a:extLst>
          </p:cNvPr>
          <p:cNvGraphicFramePr>
            <a:graphicFrameLocks noChangeAspect="1"/>
          </p:cNvGraphicFramePr>
          <p:nvPr userDrawn="1">
            <p:custDataLst>
              <p:tags r:id="rId1"/>
            </p:custDataLst>
            <p:extLst>
              <p:ext uri="{D42A27DB-BD31-4B8C-83A1-F6EECF244321}">
                <p14:modId xmlns:p14="http://schemas.microsoft.com/office/powerpoint/2010/main" val="38911745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9" name="Objekt 8" hidden="1">
                        <a:extLst>
                          <a:ext uri="{FF2B5EF4-FFF2-40B4-BE49-F238E27FC236}">
                            <a16:creationId xmlns:a16="http://schemas.microsoft.com/office/drawing/2014/main" id="{E2B3ED6C-994C-4300-B0F8-A1963E216E7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a:xfrm>
            <a:off x="2389717" y="4800600"/>
            <a:ext cx="7315200" cy="566738"/>
          </a:xfrm>
          <a:prstGeom prst="rect">
            <a:avLst/>
          </a:prstGeom>
        </p:spPr>
        <p:txBody>
          <a:bodyPr vert="horz" anchor="b"/>
          <a:lstStyle>
            <a:lvl1pPr algn="l" rtl="0">
              <a:defRPr sz="2000" b="1"/>
            </a:lvl1pPr>
          </a:lstStyle>
          <a:p>
            <a:r>
              <a:rPr lang="en-US"/>
              <a:t>Mastertitelformat bearbeiten</a:t>
            </a:r>
            <a:endParaRPr lang="en-US" dirty="0"/>
          </a:p>
        </p:txBody>
      </p:sp>
      <p:sp>
        <p:nvSpPr>
          <p:cNvPr id="3" name="Espace réservé pour une image  2"/>
          <p:cNvSpPr>
            <a:spLocks noGrp="1"/>
          </p:cNvSpPr>
          <p:nvPr>
            <p:ph type="pic" idx="1"/>
          </p:nvPr>
        </p:nvSpPr>
        <p:spPr>
          <a:xfrm>
            <a:off x="2389717" y="612775"/>
            <a:ext cx="7315200" cy="4114800"/>
          </a:xfrm>
        </p:spPr>
        <p:txBody>
          <a:bodyPr/>
          <a:lstStyle>
            <a:lvl1pPr marL="0" indent="0" rtl="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Bild durch Klicken auf Symbol hinzufügen</a:t>
            </a:r>
            <a:endParaRPr lang="en-US" dirty="0"/>
          </a:p>
        </p:txBody>
      </p:sp>
      <p:sp>
        <p:nvSpPr>
          <p:cNvPr id="4" name="Espace réservé du texte 3"/>
          <p:cNvSpPr>
            <a:spLocks noGrp="1"/>
          </p:cNvSpPr>
          <p:nvPr>
            <p:ph type="body" sz="half" idx="2"/>
          </p:nvPr>
        </p:nvSpPr>
        <p:spPr>
          <a:xfrm>
            <a:off x="2389717" y="5367338"/>
            <a:ext cx="7315200" cy="804862"/>
          </a:xfrm>
        </p:spPr>
        <p:txBody>
          <a:bodyPr/>
          <a:lstStyle>
            <a:lvl1pPr marL="0" indent="0" rtl="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Mastertextformat bearbeiten</a:t>
            </a:r>
            <a:endParaRPr lang="en-US" dirty="0"/>
          </a:p>
        </p:txBody>
      </p:sp>
      <p:sp>
        <p:nvSpPr>
          <p:cNvPr id="5" name="Espace réservé de la date 4"/>
          <p:cNvSpPr>
            <a:spLocks noGrp="1"/>
          </p:cNvSpPr>
          <p:nvPr>
            <p:ph type="dt" sz="half" idx="10"/>
          </p:nvPr>
        </p:nvSpPr>
        <p:spPr/>
        <p:txBody>
          <a:bodyPr/>
          <a:lstStyle>
            <a:lvl1pPr rtl="0">
              <a:defRPr/>
            </a:lvl1pPr>
          </a:lstStyle>
          <a:p>
            <a:endParaRPr lang="en-US" altLang="ja-JP" dirty="0"/>
          </a:p>
        </p:txBody>
      </p:sp>
      <p:sp>
        <p:nvSpPr>
          <p:cNvPr id="6" name="Espace réservé du pied de page 5"/>
          <p:cNvSpPr>
            <a:spLocks noGrp="1"/>
          </p:cNvSpPr>
          <p:nvPr>
            <p:ph type="ftr" sz="quarter" idx="11"/>
          </p:nvPr>
        </p:nvSpPr>
        <p:spPr/>
        <p:txBody>
          <a:bodyPr/>
          <a:lstStyle>
            <a:lvl1pPr rtl="0">
              <a:defRPr/>
            </a:lvl1pPr>
          </a:lstStyle>
          <a:p>
            <a:endParaRPr lang="en-US" altLang="ja-JP" dirty="0"/>
          </a:p>
        </p:txBody>
      </p:sp>
      <p:sp>
        <p:nvSpPr>
          <p:cNvPr id="7" name="Espace réservé du numéro de diapositive 6"/>
          <p:cNvSpPr>
            <a:spLocks noGrp="1"/>
          </p:cNvSpPr>
          <p:nvPr>
            <p:ph type="sldNum" sz="quarter" idx="12"/>
          </p:nvPr>
        </p:nvSpPr>
        <p:spPr/>
        <p:txBody>
          <a:bodyPr/>
          <a:lstStyle>
            <a:lvl1pPr rtl="0">
              <a:defRPr/>
            </a:lvl1pPr>
          </a:lstStyle>
          <a:p>
            <a:fld id="{67F7C1A6-5432-4A88-9199-948E52B80477}" type="slidenum">
              <a:rPr lang="en-US" altLang="ja-JP" smtClean="0"/>
              <a:pPr/>
              <a:t>‹Nr.›</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B17838D5-3854-4CD8-92E6-80432DB45A8B}"/>
              </a:ext>
            </a:extLst>
          </p:cNvPr>
          <p:cNvGraphicFramePr>
            <a:graphicFrameLocks noChangeAspect="1"/>
          </p:cNvGraphicFramePr>
          <p:nvPr userDrawn="1">
            <p:custDataLst>
              <p:tags r:id="rId13"/>
            </p:custDataLst>
            <p:extLst>
              <p:ext uri="{D42A27DB-BD31-4B8C-83A1-F6EECF244321}">
                <p14:modId xmlns:p14="http://schemas.microsoft.com/office/powerpoint/2010/main" val="2813753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00" imgH="396" progId="TCLayout.ActiveDocument.1">
                  <p:embed/>
                </p:oleObj>
              </mc:Choice>
              <mc:Fallback>
                <p:oleObj name="think-cell Folie" r:id="rId14" imgW="400" imgH="396" progId="TCLayout.ActiveDocument.1">
                  <p:embed/>
                  <p:pic>
                    <p:nvPicPr>
                      <p:cNvPr id="2" name="Objekt 1" hidden="1">
                        <a:extLst>
                          <a:ext uri="{FF2B5EF4-FFF2-40B4-BE49-F238E27FC236}">
                            <a16:creationId xmlns:a16="http://schemas.microsoft.com/office/drawing/2014/main" id="{B17838D5-3854-4CD8-92E6-80432DB45A8B}"/>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a:t>Cliquez pour modifier les styles du texte du masque</a:t>
            </a:r>
          </a:p>
          <a:p>
            <a:pPr lvl="1"/>
            <a:r>
              <a:rPr lang="en-US" altLang="ja-JP"/>
              <a:t>Deuxième niveau</a:t>
            </a:r>
          </a:p>
          <a:p>
            <a:pPr lvl="2"/>
            <a:r>
              <a:rPr lang="en-US" altLang="ja-JP"/>
              <a:t>Troisième niveau</a:t>
            </a:r>
          </a:p>
          <a:p>
            <a:pPr lvl="3"/>
            <a:r>
              <a:rPr lang="en-US" altLang="ja-JP"/>
              <a:t>Quatrième niveau</a:t>
            </a:r>
          </a:p>
          <a:p>
            <a:pPr lvl="4"/>
            <a:r>
              <a:rPr lang="en-US" altLang="ja-JP"/>
              <a:t>Cinquième niveau</a:t>
            </a:r>
            <a:endParaRPr lang="en-US" altLang="ja-JP" dirty="0"/>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400">
                <a:ea typeface="ＭＳ Ｐゴシック" pitchFamily="34" charset="-128"/>
              </a:defRPr>
            </a:lvl1pPr>
          </a:lstStyle>
          <a:p>
            <a:endParaRPr lang="en-US" altLang="ja-JP"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400">
                <a:ea typeface="ＭＳ Ｐゴシック" pitchFamily="34" charset="-128"/>
              </a:defRPr>
            </a:lvl1pPr>
          </a:lstStyle>
          <a:p>
            <a:endParaRPr lang="en-US"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400">
                <a:ea typeface="ＭＳ Ｐゴシック" pitchFamily="34" charset="-128"/>
              </a:defRPr>
            </a:lvl1pPr>
          </a:lstStyle>
          <a:p>
            <a:fld id="{841ADF96-E6CA-4184-9617-4AA0842E2F41}" type="slidenum">
              <a:rPr lang="en-US" altLang="ja-JP" smtClean="0"/>
              <a:pPr/>
              <a:t>‹Nr.›</a:t>
            </a:fld>
            <a:endParaRPr lang="en-US" altLang="ja-JP" dirty="0"/>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6"/>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23.xml"/><Relationship Id="rId5" Type="http://schemas.openxmlformats.org/officeDocument/2006/relationships/image" Target="../media/image1.emf"/><Relationship Id="rId4" Type="http://schemas.openxmlformats.org/officeDocument/2006/relationships/oleObject" Target="../embeddings/oleObject2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1.emf"/><Relationship Id="rId4"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1.emf"/><Relationship Id="rId4" Type="http://schemas.openxmlformats.org/officeDocument/2006/relationships/oleObject" Target="../embeddings/oleObject24.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4.emf"/><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1.emf"/><Relationship Id="rId4" Type="http://schemas.openxmlformats.org/officeDocument/2006/relationships/oleObject" Target="../embeddings/oleObject14.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16.xml"/><Relationship Id="rId6" Type="http://schemas.openxmlformats.org/officeDocument/2006/relationships/image" Target="../media/image4.emf"/><Relationship Id="rId5" Type="http://schemas.openxmlformats.org/officeDocument/2006/relationships/image" Target="../media/image1.emf"/><Relationship Id="rId4" Type="http://schemas.openxmlformats.org/officeDocument/2006/relationships/oleObject" Target="../embeddings/oleObject15.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emf"/><Relationship Id="rId2" Type="http://schemas.openxmlformats.org/officeDocument/2006/relationships/slideLayout" Target="../slideLayouts/slideLayout5.xml"/><Relationship Id="rId1" Type="http://schemas.openxmlformats.org/officeDocument/2006/relationships/tags" Target="../tags/tag17.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16.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4.emf"/><Relationship Id="rId5" Type="http://schemas.openxmlformats.org/officeDocument/2006/relationships/image" Target="../media/image1.emf"/><Relationship Id="rId4" Type="http://schemas.openxmlformats.org/officeDocument/2006/relationships/oleObject" Target="../embeddings/oleObject17.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1.emf"/><Relationship Id="rId4" Type="http://schemas.openxmlformats.org/officeDocument/2006/relationships/oleObject" Target="../embeddings/oleObject18.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1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hyperlink" Target="mailto:XXX@" TargetMode="Externa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image" Target="../media/image4.emf"/><Relationship Id="rId5" Type="http://schemas.openxmlformats.org/officeDocument/2006/relationships/image" Target="../media/image6.emf"/><Relationship Id="rId4" Type="http://schemas.openxmlformats.org/officeDocument/2006/relationships/oleObject" Target="../embeddings/oleObject2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image" Target="../media/image4.emf"/><Relationship Id="rId5" Type="http://schemas.openxmlformats.org/officeDocument/2006/relationships/image" Target="../media/image1.emf"/><Relationship Id="rId4"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9ED1F79A-B4DB-4DEF-A7D9-05E8DF6D9392}"/>
              </a:ext>
            </a:extLst>
          </p:cNvPr>
          <p:cNvGraphicFramePr>
            <a:graphicFrameLocks noChangeAspect="1"/>
          </p:cNvGraphicFramePr>
          <p:nvPr>
            <p:custDataLst>
              <p:tags r:id="rId1"/>
            </p:custDataLst>
            <p:extLst>
              <p:ext uri="{D42A27DB-BD31-4B8C-83A1-F6EECF244321}">
                <p14:modId xmlns:p14="http://schemas.microsoft.com/office/powerpoint/2010/main" val="22840347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2" name="Objekt 1" hidden="1">
                        <a:extLst>
                          <a:ext uri="{FF2B5EF4-FFF2-40B4-BE49-F238E27FC236}">
                            <a16:creationId xmlns:a16="http://schemas.microsoft.com/office/drawing/2014/main" id="{9ED1F79A-B4DB-4DEF-A7D9-05E8DF6D939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re 3">
            <a:extLst>
              <a:ext uri="{FF2B5EF4-FFF2-40B4-BE49-F238E27FC236}">
                <a16:creationId xmlns:a16="http://schemas.microsoft.com/office/drawing/2014/main" id="{4CF181AD-2138-4110-A5E2-8649EDB84903}"/>
              </a:ext>
            </a:extLst>
          </p:cNvPr>
          <p:cNvSpPr>
            <a:spLocks noGrp="1"/>
          </p:cNvSpPr>
          <p:nvPr>
            <p:ph type="ctrTitle"/>
          </p:nvPr>
        </p:nvSpPr>
        <p:spPr/>
        <p:txBody>
          <a:bodyPr vert="horz"/>
          <a:lstStyle/>
          <a:p>
            <a:r>
              <a:rPr lang="en-US"/>
              <a:t>Organizational Questions regarding the Monitoring Phase of RD-ASEP</a:t>
            </a:r>
            <a:endParaRPr lang="en-US" dirty="0"/>
          </a:p>
        </p:txBody>
      </p:sp>
      <p:sp>
        <p:nvSpPr>
          <p:cNvPr id="5" name="Sous-titre 4">
            <a:extLst>
              <a:ext uri="{FF2B5EF4-FFF2-40B4-BE49-F238E27FC236}">
                <a16:creationId xmlns:a16="http://schemas.microsoft.com/office/drawing/2014/main" id="{15054904-277D-4336-8282-11732B047032}"/>
              </a:ext>
            </a:extLst>
          </p:cNvPr>
          <p:cNvSpPr>
            <a:spLocks noGrp="1"/>
          </p:cNvSpPr>
          <p:nvPr>
            <p:ph type="subTitle" idx="1"/>
          </p:nvPr>
        </p:nvSpPr>
        <p:spPr/>
        <p:txBody>
          <a:bodyPr/>
          <a:lstStyle/>
          <a:p>
            <a:r>
              <a:rPr lang="en-US"/>
              <a:t> 77</a:t>
            </a:r>
            <a:r>
              <a:rPr lang="en-US" baseline="30000"/>
              <a:t>th</a:t>
            </a:r>
            <a:r>
              <a:rPr lang="en-US"/>
              <a:t> GRBP, Geneva</a:t>
            </a:r>
            <a:br>
              <a:rPr lang="en-US"/>
            </a:br>
            <a:r>
              <a:rPr lang="en-US"/>
              <a:t>February 2023</a:t>
            </a:r>
            <a:endParaRPr lang="en-US" dirty="0"/>
          </a:p>
        </p:txBody>
      </p:sp>
      <p:sp>
        <p:nvSpPr>
          <p:cNvPr id="27" name="TextBox 4">
            <a:extLst>
              <a:ext uri="{FF2B5EF4-FFF2-40B4-BE49-F238E27FC236}">
                <a16:creationId xmlns:a16="http://schemas.microsoft.com/office/drawing/2014/main" id="{F6FC4AF4-E468-4466-AB2F-DF925A5E6D87}"/>
              </a:ext>
            </a:extLst>
          </p:cNvPr>
          <p:cNvSpPr txBox="1"/>
          <p:nvPr/>
        </p:nvSpPr>
        <p:spPr>
          <a:xfrm>
            <a:off x="7896200" y="404664"/>
            <a:ext cx="3668697" cy="923330"/>
          </a:xfrm>
          <a:prstGeom prst="rect">
            <a:avLst/>
          </a:prstGeom>
          <a:noFill/>
        </p:spPr>
        <p:txBody>
          <a:bodyPr wrap="none" rtlCol="0">
            <a:spAutoFit/>
          </a:bodyPr>
          <a:ls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Informal Document </a:t>
            </a:r>
            <a:r>
              <a:rPr lang="en-US" b="1" dirty="0"/>
              <a:t>GRBP-77-14</a:t>
            </a:r>
          </a:p>
          <a:p>
            <a:r>
              <a:rPr lang="en-US" dirty="0"/>
              <a:t>77</a:t>
            </a:r>
            <a:r>
              <a:rPr lang="en-US" baseline="30000" dirty="0"/>
              <a:t>th</a:t>
            </a:r>
            <a:r>
              <a:rPr lang="en-US" dirty="0"/>
              <a:t>  GRBP, February 7-10, 2023, </a:t>
            </a:r>
          </a:p>
          <a:p>
            <a:r>
              <a:rPr lang="en-US" dirty="0"/>
              <a:t>agenda item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988D710D-6DBC-47A8-B098-B6B5CF088CF9}"/>
              </a:ext>
            </a:extLst>
          </p:cNvPr>
          <p:cNvGraphicFramePr>
            <a:graphicFrameLocks noChangeAspect="1"/>
          </p:cNvGraphicFramePr>
          <p:nvPr>
            <p:custDataLst>
              <p:tags r:id="rId1"/>
            </p:custDataLst>
            <p:extLst>
              <p:ext uri="{D42A27DB-BD31-4B8C-83A1-F6EECF244321}">
                <p14:modId xmlns:p14="http://schemas.microsoft.com/office/powerpoint/2010/main" val="1983790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6" name="Objekt 5" hidden="1">
                        <a:extLst>
                          <a:ext uri="{FF2B5EF4-FFF2-40B4-BE49-F238E27FC236}">
                            <a16:creationId xmlns:a16="http://schemas.microsoft.com/office/drawing/2014/main" id="{988D710D-6DBC-47A8-B098-B6B5CF088CF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el 3">
            <a:extLst>
              <a:ext uri="{FF2B5EF4-FFF2-40B4-BE49-F238E27FC236}">
                <a16:creationId xmlns:a16="http://schemas.microsoft.com/office/drawing/2014/main" id="{8ED4F6EE-3C7C-49DC-80CE-A7CA363785DA}"/>
              </a:ext>
            </a:extLst>
          </p:cNvPr>
          <p:cNvSpPr>
            <a:spLocks noGrp="1"/>
          </p:cNvSpPr>
          <p:nvPr>
            <p:ph type="title"/>
          </p:nvPr>
        </p:nvSpPr>
        <p:spPr/>
        <p:txBody>
          <a:bodyPr vert="horz"/>
          <a:lstStyle/>
          <a:p>
            <a:r>
              <a:rPr lang="en-US" dirty="0"/>
              <a:t>OICA’s Proposed Answers</a:t>
            </a:r>
          </a:p>
        </p:txBody>
      </p:sp>
      <p:sp>
        <p:nvSpPr>
          <p:cNvPr id="5" name="Textplatzhalter 4">
            <a:extLst>
              <a:ext uri="{FF2B5EF4-FFF2-40B4-BE49-F238E27FC236}">
                <a16:creationId xmlns:a16="http://schemas.microsoft.com/office/drawing/2014/main" id="{D754354A-CC2B-42DD-A5E1-7282FF7C80BA}"/>
              </a:ext>
            </a:extLst>
          </p:cNvPr>
          <p:cNvSpPr>
            <a:spLocks noGrp="1"/>
          </p:cNvSpPr>
          <p:nvPr>
            <p:ph type="body" idx="1"/>
          </p:nvPr>
        </p:nvSpPr>
        <p:spPr/>
        <p:txBody>
          <a:bodyPr/>
          <a:lstStyle/>
          <a:p>
            <a:r>
              <a:rPr lang="en-US" dirty="0"/>
              <a:t>RD ASEP Monitoring Phase</a:t>
            </a:r>
          </a:p>
        </p:txBody>
      </p:sp>
    </p:spTree>
    <p:extLst>
      <p:ext uri="{BB962C8B-B14F-4D97-AF65-F5344CB8AC3E}">
        <p14:creationId xmlns:p14="http://schemas.microsoft.com/office/powerpoint/2010/main" val="281252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1343DCBC-7214-4C97-9A6C-F6E096EE03F6}"/>
              </a:ext>
            </a:extLst>
          </p:cNvPr>
          <p:cNvGraphicFramePr>
            <a:graphicFrameLocks noChangeAspect="1"/>
          </p:cNvGraphicFramePr>
          <p:nvPr>
            <p:custDataLst>
              <p:tags r:id="rId1"/>
            </p:custDataLst>
            <p:extLst>
              <p:ext uri="{D42A27DB-BD31-4B8C-83A1-F6EECF244321}">
                <p14:modId xmlns:p14="http://schemas.microsoft.com/office/powerpoint/2010/main" val="9877676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4" name="Objekt 3" hidden="1">
                        <a:extLst>
                          <a:ext uri="{FF2B5EF4-FFF2-40B4-BE49-F238E27FC236}">
                            <a16:creationId xmlns:a16="http://schemas.microsoft.com/office/drawing/2014/main" id="{1343DCBC-7214-4C97-9A6C-F6E096EE03F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p:txBody>
          <a:bodyPr vert="horz"/>
          <a:lstStyle/>
          <a:p>
            <a:r>
              <a:rPr lang="en-US"/>
              <a:t>OICA’s Proposed Answers</a:t>
            </a:r>
            <a:br>
              <a:rPr lang="en-US"/>
            </a:br>
            <a:r>
              <a:rPr lang="en-US" sz="2800"/>
              <a:t>to Questions of GRBP-76-10 </a:t>
            </a:r>
            <a:endParaRPr lang="en-US" dirty="0"/>
          </a:p>
        </p:txBody>
      </p:sp>
      <p:sp>
        <p:nvSpPr>
          <p:cNvPr id="3" name="Espace réservé du contenu 2"/>
          <p:cNvSpPr>
            <a:spLocks noGrp="1"/>
          </p:cNvSpPr>
          <p:nvPr>
            <p:ph idx="1"/>
          </p:nvPr>
        </p:nvSpPr>
        <p:spPr>
          <a:xfrm>
            <a:off x="609600" y="1628800"/>
            <a:ext cx="10972800" cy="4525963"/>
          </a:xfrm>
        </p:spPr>
        <p:txBody>
          <a:bodyPr/>
          <a:lstStyle/>
          <a:p>
            <a:r>
              <a:rPr lang="en-US" sz="2000" dirty="0"/>
              <a:t>Who is responsible for monitoring data gathered during a type-approval process?</a:t>
            </a:r>
          </a:p>
          <a:p>
            <a:pPr lvl="1"/>
            <a:r>
              <a:rPr lang="en-US" sz="1800" dirty="0">
                <a:solidFill>
                  <a:schemeClr val="accent2"/>
                </a:solidFill>
              </a:rPr>
              <a:t>Type Approval Authorities are responsible.</a:t>
            </a:r>
          </a:p>
          <a:p>
            <a:pPr lvl="1"/>
            <a:r>
              <a:rPr lang="en-US" sz="1800" dirty="0">
                <a:solidFill>
                  <a:schemeClr val="accent2"/>
                </a:solidFill>
              </a:rPr>
              <a:t>Type Approval Authorities shall require their technical services to collect the data (via given data entry sheet) during the Type Approval Process (mandatory).</a:t>
            </a:r>
          </a:p>
          <a:p>
            <a:r>
              <a:rPr lang="en-US" sz="2000" dirty="0"/>
              <a:t>Who shall send the data? How often shall it be sent (‘continuously’ or ‘by packet’)?</a:t>
            </a:r>
          </a:p>
          <a:p>
            <a:pPr lvl="1"/>
            <a:r>
              <a:rPr lang="en-US" sz="1800" dirty="0">
                <a:solidFill>
                  <a:schemeClr val="accent2"/>
                </a:solidFill>
              </a:rPr>
              <a:t>Technical Services shall send it by packet every three months to an independent contractor.</a:t>
            </a:r>
          </a:p>
          <a:p>
            <a:pPr lvl="1"/>
            <a:r>
              <a:rPr lang="en-US" sz="1800" dirty="0">
                <a:solidFill>
                  <a:schemeClr val="accent2"/>
                </a:solidFill>
              </a:rPr>
              <a:t>Data submitted after September 2024 can not be guaranteed to be processed by the contractor.</a:t>
            </a:r>
            <a:endParaRPr lang="en-US" sz="1600" dirty="0">
              <a:solidFill>
                <a:schemeClr val="accent2"/>
              </a:solidFill>
            </a:endParaRPr>
          </a:p>
          <a:p>
            <a:r>
              <a:rPr lang="en-US" sz="2000" dirty="0"/>
              <a:t>Are the data already anonymous when sent to OICA? Who will check the quality of the submitted data?</a:t>
            </a:r>
          </a:p>
          <a:p>
            <a:pPr lvl="1"/>
            <a:r>
              <a:rPr lang="en-US" sz="1800" dirty="0">
                <a:solidFill>
                  <a:schemeClr val="accent2"/>
                </a:solidFill>
              </a:rPr>
              <a:t>The datasets are not anonymous when send to the independent contractor. No manufacturer will have access to datasets of other manufacturers.</a:t>
            </a:r>
          </a:p>
          <a:p>
            <a:pPr lvl="1"/>
            <a:r>
              <a:rPr lang="en-US" sz="1800" dirty="0">
                <a:solidFill>
                  <a:schemeClr val="accent2"/>
                </a:solidFill>
              </a:rPr>
              <a:t>The datasets will be anonymized by the contractor. </a:t>
            </a:r>
          </a:p>
          <a:p>
            <a:pPr lvl="1"/>
            <a:r>
              <a:rPr lang="en-US" sz="1800" dirty="0">
                <a:solidFill>
                  <a:schemeClr val="accent2"/>
                </a:solidFill>
              </a:rPr>
              <a:t>In case of bad data quality, the independent contractor will contact the manufacturer/technical service to improve the quality data sets.</a:t>
            </a:r>
          </a:p>
          <a:p>
            <a:pPr marL="0" indent="0">
              <a:buNone/>
            </a:pPr>
            <a:endParaRPr lang="en-US" sz="2000" dirty="0"/>
          </a:p>
          <a:p>
            <a:pPr marL="0" indent="0">
              <a:buNone/>
            </a:pPr>
            <a:br>
              <a:rPr lang="en-US" sz="2000" dirty="0"/>
            </a:br>
            <a:r>
              <a:rPr lang="en-US" sz="1800" b="1" dirty="0">
                <a:effectLst/>
                <a:latin typeface="Times New Roman" panose="02020603050405020304" pitchFamily="18" charset="0"/>
                <a:ea typeface="DengXian" panose="02010600030101010101" pitchFamily="2" charset="-122"/>
              </a:rPr>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1343DCBC-7214-4C97-9A6C-F6E096EE03F6}"/>
              </a:ext>
            </a:extLst>
          </p:cNvPr>
          <p:cNvGraphicFramePr>
            <a:graphicFrameLocks noChangeAspect="1"/>
          </p:cNvGraphicFramePr>
          <p:nvPr>
            <p:custDataLst>
              <p:tags r:id="rId1"/>
            </p:custDataLst>
            <p:extLst>
              <p:ext uri="{D42A27DB-BD31-4B8C-83A1-F6EECF244321}">
                <p14:modId xmlns:p14="http://schemas.microsoft.com/office/powerpoint/2010/main" val="5660700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4" name="Objekt 3" hidden="1">
                        <a:extLst>
                          <a:ext uri="{FF2B5EF4-FFF2-40B4-BE49-F238E27FC236}">
                            <a16:creationId xmlns:a16="http://schemas.microsoft.com/office/drawing/2014/main" id="{1343DCBC-7214-4C97-9A6C-F6E096EE03F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p:txBody>
          <a:bodyPr vert="horz"/>
          <a:lstStyle/>
          <a:p>
            <a:r>
              <a:rPr lang="en-US"/>
              <a:t>OICA’s Proposed Answers</a:t>
            </a:r>
            <a:br>
              <a:rPr lang="en-US"/>
            </a:br>
            <a:r>
              <a:rPr lang="en-US" sz="2800"/>
              <a:t>to Questions of GRBP-76-10</a:t>
            </a:r>
            <a:endParaRPr lang="en-US" dirty="0"/>
          </a:p>
        </p:txBody>
      </p:sp>
      <p:sp>
        <p:nvSpPr>
          <p:cNvPr id="3" name="Espace réservé du contenu 2"/>
          <p:cNvSpPr>
            <a:spLocks noGrp="1"/>
          </p:cNvSpPr>
          <p:nvPr>
            <p:ph idx="1"/>
          </p:nvPr>
        </p:nvSpPr>
        <p:spPr/>
        <p:txBody>
          <a:bodyPr/>
          <a:lstStyle/>
          <a:p>
            <a:r>
              <a:rPr lang="en-US" sz="2000" dirty="0"/>
              <a:t>Data Analysis? </a:t>
            </a:r>
          </a:p>
          <a:p>
            <a:pPr lvl="1"/>
            <a:r>
              <a:rPr lang="en-US" sz="1800" dirty="0">
                <a:solidFill>
                  <a:schemeClr val="accent2"/>
                </a:solidFill>
              </a:rPr>
              <a:t>After the monitoring phase the independent contractor will achieve basic analysis.</a:t>
            </a:r>
          </a:p>
          <a:p>
            <a:pPr lvl="1"/>
            <a:r>
              <a:rPr lang="en-US" sz="1800" dirty="0">
                <a:solidFill>
                  <a:schemeClr val="accent2"/>
                </a:solidFill>
              </a:rPr>
              <a:t>Study sponsors will present results to IWG ASEP &amp; GRBP.</a:t>
            </a:r>
          </a:p>
          <a:p>
            <a:r>
              <a:rPr lang="en-US" sz="2000" dirty="0"/>
              <a:t>Who is willing to join this research program?</a:t>
            </a:r>
          </a:p>
          <a:p>
            <a:pPr lvl="1"/>
            <a:r>
              <a:rPr lang="en-US" sz="1800" dirty="0">
                <a:solidFill>
                  <a:schemeClr val="accent2"/>
                </a:solidFill>
              </a:rPr>
              <a:t>We recommend Contracting Parties (CPs, both 1958 and 1998 agreement) join the monitoring data analysis process to avoid any questions of bias. Industry should not be the only sponsor of this research program. </a:t>
            </a:r>
          </a:p>
          <a:p>
            <a:pPr lvl="1"/>
            <a:r>
              <a:rPr lang="en-US" sz="1800" dirty="0">
                <a:solidFill>
                  <a:schemeClr val="accent2"/>
                </a:solidFill>
              </a:rPr>
              <a:t>We proposed a balanced budget share between CPs and industry.</a:t>
            </a:r>
          </a:p>
          <a:p>
            <a:pPr lvl="1"/>
            <a:r>
              <a:rPr lang="en-US" sz="1800" dirty="0">
                <a:solidFill>
                  <a:schemeClr val="accent2"/>
                </a:solidFill>
              </a:rPr>
              <a:t>Statement of intent needed by end of February 2023.</a:t>
            </a:r>
          </a:p>
          <a:p>
            <a:pPr lvl="1"/>
            <a:r>
              <a:rPr lang="en-US" sz="1800" dirty="0">
                <a:solidFill>
                  <a:schemeClr val="accent2"/>
                </a:solidFill>
              </a:rPr>
              <a:t>Industry has proactively chosen an independent contractor. This contractor is ready to cooperate with contracting parties’ representatives.</a:t>
            </a:r>
          </a:p>
          <a:p>
            <a:pPr marL="457200" lvl="1" indent="0">
              <a:buNone/>
            </a:pPr>
            <a:endParaRPr lang="en-US" sz="1600" dirty="0">
              <a:solidFill>
                <a:schemeClr val="accent2"/>
              </a:solidFill>
            </a:endParaRPr>
          </a:p>
          <a:p>
            <a:endParaRPr lang="en-US" sz="1600" dirty="0">
              <a:solidFill>
                <a:schemeClr val="accent2"/>
              </a:solidFill>
            </a:endParaRPr>
          </a:p>
          <a:p>
            <a:pPr marL="0" indent="0">
              <a:buNone/>
            </a:pPr>
            <a:br>
              <a:rPr lang="en-US" sz="2000" dirty="0"/>
            </a:br>
            <a:r>
              <a:rPr lang="en-US" sz="1800" b="1" dirty="0">
                <a:effectLst/>
                <a:latin typeface="Times New Roman" panose="02020603050405020304" pitchFamily="18" charset="0"/>
                <a:ea typeface="DengXian" panose="02010600030101010101" pitchFamily="2" charset="-122"/>
              </a:rPr>
              <a:t>	</a:t>
            </a:r>
            <a:endParaRPr lang="en-US" dirty="0"/>
          </a:p>
        </p:txBody>
      </p:sp>
    </p:spTree>
    <p:extLst>
      <p:ext uri="{BB962C8B-B14F-4D97-AF65-F5344CB8AC3E}">
        <p14:creationId xmlns:p14="http://schemas.microsoft.com/office/powerpoint/2010/main" val="3094423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581570B7-8292-C2DF-AE38-390AAE26FC7C}"/>
              </a:ext>
            </a:extLst>
          </p:cNvPr>
          <p:cNvGraphicFramePr>
            <a:graphicFrameLocks noChangeAspect="1"/>
          </p:cNvGraphicFramePr>
          <p:nvPr>
            <p:custDataLst>
              <p:tags r:id="rId1"/>
            </p:custDataLst>
            <p:extLst>
              <p:ext uri="{D42A27DB-BD31-4B8C-83A1-F6EECF244321}">
                <p14:modId xmlns:p14="http://schemas.microsoft.com/office/powerpoint/2010/main" val="8239451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0" imgH="396" progId="TCLayout.ActiveDocument.1">
                  <p:embed/>
                </p:oleObj>
              </mc:Choice>
              <mc:Fallback>
                <p:oleObj name="think-cell Folie" r:id="rId3" imgW="400" imgH="396" progId="TCLayout.ActiveDocument.1">
                  <p:embed/>
                  <p:pic>
                    <p:nvPicPr>
                      <p:cNvPr id="9" name="Objekt 8" hidden="1">
                        <a:extLst>
                          <a:ext uri="{FF2B5EF4-FFF2-40B4-BE49-F238E27FC236}">
                            <a16:creationId xmlns:a16="http://schemas.microsoft.com/office/drawing/2014/main" id="{581570B7-8292-C2DF-AE38-390AAE26FC7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el 3">
            <a:extLst>
              <a:ext uri="{FF2B5EF4-FFF2-40B4-BE49-F238E27FC236}">
                <a16:creationId xmlns:a16="http://schemas.microsoft.com/office/drawing/2014/main" id="{EF9CB8AC-B1B8-476A-6E91-9454E23C1FFB}"/>
              </a:ext>
            </a:extLst>
          </p:cNvPr>
          <p:cNvSpPr>
            <a:spLocks noGrp="1"/>
          </p:cNvSpPr>
          <p:nvPr>
            <p:ph type="title"/>
          </p:nvPr>
        </p:nvSpPr>
        <p:spPr/>
        <p:txBody>
          <a:bodyPr vert="horz"/>
          <a:lstStyle/>
          <a:p>
            <a:r>
              <a:rPr lang="en-US" dirty="0"/>
              <a:t>Benefits of a Joint Approach </a:t>
            </a:r>
            <a:br>
              <a:rPr lang="en-US" dirty="0"/>
            </a:br>
            <a:r>
              <a:rPr lang="en-US" sz="2800" dirty="0"/>
              <a:t>(CPs and Industry)</a:t>
            </a:r>
            <a:endParaRPr lang="en-US" dirty="0"/>
          </a:p>
        </p:txBody>
      </p:sp>
      <p:sp>
        <p:nvSpPr>
          <p:cNvPr id="58" name="Inhaltsplatzhalter 57">
            <a:extLst>
              <a:ext uri="{FF2B5EF4-FFF2-40B4-BE49-F238E27FC236}">
                <a16:creationId xmlns:a16="http://schemas.microsoft.com/office/drawing/2014/main" id="{247EB2F4-6D74-FDB5-E5D1-359FF18F0579}"/>
              </a:ext>
            </a:extLst>
          </p:cNvPr>
          <p:cNvSpPr>
            <a:spLocks noGrp="1"/>
          </p:cNvSpPr>
          <p:nvPr>
            <p:ph idx="1"/>
          </p:nvPr>
        </p:nvSpPr>
        <p:spPr/>
        <p:txBody>
          <a:bodyPr/>
          <a:lstStyle/>
          <a:p>
            <a:pPr marL="342900" lvl="1" indent="-342900"/>
            <a:r>
              <a:rPr lang="en-US" sz="2400" dirty="0"/>
              <a:t>Access to database with anonymized test data.</a:t>
            </a:r>
          </a:p>
          <a:p>
            <a:pPr marL="342900" lvl="1" indent="-342900"/>
            <a:r>
              <a:rPr lang="en-US" sz="2400" dirty="0"/>
              <a:t>Co-Determination of the scope of analysis work</a:t>
            </a:r>
          </a:p>
          <a:p>
            <a:pPr marL="342900" lvl="1" indent="-342900"/>
            <a:r>
              <a:rPr lang="en-US" sz="2400" dirty="0"/>
              <a:t>Joint release of work results &amp; presentations to GRBP</a:t>
            </a:r>
          </a:p>
          <a:p>
            <a:pPr marL="342900" lvl="1" indent="-342900"/>
            <a:r>
              <a:rPr lang="en-US" sz="2400" dirty="0"/>
              <a:t>Lowest total cost approach</a:t>
            </a:r>
          </a:p>
          <a:p>
            <a:pPr marL="342900" lvl="1" indent="-342900"/>
            <a:r>
              <a:rPr lang="en-US" sz="2400" dirty="0"/>
              <a:t>Further investigations possible by any study sponsor</a:t>
            </a:r>
          </a:p>
          <a:p>
            <a:pPr marL="342900" lvl="1" indent="-342900"/>
            <a:endParaRPr lang="en-US" sz="2400" dirty="0"/>
          </a:p>
          <a:p>
            <a:pPr marL="342900" lvl="1" indent="-342900"/>
            <a:endParaRPr lang="en-US" sz="2400" dirty="0"/>
          </a:p>
          <a:p>
            <a:endParaRPr lang="de-DE" dirty="0"/>
          </a:p>
        </p:txBody>
      </p:sp>
      <p:sp>
        <p:nvSpPr>
          <p:cNvPr id="61" name="Rectangle 12">
            <a:extLst>
              <a:ext uri="{FF2B5EF4-FFF2-40B4-BE49-F238E27FC236}">
                <a16:creationId xmlns:a16="http://schemas.microsoft.com/office/drawing/2014/main" id="{247D7DC1-2A99-782C-09FD-5D06EE4B81B6}"/>
              </a:ext>
            </a:extLst>
          </p:cNvPr>
          <p:cNvSpPr txBox="1">
            <a:spLocks/>
          </p:cNvSpPr>
          <p:nvPr/>
        </p:nvSpPr>
        <p:spPr>
          <a:xfrm>
            <a:off x="8112224" y="4941168"/>
            <a:ext cx="4079777" cy="1254016"/>
          </a:xfrm>
          <a:prstGeom prst="rect">
            <a:avLst/>
          </a:prstGeom>
          <a:solidFill>
            <a:schemeClr val="accent2"/>
          </a:solidFill>
        </p:spPr>
        <p:txBody>
          <a:bodyPr vert="horz" wrap="square" lIns="216000" tIns="180000" rIns="216000" bIns="180000" rtlCol="0">
            <a:spAutoFit/>
          </a:bodyPr>
          <a:lstStyle>
            <a:lvl1pPr marL="0" indent="0" algn="l" defTabSz="914400" rtl="0" eaLnBrk="1" latinLnBrk="0" hangingPunct="1">
              <a:lnSpc>
                <a:spcPct val="110000"/>
              </a:lnSpc>
              <a:spcBef>
                <a:spcPts val="600"/>
              </a:spcBef>
              <a:buSzPct val="100000"/>
              <a:buFontTx/>
              <a:buNone/>
              <a:defRPr sz="1700" kern="1200">
                <a:solidFill>
                  <a:schemeClr val="tx1"/>
                </a:solidFill>
                <a:latin typeface="+mn-lt"/>
                <a:ea typeface="+mn-ea"/>
                <a:cs typeface="+mn-cs"/>
              </a:defRPr>
            </a:lvl1pPr>
            <a:lvl2pPr marL="216000" indent="-216000" algn="l" defTabSz="914400" rtl="0" eaLnBrk="1" latinLnBrk="0" hangingPunct="1">
              <a:lnSpc>
                <a:spcPct val="110000"/>
              </a:lnSpc>
              <a:spcBef>
                <a:spcPts val="600"/>
              </a:spcBef>
              <a:buFont typeface="Arial" panose="020B0604020202020204" pitchFamily="34" charset="0"/>
              <a:buChar char="•"/>
              <a:defRPr sz="1700" kern="1200">
                <a:solidFill>
                  <a:schemeClr val="tx1"/>
                </a:solidFill>
                <a:latin typeface="+mn-lt"/>
                <a:ea typeface="+mn-ea"/>
                <a:cs typeface="+mn-cs"/>
              </a:defRPr>
            </a:lvl2pPr>
            <a:lvl3pPr marL="432000" indent="-252000" algn="l" defTabSz="914400" rtl="0" eaLnBrk="1" latinLnBrk="0" hangingPunct="1">
              <a:lnSpc>
                <a:spcPct val="110000"/>
              </a:lnSpc>
              <a:spcBef>
                <a:spcPts val="600"/>
              </a:spcBef>
              <a:buSzPct val="100000"/>
              <a:buFont typeface="Courier New" panose="02070309020205020404" pitchFamily="49" charset="0"/>
              <a:buChar char="o"/>
              <a:defRPr sz="1700" kern="1200">
                <a:solidFill>
                  <a:schemeClr val="tx1"/>
                </a:solidFill>
                <a:latin typeface="+mn-lt"/>
                <a:ea typeface="+mn-ea"/>
                <a:cs typeface="+mn-cs"/>
              </a:defRPr>
            </a:lvl3pPr>
            <a:lvl4pPr marL="648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4pPr>
            <a:lvl5pPr marL="864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Blip>
                <a:blip r:embed="rId5"/>
              </a:buBlip>
            </a:pPr>
            <a:r>
              <a:rPr lang="en-US" sz="1800" dirty="0">
                <a:solidFill>
                  <a:schemeClr val="bg1"/>
                </a:solidFill>
              </a:rPr>
              <a:t>Statement of intent needed </a:t>
            </a:r>
            <a:br>
              <a:rPr lang="en-US" sz="1800" dirty="0">
                <a:solidFill>
                  <a:schemeClr val="bg1"/>
                </a:solidFill>
              </a:rPr>
            </a:br>
            <a:r>
              <a:rPr lang="en-US" sz="1800" b="1" dirty="0">
                <a:solidFill>
                  <a:schemeClr val="bg1"/>
                </a:solidFill>
              </a:rPr>
              <a:t>by end of February 2023</a:t>
            </a:r>
            <a:r>
              <a:rPr lang="en-US" sz="1800" dirty="0">
                <a:solidFill>
                  <a:schemeClr val="bg1"/>
                </a:solidFill>
              </a:rPr>
              <a:t> </a:t>
            </a:r>
            <a:br>
              <a:rPr lang="en-US" sz="1800" dirty="0">
                <a:solidFill>
                  <a:schemeClr val="bg1"/>
                </a:solidFill>
              </a:rPr>
            </a:br>
            <a:r>
              <a:rPr lang="en-US" sz="1800" dirty="0">
                <a:solidFill>
                  <a:schemeClr val="bg1"/>
                </a:solidFill>
              </a:rPr>
              <a:t>to meet the regulatory timing.</a:t>
            </a:r>
          </a:p>
        </p:txBody>
      </p:sp>
    </p:spTree>
    <p:extLst>
      <p:ext uri="{BB962C8B-B14F-4D97-AF65-F5344CB8AC3E}">
        <p14:creationId xmlns:p14="http://schemas.microsoft.com/office/powerpoint/2010/main" val="348159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additive="base">
                                        <p:cTn id="7" dur="500" fill="hold"/>
                                        <p:tgtEl>
                                          <p:spTgt spid="61"/>
                                        </p:tgtEl>
                                        <p:attrNameLst>
                                          <p:attrName>ppt_x</p:attrName>
                                        </p:attrNameLst>
                                      </p:cBhvr>
                                      <p:tavLst>
                                        <p:tav tm="0">
                                          <p:val>
                                            <p:strVal val="1+#ppt_w/2"/>
                                          </p:val>
                                        </p:tav>
                                        <p:tav tm="100000">
                                          <p:val>
                                            <p:strVal val="#ppt_x"/>
                                          </p:val>
                                        </p:tav>
                                      </p:tavLst>
                                    </p:anim>
                                    <p:anim calcmode="lin" valueType="num">
                                      <p:cBhvr additive="base">
                                        <p:cTn id="8" dur="500" fill="hold"/>
                                        <p:tgtEl>
                                          <p:spTgt spid="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1D140CC5-EFAA-4221-A1C4-896297AC2891}"/>
              </a:ext>
            </a:extLst>
          </p:cNvPr>
          <p:cNvGraphicFramePr>
            <a:graphicFrameLocks noChangeAspect="1"/>
          </p:cNvGraphicFramePr>
          <p:nvPr>
            <p:custDataLst>
              <p:tags r:id="rId1"/>
            </p:custDataLst>
            <p:extLst>
              <p:ext uri="{D42A27DB-BD31-4B8C-83A1-F6EECF244321}">
                <p14:modId xmlns:p14="http://schemas.microsoft.com/office/powerpoint/2010/main" val="12302636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4" name="Objekt 3" hidden="1">
                        <a:extLst>
                          <a:ext uri="{FF2B5EF4-FFF2-40B4-BE49-F238E27FC236}">
                            <a16:creationId xmlns:a16="http://schemas.microsoft.com/office/drawing/2014/main" id="{1D140CC5-EFAA-4221-A1C4-896297AC289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p:txBody>
          <a:bodyPr vert="horz"/>
          <a:lstStyle/>
          <a:p>
            <a:r>
              <a:rPr lang="en-US"/>
              <a:t>Background &amp; Situation</a:t>
            </a:r>
            <a:endParaRPr lang="en-US" dirty="0"/>
          </a:p>
        </p:txBody>
      </p:sp>
      <p:sp>
        <p:nvSpPr>
          <p:cNvPr id="3" name="Espace réservé du contenu 2"/>
          <p:cNvSpPr>
            <a:spLocks noGrp="1"/>
          </p:cNvSpPr>
          <p:nvPr>
            <p:ph idx="1"/>
          </p:nvPr>
        </p:nvSpPr>
        <p:spPr>
          <a:xfrm>
            <a:off x="609600" y="1268761"/>
            <a:ext cx="11463064" cy="4857404"/>
          </a:xfrm>
        </p:spPr>
        <p:txBody>
          <a:bodyPr/>
          <a:lstStyle/>
          <a:p>
            <a:pPr marL="0" indent="0" defTabSz="3143250">
              <a:buSzPct val="125000"/>
              <a:buNone/>
            </a:pPr>
            <a:r>
              <a:rPr lang="en-US" sz="1800" dirty="0"/>
              <a:t>75</a:t>
            </a:r>
            <a:r>
              <a:rPr lang="en-US" sz="1800" baseline="30000" dirty="0"/>
              <a:t>th</a:t>
            </a:r>
            <a:r>
              <a:rPr lang="en-US" sz="1800" dirty="0"/>
              <a:t> GRBP:</a:t>
            </a:r>
          </a:p>
          <a:p>
            <a:pPr defTabSz="3143250">
              <a:buSzPct val="125000"/>
              <a:buFont typeface="Wingdings" panose="05000000000000000000" pitchFamily="2" charset="2"/>
              <a:buChar char="ü"/>
            </a:pPr>
            <a:r>
              <a:rPr lang="en-US" sz="1800" dirty="0"/>
              <a:t>ECE/TRANS/WP.29/GRBP/2022/4  (IWG ASEP)</a:t>
            </a:r>
            <a:br>
              <a:rPr lang="en-US" sz="1800" dirty="0"/>
            </a:br>
            <a:r>
              <a:rPr lang="en-US" sz="1600" b="1" dirty="0"/>
              <a:t>“Proposal for Supplement 9* to 03 series of amendments to UN Regulation No. 51”</a:t>
            </a:r>
            <a:br>
              <a:rPr lang="en-US" sz="1600" b="1" dirty="0"/>
            </a:br>
            <a:r>
              <a:rPr lang="en-US" sz="1200" dirty="0"/>
              <a:t>* included in the consolidated Supplement 7 to 03 series of amendments to UN Regulation No. 51 ECE/TRANS/WP.29/2022/84</a:t>
            </a:r>
          </a:p>
          <a:p>
            <a:pPr marL="457200" lvl="1" indent="0" defTabSz="3143250">
              <a:buNone/>
            </a:pPr>
            <a:r>
              <a:rPr lang="en-US" sz="1600" i="1" dirty="0">
                <a:solidFill>
                  <a:schemeClr val="accent2"/>
                </a:solidFill>
              </a:rPr>
              <a:t>New “Real Driving” Measuring-Method for “Additional Sound Emission Provisions” (RD-ASEP).</a:t>
            </a:r>
            <a:endParaRPr lang="en-US" sz="1800" dirty="0">
              <a:solidFill>
                <a:schemeClr val="accent2"/>
              </a:solidFill>
            </a:endParaRPr>
          </a:p>
          <a:p>
            <a:pPr defTabSz="3143250">
              <a:buSzPct val="125000"/>
              <a:buFont typeface="Wingdings" panose="05000000000000000000" pitchFamily="2" charset="2"/>
              <a:buChar char="ü"/>
            </a:pPr>
            <a:r>
              <a:rPr lang="en-US" sz="1800" dirty="0"/>
              <a:t>GRBP-75-37 (IWG ASEP)</a:t>
            </a:r>
            <a:br>
              <a:rPr lang="en-US" sz="1800" dirty="0"/>
            </a:br>
            <a:r>
              <a:rPr lang="en-US" sz="1600" b="1" dirty="0"/>
              <a:t>“Amendment to Working Document GRBP/2022/4 proposed by the experts of the 17th session”</a:t>
            </a:r>
          </a:p>
          <a:p>
            <a:pPr marL="457200" lvl="1" indent="0" defTabSz="3143250">
              <a:buNone/>
            </a:pPr>
            <a:r>
              <a:rPr lang="en-US" sz="1600" i="1" dirty="0">
                <a:solidFill>
                  <a:schemeClr val="accent2"/>
                </a:solidFill>
              </a:rPr>
              <a:t>One year monitoring phase for the new method RD-ASEP from July 2023 to June 2024 required!</a:t>
            </a:r>
            <a:endParaRPr lang="en-US" sz="1800" dirty="0"/>
          </a:p>
          <a:p>
            <a:pPr marL="0" indent="0" defTabSz="3143250">
              <a:buSzPct val="125000"/>
              <a:buNone/>
            </a:pPr>
            <a:r>
              <a:rPr lang="en-US" sz="1800" dirty="0"/>
              <a:t>76</a:t>
            </a:r>
            <a:r>
              <a:rPr lang="en-US" sz="1800" baseline="30000" dirty="0"/>
              <a:t>th</a:t>
            </a:r>
            <a:r>
              <a:rPr lang="en-US" sz="1800" dirty="0"/>
              <a:t> GRBP:</a:t>
            </a:r>
          </a:p>
          <a:p>
            <a:pPr defTabSz="3143250">
              <a:buSzPct val="125000"/>
              <a:buFont typeface="Arial" panose="020B0604020202020204" pitchFamily="34" charset="0"/>
              <a:buChar char="?"/>
            </a:pPr>
            <a:r>
              <a:rPr lang="en-US" sz="1800" dirty="0"/>
              <a:t>GRBP-76-10 (OICA)	</a:t>
            </a:r>
            <a:br>
              <a:rPr lang="en-US" sz="1800" dirty="0"/>
            </a:br>
            <a:r>
              <a:rPr lang="en-US" sz="1600" b="1" dirty="0"/>
              <a:t>“Questions to GRBP according to ECE/TRANS/WP.29/GRBP/2022/4 and GRBP-75-37 (Monitoring phase of </a:t>
            </a:r>
            <a:br>
              <a:rPr lang="en-US" sz="1600" b="1" dirty="0"/>
            </a:br>
            <a:r>
              <a:rPr lang="en-US" sz="1600" b="1" dirty="0"/>
              <a:t>RD-ASEP from 1 July 2023)”</a:t>
            </a:r>
          </a:p>
          <a:p>
            <a:pPr>
              <a:buSzPct val="125000"/>
              <a:buFont typeface="Arial" panose="020B0604020202020204" pitchFamily="34" charset="0"/>
              <a:buChar char="!"/>
            </a:pPr>
            <a:r>
              <a:rPr lang="en-US" sz="1800" dirty="0"/>
              <a:t>ECE/TRANS/WP.29.GRBP/74 (Secretariat) &amp; Reminder by Email</a:t>
            </a:r>
            <a:br>
              <a:rPr lang="en-US" sz="1800" dirty="0"/>
            </a:br>
            <a:r>
              <a:rPr lang="en-US" sz="1600" b="1" dirty="0"/>
              <a:t>“Report of the Working Party on Noise and Tyres on its Seventy-Sixth Session (5–7 Sept. 2022)”</a:t>
            </a:r>
            <a:endParaRPr lang="en-US" sz="1800" b="1" dirty="0"/>
          </a:p>
          <a:p>
            <a:pPr marL="450850" lvl="1" indent="-179388">
              <a:buFont typeface="+mj-lt"/>
              <a:buAutoNum type="arabicPeriod" startAt="7"/>
            </a:pPr>
            <a:r>
              <a:rPr lang="en-US" sz="1600" i="1" dirty="0">
                <a:solidFill>
                  <a:schemeClr val="accent2"/>
                </a:solidFill>
              </a:rPr>
              <a:t>The expert from OICA raised a </a:t>
            </a:r>
            <a:r>
              <a:rPr lang="en-US" sz="1600" b="1" i="1" dirty="0">
                <a:solidFill>
                  <a:schemeClr val="accent2"/>
                </a:solidFill>
              </a:rPr>
              <a:t>number of practical questions </a:t>
            </a:r>
            <a:r>
              <a:rPr lang="en-US" sz="1600" i="1" dirty="0">
                <a:solidFill>
                  <a:schemeClr val="accent2"/>
                </a:solidFill>
              </a:rPr>
              <a:t>on collecting and </a:t>
            </a:r>
            <a:r>
              <a:rPr lang="en-US" sz="1600" i="1" dirty="0" err="1">
                <a:solidFill>
                  <a:schemeClr val="accent2"/>
                </a:solidFill>
              </a:rPr>
              <a:t>analysing</a:t>
            </a:r>
            <a:r>
              <a:rPr lang="en-US" sz="1600" i="1" dirty="0">
                <a:solidFill>
                  <a:schemeClr val="accent2"/>
                </a:solidFill>
              </a:rPr>
              <a:t> test data for the Real Driving Additional Sound Emission Provisions (RD ASEP) (GRBP-76-10). GRBP </a:t>
            </a:r>
            <a:r>
              <a:rPr lang="en-US" sz="1600" b="1" i="1" dirty="0">
                <a:solidFill>
                  <a:schemeClr val="accent2"/>
                </a:solidFill>
              </a:rPr>
              <a:t>invited contracting parties applying UN Regulation No. 51 to prepare proposals on this issue and agreed to revert to it at the next session</a:t>
            </a:r>
            <a:r>
              <a:rPr lang="en-US" sz="1600" i="1" dirty="0">
                <a:solidFill>
                  <a:schemeClr val="accent2"/>
                </a:solidFill>
              </a:rPr>
              <a:t>.</a:t>
            </a:r>
          </a:p>
          <a:p>
            <a:pPr lvl="1"/>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1D140CC5-EFAA-4221-A1C4-896297AC2891}"/>
              </a:ext>
            </a:extLst>
          </p:cNvPr>
          <p:cNvGraphicFramePr>
            <a:graphicFrameLocks noChangeAspect="1"/>
          </p:cNvGraphicFramePr>
          <p:nvPr>
            <p:custDataLst>
              <p:tags r:id="rId1"/>
            </p:custDataLst>
            <p:extLst>
              <p:ext uri="{D42A27DB-BD31-4B8C-83A1-F6EECF244321}">
                <p14:modId xmlns:p14="http://schemas.microsoft.com/office/powerpoint/2010/main" val="15429559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4" name="Objekt 3" hidden="1">
                        <a:extLst>
                          <a:ext uri="{FF2B5EF4-FFF2-40B4-BE49-F238E27FC236}">
                            <a16:creationId xmlns:a16="http://schemas.microsoft.com/office/drawing/2014/main" id="{1D140CC5-EFAA-4221-A1C4-896297AC289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p:txBody>
          <a:bodyPr vert="horz"/>
          <a:lstStyle/>
          <a:p>
            <a:r>
              <a:rPr lang="en-US" dirty="0"/>
              <a:t>Vehicles in Scope of RD-ASEP </a:t>
            </a:r>
            <a:br>
              <a:rPr lang="en-US" dirty="0"/>
            </a:br>
            <a:r>
              <a:rPr lang="en-US" sz="2800" dirty="0"/>
              <a:t>according to Regulation No. 51 Supplement 7</a:t>
            </a:r>
            <a:endParaRPr lang="en-US" dirty="0"/>
          </a:p>
        </p:txBody>
      </p:sp>
      <p:sp>
        <p:nvSpPr>
          <p:cNvPr id="7" name="Textplatzhalter 6">
            <a:extLst>
              <a:ext uri="{FF2B5EF4-FFF2-40B4-BE49-F238E27FC236}">
                <a16:creationId xmlns:a16="http://schemas.microsoft.com/office/drawing/2014/main" id="{DF413152-23EE-1AB2-4AA0-3E7167A6A8D4}"/>
              </a:ext>
            </a:extLst>
          </p:cNvPr>
          <p:cNvSpPr>
            <a:spLocks noGrp="1"/>
          </p:cNvSpPr>
          <p:nvPr>
            <p:ph type="body" idx="1"/>
          </p:nvPr>
        </p:nvSpPr>
        <p:spPr>
          <a:xfrm>
            <a:off x="609600" y="1535113"/>
            <a:ext cx="5386917" cy="639762"/>
          </a:xfrm>
          <a:solidFill>
            <a:schemeClr val="accent1"/>
          </a:solidFill>
          <a:ln w="19050">
            <a:solidFill>
              <a:schemeClr val="accent1"/>
            </a:solidFill>
          </a:ln>
        </p:spPr>
        <p:txBody>
          <a:bodyPr/>
          <a:lstStyle/>
          <a:p>
            <a:pPr marL="0" marR="0" lvl="0" indent="0" algn="l" defTabSz="3143250" eaLnBrk="1" fontAlgn="base" latinLnBrk="0" hangingPunct="1">
              <a:lnSpc>
                <a:spcPct val="100000"/>
              </a:lnSpc>
              <a:spcBef>
                <a:spcPct val="20000"/>
              </a:spcBef>
              <a:spcAft>
                <a:spcPct val="0"/>
              </a:spcAft>
              <a:buClrTx/>
              <a:buSzPct val="125000"/>
              <a:buFont typeface="Wingdings" pitchFamily="2" charset="2"/>
              <a:buNone/>
              <a:tabLst/>
              <a:defRPr/>
            </a:pPr>
            <a:r>
              <a:rPr kumimoji="0" lang="en-US" sz="1800" b="0" i="0" u="none" strike="noStrike" kern="0" cap="none" spc="0" normalizeH="0" baseline="0" noProof="0" dirty="0">
                <a:ln>
                  <a:noFill/>
                </a:ln>
                <a:solidFill>
                  <a:srgbClr val="000000"/>
                </a:solidFill>
                <a:effectLst/>
                <a:uLnTx/>
                <a:uFillTx/>
                <a:latin typeface="Arial"/>
                <a:ea typeface="+mn-ea"/>
                <a:cs typeface="+mn-cs"/>
              </a:rPr>
              <a:t>UN Reg. No. 51.03, Supplement 7, Annex 9</a:t>
            </a:r>
            <a:r>
              <a:rPr kumimoji="0" lang="en-US" sz="1800" b="1" i="0" u="none" strike="noStrike" kern="0" cap="none" spc="0" normalizeH="0" baseline="0" noProof="0" dirty="0">
                <a:ln>
                  <a:noFill/>
                </a:ln>
                <a:solidFill>
                  <a:srgbClr val="000000"/>
                </a:solidFill>
                <a:effectLst/>
                <a:uLnTx/>
                <a:uFillTx/>
                <a:latin typeface="Arial"/>
                <a:ea typeface="+mn-ea"/>
                <a:cs typeface="+mn-cs"/>
              </a:rPr>
              <a:t> Measurement Method RD-ASEP, Paragraph 1.</a:t>
            </a:r>
            <a:r>
              <a:rPr kumimoji="0" lang="en-US" sz="1800" b="0" i="0" u="none" strike="noStrike" kern="0" cap="none" spc="0" normalizeH="0" baseline="0" noProof="0" dirty="0">
                <a:ln>
                  <a:noFill/>
                </a:ln>
                <a:solidFill>
                  <a:srgbClr val="000000"/>
                </a:solidFill>
                <a:effectLst/>
                <a:uLnTx/>
                <a:uFillTx/>
                <a:latin typeface="Arial"/>
                <a:ea typeface="+mn-ea"/>
                <a:cs typeface="+mn-cs"/>
              </a:rPr>
              <a:t>:</a:t>
            </a:r>
          </a:p>
        </p:txBody>
      </p:sp>
      <p:sp>
        <p:nvSpPr>
          <p:cNvPr id="3" name="Espace réservé du contenu 2"/>
          <p:cNvSpPr>
            <a:spLocks noGrp="1"/>
          </p:cNvSpPr>
          <p:nvPr>
            <p:ph sz="half" idx="2"/>
          </p:nvPr>
        </p:nvSpPr>
        <p:spPr>
          <a:xfrm>
            <a:off x="609600" y="2174874"/>
            <a:ext cx="5386917" cy="4408487"/>
          </a:xfrm>
          <a:ln w="19050">
            <a:solidFill>
              <a:schemeClr val="accent1"/>
            </a:solidFill>
          </a:ln>
        </p:spPr>
        <p:txBody>
          <a:bodyPr/>
          <a:lstStyle/>
          <a:p>
            <a:pPr marL="0" indent="0">
              <a:buNone/>
            </a:pPr>
            <a:r>
              <a:rPr lang="en-US" sz="1600" i="1" dirty="0"/>
              <a:t>The Real Driving Additional Sound Emission Provisions (RD-ASEP) apply only to vehicles of categories M1 and N1 equipped with:</a:t>
            </a:r>
          </a:p>
          <a:p>
            <a:pPr lvl="1">
              <a:buFont typeface="Symbol" panose="05050102010706020507" pitchFamily="18" charset="2"/>
              <a:buChar char="-"/>
            </a:pPr>
            <a:r>
              <a:rPr lang="en-US" sz="1600" b="1" i="1" dirty="0">
                <a:solidFill>
                  <a:srgbClr val="0000FF"/>
                </a:solidFill>
              </a:rPr>
              <a:t>an internal combustion engine (ICE) for propulsion of the vehicle, or</a:t>
            </a:r>
          </a:p>
          <a:p>
            <a:pPr lvl="1">
              <a:buFont typeface="Symbol" panose="05050102010706020507" pitchFamily="18" charset="2"/>
              <a:buChar char="-"/>
            </a:pPr>
            <a:r>
              <a:rPr lang="en-US" sz="1600" b="1" i="1" dirty="0">
                <a:solidFill>
                  <a:srgbClr val="0000FF"/>
                </a:solidFill>
              </a:rPr>
              <a:t>any other propulsion technology fitted with an exterior sound enhancement system.</a:t>
            </a:r>
          </a:p>
          <a:p>
            <a:pPr marL="0" indent="0">
              <a:buNone/>
            </a:pPr>
            <a:r>
              <a:rPr lang="en-US" sz="1600" i="1" dirty="0"/>
              <a:t>1.2 Exemptions</a:t>
            </a:r>
          </a:p>
          <a:p>
            <a:pPr marL="57150" indent="0">
              <a:buNone/>
            </a:pPr>
            <a:r>
              <a:rPr lang="en-US" sz="1600" i="1" dirty="0"/>
              <a:t>Notwithstanding the requirements above, vehicles which have </a:t>
            </a:r>
            <a:r>
              <a:rPr lang="en-US" sz="1600" b="1" i="1" dirty="0"/>
              <a:t>no ICE for propulsion </a:t>
            </a:r>
            <a:r>
              <a:rPr lang="en-US" sz="1600" i="1" dirty="0"/>
              <a:t>are exempted from RD-ASEP, if a </a:t>
            </a:r>
            <a:r>
              <a:rPr lang="en-US" sz="1600" b="1" i="1" dirty="0"/>
              <a:t>sound enhancement system is fitted to the vehicle solely for the purpose of </a:t>
            </a:r>
            <a:r>
              <a:rPr lang="en-US" sz="1600" i="1" dirty="0"/>
              <a:t>fulfilling the provisions of UN </a:t>
            </a:r>
            <a:r>
              <a:rPr lang="en-US" sz="1600" b="1" i="1" dirty="0"/>
              <a:t>Regulation No. 138</a:t>
            </a:r>
            <a:r>
              <a:rPr lang="en-US" sz="1600" i="1" dirty="0"/>
              <a:t>, and the sound emitting device (AVAS) does not emit a sound pressure level of more than 75 dB(A) under any operation conditions exceeding the specification range of UN Regulation No.138.</a:t>
            </a:r>
          </a:p>
          <a:p>
            <a:pPr marL="457200" lvl="1" indent="0">
              <a:buNone/>
            </a:pPr>
            <a:endParaRPr lang="en-US" sz="1600" dirty="0"/>
          </a:p>
          <a:p>
            <a:pPr defTabSz="3143250">
              <a:buSzPct val="125000"/>
              <a:buFont typeface="Symbol" panose="05050102010706020507" pitchFamily="18" charset="2"/>
              <a:buChar char="-"/>
            </a:pPr>
            <a:endParaRPr lang="en-US" sz="1800" dirty="0"/>
          </a:p>
          <a:p>
            <a:pPr lvl="1"/>
            <a:endParaRPr lang="en-US" sz="1800" dirty="0"/>
          </a:p>
        </p:txBody>
      </p:sp>
      <p:sp>
        <p:nvSpPr>
          <p:cNvPr id="8" name="Textplatzhalter 7">
            <a:extLst>
              <a:ext uri="{FF2B5EF4-FFF2-40B4-BE49-F238E27FC236}">
                <a16:creationId xmlns:a16="http://schemas.microsoft.com/office/drawing/2014/main" id="{A6EB6FC4-10EA-BABB-8A34-DEF432856A00}"/>
              </a:ext>
            </a:extLst>
          </p:cNvPr>
          <p:cNvSpPr>
            <a:spLocks noGrp="1"/>
          </p:cNvSpPr>
          <p:nvPr>
            <p:ph type="body" sz="quarter" idx="3"/>
          </p:nvPr>
        </p:nvSpPr>
        <p:spPr>
          <a:solidFill>
            <a:schemeClr val="accent1"/>
          </a:solidFill>
          <a:ln w="19050">
            <a:solidFill>
              <a:schemeClr val="accent1"/>
            </a:solidFill>
          </a:ln>
        </p:spPr>
        <p:txBody>
          <a:bodyPr/>
          <a:lstStyle/>
          <a:p>
            <a:pPr marL="0" marR="0" lvl="0" indent="0" algn="l" defTabSz="3143250" eaLnBrk="1" fontAlgn="base" latinLnBrk="0" hangingPunct="1">
              <a:lnSpc>
                <a:spcPct val="100000"/>
              </a:lnSpc>
              <a:spcBef>
                <a:spcPct val="20000"/>
              </a:spcBef>
              <a:spcAft>
                <a:spcPct val="0"/>
              </a:spcAft>
              <a:buClrTx/>
              <a:buSzPct val="125000"/>
              <a:buFont typeface="Wingdings" pitchFamily="2" charset="2"/>
              <a:buNone/>
              <a:tabLst/>
              <a:defRPr/>
            </a:pPr>
            <a:r>
              <a:rPr kumimoji="0" lang="en-US" sz="1800" b="0" i="0" u="none" strike="noStrike" kern="0" cap="none" spc="0" normalizeH="0" baseline="0" noProof="0" dirty="0">
                <a:ln>
                  <a:noFill/>
                </a:ln>
                <a:solidFill>
                  <a:srgbClr val="000000"/>
                </a:solidFill>
                <a:effectLst/>
                <a:uLnTx/>
                <a:uFillTx/>
                <a:latin typeface="Arial"/>
                <a:ea typeface="+mn-ea"/>
                <a:cs typeface="+mn-cs"/>
              </a:rPr>
              <a:t>UN Reg. No. 51.03, Paragraph 5 </a:t>
            </a:r>
            <a:br>
              <a:rPr kumimoji="0" lang="en-US" sz="1800" b="1" i="0" u="none" strike="noStrike" kern="0" cap="none" spc="0" normalizeH="0" baseline="0" noProof="0" dirty="0">
                <a:ln>
                  <a:noFill/>
                </a:ln>
                <a:solidFill>
                  <a:srgbClr val="000000"/>
                </a:solidFill>
                <a:effectLst/>
                <a:uLnTx/>
                <a:uFillTx/>
                <a:latin typeface="Arial"/>
                <a:ea typeface="+mn-ea"/>
                <a:cs typeface="+mn-cs"/>
              </a:rPr>
            </a:br>
            <a:r>
              <a:rPr kumimoji="0" lang="en-US" sz="1800" b="1" i="0" u="none" strike="noStrike" kern="0" cap="none" spc="0" normalizeH="0" baseline="0" noProof="0" dirty="0">
                <a:ln>
                  <a:noFill/>
                </a:ln>
                <a:solidFill>
                  <a:srgbClr val="000000"/>
                </a:solidFill>
                <a:effectLst/>
                <a:uLnTx/>
                <a:uFillTx/>
                <a:latin typeface="Arial"/>
                <a:ea typeface="+mn-ea"/>
                <a:cs typeface="+mn-cs"/>
              </a:rPr>
              <a:t>Approval, Sub-Paragraph 5.1.1.</a:t>
            </a:r>
            <a:r>
              <a:rPr kumimoji="0" lang="en-US" sz="1800" b="0" i="0" u="none" strike="noStrike" kern="0" cap="none" spc="0" normalizeH="0" baseline="0" noProof="0" dirty="0">
                <a:ln>
                  <a:noFill/>
                </a:ln>
                <a:solidFill>
                  <a:srgbClr val="000000"/>
                </a:solidFill>
                <a:effectLst/>
                <a:uLnTx/>
                <a:uFillTx/>
                <a:latin typeface="Arial"/>
                <a:ea typeface="+mn-ea"/>
                <a:cs typeface="+mn-cs"/>
              </a:rPr>
              <a:t>:</a:t>
            </a:r>
          </a:p>
        </p:txBody>
      </p:sp>
      <p:sp>
        <p:nvSpPr>
          <p:cNvPr id="9" name="Inhaltsplatzhalter 8">
            <a:extLst>
              <a:ext uri="{FF2B5EF4-FFF2-40B4-BE49-F238E27FC236}">
                <a16:creationId xmlns:a16="http://schemas.microsoft.com/office/drawing/2014/main" id="{B37E705E-0C9B-C962-7037-D7D7E36045CD}"/>
              </a:ext>
            </a:extLst>
          </p:cNvPr>
          <p:cNvSpPr>
            <a:spLocks noGrp="1"/>
          </p:cNvSpPr>
          <p:nvPr>
            <p:ph sz="quarter" idx="4"/>
          </p:nvPr>
        </p:nvSpPr>
        <p:spPr>
          <a:xfrm>
            <a:off x="6193368" y="2174875"/>
            <a:ext cx="5389033" cy="678061"/>
          </a:xfrm>
          <a:ln w="19050">
            <a:solidFill>
              <a:schemeClr val="accent1"/>
            </a:solidFill>
          </a:ln>
        </p:spPr>
        <p:txBody>
          <a:bodyPr/>
          <a:lstStyle/>
          <a:p>
            <a:pPr marL="0" marR="0" lvl="1" indent="0" algn="l" defTabSz="914400" eaLnBrk="1" fontAlgn="base" latinLnBrk="0" hangingPunct="1">
              <a:lnSpc>
                <a:spcPct val="100000"/>
              </a:lnSpc>
              <a:spcBef>
                <a:spcPct val="20000"/>
              </a:spcBef>
              <a:spcAft>
                <a:spcPct val="0"/>
              </a:spcAft>
              <a:buClrTx/>
              <a:buSzTx/>
              <a:buFont typeface="Wingdings" panose="05000000000000000000" pitchFamily="2" charset="2"/>
              <a:buNone/>
              <a:tabLst/>
              <a:defRPr/>
            </a:pPr>
            <a:r>
              <a:rPr kumimoji="0" lang="en-US" sz="1600" b="0" i="1" u="none" strike="noStrike" kern="0" cap="none" spc="0" normalizeH="0" baseline="0" noProof="0" dirty="0">
                <a:ln>
                  <a:noFill/>
                </a:ln>
                <a:solidFill>
                  <a:srgbClr val="000000"/>
                </a:solidFill>
                <a:effectLst/>
                <a:uLnTx/>
                <a:uFillTx/>
                <a:latin typeface="Arial"/>
              </a:rPr>
              <a:t>… For vehicles with </a:t>
            </a:r>
            <a:r>
              <a:rPr kumimoji="0" lang="en-US" sz="1600" b="1" i="1" u="none" strike="noStrike" kern="0" cap="none" spc="0" normalizeH="0" baseline="0" noProof="0" dirty="0">
                <a:ln>
                  <a:noFill/>
                </a:ln>
                <a:solidFill>
                  <a:srgbClr val="0000FF"/>
                </a:solidFill>
                <a:effectLst/>
                <a:uLnTx/>
                <a:uFillTx/>
                <a:latin typeface="Arial"/>
              </a:rPr>
              <a:t>PMR</a:t>
            </a:r>
            <a:r>
              <a:rPr kumimoji="0" lang="en-US" sz="1600" b="0" i="1" u="none" strike="noStrike" kern="0" cap="none" spc="0" normalizeH="0" baseline="0" noProof="0" dirty="0">
                <a:ln>
                  <a:noFill/>
                </a:ln>
                <a:solidFill>
                  <a:srgbClr val="000000"/>
                </a:solidFill>
                <a:effectLst/>
                <a:uLnTx/>
                <a:uFillTx/>
                <a:latin typeface="Arial"/>
              </a:rPr>
              <a:t> not </a:t>
            </a:r>
            <a:r>
              <a:rPr kumimoji="0" lang="en-US" sz="1600" b="1" i="1" u="none" strike="noStrike" kern="0" cap="none" spc="0" normalizeH="0" baseline="0" noProof="0" dirty="0">
                <a:ln>
                  <a:noFill/>
                </a:ln>
                <a:solidFill>
                  <a:srgbClr val="0000FF"/>
                </a:solidFill>
                <a:effectLst/>
                <a:uLnTx/>
                <a:uFillTx/>
                <a:latin typeface="Arial"/>
              </a:rPr>
              <a:t>exceeding 60</a:t>
            </a:r>
            <a:r>
              <a:rPr kumimoji="0" lang="en-US" sz="1600" b="0" i="1" u="none" strike="noStrike" kern="0" cap="none" spc="0" normalizeH="0" baseline="0" noProof="0" dirty="0">
                <a:ln>
                  <a:noFill/>
                </a:ln>
                <a:solidFill>
                  <a:srgbClr val="000000"/>
                </a:solidFill>
                <a:effectLst/>
                <a:uLnTx/>
                <a:uFillTx/>
                <a:latin typeface="Arial"/>
              </a:rPr>
              <a:t>, the performance of RD-ASEP tests is not mandatory. …</a:t>
            </a:r>
          </a:p>
        </p:txBody>
      </p:sp>
      <p:sp>
        <p:nvSpPr>
          <p:cNvPr id="11" name="Textplatzhalter 6">
            <a:extLst>
              <a:ext uri="{FF2B5EF4-FFF2-40B4-BE49-F238E27FC236}">
                <a16:creationId xmlns:a16="http://schemas.microsoft.com/office/drawing/2014/main" id="{E0943474-1267-34F6-1CE3-465079C10A1D}"/>
              </a:ext>
            </a:extLst>
          </p:cNvPr>
          <p:cNvSpPr txBox="1">
            <a:spLocks/>
          </p:cNvSpPr>
          <p:nvPr/>
        </p:nvSpPr>
        <p:spPr bwMode="auto">
          <a:xfrm>
            <a:off x="6219164" y="3068960"/>
            <a:ext cx="5386917" cy="639762"/>
          </a:xfrm>
          <a:prstGeom prst="rect">
            <a:avLst/>
          </a:prstGeom>
          <a:solidFill>
            <a:schemeClr val="accent1"/>
          </a:solidFill>
          <a:ln w="19050">
            <a:solidFill>
              <a:schemeClr val="accent1"/>
            </a:solid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Font typeface="Wingdings" pitchFamily="2" charset="2"/>
              <a:buNone/>
              <a:defRPr sz="2400" b="1">
                <a:solidFill>
                  <a:schemeClr val="tx1"/>
                </a:solidFill>
                <a:latin typeface="+mn-lt"/>
                <a:ea typeface="+mn-ea"/>
                <a:cs typeface="+mn-cs"/>
              </a:defRPr>
            </a:lvl1pPr>
            <a:lvl2pPr marL="457200" indent="0" algn="l" rtl="0" eaLnBrk="1" fontAlgn="base" hangingPunct="1">
              <a:spcBef>
                <a:spcPct val="20000"/>
              </a:spcBef>
              <a:spcAft>
                <a:spcPct val="0"/>
              </a:spcAft>
              <a:buFont typeface="Wingdings" panose="05000000000000000000" pitchFamily="2" charset="2"/>
              <a:buNone/>
              <a:defRPr sz="2000" b="1">
                <a:solidFill>
                  <a:schemeClr val="tx1"/>
                </a:solidFill>
                <a:latin typeface="+mn-lt"/>
              </a:defRPr>
            </a:lvl2pPr>
            <a:lvl3pPr marL="914400" indent="0" algn="l" rtl="0" eaLnBrk="1" fontAlgn="base" hangingPunct="1">
              <a:spcBef>
                <a:spcPct val="20000"/>
              </a:spcBef>
              <a:spcAft>
                <a:spcPct val="0"/>
              </a:spcAft>
              <a:buFont typeface="Calibri" panose="020F0502020204030204" pitchFamily="34" charset="0"/>
              <a:buNone/>
              <a:defRPr sz="1800" b="1">
                <a:solidFill>
                  <a:schemeClr val="tx1"/>
                </a:solidFill>
                <a:latin typeface="+mn-lt"/>
              </a:defRPr>
            </a:lvl3pPr>
            <a:lvl4pPr marL="1371600" indent="0" algn="l" rtl="0" eaLnBrk="1" fontAlgn="base" hangingPunct="1">
              <a:spcBef>
                <a:spcPct val="20000"/>
              </a:spcBef>
              <a:spcAft>
                <a:spcPct val="0"/>
              </a:spcAft>
              <a:buFont typeface="Courier New" panose="02070309020205020404" pitchFamily="49" charset="0"/>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pPr defTabSz="3143250">
              <a:buSzPct val="125000"/>
              <a:defRPr/>
            </a:pPr>
            <a:r>
              <a:rPr lang="en-US" sz="1800" b="0" kern="0" dirty="0">
                <a:latin typeface="Arial"/>
              </a:rPr>
              <a:t>UN Reg. No. 51.03, Supplement 7, Annex 7</a:t>
            </a:r>
            <a:r>
              <a:rPr lang="en-US" sz="1800" kern="0" dirty="0">
                <a:latin typeface="Arial"/>
              </a:rPr>
              <a:t> Measurement Method ASEP, Paragraph 1.</a:t>
            </a:r>
            <a:r>
              <a:rPr lang="en-US" sz="1800" b="0" kern="0" dirty="0">
                <a:latin typeface="Arial"/>
              </a:rPr>
              <a:t>:</a:t>
            </a:r>
          </a:p>
        </p:txBody>
      </p:sp>
      <p:sp>
        <p:nvSpPr>
          <p:cNvPr id="12" name="Inhaltsplatzhalter 8">
            <a:extLst>
              <a:ext uri="{FF2B5EF4-FFF2-40B4-BE49-F238E27FC236}">
                <a16:creationId xmlns:a16="http://schemas.microsoft.com/office/drawing/2014/main" id="{D28ADA75-ED09-FFF3-428D-40CFF56F3F3A}"/>
              </a:ext>
            </a:extLst>
          </p:cNvPr>
          <p:cNvSpPr txBox="1">
            <a:spLocks/>
          </p:cNvSpPr>
          <p:nvPr/>
        </p:nvSpPr>
        <p:spPr bwMode="auto">
          <a:xfrm>
            <a:off x="6217047" y="3708722"/>
            <a:ext cx="5389034" cy="1143000"/>
          </a:xfrm>
          <a:prstGeom prst="rect">
            <a:avLst/>
          </a:prstGeom>
          <a:noFill/>
          <a:ln w="19050">
            <a:solidFill>
              <a:schemeClr val="accent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0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18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0" lvl="1" indent="0">
              <a:buFont typeface="Wingdings" panose="05000000000000000000" pitchFamily="2" charset="2"/>
              <a:buNone/>
              <a:defRPr/>
            </a:pPr>
            <a:r>
              <a:rPr lang="en-US" sz="1600" i="1" kern="0" dirty="0">
                <a:latin typeface="Arial"/>
              </a:rPr>
              <a:t>This annex describes a measurement method to evaluate compliance of the </a:t>
            </a:r>
            <a:r>
              <a:rPr lang="en-US" sz="1600" b="1" i="1" kern="0" dirty="0">
                <a:solidFill>
                  <a:srgbClr val="0000FF"/>
                </a:solidFill>
                <a:latin typeface="Arial"/>
              </a:rPr>
              <a:t>vehicle with the additional sound emission provisions (ASEP) </a:t>
            </a:r>
            <a:r>
              <a:rPr lang="en-US" sz="1600" i="1" kern="0" dirty="0">
                <a:latin typeface="Arial"/>
              </a:rPr>
              <a:t>conforming to paragraph 6.2.3. of this Regulation.</a:t>
            </a:r>
          </a:p>
          <a:p>
            <a:endParaRPr lang="en-US" kern="0" dirty="0"/>
          </a:p>
        </p:txBody>
      </p:sp>
      <p:sp>
        <p:nvSpPr>
          <p:cNvPr id="17" name="Rectangle 12">
            <a:extLst>
              <a:ext uri="{FF2B5EF4-FFF2-40B4-BE49-F238E27FC236}">
                <a16:creationId xmlns:a16="http://schemas.microsoft.com/office/drawing/2014/main" id="{13B47BCC-B78C-C2D7-5BBD-953ADC29083A}"/>
              </a:ext>
            </a:extLst>
          </p:cNvPr>
          <p:cNvSpPr txBox="1">
            <a:spLocks/>
          </p:cNvSpPr>
          <p:nvPr/>
        </p:nvSpPr>
        <p:spPr>
          <a:xfrm>
            <a:off x="7135718" y="5329345"/>
            <a:ext cx="5056282" cy="1254016"/>
          </a:xfrm>
          <a:prstGeom prst="rect">
            <a:avLst/>
          </a:prstGeom>
          <a:solidFill>
            <a:schemeClr val="accent2"/>
          </a:solidFill>
        </p:spPr>
        <p:txBody>
          <a:bodyPr vert="horz" wrap="square" lIns="216000" tIns="180000" rIns="216000" bIns="180000" rtlCol="0">
            <a:spAutoFit/>
          </a:bodyPr>
          <a:lstStyle>
            <a:lvl1pPr marL="0" indent="0" algn="l" defTabSz="914400" rtl="0" eaLnBrk="1" latinLnBrk="0" hangingPunct="1">
              <a:lnSpc>
                <a:spcPct val="110000"/>
              </a:lnSpc>
              <a:spcBef>
                <a:spcPts val="600"/>
              </a:spcBef>
              <a:buSzPct val="100000"/>
              <a:buFontTx/>
              <a:buNone/>
              <a:defRPr sz="1700" kern="1200">
                <a:solidFill>
                  <a:schemeClr val="tx1"/>
                </a:solidFill>
                <a:latin typeface="+mn-lt"/>
                <a:ea typeface="+mn-ea"/>
                <a:cs typeface="+mn-cs"/>
              </a:defRPr>
            </a:lvl1pPr>
            <a:lvl2pPr marL="216000" indent="-216000" algn="l" defTabSz="914400" rtl="0" eaLnBrk="1" latinLnBrk="0" hangingPunct="1">
              <a:lnSpc>
                <a:spcPct val="110000"/>
              </a:lnSpc>
              <a:spcBef>
                <a:spcPts val="600"/>
              </a:spcBef>
              <a:buFont typeface="Arial" panose="020B0604020202020204" pitchFamily="34" charset="0"/>
              <a:buChar char="•"/>
              <a:defRPr sz="1700" kern="1200">
                <a:solidFill>
                  <a:schemeClr val="tx1"/>
                </a:solidFill>
                <a:latin typeface="+mn-lt"/>
                <a:ea typeface="+mn-ea"/>
                <a:cs typeface="+mn-cs"/>
              </a:defRPr>
            </a:lvl2pPr>
            <a:lvl3pPr marL="432000" indent="-252000" algn="l" defTabSz="914400" rtl="0" eaLnBrk="1" latinLnBrk="0" hangingPunct="1">
              <a:lnSpc>
                <a:spcPct val="110000"/>
              </a:lnSpc>
              <a:spcBef>
                <a:spcPts val="600"/>
              </a:spcBef>
              <a:buSzPct val="100000"/>
              <a:buFont typeface="Courier New" panose="02070309020205020404" pitchFamily="49" charset="0"/>
              <a:buChar char="o"/>
              <a:defRPr sz="1700" kern="1200">
                <a:solidFill>
                  <a:schemeClr val="tx1"/>
                </a:solidFill>
                <a:latin typeface="+mn-lt"/>
                <a:ea typeface="+mn-ea"/>
                <a:cs typeface="+mn-cs"/>
              </a:defRPr>
            </a:lvl3pPr>
            <a:lvl4pPr marL="648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4pPr>
            <a:lvl5pPr marL="864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Blip>
                <a:blip r:embed="rId6"/>
              </a:buBlip>
            </a:pPr>
            <a:r>
              <a:rPr lang="en-US" sz="1800" dirty="0">
                <a:solidFill>
                  <a:schemeClr val="bg1"/>
                </a:solidFill>
              </a:rPr>
              <a:t>RD ASEP to be tailored to vehicles with additional sound emission provisions (ASEP) after monitoring phase!</a:t>
            </a:r>
          </a:p>
        </p:txBody>
      </p:sp>
    </p:spTree>
    <p:extLst>
      <p:ext uri="{BB962C8B-B14F-4D97-AF65-F5344CB8AC3E}">
        <p14:creationId xmlns:p14="http://schemas.microsoft.com/office/powerpoint/2010/main" val="336989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1D140CC5-EFAA-4221-A1C4-896297AC2891}"/>
              </a:ext>
            </a:extLst>
          </p:cNvPr>
          <p:cNvGraphicFramePr>
            <a:graphicFrameLocks noChangeAspect="1"/>
          </p:cNvGraphicFramePr>
          <p:nvPr>
            <p:custDataLst>
              <p:tags r:id="rId1"/>
            </p:custDataLst>
            <p:extLst>
              <p:ext uri="{D42A27DB-BD31-4B8C-83A1-F6EECF244321}">
                <p14:modId xmlns:p14="http://schemas.microsoft.com/office/powerpoint/2010/main" val="10219156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4" name="Objekt 3" hidden="1">
                        <a:extLst>
                          <a:ext uri="{FF2B5EF4-FFF2-40B4-BE49-F238E27FC236}">
                            <a16:creationId xmlns:a16="http://schemas.microsoft.com/office/drawing/2014/main" id="{1D140CC5-EFAA-4221-A1C4-896297AC289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re 1"/>
          <p:cNvSpPr>
            <a:spLocks noGrp="1"/>
          </p:cNvSpPr>
          <p:nvPr>
            <p:ph type="title"/>
          </p:nvPr>
        </p:nvSpPr>
        <p:spPr/>
        <p:txBody>
          <a:bodyPr vert="horz"/>
          <a:lstStyle/>
          <a:p>
            <a:r>
              <a:rPr lang="en-US" dirty="0"/>
              <a:t>Communication of RD-ASEP Results </a:t>
            </a:r>
            <a:br>
              <a:rPr lang="en-US" dirty="0"/>
            </a:br>
            <a:r>
              <a:rPr lang="en-US" sz="2800" dirty="0"/>
              <a:t>according to Regulation No. 51 Supplement 7</a:t>
            </a:r>
            <a:endParaRPr lang="en-US" dirty="0"/>
          </a:p>
        </p:txBody>
      </p:sp>
      <p:sp>
        <p:nvSpPr>
          <p:cNvPr id="7" name="Textplatzhalter 6">
            <a:extLst>
              <a:ext uri="{FF2B5EF4-FFF2-40B4-BE49-F238E27FC236}">
                <a16:creationId xmlns:a16="http://schemas.microsoft.com/office/drawing/2014/main" id="{DF413152-23EE-1AB2-4AA0-3E7167A6A8D4}"/>
              </a:ext>
            </a:extLst>
          </p:cNvPr>
          <p:cNvSpPr>
            <a:spLocks noGrp="1"/>
          </p:cNvSpPr>
          <p:nvPr>
            <p:ph type="body" idx="1"/>
          </p:nvPr>
        </p:nvSpPr>
        <p:spPr>
          <a:xfrm>
            <a:off x="609600" y="1535113"/>
            <a:ext cx="5386917" cy="639762"/>
          </a:xfrm>
          <a:solidFill>
            <a:schemeClr val="accent1"/>
          </a:solidFill>
          <a:ln w="19050">
            <a:solidFill>
              <a:schemeClr val="accent1"/>
            </a:solidFill>
          </a:ln>
        </p:spPr>
        <p:txBody>
          <a:bodyPr/>
          <a:lstStyle/>
          <a:p>
            <a:pPr marL="0" marR="0" lvl="0" indent="0" algn="l" defTabSz="3143250" eaLnBrk="1" fontAlgn="base" latinLnBrk="0" hangingPunct="1">
              <a:lnSpc>
                <a:spcPct val="100000"/>
              </a:lnSpc>
              <a:spcBef>
                <a:spcPct val="20000"/>
              </a:spcBef>
              <a:spcAft>
                <a:spcPct val="0"/>
              </a:spcAft>
              <a:buClrTx/>
              <a:buSzPct val="125000"/>
              <a:buFont typeface="Wingdings" pitchFamily="2" charset="2"/>
              <a:buNone/>
              <a:tabLst/>
              <a:defRPr/>
            </a:pPr>
            <a:r>
              <a:rPr kumimoji="0" lang="en-US" sz="1800" b="0" i="0" u="none" strike="noStrike" kern="0" cap="none" spc="0" normalizeH="0" baseline="0" noProof="0" dirty="0">
                <a:ln>
                  <a:noFill/>
                </a:ln>
                <a:solidFill>
                  <a:srgbClr val="000000"/>
                </a:solidFill>
                <a:effectLst/>
                <a:uLnTx/>
                <a:uFillTx/>
                <a:latin typeface="Arial"/>
                <a:ea typeface="+mn-ea"/>
                <a:cs typeface="+mn-cs"/>
              </a:rPr>
              <a:t>UN Reg. No. 51.03, Paragraph 5 </a:t>
            </a:r>
            <a:br>
              <a:rPr kumimoji="0" lang="en-US" sz="1800" b="1" i="0" u="none" strike="noStrike" kern="0" cap="none" spc="0" normalizeH="0" baseline="0" noProof="0" dirty="0">
                <a:ln>
                  <a:noFill/>
                </a:ln>
                <a:solidFill>
                  <a:srgbClr val="000000"/>
                </a:solidFill>
                <a:effectLst/>
                <a:uLnTx/>
                <a:uFillTx/>
                <a:latin typeface="Arial"/>
                <a:ea typeface="+mn-ea"/>
                <a:cs typeface="+mn-cs"/>
              </a:rPr>
            </a:br>
            <a:r>
              <a:rPr kumimoji="0" lang="en-US" sz="1800" b="1" i="0" u="none" strike="noStrike" kern="0" cap="none" spc="0" normalizeH="0" baseline="0" noProof="0" dirty="0">
                <a:ln>
                  <a:noFill/>
                </a:ln>
                <a:solidFill>
                  <a:srgbClr val="000000"/>
                </a:solidFill>
                <a:effectLst/>
                <a:uLnTx/>
                <a:uFillTx/>
                <a:latin typeface="Arial"/>
                <a:ea typeface="+mn-ea"/>
                <a:cs typeface="+mn-cs"/>
              </a:rPr>
              <a:t>Approval, Sub-Paragraph 5.1.1.</a:t>
            </a:r>
            <a:r>
              <a:rPr kumimoji="0" lang="en-US" sz="1800" b="0" i="0" u="none" strike="noStrike" kern="0" cap="none" spc="0" normalizeH="0" baseline="0" noProof="0" dirty="0">
                <a:ln>
                  <a:noFill/>
                </a:ln>
                <a:solidFill>
                  <a:srgbClr val="000000"/>
                </a:solidFill>
                <a:effectLst/>
                <a:uLnTx/>
                <a:uFillTx/>
                <a:latin typeface="Arial"/>
                <a:ea typeface="+mn-ea"/>
                <a:cs typeface="+mn-cs"/>
              </a:rPr>
              <a:t>:</a:t>
            </a:r>
          </a:p>
        </p:txBody>
      </p:sp>
      <p:sp>
        <p:nvSpPr>
          <p:cNvPr id="3" name="Espace réservé du contenu 2"/>
          <p:cNvSpPr>
            <a:spLocks noGrp="1"/>
          </p:cNvSpPr>
          <p:nvPr>
            <p:ph sz="half" idx="2"/>
          </p:nvPr>
        </p:nvSpPr>
        <p:spPr>
          <a:xfrm>
            <a:off x="609600" y="2174874"/>
            <a:ext cx="5386917" cy="4408487"/>
          </a:xfrm>
          <a:ln w="19050">
            <a:solidFill>
              <a:schemeClr val="accent1"/>
            </a:solidFill>
          </a:ln>
        </p:spPr>
        <p:txBody>
          <a:bodyPr/>
          <a:lstStyle/>
          <a:p>
            <a:pPr marL="0" indent="0">
              <a:buNone/>
            </a:pPr>
            <a:r>
              <a:rPr lang="en-US" sz="1600" b="1" i="1" dirty="0">
                <a:solidFill>
                  <a:srgbClr val="0000FF"/>
                </a:solidFill>
              </a:rPr>
              <a:t>The test results shall be communicated to the Type Approval Authority in the format according to the test report sheet of Appendix 5 in Annex 9. </a:t>
            </a:r>
          </a:p>
          <a:p>
            <a:pPr marL="0" indent="0">
              <a:buNone/>
            </a:pPr>
            <a:r>
              <a:rPr lang="en-US" sz="1600" i="1" dirty="0"/>
              <a:t>For the purpose of type approval, it is not mandatory to comply with the provisions of Annex 9.</a:t>
            </a:r>
          </a:p>
          <a:p>
            <a:pPr marL="0" indent="0">
              <a:buNone/>
            </a:pPr>
            <a:r>
              <a:rPr lang="en-US" sz="1600" i="1" dirty="0"/>
              <a:t>For vehicles with PMR not exceeding 60, the performance of RD-ASEP tests is not mandatory.</a:t>
            </a:r>
          </a:p>
          <a:p>
            <a:pPr marL="0" indent="0">
              <a:buNone/>
            </a:pPr>
            <a:r>
              <a:rPr lang="en-US" sz="1600" i="1" dirty="0"/>
              <a:t>RD-ASEP tests are not applicable to any tests done for the purpose of extension of existing approvals according to UN Regulation No. 51.</a:t>
            </a:r>
          </a:p>
          <a:p>
            <a:pPr marL="0" indent="0">
              <a:buNone/>
            </a:pPr>
            <a:r>
              <a:rPr lang="en-US" sz="1600" i="1" dirty="0"/>
              <a:t>In case the type approval tests of Annex 3 and Annex 7 were carried out in an indoor facility, the test and the delivery of data according to Annex 9 are not mandatory.</a:t>
            </a:r>
          </a:p>
          <a:p>
            <a:pPr marL="457200" lvl="1" indent="0">
              <a:buNone/>
            </a:pPr>
            <a:endParaRPr lang="en-US" sz="1600" dirty="0"/>
          </a:p>
          <a:p>
            <a:pPr defTabSz="3143250">
              <a:buSzPct val="125000"/>
              <a:buFont typeface="Symbol" panose="05050102010706020507" pitchFamily="18" charset="2"/>
              <a:buChar char="-"/>
            </a:pPr>
            <a:endParaRPr lang="en-US" sz="1800" dirty="0"/>
          </a:p>
          <a:p>
            <a:pPr lvl="1"/>
            <a:endParaRPr lang="en-US" sz="1800" dirty="0"/>
          </a:p>
        </p:txBody>
      </p:sp>
      <p:pic>
        <p:nvPicPr>
          <p:cNvPr id="21" name="Grafik 20">
            <a:extLst>
              <a:ext uri="{FF2B5EF4-FFF2-40B4-BE49-F238E27FC236}">
                <a16:creationId xmlns:a16="http://schemas.microsoft.com/office/drawing/2014/main" id="{1E7320D1-4591-3880-808E-7A0EA5999C12}"/>
              </a:ext>
            </a:extLst>
          </p:cNvPr>
          <p:cNvPicPr>
            <a:picLocks noChangeAspect="1"/>
          </p:cNvPicPr>
          <p:nvPr/>
        </p:nvPicPr>
        <p:blipFill rotWithShape="1">
          <a:blip r:embed="rId6">
            <a:clrChange>
              <a:clrFrom>
                <a:srgbClr val="FFFFFF"/>
              </a:clrFrom>
              <a:clrTo>
                <a:srgbClr val="FFFFFF">
                  <a:alpha val="0"/>
                </a:srgbClr>
              </a:clrTo>
            </a:clrChange>
          </a:blip>
          <a:srcRect t="7143"/>
          <a:stretch/>
        </p:blipFill>
        <p:spPr>
          <a:xfrm>
            <a:off x="6231111" y="2182973"/>
            <a:ext cx="5357227" cy="2848017"/>
          </a:xfrm>
          <a:prstGeom prst="rect">
            <a:avLst/>
          </a:prstGeom>
          <a:ln w="19050">
            <a:solidFill>
              <a:schemeClr val="accent1"/>
            </a:solidFill>
          </a:ln>
        </p:spPr>
      </p:pic>
      <p:sp>
        <p:nvSpPr>
          <p:cNvPr id="22" name="Textplatzhalter 6">
            <a:extLst>
              <a:ext uri="{FF2B5EF4-FFF2-40B4-BE49-F238E27FC236}">
                <a16:creationId xmlns:a16="http://schemas.microsoft.com/office/drawing/2014/main" id="{9488BC12-3753-F644-542E-D21B21398BAD}"/>
              </a:ext>
            </a:extLst>
          </p:cNvPr>
          <p:cNvSpPr txBox="1">
            <a:spLocks/>
          </p:cNvSpPr>
          <p:nvPr/>
        </p:nvSpPr>
        <p:spPr bwMode="auto">
          <a:xfrm>
            <a:off x="6216389" y="1533490"/>
            <a:ext cx="5386917" cy="639762"/>
          </a:xfrm>
          <a:prstGeom prst="rect">
            <a:avLst/>
          </a:prstGeom>
          <a:solidFill>
            <a:schemeClr val="accent1"/>
          </a:solidFill>
          <a:ln w="19050">
            <a:solidFill>
              <a:schemeClr val="accent1"/>
            </a:solid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Font typeface="Wingdings" pitchFamily="2" charset="2"/>
              <a:buNone/>
              <a:defRPr sz="2400" b="1">
                <a:solidFill>
                  <a:schemeClr val="tx1"/>
                </a:solidFill>
                <a:latin typeface="+mn-lt"/>
                <a:ea typeface="+mn-ea"/>
                <a:cs typeface="+mn-cs"/>
              </a:defRPr>
            </a:lvl1pPr>
            <a:lvl2pPr marL="457200" indent="0" algn="l" rtl="0" eaLnBrk="1" fontAlgn="base" hangingPunct="1">
              <a:spcBef>
                <a:spcPct val="20000"/>
              </a:spcBef>
              <a:spcAft>
                <a:spcPct val="0"/>
              </a:spcAft>
              <a:buFont typeface="Wingdings" panose="05000000000000000000" pitchFamily="2" charset="2"/>
              <a:buNone/>
              <a:defRPr sz="2000" b="1">
                <a:solidFill>
                  <a:schemeClr val="tx1"/>
                </a:solidFill>
                <a:latin typeface="+mn-lt"/>
              </a:defRPr>
            </a:lvl2pPr>
            <a:lvl3pPr marL="914400" indent="0" algn="l" rtl="0" eaLnBrk="1" fontAlgn="base" hangingPunct="1">
              <a:spcBef>
                <a:spcPct val="20000"/>
              </a:spcBef>
              <a:spcAft>
                <a:spcPct val="0"/>
              </a:spcAft>
              <a:buFont typeface="Calibri" panose="020F0502020204030204" pitchFamily="34" charset="0"/>
              <a:buNone/>
              <a:defRPr sz="1800" b="1">
                <a:solidFill>
                  <a:schemeClr val="tx1"/>
                </a:solidFill>
                <a:latin typeface="+mn-lt"/>
              </a:defRPr>
            </a:lvl3pPr>
            <a:lvl4pPr marL="1371600" indent="0" algn="l" rtl="0" eaLnBrk="1" fontAlgn="base" hangingPunct="1">
              <a:spcBef>
                <a:spcPct val="20000"/>
              </a:spcBef>
              <a:spcAft>
                <a:spcPct val="0"/>
              </a:spcAft>
              <a:buFont typeface="Courier New" panose="02070309020205020404" pitchFamily="49" charset="0"/>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pPr defTabSz="3143250">
              <a:buSzPct val="125000"/>
              <a:defRPr/>
            </a:pPr>
            <a:r>
              <a:rPr lang="en-US" sz="1800" b="0" kern="0" dirty="0">
                <a:solidFill>
                  <a:srgbClr val="000000"/>
                </a:solidFill>
                <a:latin typeface="Arial"/>
              </a:rPr>
              <a:t>UN Reg. No. 51.03, Supplement 7, Annex 9</a:t>
            </a:r>
            <a:r>
              <a:rPr lang="en-US" sz="1800" kern="0" dirty="0">
                <a:solidFill>
                  <a:srgbClr val="000000"/>
                </a:solidFill>
                <a:latin typeface="Arial"/>
              </a:rPr>
              <a:t> Measurement Method RD-ASEP, Appendix 5</a:t>
            </a:r>
            <a:r>
              <a:rPr lang="en-US" sz="1800" b="0" kern="0" dirty="0">
                <a:solidFill>
                  <a:srgbClr val="000000"/>
                </a:solidFill>
                <a:latin typeface="Arial"/>
              </a:rPr>
              <a:t>:</a:t>
            </a:r>
          </a:p>
        </p:txBody>
      </p:sp>
      <p:sp>
        <p:nvSpPr>
          <p:cNvPr id="17" name="Rectangle 12">
            <a:extLst>
              <a:ext uri="{FF2B5EF4-FFF2-40B4-BE49-F238E27FC236}">
                <a16:creationId xmlns:a16="http://schemas.microsoft.com/office/drawing/2014/main" id="{13B47BCC-B78C-C2D7-5BBD-953ADC29083A}"/>
              </a:ext>
            </a:extLst>
          </p:cNvPr>
          <p:cNvSpPr txBox="1">
            <a:spLocks/>
          </p:cNvSpPr>
          <p:nvPr/>
        </p:nvSpPr>
        <p:spPr>
          <a:xfrm>
            <a:off x="7135718" y="4581128"/>
            <a:ext cx="5056282" cy="1940358"/>
          </a:xfrm>
          <a:prstGeom prst="rect">
            <a:avLst/>
          </a:prstGeom>
          <a:solidFill>
            <a:schemeClr val="accent2"/>
          </a:solidFill>
        </p:spPr>
        <p:txBody>
          <a:bodyPr vert="horz" wrap="square" lIns="216000" tIns="180000" rIns="216000" bIns="180000" rtlCol="0">
            <a:spAutoFit/>
          </a:bodyPr>
          <a:lstStyle>
            <a:lvl1pPr marL="0" indent="0" algn="l" defTabSz="914400" rtl="0" eaLnBrk="1" latinLnBrk="0" hangingPunct="1">
              <a:lnSpc>
                <a:spcPct val="110000"/>
              </a:lnSpc>
              <a:spcBef>
                <a:spcPts val="600"/>
              </a:spcBef>
              <a:buSzPct val="100000"/>
              <a:buFontTx/>
              <a:buNone/>
              <a:defRPr sz="1700" kern="1200">
                <a:solidFill>
                  <a:schemeClr val="tx1"/>
                </a:solidFill>
                <a:latin typeface="+mn-lt"/>
                <a:ea typeface="+mn-ea"/>
                <a:cs typeface="+mn-cs"/>
              </a:defRPr>
            </a:lvl1pPr>
            <a:lvl2pPr marL="216000" indent="-216000" algn="l" defTabSz="914400" rtl="0" eaLnBrk="1" latinLnBrk="0" hangingPunct="1">
              <a:lnSpc>
                <a:spcPct val="110000"/>
              </a:lnSpc>
              <a:spcBef>
                <a:spcPts val="600"/>
              </a:spcBef>
              <a:buFont typeface="Arial" panose="020B0604020202020204" pitchFamily="34" charset="0"/>
              <a:buChar char="•"/>
              <a:defRPr sz="1700" kern="1200">
                <a:solidFill>
                  <a:schemeClr val="tx1"/>
                </a:solidFill>
                <a:latin typeface="+mn-lt"/>
                <a:ea typeface="+mn-ea"/>
                <a:cs typeface="+mn-cs"/>
              </a:defRPr>
            </a:lvl2pPr>
            <a:lvl3pPr marL="432000" indent="-252000" algn="l" defTabSz="914400" rtl="0" eaLnBrk="1" latinLnBrk="0" hangingPunct="1">
              <a:lnSpc>
                <a:spcPct val="110000"/>
              </a:lnSpc>
              <a:spcBef>
                <a:spcPts val="600"/>
              </a:spcBef>
              <a:buSzPct val="100000"/>
              <a:buFont typeface="Courier New" panose="02070309020205020404" pitchFamily="49" charset="0"/>
              <a:buChar char="o"/>
              <a:defRPr sz="1700" kern="1200">
                <a:solidFill>
                  <a:schemeClr val="tx1"/>
                </a:solidFill>
                <a:latin typeface="+mn-lt"/>
                <a:ea typeface="+mn-ea"/>
                <a:cs typeface="+mn-cs"/>
              </a:defRPr>
            </a:lvl3pPr>
            <a:lvl4pPr marL="648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4pPr>
            <a:lvl5pPr marL="864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Blip>
                <a:blip r:embed="rId7"/>
              </a:buBlip>
            </a:pPr>
            <a:r>
              <a:rPr lang="en-US" sz="1800" dirty="0">
                <a:solidFill>
                  <a:schemeClr val="bg1"/>
                </a:solidFill>
              </a:rPr>
              <a:t>The requirements for a Type Approval Report with RD ASEP are described in Appendix 5 of Annex 9.</a:t>
            </a:r>
          </a:p>
          <a:p>
            <a:pPr lvl="1">
              <a:buBlip>
                <a:blip r:embed="rId7"/>
              </a:buBlip>
            </a:pPr>
            <a:r>
              <a:rPr lang="en-US" sz="1800" dirty="0">
                <a:solidFill>
                  <a:schemeClr val="bg1"/>
                </a:solidFill>
              </a:rPr>
              <a:t>During monitoring phase an expanded format is needed to enable a data analysis.</a:t>
            </a:r>
          </a:p>
        </p:txBody>
      </p:sp>
    </p:spTree>
    <p:extLst>
      <p:ext uri="{BB962C8B-B14F-4D97-AF65-F5344CB8AC3E}">
        <p14:creationId xmlns:p14="http://schemas.microsoft.com/office/powerpoint/2010/main" val="320008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5E9A44BB-3A64-40C4-AA28-C82F2021C3A0}"/>
              </a:ext>
            </a:extLst>
          </p:cNvPr>
          <p:cNvGraphicFramePr>
            <a:graphicFrameLocks noChangeAspect="1"/>
          </p:cNvGraphicFramePr>
          <p:nvPr>
            <p:custDataLst>
              <p:tags r:id="rId1"/>
            </p:custDataLst>
            <p:extLst>
              <p:ext uri="{D42A27DB-BD31-4B8C-83A1-F6EECF244321}">
                <p14:modId xmlns:p14="http://schemas.microsoft.com/office/powerpoint/2010/main" val="8531446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4" name="Objekt 3" hidden="1">
                        <a:extLst>
                          <a:ext uri="{FF2B5EF4-FFF2-40B4-BE49-F238E27FC236}">
                            <a16:creationId xmlns:a16="http://schemas.microsoft.com/office/drawing/2014/main" id="{5E9A44BB-3A64-40C4-AA28-C82F2021C3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AD27F854-5D17-4783-A9F1-021B3A8B20E6}"/>
              </a:ext>
            </a:extLst>
          </p:cNvPr>
          <p:cNvSpPr>
            <a:spLocks noGrp="1"/>
          </p:cNvSpPr>
          <p:nvPr>
            <p:ph type="title"/>
          </p:nvPr>
        </p:nvSpPr>
        <p:spPr/>
        <p:txBody>
          <a:bodyPr vert="horz"/>
          <a:lstStyle/>
          <a:p>
            <a:r>
              <a:rPr lang="en-US" dirty="0"/>
              <a:t>Questions of GRBP-76-10 </a:t>
            </a:r>
            <a:br>
              <a:rPr lang="en-US" dirty="0"/>
            </a:br>
            <a:r>
              <a:rPr lang="en-US" sz="2800" dirty="0"/>
              <a:t>on Collecting and Analyzing Test Data </a:t>
            </a:r>
            <a:endParaRPr lang="en-US" dirty="0"/>
          </a:p>
        </p:txBody>
      </p:sp>
      <p:sp>
        <p:nvSpPr>
          <p:cNvPr id="3" name="Inhaltsplatzhalter 2">
            <a:extLst>
              <a:ext uri="{FF2B5EF4-FFF2-40B4-BE49-F238E27FC236}">
                <a16:creationId xmlns:a16="http://schemas.microsoft.com/office/drawing/2014/main" id="{8EEE0154-BE73-4201-AC37-76C280EC44D6}"/>
              </a:ext>
            </a:extLst>
          </p:cNvPr>
          <p:cNvSpPr>
            <a:spLocks noGrp="1"/>
          </p:cNvSpPr>
          <p:nvPr>
            <p:ph idx="1"/>
          </p:nvPr>
        </p:nvSpPr>
        <p:spPr/>
        <p:txBody>
          <a:bodyPr/>
          <a:lstStyle/>
          <a:p>
            <a:r>
              <a:rPr lang="en-US" sz="2000" dirty="0"/>
              <a:t>Who is </a:t>
            </a:r>
            <a:r>
              <a:rPr lang="en-US" sz="2000" b="1" dirty="0"/>
              <a:t>responsible for monitoring data </a:t>
            </a:r>
            <a:r>
              <a:rPr lang="en-US" sz="2000" dirty="0"/>
              <a:t>gathered during a type-approval process?</a:t>
            </a:r>
          </a:p>
          <a:p>
            <a:r>
              <a:rPr lang="en-US" sz="2000" b="1" dirty="0"/>
              <a:t>Who shall send the data? How often </a:t>
            </a:r>
            <a:r>
              <a:rPr lang="en-US" sz="2000" dirty="0"/>
              <a:t>shall it be sent (‘continuously’ or ‘by packet’)?</a:t>
            </a:r>
          </a:p>
          <a:p>
            <a:r>
              <a:rPr lang="en-US" sz="2000" dirty="0"/>
              <a:t>Are the data </a:t>
            </a:r>
            <a:r>
              <a:rPr lang="en-US" sz="2000" b="1" dirty="0"/>
              <a:t>already anonymous </a:t>
            </a:r>
            <a:r>
              <a:rPr lang="en-US" sz="2000" dirty="0"/>
              <a:t>when sent to OICA? Who will </a:t>
            </a:r>
            <a:r>
              <a:rPr lang="en-US" sz="2000" b="1" dirty="0"/>
              <a:t>check the quality </a:t>
            </a:r>
            <a:r>
              <a:rPr lang="en-US" sz="2000" dirty="0"/>
              <a:t>of the submitted data?</a:t>
            </a:r>
          </a:p>
          <a:p>
            <a:r>
              <a:rPr lang="en-US" sz="2000" dirty="0"/>
              <a:t>Data Analysis? </a:t>
            </a:r>
          </a:p>
          <a:p>
            <a:r>
              <a:rPr lang="en-US" sz="2000" dirty="0"/>
              <a:t>Who is willing </a:t>
            </a:r>
            <a:r>
              <a:rPr lang="en-US" sz="2000" b="1" dirty="0"/>
              <a:t>to join this research program</a:t>
            </a:r>
            <a:r>
              <a:rPr lang="en-US" sz="2000" dirty="0"/>
              <a:t>?</a:t>
            </a:r>
          </a:p>
          <a:p>
            <a:endParaRPr lang="en-US" sz="2000" dirty="0"/>
          </a:p>
          <a:p>
            <a:endParaRPr lang="en-US" sz="2000" dirty="0"/>
          </a:p>
          <a:p>
            <a:endParaRPr lang="en-US" sz="2000" dirty="0"/>
          </a:p>
          <a:p>
            <a:pPr marL="0" indent="0">
              <a:buNone/>
            </a:pPr>
            <a:endParaRPr lang="en-US" sz="2000" dirty="0"/>
          </a:p>
          <a:p>
            <a:pPr marL="0" indent="0">
              <a:buNone/>
            </a:pPr>
            <a:endParaRPr lang="en-US" sz="2000" dirty="0"/>
          </a:p>
          <a:p>
            <a:pPr marL="0" indent="0">
              <a:buNone/>
            </a:pPr>
            <a:endParaRPr lang="en-US" dirty="0"/>
          </a:p>
        </p:txBody>
      </p:sp>
      <p:sp>
        <p:nvSpPr>
          <p:cNvPr id="5" name="Rectangle 12">
            <a:extLst>
              <a:ext uri="{FF2B5EF4-FFF2-40B4-BE49-F238E27FC236}">
                <a16:creationId xmlns:a16="http://schemas.microsoft.com/office/drawing/2014/main" id="{2539E0D6-6DA4-5769-06A9-9CA6773C423A}"/>
              </a:ext>
            </a:extLst>
          </p:cNvPr>
          <p:cNvSpPr txBox="1">
            <a:spLocks/>
          </p:cNvSpPr>
          <p:nvPr/>
        </p:nvSpPr>
        <p:spPr>
          <a:xfrm>
            <a:off x="6960097" y="4941168"/>
            <a:ext cx="5231904" cy="1254016"/>
          </a:xfrm>
          <a:prstGeom prst="rect">
            <a:avLst/>
          </a:prstGeom>
          <a:solidFill>
            <a:schemeClr val="accent2"/>
          </a:solidFill>
        </p:spPr>
        <p:txBody>
          <a:bodyPr vert="horz" wrap="square" lIns="216000" tIns="180000" rIns="216000" bIns="180000" rtlCol="0">
            <a:spAutoFit/>
          </a:bodyPr>
          <a:lstStyle>
            <a:lvl1pPr marL="0" indent="0" algn="l" defTabSz="914400" rtl="0" eaLnBrk="1" latinLnBrk="0" hangingPunct="1">
              <a:lnSpc>
                <a:spcPct val="110000"/>
              </a:lnSpc>
              <a:spcBef>
                <a:spcPts val="600"/>
              </a:spcBef>
              <a:buSzPct val="100000"/>
              <a:buFontTx/>
              <a:buNone/>
              <a:defRPr sz="1700" kern="1200">
                <a:solidFill>
                  <a:schemeClr val="tx1"/>
                </a:solidFill>
                <a:latin typeface="+mn-lt"/>
                <a:ea typeface="+mn-ea"/>
                <a:cs typeface="+mn-cs"/>
              </a:defRPr>
            </a:lvl1pPr>
            <a:lvl2pPr marL="216000" indent="-216000" algn="l" defTabSz="914400" rtl="0" eaLnBrk="1" latinLnBrk="0" hangingPunct="1">
              <a:lnSpc>
                <a:spcPct val="110000"/>
              </a:lnSpc>
              <a:spcBef>
                <a:spcPts val="600"/>
              </a:spcBef>
              <a:buFont typeface="Arial" panose="020B0604020202020204" pitchFamily="34" charset="0"/>
              <a:buChar char="•"/>
              <a:defRPr sz="1700" kern="1200">
                <a:solidFill>
                  <a:schemeClr val="tx1"/>
                </a:solidFill>
                <a:latin typeface="+mn-lt"/>
                <a:ea typeface="+mn-ea"/>
                <a:cs typeface="+mn-cs"/>
              </a:defRPr>
            </a:lvl2pPr>
            <a:lvl3pPr marL="432000" indent="-252000" algn="l" defTabSz="914400" rtl="0" eaLnBrk="1" latinLnBrk="0" hangingPunct="1">
              <a:lnSpc>
                <a:spcPct val="110000"/>
              </a:lnSpc>
              <a:spcBef>
                <a:spcPts val="600"/>
              </a:spcBef>
              <a:buSzPct val="100000"/>
              <a:buFont typeface="Courier New" panose="02070309020205020404" pitchFamily="49" charset="0"/>
              <a:buChar char="o"/>
              <a:defRPr sz="1700" kern="1200">
                <a:solidFill>
                  <a:schemeClr val="tx1"/>
                </a:solidFill>
                <a:latin typeface="+mn-lt"/>
                <a:ea typeface="+mn-ea"/>
                <a:cs typeface="+mn-cs"/>
              </a:defRPr>
            </a:lvl3pPr>
            <a:lvl4pPr marL="648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4pPr>
            <a:lvl5pPr marL="864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Blip>
                <a:blip r:embed="rId6"/>
              </a:buBlip>
            </a:pPr>
            <a:r>
              <a:rPr lang="en-US" sz="1800" dirty="0">
                <a:solidFill>
                  <a:schemeClr val="bg1"/>
                </a:solidFill>
              </a:rPr>
              <a:t>As a first step ACEA has already prepared an automated </a:t>
            </a:r>
            <a:r>
              <a:rPr lang="en-US" sz="1800" b="1" dirty="0">
                <a:solidFill>
                  <a:schemeClr val="bg1"/>
                </a:solidFill>
              </a:rPr>
              <a:t>data entry sheet </a:t>
            </a:r>
            <a:r>
              <a:rPr lang="en-US" sz="1800" dirty="0">
                <a:solidFill>
                  <a:schemeClr val="bg1"/>
                </a:solidFill>
              </a:rPr>
              <a:t>for RD-ASEP (in regard to Appendix 5 of Annex 9)</a:t>
            </a:r>
          </a:p>
        </p:txBody>
      </p:sp>
    </p:spTree>
    <p:extLst>
      <p:ext uri="{BB962C8B-B14F-4D97-AF65-F5344CB8AC3E}">
        <p14:creationId xmlns:p14="http://schemas.microsoft.com/office/powerpoint/2010/main" val="11707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76C42FC1-4C2E-4BA6-98C4-A2570CFB4F86}"/>
              </a:ext>
            </a:extLst>
          </p:cNvPr>
          <p:cNvGraphicFramePr>
            <a:graphicFrameLocks noChangeAspect="1"/>
          </p:cNvGraphicFramePr>
          <p:nvPr>
            <p:custDataLst>
              <p:tags r:id="rId1"/>
            </p:custDataLst>
            <p:extLst>
              <p:ext uri="{D42A27DB-BD31-4B8C-83A1-F6EECF244321}">
                <p14:modId xmlns:p14="http://schemas.microsoft.com/office/powerpoint/2010/main" val="18424516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5" name="Objekt 4" hidden="1">
                        <a:extLst>
                          <a:ext uri="{FF2B5EF4-FFF2-40B4-BE49-F238E27FC236}">
                            <a16:creationId xmlns:a16="http://schemas.microsoft.com/office/drawing/2014/main" id="{76C42FC1-4C2E-4BA6-98C4-A2570CFB4F8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FA695A6B-493D-4CC1-8755-D4485F559310}"/>
              </a:ext>
            </a:extLst>
          </p:cNvPr>
          <p:cNvSpPr>
            <a:spLocks noGrp="1"/>
          </p:cNvSpPr>
          <p:nvPr>
            <p:ph type="title"/>
          </p:nvPr>
        </p:nvSpPr>
        <p:spPr/>
        <p:txBody>
          <a:bodyPr vert="horz"/>
          <a:lstStyle/>
          <a:p>
            <a:r>
              <a:rPr lang="en-US"/>
              <a:t>Data Entry Sheet – Overview</a:t>
            </a:r>
            <a:br>
              <a:rPr lang="en-US"/>
            </a:br>
            <a:r>
              <a:rPr lang="en-US" sz="2800"/>
              <a:t>prepared by ACEA</a:t>
            </a:r>
            <a:endParaRPr lang="en-US" dirty="0"/>
          </a:p>
        </p:txBody>
      </p:sp>
      <p:graphicFrame>
        <p:nvGraphicFramePr>
          <p:cNvPr id="8" name="Tabelle 8">
            <a:extLst>
              <a:ext uri="{FF2B5EF4-FFF2-40B4-BE49-F238E27FC236}">
                <a16:creationId xmlns:a16="http://schemas.microsoft.com/office/drawing/2014/main" id="{94EB27C8-0D62-4B7B-9956-C440546FBF1C}"/>
              </a:ext>
            </a:extLst>
          </p:cNvPr>
          <p:cNvGraphicFramePr>
            <a:graphicFrameLocks noGrp="1"/>
          </p:cNvGraphicFramePr>
          <p:nvPr>
            <p:ph idx="1"/>
            <p:extLst>
              <p:ext uri="{D42A27DB-BD31-4B8C-83A1-F6EECF244321}">
                <p14:modId xmlns:p14="http://schemas.microsoft.com/office/powerpoint/2010/main" val="811607569"/>
              </p:ext>
            </p:extLst>
          </p:nvPr>
        </p:nvGraphicFramePr>
        <p:xfrm>
          <a:off x="609600" y="1600200"/>
          <a:ext cx="11391056" cy="4495800"/>
        </p:xfrm>
        <a:graphic>
          <a:graphicData uri="http://schemas.openxmlformats.org/drawingml/2006/table">
            <a:tbl>
              <a:tblPr firstRow="1" bandRow="1">
                <a:tableStyleId>{5C22544A-7EE6-4342-B048-85BDC9FD1C3A}</a:tableStyleId>
              </a:tblPr>
              <a:tblGrid>
                <a:gridCol w="3527698">
                  <a:extLst>
                    <a:ext uri="{9D8B030D-6E8A-4147-A177-3AD203B41FA5}">
                      <a16:colId xmlns:a16="http://schemas.microsoft.com/office/drawing/2014/main" val="1904591812"/>
                    </a:ext>
                  </a:extLst>
                </a:gridCol>
                <a:gridCol w="5232694">
                  <a:extLst>
                    <a:ext uri="{9D8B030D-6E8A-4147-A177-3AD203B41FA5}">
                      <a16:colId xmlns:a16="http://schemas.microsoft.com/office/drawing/2014/main" val="618113867"/>
                    </a:ext>
                  </a:extLst>
                </a:gridCol>
                <a:gridCol w="1270798">
                  <a:extLst>
                    <a:ext uri="{9D8B030D-6E8A-4147-A177-3AD203B41FA5}">
                      <a16:colId xmlns:a16="http://schemas.microsoft.com/office/drawing/2014/main" val="1223094414"/>
                    </a:ext>
                  </a:extLst>
                </a:gridCol>
                <a:gridCol w="1359866">
                  <a:extLst>
                    <a:ext uri="{9D8B030D-6E8A-4147-A177-3AD203B41FA5}">
                      <a16:colId xmlns:a16="http://schemas.microsoft.com/office/drawing/2014/main" val="975904825"/>
                    </a:ext>
                  </a:extLst>
                </a:gridCol>
              </a:tblGrid>
              <a:tr h="370840">
                <a:tc>
                  <a:txBody>
                    <a:bodyPr/>
                    <a:lstStyle/>
                    <a:p>
                      <a:pPr rtl="0"/>
                      <a:r>
                        <a:rPr lang="en-US" sz="1600"/>
                        <a:t>Sheet - Title</a:t>
                      </a:r>
                      <a:endParaRPr lang="en-US" sz="1600" dirty="0"/>
                    </a:p>
                  </a:txBody>
                  <a:tcPr/>
                </a:tc>
                <a:tc>
                  <a:txBody>
                    <a:bodyPr/>
                    <a:lstStyle/>
                    <a:p>
                      <a:pPr rtl="0"/>
                      <a:r>
                        <a:rPr lang="en-US" sz="1600"/>
                        <a:t>Sheet Content</a:t>
                      </a:r>
                      <a:endParaRPr lang="en-US" sz="1600" dirty="0"/>
                    </a:p>
                  </a:txBody>
                  <a:tcPr/>
                </a:tc>
                <a:tc>
                  <a:txBody>
                    <a:bodyPr/>
                    <a:lstStyle/>
                    <a:p>
                      <a:pPr algn="ctr" rtl="0"/>
                      <a:r>
                        <a:rPr lang="en-US" sz="1600"/>
                        <a:t>Data entry</a:t>
                      </a:r>
                      <a:endParaRPr lang="en-US" sz="1600" dirty="0"/>
                    </a:p>
                  </a:txBody>
                  <a:tcPr/>
                </a:tc>
                <a:tc>
                  <a:txBody>
                    <a:bodyPr/>
                    <a:lstStyle/>
                    <a:p>
                      <a:pPr algn="ctr" rtl="0"/>
                      <a:r>
                        <a:rPr lang="en-US" sz="1600" dirty="0"/>
                        <a:t>Confidential</a:t>
                      </a:r>
                    </a:p>
                  </a:txBody>
                  <a:tcPr/>
                </a:tc>
                <a:extLst>
                  <a:ext uri="{0D108BD9-81ED-4DB2-BD59-A6C34878D82A}">
                    <a16:rowId xmlns:a16="http://schemas.microsoft.com/office/drawing/2014/main" val="1509297026"/>
                  </a:ext>
                </a:extLst>
              </a:tr>
              <a:tr h="370840">
                <a:tc>
                  <a:txBody>
                    <a:bodyPr/>
                    <a:lstStyle/>
                    <a:p>
                      <a:pPr rtl="0"/>
                      <a:r>
                        <a:rPr lang="en-US" sz="1600" noProof="0"/>
                        <a:t>(0) Instructions</a:t>
                      </a:r>
                      <a:endParaRPr lang="en-US" sz="1600" noProof="0" dirty="0"/>
                    </a:p>
                  </a:txBody>
                  <a:tcPr anchor="ctr"/>
                </a:tc>
                <a:tc>
                  <a:txBody>
                    <a:bodyPr/>
                    <a:lstStyle/>
                    <a:p>
                      <a:pPr rtl="0"/>
                      <a:r>
                        <a:rPr lang="en-US" sz="1600" noProof="0"/>
                        <a:t>How to use the data entry sheet?</a:t>
                      </a:r>
                      <a:endParaRPr lang="en-US" sz="1600" noProof="0" dirty="0"/>
                    </a:p>
                  </a:txBody>
                  <a:tcPr/>
                </a:tc>
                <a:tc>
                  <a:txBody>
                    <a:bodyPr/>
                    <a:lstStyle/>
                    <a:p>
                      <a:pPr algn="ctr" rtl="0"/>
                      <a:r>
                        <a:rPr lang="en-US" sz="1800" b="1" noProof="0">
                          <a:solidFill>
                            <a:srgbClr val="FF0000"/>
                          </a:solidFill>
                          <a:sym typeface="Wingdings 2" panose="05020102010507070707" pitchFamily="18" charset="2"/>
                        </a:rPr>
                        <a:t></a:t>
                      </a:r>
                      <a:endParaRPr lang="en-US" sz="1800" b="1" noProof="0"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noProof="0">
                          <a:solidFill>
                            <a:srgbClr val="FF0000"/>
                          </a:solidFill>
                          <a:sym typeface="Wingdings 2" panose="05020102010507070707" pitchFamily="18" charset="2"/>
                        </a:rPr>
                        <a:t></a:t>
                      </a:r>
                      <a:endParaRPr lang="en-US" sz="1800" b="1" noProof="0" dirty="0">
                        <a:solidFill>
                          <a:srgbClr val="FF0000"/>
                        </a:solidFill>
                      </a:endParaRPr>
                    </a:p>
                  </a:txBody>
                  <a:tcPr anchor="ctr"/>
                </a:tc>
                <a:extLst>
                  <a:ext uri="{0D108BD9-81ED-4DB2-BD59-A6C34878D82A}">
                    <a16:rowId xmlns:a16="http://schemas.microsoft.com/office/drawing/2014/main" val="3815758793"/>
                  </a:ext>
                </a:extLst>
              </a:tr>
              <a:tr h="370840">
                <a:tc>
                  <a:txBody>
                    <a:bodyPr/>
                    <a:lstStyle/>
                    <a:p>
                      <a:pPr rtl="0"/>
                      <a:r>
                        <a:rPr lang="en-US" sz="1600" noProof="0"/>
                        <a:t>(0) Approval Information</a:t>
                      </a:r>
                      <a:endParaRPr lang="en-US" sz="1600" noProof="0" dirty="0"/>
                    </a:p>
                  </a:txBody>
                  <a:tcPr anchor="ctr"/>
                </a:tc>
                <a:tc>
                  <a:txBody>
                    <a:bodyPr/>
                    <a:lstStyle/>
                    <a:p>
                      <a:pPr rtl="0"/>
                      <a:r>
                        <a:rPr lang="en-US" sz="1600" noProof="0" dirty="0"/>
                        <a:t>Identification of data owner, confidential and will not be published at any time.</a:t>
                      </a:r>
                    </a:p>
                  </a:txBody>
                  <a:tcPr/>
                </a:tc>
                <a:tc>
                  <a:txBody>
                    <a:bodyPr/>
                    <a:lstStyle/>
                    <a:p>
                      <a:pPr algn="ctr" rtl="0"/>
                      <a:r>
                        <a:rPr lang="en-US" sz="1800" b="1" noProof="0">
                          <a:solidFill>
                            <a:srgbClr val="00B050"/>
                          </a:solidFill>
                          <a:sym typeface="Wingdings 2" panose="05020102010507070707" pitchFamily="18" charset="2"/>
                        </a:rPr>
                        <a:t></a:t>
                      </a:r>
                      <a:endParaRPr lang="en-US" sz="1800" b="1" noProof="0" dirty="0">
                        <a:solidFill>
                          <a:srgbClr val="00B050"/>
                        </a:solidFill>
                      </a:endParaRPr>
                    </a:p>
                  </a:txBody>
                  <a:tcPr anchor="ctr"/>
                </a:tc>
                <a:tc>
                  <a:txBody>
                    <a:bodyPr/>
                    <a:lstStyle/>
                    <a:p>
                      <a:pPr algn="ctr" rtl="0"/>
                      <a:r>
                        <a:rPr lang="en-US" sz="1800" b="1" noProof="0">
                          <a:solidFill>
                            <a:srgbClr val="00B050"/>
                          </a:solidFill>
                          <a:sym typeface="Wingdings 2" panose="05020102010507070707" pitchFamily="18" charset="2"/>
                        </a:rPr>
                        <a:t></a:t>
                      </a:r>
                      <a:endParaRPr lang="en-US" sz="1800" b="1" noProof="0" dirty="0">
                        <a:solidFill>
                          <a:srgbClr val="00B050"/>
                        </a:solidFill>
                      </a:endParaRPr>
                    </a:p>
                  </a:txBody>
                  <a:tcPr anchor="ctr"/>
                </a:tc>
                <a:extLst>
                  <a:ext uri="{0D108BD9-81ED-4DB2-BD59-A6C34878D82A}">
                    <a16:rowId xmlns:a16="http://schemas.microsoft.com/office/drawing/2014/main" val="1398450220"/>
                  </a:ext>
                </a:extLst>
              </a:tr>
              <a:tr h="370840">
                <a:tc>
                  <a:txBody>
                    <a:bodyPr/>
                    <a:lstStyle/>
                    <a:p>
                      <a:pPr rtl="0"/>
                      <a:r>
                        <a:rPr lang="en-US" sz="1600" noProof="0"/>
                        <a:t>(1) Vehicle Data</a:t>
                      </a:r>
                      <a:endParaRPr lang="en-US" sz="1600" noProof="0" dirty="0"/>
                    </a:p>
                  </a:txBody>
                  <a:tcPr anchor="ctr"/>
                </a:tc>
                <a:tc>
                  <a:txBody>
                    <a:bodyPr/>
                    <a:lstStyle/>
                    <a:p>
                      <a:pPr rtl="0"/>
                      <a:r>
                        <a:rPr lang="en-US" sz="1600" noProof="0"/>
                        <a:t>Description of vehicle, needed for Sound Expectation Model (SEM), base for monitoring database</a:t>
                      </a:r>
                      <a:endParaRPr lang="en-US" sz="1600" noProof="0" dirty="0"/>
                    </a:p>
                  </a:txBody>
                  <a:tcPr/>
                </a:tc>
                <a:tc>
                  <a:txBody>
                    <a:bodyPr/>
                    <a:lstStyle/>
                    <a:p>
                      <a:pPr algn="ctr" rtl="0"/>
                      <a:r>
                        <a:rPr lang="en-US" sz="1800" b="1" noProof="0">
                          <a:solidFill>
                            <a:srgbClr val="00B050"/>
                          </a:solidFill>
                          <a:sym typeface="Wingdings 2" panose="05020102010507070707" pitchFamily="18" charset="2"/>
                        </a:rPr>
                        <a:t></a:t>
                      </a:r>
                      <a:endParaRPr lang="en-US" sz="1800" b="1" noProof="0" dirty="0">
                        <a:solidFill>
                          <a:srgbClr val="00B05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noProof="0">
                          <a:solidFill>
                            <a:srgbClr val="FF0000"/>
                          </a:solidFill>
                          <a:sym typeface="Wingdings 2" panose="05020102010507070707" pitchFamily="18" charset="2"/>
                        </a:rPr>
                        <a:t></a:t>
                      </a:r>
                      <a:endParaRPr lang="en-US" sz="1800" b="1" noProof="0" dirty="0">
                        <a:solidFill>
                          <a:srgbClr val="FF0000"/>
                        </a:solidFill>
                      </a:endParaRPr>
                    </a:p>
                  </a:txBody>
                  <a:tcPr anchor="ctr"/>
                </a:tc>
                <a:extLst>
                  <a:ext uri="{0D108BD9-81ED-4DB2-BD59-A6C34878D82A}">
                    <a16:rowId xmlns:a16="http://schemas.microsoft.com/office/drawing/2014/main" val="3495002954"/>
                  </a:ext>
                </a:extLst>
              </a:tr>
              <a:tr h="370840">
                <a:tc>
                  <a:txBody>
                    <a:bodyPr/>
                    <a:lstStyle/>
                    <a:p>
                      <a:pPr rtl="0"/>
                      <a:r>
                        <a:rPr lang="en-US" sz="1600" noProof="0"/>
                        <a:t>(2) Annex 3 – Data</a:t>
                      </a:r>
                      <a:endParaRPr lang="en-US" sz="1600" noProof="0" dirty="0"/>
                    </a:p>
                  </a:txBody>
                  <a:tcPr anchor="ctr"/>
                </a:tc>
                <a:tc>
                  <a:txBody>
                    <a:bodyPr/>
                    <a:lstStyle/>
                    <a:p>
                      <a:pPr rtl="0"/>
                      <a:r>
                        <a:rPr lang="en-US" sz="1600" noProof="0"/>
                        <a:t>Type approval data, published in monitoring database</a:t>
                      </a:r>
                      <a:endParaRPr lang="en-US" sz="1600" noProof="0" dirty="0"/>
                    </a:p>
                  </a:txBody>
                  <a:tcPr/>
                </a:tc>
                <a:tc>
                  <a:txBody>
                    <a:bodyPr/>
                    <a:lstStyle/>
                    <a:p>
                      <a:pPr algn="ctr" rtl="0"/>
                      <a:r>
                        <a:rPr lang="en-US" sz="1800" b="1" noProof="0">
                          <a:solidFill>
                            <a:srgbClr val="00B050"/>
                          </a:solidFill>
                          <a:sym typeface="Wingdings 2" panose="05020102010507070707" pitchFamily="18" charset="2"/>
                        </a:rPr>
                        <a:t></a:t>
                      </a:r>
                      <a:endParaRPr lang="en-US" sz="1800" b="1" noProof="0" dirty="0">
                        <a:solidFill>
                          <a:srgbClr val="00B05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noProof="0">
                          <a:solidFill>
                            <a:srgbClr val="FF0000"/>
                          </a:solidFill>
                          <a:sym typeface="Wingdings 2" panose="05020102010507070707" pitchFamily="18" charset="2"/>
                        </a:rPr>
                        <a:t></a:t>
                      </a:r>
                      <a:endParaRPr lang="en-US" sz="1800" b="1" noProof="0" dirty="0">
                        <a:solidFill>
                          <a:srgbClr val="FF0000"/>
                        </a:solidFill>
                      </a:endParaRPr>
                    </a:p>
                  </a:txBody>
                  <a:tcPr anchor="ctr"/>
                </a:tc>
                <a:extLst>
                  <a:ext uri="{0D108BD9-81ED-4DB2-BD59-A6C34878D82A}">
                    <a16:rowId xmlns:a16="http://schemas.microsoft.com/office/drawing/2014/main" val="2308543329"/>
                  </a:ext>
                </a:extLst>
              </a:tr>
              <a:tr h="370840">
                <a:tc>
                  <a:txBody>
                    <a:bodyPr/>
                    <a:lstStyle/>
                    <a:p>
                      <a:pPr rtl="0"/>
                      <a:r>
                        <a:rPr lang="en-US" sz="1600" noProof="0"/>
                        <a:t>(3) Annex 9 - Setup Data</a:t>
                      </a:r>
                      <a:endParaRPr lang="en-US" sz="1600" noProof="0" dirty="0"/>
                    </a:p>
                  </a:txBody>
                  <a:tcPr anchor="ctr"/>
                </a:tc>
                <a:tc>
                  <a:txBody>
                    <a:bodyPr/>
                    <a:lstStyle/>
                    <a:p>
                      <a:pPr rtl="0"/>
                      <a:r>
                        <a:rPr lang="en-US" sz="1600" noProof="0"/>
                        <a:t>Preparations to establish the Sound Exp. Model SEM</a:t>
                      </a:r>
                      <a:endParaRPr lang="en-US" sz="1600" noProof="0" dirty="0"/>
                    </a:p>
                  </a:txBody>
                  <a:tcPr/>
                </a:tc>
                <a:tc>
                  <a:txBody>
                    <a:bodyPr/>
                    <a:lstStyle/>
                    <a:p>
                      <a:pPr algn="ctr" rtl="0"/>
                      <a:r>
                        <a:rPr lang="en-US" sz="1800" b="1" noProof="0">
                          <a:solidFill>
                            <a:srgbClr val="00B050"/>
                          </a:solidFill>
                          <a:sym typeface="Wingdings 2" panose="05020102010507070707" pitchFamily="18" charset="2"/>
                        </a:rPr>
                        <a:t></a:t>
                      </a:r>
                      <a:endParaRPr lang="en-US" sz="1800" b="1" noProof="0" dirty="0">
                        <a:solidFill>
                          <a:srgbClr val="00B05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noProof="0">
                          <a:solidFill>
                            <a:srgbClr val="FF0000"/>
                          </a:solidFill>
                          <a:sym typeface="Wingdings 2" panose="05020102010507070707" pitchFamily="18" charset="2"/>
                        </a:rPr>
                        <a:t></a:t>
                      </a:r>
                      <a:endParaRPr lang="en-US" sz="1800" b="1" noProof="0" dirty="0">
                        <a:solidFill>
                          <a:srgbClr val="FF0000"/>
                        </a:solidFill>
                      </a:endParaRPr>
                    </a:p>
                  </a:txBody>
                  <a:tcPr anchor="ctr"/>
                </a:tc>
                <a:extLst>
                  <a:ext uri="{0D108BD9-81ED-4DB2-BD59-A6C34878D82A}">
                    <a16:rowId xmlns:a16="http://schemas.microsoft.com/office/drawing/2014/main" val="3756956410"/>
                  </a:ext>
                </a:extLst>
              </a:tr>
              <a:tr h="370840">
                <a:tc>
                  <a:txBody>
                    <a:bodyPr/>
                    <a:lstStyle/>
                    <a:p>
                      <a:pPr rtl="0"/>
                      <a:r>
                        <a:rPr lang="en-US" sz="1600" noProof="0"/>
                        <a:t>(3a) Annex 9 - Tyre Rolling Sound</a:t>
                      </a:r>
                      <a:endParaRPr lang="en-US" sz="1600" noProof="0" dirty="0"/>
                    </a:p>
                  </a:txBody>
                  <a:tcPr anchor="ctr"/>
                </a:tc>
                <a:tc>
                  <a:txBody>
                    <a:bodyPr/>
                    <a:lstStyle/>
                    <a:p>
                      <a:pPr rtl="0"/>
                      <a:r>
                        <a:rPr lang="en-US" sz="1600" noProof="0"/>
                        <a:t>Optional tyre measurement results</a:t>
                      </a:r>
                      <a:endParaRPr lang="en-US" sz="1600" noProof="0" dirty="0"/>
                    </a:p>
                  </a:txBody>
                  <a:tcPr/>
                </a:tc>
                <a:tc>
                  <a:txBody>
                    <a:bodyPr/>
                    <a:lstStyle/>
                    <a:p>
                      <a:pPr algn="ctr" rtl="0"/>
                      <a:r>
                        <a:rPr lang="en-US" sz="1800" b="1" noProof="0">
                          <a:solidFill>
                            <a:srgbClr val="00B050"/>
                          </a:solidFill>
                          <a:sym typeface="Wingdings 2" panose="05020102010507070707" pitchFamily="18" charset="2"/>
                        </a:rPr>
                        <a:t></a:t>
                      </a:r>
                      <a:endParaRPr lang="en-US" sz="1800" b="1" noProof="0" dirty="0">
                        <a:solidFill>
                          <a:srgbClr val="00B05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noProof="0">
                          <a:solidFill>
                            <a:srgbClr val="FF0000"/>
                          </a:solidFill>
                          <a:sym typeface="Wingdings 2" panose="05020102010507070707" pitchFamily="18" charset="2"/>
                        </a:rPr>
                        <a:t></a:t>
                      </a:r>
                      <a:endParaRPr lang="en-US" sz="1800" b="1" noProof="0" dirty="0">
                        <a:solidFill>
                          <a:srgbClr val="FF0000"/>
                        </a:solidFill>
                      </a:endParaRPr>
                    </a:p>
                  </a:txBody>
                  <a:tcPr anchor="ctr"/>
                </a:tc>
                <a:extLst>
                  <a:ext uri="{0D108BD9-81ED-4DB2-BD59-A6C34878D82A}">
                    <a16:rowId xmlns:a16="http://schemas.microsoft.com/office/drawing/2014/main" val="3996980250"/>
                  </a:ext>
                </a:extLst>
              </a:tr>
              <a:tr h="370840">
                <a:tc>
                  <a:txBody>
                    <a:bodyPr/>
                    <a:lstStyle/>
                    <a:p>
                      <a:pPr rtl="0"/>
                      <a:r>
                        <a:rPr lang="en-US" sz="1600" noProof="0"/>
                        <a:t>(4) Annex 9 Test Report Sheet</a:t>
                      </a:r>
                      <a:endParaRPr lang="en-US" sz="1600" noProof="0" dirty="0"/>
                    </a:p>
                  </a:txBody>
                  <a:tcPr anchor="ctr"/>
                </a:tc>
                <a:tc>
                  <a:txBody>
                    <a:bodyPr/>
                    <a:lstStyle/>
                    <a:p>
                      <a:pPr rtl="0"/>
                      <a:r>
                        <a:rPr lang="en-US" sz="1600" noProof="0"/>
                        <a:t>RD ASEP test results</a:t>
                      </a:r>
                      <a:endParaRPr lang="en-US" sz="1600" noProof="0" dirty="0"/>
                    </a:p>
                  </a:txBody>
                  <a:tcPr/>
                </a:tc>
                <a:tc>
                  <a:txBody>
                    <a:bodyPr/>
                    <a:lstStyle/>
                    <a:p>
                      <a:pPr algn="ctr" rtl="0"/>
                      <a:r>
                        <a:rPr lang="en-US" sz="1800" b="1" noProof="0">
                          <a:solidFill>
                            <a:srgbClr val="00B050"/>
                          </a:solidFill>
                          <a:sym typeface="Wingdings 2" panose="05020102010507070707" pitchFamily="18" charset="2"/>
                        </a:rPr>
                        <a:t></a:t>
                      </a:r>
                      <a:endParaRPr lang="en-US" sz="1800" b="1" noProof="0" dirty="0">
                        <a:solidFill>
                          <a:srgbClr val="00B05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noProof="0">
                          <a:solidFill>
                            <a:srgbClr val="FF0000"/>
                          </a:solidFill>
                          <a:sym typeface="Wingdings 2" panose="05020102010507070707" pitchFamily="18" charset="2"/>
                        </a:rPr>
                        <a:t></a:t>
                      </a:r>
                      <a:endParaRPr lang="en-US" sz="1800" b="1" noProof="0" dirty="0">
                        <a:solidFill>
                          <a:srgbClr val="FF0000"/>
                        </a:solidFill>
                      </a:endParaRPr>
                    </a:p>
                  </a:txBody>
                  <a:tcPr anchor="ctr"/>
                </a:tc>
                <a:extLst>
                  <a:ext uri="{0D108BD9-81ED-4DB2-BD59-A6C34878D82A}">
                    <a16:rowId xmlns:a16="http://schemas.microsoft.com/office/drawing/2014/main" val="2779379816"/>
                  </a:ext>
                </a:extLst>
              </a:tr>
              <a:tr h="370840">
                <a:tc>
                  <a:txBody>
                    <a:bodyPr/>
                    <a:lstStyle/>
                    <a:p>
                      <a:pPr rtl="0"/>
                      <a:r>
                        <a:rPr lang="en-US" sz="1600" noProof="0"/>
                        <a:t>(4a) Annex 9 - SUB Calculation</a:t>
                      </a:r>
                      <a:endParaRPr lang="en-US" sz="1600" noProof="0" dirty="0"/>
                    </a:p>
                  </a:txBody>
                  <a:tcPr anchor="ctr"/>
                </a:tc>
                <a:tc>
                  <a:txBody>
                    <a:bodyPr/>
                    <a:lstStyle/>
                    <a:p>
                      <a:pPr rtl="0"/>
                      <a:r>
                        <a:rPr lang="en-US" sz="1600" noProof="0"/>
                        <a:t>Only for calculation </a:t>
                      </a:r>
                      <a:endParaRPr lang="en-US" sz="1600"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noProof="0">
                          <a:solidFill>
                            <a:srgbClr val="FF0000"/>
                          </a:solidFill>
                          <a:sym typeface="Wingdings 2" panose="05020102010507070707" pitchFamily="18" charset="2"/>
                        </a:rPr>
                        <a:t></a:t>
                      </a:r>
                      <a:endParaRPr lang="en-US" sz="1800" b="1" noProof="0"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noProof="0">
                          <a:solidFill>
                            <a:srgbClr val="FF0000"/>
                          </a:solidFill>
                          <a:sym typeface="Wingdings 2" panose="05020102010507070707" pitchFamily="18" charset="2"/>
                        </a:rPr>
                        <a:t></a:t>
                      </a:r>
                      <a:endParaRPr lang="en-US" sz="1800" b="1" noProof="0" dirty="0">
                        <a:solidFill>
                          <a:srgbClr val="FF0000"/>
                        </a:solidFill>
                      </a:endParaRPr>
                    </a:p>
                  </a:txBody>
                  <a:tcPr anchor="ctr"/>
                </a:tc>
                <a:extLst>
                  <a:ext uri="{0D108BD9-81ED-4DB2-BD59-A6C34878D82A}">
                    <a16:rowId xmlns:a16="http://schemas.microsoft.com/office/drawing/2014/main" val="1619645548"/>
                  </a:ext>
                </a:extLst>
              </a:tr>
              <a:tr h="370840">
                <a:tc>
                  <a:txBody>
                    <a:bodyPr/>
                    <a:lstStyle/>
                    <a:p>
                      <a:pPr rtl="0"/>
                      <a:r>
                        <a:rPr lang="en-US" sz="1600" noProof="0"/>
                        <a:t>(4b) Annex 9 – Parameter Table</a:t>
                      </a:r>
                      <a:endParaRPr lang="en-US" sz="1600" noProof="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a:t>Only for calculation </a:t>
                      </a:r>
                      <a:endParaRPr lang="en-US" sz="1600"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noProof="0">
                          <a:solidFill>
                            <a:srgbClr val="FF0000"/>
                          </a:solidFill>
                          <a:sym typeface="Wingdings 2" panose="05020102010507070707" pitchFamily="18" charset="2"/>
                        </a:rPr>
                        <a:t></a:t>
                      </a:r>
                      <a:endParaRPr lang="en-US" sz="1800" b="1" noProof="0" dirty="0">
                        <a:solidFill>
                          <a:srgbClr val="FF000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noProof="0">
                          <a:solidFill>
                            <a:srgbClr val="FF0000"/>
                          </a:solidFill>
                          <a:sym typeface="Wingdings 2" panose="05020102010507070707" pitchFamily="18" charset="2"/>
                        </a:rPr>
                        <a:t></a:t>
                      </a:r>
                      <a:endParaRPr lang="en-US" sz="1800" b="1" noProof="0" dirty="0">
                        <a:solidFill>
                          <a:srgbClr val="FF0000"/>
                        </a:solidFill>
                      </a:endParaRPr>
                    </a:p>
                  </a:txBody>
                  <a:tcPr anchor="ctr"/>
                </a:tc>
                <a:extLst>
                  <a:ext uri="{0D108BD9-81ED-4DB2-BD59-A6C34878D82A}">
                    <a16:rowId xmlns:a16="http://schemas.microsoft.com/office/drawing/2014/main" val="3369591865"/>
                  </a:ext>
                </a:extLst>
              </a:tr>
              <a:tr h="370840">
                <a:tc>
                  <a:txBody>
                    <a:bodyPr/>
                    <a:lstStyle/>
                    <a:p>
                      <a:pPr rtl="0"/>
                      <a:r>
                        <a:rPr lang="en-US" sz="1600" noProof="0"/>
                        <a:t>(5) Questionaire</a:t>
                      </a:r>
                      <a:endParaRPr lang="en-US" sz="1600" noProof="0" dirty="0"/>
                    </a:p>
                  </a:txBody>
                  <a:tcPr anchor="ctr"/>
                </a:tc>
                <a:tc>
                  <a:txBody>
                    <a:bodyPr/>
                    <a:lstStyle/>
                    <a:p>
                      <a:pPr rtl="0"/>
                      <a:r>
                        <a:rPr lang="en-US" sz="1600" noProof="0"/>
                        <a:t>Supplement to the monitoring</a:t>
                      </a:r>
                      <a:endParaRPr lang="en-US" sz="1600" noProof="0" dirty="0"/>
                    </a:p>
                  </a:txBody>
                  <a:tcPr/>
                </a:tc>
                <a:tc>
                  <a:txBody>
                    <a:bodyPr/>
                    <a:lstStyle/>
                    <a:p>
                      <a:pPr algn="ctr" rtl="0"/>
                      <a:r>
                        <a:rPr lang="en-US" sz="1800" b="1" noProof="0">
                          <a:solidFill>
                            <a:srgbClr val="00B050"/>
                          </a:solidFill>
                          <a:sym typeface="Wingdings 2" panose="05020102010507070707" pitchFamily="18" charset="2"/>
                        </a:rPr>
                        <a:t></a:t>
                      </a:r>
                      <a:endParaRPr lang="en-US" sz="1800" b="1" noProof="0" dirty="0">
                        <a:solidFill>
                          <a:srgbClr val="00B05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noProof="0" dirty="0">
                          <a:solidFill>
                            <a:srgbClr val="FF0000"/>
                          </a:solidFill>
                          <a:sym typeface="Wingdings 2" panose="05020102010507070707" pitchFamily="18" charset="2"/>
                        </a:rPr>
                        <a:t></a:t>
                      </a:r>
                      <a:endParaRPr lang="en-US" sz="1800" b="1" noProof="0" dirty="0">
                        <a:solidFill>
                          <a:srgbClr val="FF0000"/>
                        </a:solidFill>
                      </a:endParaRPr>
                    </a:p>
                  </a:txBody>
                  <a:tcPr anchor="ctr"/>
                </a:tc>
                <a:extLst>
                  <a:ext uri="{0D108BD9-81ED-4DB2-BD59-A6C34878D82A}">
                    <a16:rowId xmlns:a16="http://schemas.microsoft.com/office/drawing/2014/main" val="3741675670"/>
                  </a:ext>
                </a:extLst>
              </a:tr>
            </a:tbl>
          </a:graphicData>
        </a:graphic>
      </p:graphicFrame>
    </p:spTree>
    <p:extLst>
      <p:ext uri="{BB962C8B-B14F-4D97-AF65-F5344CB8AC3E}">
        <p14:creationId xmlns:p14="http://schemas.microsoft.com/office/powerpoint/2010/main" val="780495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F45A69B3-93BE-4CEB-A9DC-B2BD8CF752C4}"/>
              </a:ext>
            </a:extLst>
          </p:cNvPr>
          <p:cNvGraphicFramePr>
            <a:graphicFrameLocks noChangeAspect="1"/>
          </p:cNvGraphicFramePr>
          <p:nvPr>
            <p:custDataLst>
              <p:tags r:id="rId1"/>
            </p:custDataLst>
            <p:extLst>
              <p:ext uri="{D42A27DB-BD31-4B8C-83A1-F6EECF244321}">
                <p14:modId xmlns:p14="http://schemas.microsoft.com/office/powerpoint/2010/main" val="37862579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53" imgH="353" progId="TCLayout.ActiveDocument.1">
                  <p:embed/>
                </p:oleObj>
              </mc:Choice>
              <mc:Fallback>
                <p:oleObj name="think-cell Folie" r:id="rId4" imgW="353" imgH="353" progId="TCLayout.ActiveDocument.1">
                  <p:embed/>
                  <p:pic>
                    <p:nvPicPr>
                      <p:cNvPr id="7" name="Objekt 6" hidden="1">
                        <a:extLst>
                          <a:ext uri="{FF2B5EF4-FFF2-40B4-BE49-F238E27FC236}">
                            <a16:creationId xmlns:a16="http://schemas.microsoft.com/office/drawing/2014/main" id="{F45A69B3-93BE-4CEB-A9DC-B2BD8CF752C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F532F8B3-5729-4E1C-8BA2-61D17EA4E293}"/>
              </a:ext>
            </a:extLst>
          </p:cNvPr>
          <p:cNvSpPr>
            <a:spLocks noGrp="1"/>
          </p:cNvSpPr>
          <p:nvPr>
            <p:ph type="title"/>
          </p:nvPr>
        </p:nvSpPr>
        <p:spPr/>
        <p:txBody>
          <a:bodyPr vert="horz"/>
          <a:lstStyle/>
          <a:p>
            <a:r>
              <a:rPr lang="en-US"/>
              <a:t>Data Entry Sheet – RD-ASEP Result</a:t>
            </a:r>
            <a:br>
              <a:rPr lang="en-US"/>
            </a:br>
            <a:r>
              <a:rPr lang="en-US" sz="2800"/>
              <a:t>(4) Annex 9 - Test Report Sheet </a:t>
            </a:r>
            <a:endParaRPr lang="en-US" dirty="0"/>
          </a:p>
        </p:txBody>
      </p:sp>
      <p:pic>
        <p:nvPicPr>
          <p:cNvPr id="5" name="Inhaltsplatzhalter 4">
            <a:extLst>
              <a:ext uri="{FF2B5EF4-FFF2-40B4-BE49-F238E27FC236}">
                <a16:creationId xmlns:a16="http://schemas.microsoft.com/office/drawing/2014/main" id="{07F02DA3-58AA-43C0-BE23-85FA88735B67}"/>
              </a:ext>
            </a:extLst>
          </p:cNvPr>
          <p:cNvPicPr>
            <a:picLocks noGrp="1" noChangeAspect="1"/>
          </p:cNvPicPr>
          <p:nvPr>
            <p:ph idx="1"/>
          </p:nvPr>
        </p:nvPicPr>
        <p:blipFill>
          <a:blip r:embed="rId6">
            <a:clrChange>
              <a:clrFrom>
                <a:srgbClr val="FFFFFF"/>
              </a:clrFrom>
              <a:clrTo>
                <a:srgbClr val="FFFFFF">
                  <a:alpha val="0"/>
                </a:srgbClr>
              </a:clrTo>
            </a:clrChange>
          </a:blip>
          <a:stretch>
            <a:fillRect/>
          </a:stretch>
        </p:blipFill>
        <p:spPr>
          <a:xfrm>
            <a:off x="930523" y="1529012"/>
            <a:ext cx="10330954" cy="4817074"/>
          </a:xfrm>
        </p:spPr>
      </p:pic>
    </p:spTree>
    <p:extLst>
      <p:ext uri="{BB962C8B-B14F-4D97-AF65-F5344CB8AC3E}">
        <p14:creationId xmlns:p14="http://schemas.microsoft.com/office/powerpoint/2010/main" val="148300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6D516D21-3F15-4E0A-84B4-437500B4AEDB}"/>
              </a:ext>
            </a:extLst>
          </p:cNvPr>
          <p:cNvGraphicFramePr>
            <a:graphicFrameLocks noChangeAspect="1"/>
          </p:cNvGraphicFramePr>
          <p:nvPr>
            <p:custDataLst>
              <p:tags r:id="rId1"/>
            </p:custDataLst>
            <p:extLst>
              <p:ext uri="{D42A27DB-BD31-4B8C-83A1-F6EECF244321}">
                <p14:modId xmlns:p14="http://schemas.microsoft.com/office/powerpoint/2010/main" val="42824249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353" imgH="353" progId="TCLayout.ActiveDocument.1">
                  <p:embed/>
                </p:oleObj>
              </mc:Choice>
              <mc:Fallback>
                <p:oleObj name="think-cell Folie" r:id="rId4" imgW="353" imgH="353" progId="TCLayout.ActiveDocument.1">
                  <p:embed/>
                  <p:pic>
                    <p:nvPicPr>
                      <p:cNvPr id="5" name="Objekt 4" hidden="1">
                        <a:extLst>
                          <a:ext uri="{FF2B5EF4-FFF2-40B4-BE49-F238E27FC236}">
                            <a16:creationId xmlns:a16="http://schemas.microsoft.com/office/drawing/2014/main" id="{6D516D21-3F15-4E0A-84B4-437500B4AED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6F96368B-BC8F-4BCF-9513-FD6E26ECFC39}"/>
              </a:ext>
            </a:extLst>
          </p:cNvPr>
          <p:cNvSpPr>
            <a:spLocks noGrp="1"/>
          </p:cNvSpPr>
          <p:nvPr>
            <p:ph type="title"/>
          </p:nvPr>
        </p:nvSpPr>
        <p:spPr/>
        <p:txBody>
          <a:bodyPr vert="horz"/>
          <a:lstStyle/>
          <a:p>
            <a:r>
              <a:rPr lang="en-US"/>
              <a:t>Data Entry Sheet – RD-ASEP Result</a:t>
            </a:r>
            <a:br>
              <a:rPr lang="en-US"/>
            </a:br>
            <a:r>
              <a:rPr lang="en-US" sz="2800"/>
              <a:t>(5) Questionaire</a:t>
            </a:r>
            <a:endParaRPr lang="en-US" dirty="0"/>
          </a:p>
        </p:txBody>
      </p:sp>
      <p:sp>
        <p:nvSpPr>
          <p:cNvPr id="3" name="Inhaltsplatzhalter 2">
            <a:extLst>
              <a:ext uri="{FF2B5EF4-FFF2-40B4-BE49-F238E27FC236}">
                <a16:creationId xmlns:a16="http://schemas.microsoft.com/office/drawing/2014/main" id="{08565B2D-3C76-4952-9526-6DD63D87D3DD}"/>
              </a:ext>
            </a:extLst>
          </p:cNvPr>
          <p:cNvSpPr>
            <a:spLocks noGrp="1"/>
          </p:cNvSpPr>
          <p:nvPr>
            <p:ph idx="1"/>
          </p:nvPr>
        </p:nvSpPr>
        <p:spPr>
          <a:xfrm>
            <a:off x="609600" y="1600201"/>
            <a:ext cx="11247040" cy="4525963"/>
          </a:xfrm>
        </p:spPr>
        <p:txBody>
          <a:bodyPr/>
          <a:lstStyle/>
          <a:p>
            <a:pPr>
              <a:buFont typeface="+mj-lt"/>
              <a:buAutoNum type="arabicPeriod"/>
            </a:pPr>
            <a:r>
              <a:rPr lang="en-US" sz="1800" dirty="0"/>
              <a:t>How easy was it getting involved with </a:t>
            </a:r>
            <a:r>
              <a:rPr lang="en-US" sz="1800" b="1" dirty="0"/>
              <a:t>the RD-ASEP regulation text </a:t>
            </a:r>
            <a:r>
              <a:rPr lang="en-US" sz="1800" dirty="0"/>
              <a:t>of UN R51.03 Annex 9? </a:t>
            </a:r>
          </a:p>
          <a:p>
            <a:pPr>
              <a:buFont typeface="+mj-lt"/>
              <a:buAutoNum type="arabicPeriod"/>
            </a:pPr>
            <a:r>
              <a:rPr lang="en-US" sz="1800" dirty="0"/>
              <a:t>Did you face any greater </a:t>
            </a:r>
            <a:r>
              <a:rPr lang="en-US" sz="1800" b="1" dirty="0"/>
              <a:t>difficulties in understanding the RD-ASEP specifications</a:t>
            </a:r>
            <a:r>
              <a:rPr lang="en-US" sz="1800" dirty="0"/>
              <a:t>?</a:t>
            </a:r>
          </a:p>
          <a:p>
            <a:pPr>
              <a:buFont typeface="+mj-lt"/>
              <a:buAutoNum type="arabicPeriod"/>
            </a:pPr>
            <a:r>
              <a:rPr lang="en-US" sz="1800" dirty="0"/>
              <a:t>Did you face any greater </a:t>
            </a:r>
            <a:r>
              <a:rPr lang="en-US" sz="1800" b="1" dirty="0"/>
              <a:t>difficulties in picking the essential RD-ASEP base model parameter </a:t>
            </a:r>
            <a:r>
              <a:rPr lang="en-US" sz="1800" dirty="0"/>
              <a:t>from the Annex 3 test?</a:t>
            </a:r>
          </a:p>
          <a:p>
            <a:pPr>
              <a:buFont typeface="+mj-lt"/>
              <a:buAutoNum type="arabicPeriod"/>
            </a:pPr>
            <a:r>
              <a:rPr lang="en-US" sz="1800" dirty="0"/>
              <a:t>How was your </a:t>
            </a:r>
            <a:r>
              <a:rPr lang="en-US" sz="1800" b="1" dirty="0"/>
              <a:t>experience in performing the RD-ASEP physical tests </a:t>
            </a:r>
            <a:r>
              <a:rPr lang="en-US" sz="1800" dirty="0"/>
              <a:t>with a vehicle?</a:t>
            </a:r>
          </a:p>
          <a:p>
            <a:pPr>
              <a:buFont typeface="+mj-lt"/>
              <a:buAutoNum type="arabicPeriod"/>
            </a:pPr>
            <a:r>
              <a:rPr lang="en-US" sz="1800" dirty="0"/>
              <a:t>Did you face </a:t>
            </a:r>
            <a:r>
              <a:rPr lang="en-US" sz="1800" b="1" dirty="0"/>
              <a:t>difficulties to find valid test target conditions </a:t>
            </a:r>
            <a:r>
              <a:rPr lang="en-US" sz="1800" dirty="0"/>
              <a:t>satisfying the control range specifications?</a:t>
            </a:r>
          </a:p>
          <a:p>
            <a:pPr>
              <a:buFont typeface="+mj-lt"/>
              <a:buAutoNum type="arabicPeriod"/>
            </a:pPr>
            <a:r>
              <a:rPr lang="en-US" sz="1800" dirty="0"/>
              <a:t>How was the </a:t>
            </a:r>
            <a:r>
              <a:rPr lang="en-US" sz="1800" b="1" dirty="0"/>
              <a:t>experience of the driver </a:t>
            </a:r>
            <a:r>
              <a:rPr lang="en-US" sz="1800" dirty="0"/>
              <a:t>to match the target conditions??</a:t>
            </a:r>
          </a:p>
          <a:p>
            <a:pPr>
              <a:buFont typeface="+mj-lt"/>
              <a:buAutoNum type="arabicPeriod"/>
            </a:pPr>
            <a:r>
              <a:rPr lang="en-US" sz="1800" dirty="0"/>
              <a:t>Did you face </a:t>
            </a:r>
            <a:r>
              <a:rPr lang="en-US" sz="1800" b="1" dirty="0"/>
              <a:t>difficulties with your test equipment </a:t>
            </a:r>
            <a:r>
              <a:rPr lang="en-US" sz="1800" dirty="0"/>
              <a:t>to measure / determine the requested parameter?</a:t>
            </a:r>
          </a:p>
          <a:p>
            <a:pPr>
              <a:buFont typeface="+mj-lt"/>
              <a:buAutoNum type="arabicPeriod"/>
            </a:pPr>
            <a:r>
              <a:rPr lang="en-US" sz="1800" dirty="0"/>
              <a:t>Did you try to </a:t>
            </a:r>
            <a:r>
              <a:rPr lang="en-US" sz="1800" b="1" dirty="0"/>
              <a:t>establish your own RD-ASEP assessment sheet</a:t>
            </a:r>
            <a:r>
              <a:rPr lang="en-US" sz="1800" dirty="0"/>
              <a:t>, aside from the provided template here?</a:t>
            </a:r>
          </a:p>
          <a:p>
            <a:pPr>
              <a:buFont typeface="+mj-lt"/>
              <a:buAutoNum type="arabicPeriod"/>
            </a:pPr>
            <a:r>
              <a:rPr lang="en-US" sz="1800" dirty="0"/>
              <a:t>Were you able to </a:t>
            </a:r>
            <a:r>
              <a:rPr lang="en-US" sz="1800" b="1" dirty="0"/>
              <a:t>reach an RD-ASEP evaluation </a:t>
            </a:r>
            <a:r>
              <a:rPr lang="en-US" sz="1800" dirty="0"/>
              <a:t>for </a:t>
            </a:r>
            <a:br>
              <a:rPr lang="en-US" sz="1800" dirty="0"/>
            </a:br>
            <a:r>
              <a:rPr lang="en-US" sz="1800" dirty="0"/>
              <a:t>the vehicle to which you deliver this monitoring sheet?</a:t>
            </a:r>
          </a:p>
          <a:p>
            <a:pPr>
              <a:buFont typeface="+mj-lt"/>
              <a:buAutoNum type="arabicPeriod"/>
            </a:pPr>
            <a:r>
              <a:rPr lang="en-US" sz="1800" dirty="0"/>
              <a:t> How do you rate the </a:t>
            </a:r>
            <a:r>
              <a:rPr lang="en-US" sz="1800" b="1" dirty="0"/>
              <a:t>necessary workload </a:t>
            </a:r>
            <a:r>
              <a:rPr lang="en-US" sz="1800" dirty="0"/>
              <a:t>for </a:t>
            </a:r>
            <a:br>
              <a:rPr lang="en-US" sz="1800" dirty="0"/>
            </a:br>
            <a:r>
              <a:rPr lang="en-US" sz="1800" dirty="0"/>
              <a:t>RD-ASEP in comparison to the current ASEP </a:t>
            </a:r>
            <a:br>
              <a:rPr lang="en-US" sz="1800" dirty="0"/>
            </a:br>
            <a:r>
              <a:rPr lang="en-US" sz="1800" dirty="0"/>
              <a:t>(when tests are carried out)?</a:t>
            </a:r>
          </a:p>
          <a:p>
            <a:pPr>
              <a:buFont typeface="+mj-lt"/>
              <a:buAutoNum type="arabicPeriod"/>
            </a:pPr>
            <a:endParaRPr lang="en-US" sz="1800" dirty="0"/>
          </a:p>
        </p:txBody>
      </p:sp>
      <p:sp>
        <p:nvSpPr>
          <p:cNvPr id="4" name="Rectangle 12">
            <a:extLst>
              <a:ext uri="{FF2B5EF4-FFF2-40B4-BE49-F238E27FC236}">
                <a16:creationId xmlns:a16="http://schemas.microsoft.com/office/drawing/2014/main" id="{5CDAC4EC-B24E-0C6E-DE6A-2979F36FDE66}"/>
              </a:ext>
            </a:extLst>
          </p:cNvPr>
          <p:cNvSpPr txBox="1">
            <a:spLocks/>
          </p:cNvSpPr>
          <p:nvPr/>
        </p:nvSpPr>
        <p:spPr>
          <a:xfrm>
            <a:off x="6816080" y="4859179"/>
            <a:ext cx="5375920" cy="1558715"/>
          </a:xfrm>
          <a:prstGeom prst="rect">
            <a:avLst/>
          </a:prstGeom>
          <a:solidFill>
            <a:schemeClr val="accent2"/>
          </a:solidFill>
        </p:spPr>
        <p:txBody>
          <a:bodyPr vert="horz" wrap="square" lIns="216000" tIns="180000" rIns="216000" bIns="180000" rtlCol="0">
            <a:spAutoFit/>
          </a:bodyPr>
          <a:lstStyle>
            <a:lvl1pPr marL="0" indent="0" algn="l" defTabSz="914400" rtl="0" eaLnBrk="1" latinLnBrk="0" hangingPunct="1">
              <a:lnSpc>
                <a:spcPct val="110000"/>
              </a:lnSpc>
              <a:spcBef>
                <a:spcPts val="600"/>
              </a:spcBef>
              <a:buSzPct val="100000"/>
              <a:buFontTx/>
              <a:buNone/>
              <a:defRPr sz="1700" kern="1200">
                <a:solidFill>
                  <a:schemeClr val="tx1"/>
                </a:solidFill>
                <a:latin typeface="+mn-lt"/>
                <a:ea typeface="+mn-ea"/>
                <a:cs typeface="+mn-cs"/>
              </a:defRPr>
            </a:lvl1pPr>
            <a:lvl2pPr marL="216000" indent="-216000" algn="l" defTabSz="914400" rtl="0" eaLnBrk="1" latinLnBrk="0" hangingPunct="1">
              <a:lnSpc>
                <a:spcPct val="110000"/>
              </a:lnSpc>
              <a:spcBef>
                <a:spcPts val="600"/>
              </a:spcBef>
              <a:buFont typeface="Arial" panose="020B0604020202020204" pitchFamily="34" charset="0"/>
              <a:buChar char="•"/>
              <a:defRPr sz="1700" kern="1200">
                <a:solidFill>
                  <a:schemeClr val="tx1"/>
                </a:solidFill>
                <a:latin typeface="+mn-lt"/>
                <a:ea typeface="+mn-ea"/>
                <a:cs typeface="+mn-cs"/>
              </a:defRPr>
            </a:lvl2pPr>
            <a:lvl3pPr marL="432000" indent="-252000" algn="l" defTabSz="914400" rtl="0" eaLnBrk="1" latinLnBrk="0" hangingPunct="1">
              <a:lnSpc>
                <a:spcPct val="110000"/>
              </a:lnSpc>
              <a:spcBef>
                <a:spcPts val="600"/>
              </a:spcBef>
              <a:buSzPct val="100000"/>
              <a:buFont typeface="Courier New" panose="02070309020205020404" pitchFamily="49" charset="0"/>
              <a:buChar char="o"/>
              <a:defRPr sz="1700" kern="1200">
                <a:solidFill>
                  <a:schemeClr val="tx1"/>
                </a:solidFill>
                <a:latin typeface="+mn-lt"/>
                <a:ea typeface="+mn-ea"/>
                <a:cs typeface="+mn-cs"/>
              </a:defRPr>
            </a:lvl3pPr>
            <a:lvl4pPr marL="648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4pPr>
            <a:lvl5pPr marL="864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Blip>
                <a:blip r:embed="rId6"/>
              </a:buBlip>
            </a:pPr>
            <a:r>
              <a:rPr lang="en-US" sz="1800" b="1" dirty="0">
                <a:solidFill>
                  <a:schemeClr val="bg1"/>
                </a:solidFill>
              </a:rPr>
              <a:t>Please send the complete Data Entry Sheet as an Excel-file to </a:t>
            </a:r>
            <a:r>
              <a:rPr lang="en-US" sz="1800" b="1" dirty="0">
                <a:solidFill>
                  <a:schemeClr val="bg1"/>
                </a:solidFill>
                <a:hlinkClick r:id="rId7"/>
              </a:rPr>
              <a:t>XXX@</a:t>
            </a:r>
            <a:r>
              <a:rPr lang="en-US" sz="1800" b="1" dirty="0">
                <a:solidFill>
                  <a:schemeClr val="bg1"/>
                </a:solidFill>
              </a:rPr>
              <a:t>UTAC.COM</a:t>
            </a:r>
            <a:br>
              <a:rPr lang="en-US" sz="1800" b="1" dirty="0">
                <a:solidFill>
                  <a:schemeClr val="bg1"/>
                </a:solidFill>
              </a:rPr>
            </a:br>
            <a:r>
              <a:rPr lang="en-US" sz="1600" dirty="0">
                <a:solidFill>
                  <a:schemeClr val="bg1"/>
                </a:solidFill>
              </a:rPr>
              <a:t>(</a:t>
            </a:r>
            <a:r>
              <a:rPr lang="de-DE" sz="1800" dirty="0">
                <a:solidFill>
                  <a:schemeClr val="accent3"/>
                </a:solidFill>
              </a:rPr>
              <a:t>Outcome </a:t>
            </a:r>
            <a:r>
              <a:rPr lang="de-DE" sz="1800" dirty="0" err="1">
                <a:solidFill>
                  <a:schemeClr val="accent3"/>
                </a:solidFill>
              </a:rPr>
              <a:t>of</a:t>
            </a:r>
            <a:r>
              <a:rPr lang="de-DE" sz="1800" dirty="0">
                <a:solidFill>
                  <a:schemeClr val="accent3"/>
                </a:solidFill>
              </a:rPr>
              <a:t> GRBP-77-13 </a:t>
            </a:r>
            <a:br>
              <a:rPr lang="de-DE" sz="1800" dirty="0">
                <a:solidFill>
                  <a:schemeClr val="accent3"/>
                </a:solidFill>
              </a:rPr>
            </a:br>
            <a:r>
              <a:rPr lang="de-DE" sz="1800" dirty="0">
                <a:solidFill>
                  <a:schemeClr val="accent3"/>
                </a:solidFill>
              </a:rPr>
              <a:t> C</a:t>
            </a:r>
            <a:r>
              <a:rPr lang="de-DE" sz="1600" dirty="0">
                <a:solidFill>
                  <a:schemeClr val="accent3"/>
                </a:solidFill>
              </a:rPr>
              <a:t>orrigendum </a:t>
            </a:r>
            <a:r>
              <a:rPr lang="de-DE" sz="1600" dirty="0" err="1">
                <a:solidFill>
                  <a:schemeClr val="accent3"/>
                </a:solidFill>
              </a:rPr>
              <a:t>of</a:t>
            </a:r>
            <a:r>
              <a:rPr lang="de-DE" sz="1600" dirty="0">
                <a:solidFill>
                  <a:schemeClr val="accent3"/>
                </a:solidFill>
              </a:rPr>
              <a:t> UN-R51 RD-ASEP Monitoring.doc)</a:t>
            </a:r>
            <a:endParaRPr lang="de-DE" sz="1800" dirty="0">
              <a:solidFill>
                <a:schemeClr val="accent3"/>
              </a:solidFill>
            </a:endParaRPr>
          </a:p>
        </p:txBody>
      </p:sp>
    </p:spTree>
    <p:extLst>
      <p:ext uri="{BB962C8B-B14F-4D97-AF65-F5344CB8AC3E}">
        <p14:creationId xmlns:p14="http://schemas.microsoft.com/office/powerpoint/2010/main" val="661372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5E9A44BB-3A64-40C4-AA28-C82F2021C3A0}"/>
              </a:ext>
            </a:extLst>
          </p:cNvPr>
          <p:cNvGraphicFramePr>
            <a:graphicFrameLocks noChangeAspect="1"/>
          </p:cNvGraphicFramePr>
          <p:nvPr>
            <p:custDataLst>
              <p:tags r:id="rId1"/>
            </p:custDataLst>
            <p:extLst>
              <p:ext uri="{D42A27DB-BD31-4B8C-83A1-F6EECF244321}">
                <p14:modId xmlns:p14="http://schemas.microsoft.com/office/powerpoint/2010/main" val="13312192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4" name="Objekt 3" hidden="1">
                        <a:extLst>
                          <a:ext uri="{FF2B5EF4-FFF2-40B4-BE49-F238E27FC236}">
                            <a16:creationId xmlns:a16="http://schemas.microsoft.com/office/drawing/2014/main" id="{5E9A44BB-3A64-40C4-AA28-C82F2021C3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AD27F854-5D17-4783-A9F1-021B3A8B20E6}"/>
              </a:ext>
            </a:extLst>
          </p:cNvPr>
          <p:cNvSpPr>
            <a:spLocks noGrp="1"/>
          </p:cNvSpPr>
          <p:nvPr>
            <p:ph type="title"/>
          </p:nvPr>
        </p:nvSpPr>
        <p:spPr/>
        <p:txBody>
          <a:bodyPr vert="horz"/>
          <a:lstStyle/>
          <a:p>
            <a:r>
              <a:rPr lang="en-US" dirty="0"/>
              <a:t>Questions of GRBP-76-10</a:t>
            </a:r>
            <a:br>
              <a:rPr lang="en-US" dirty="0"/>
            </a:br>
            <a:r>
              <a:rPr lang="en-US" sz="2800" dirty="0"/>
              <a:t>on Collecting and Analyzing Test Data</a:t>
            </a:r>
            <a:endParaRPr lang="en-US" dirty="0"/>
          </a:p>
        </p:txBody>
      </p:sp>
      <p:sp>
        <p:nvSpPr>
          <p:cNvPr id="3" name="Inhaltsplatzhalter 2">
            <a:extLst>
              <a:ext uri="{FF2B5EF4-FFF2-40B4-BE49-F238E27FC236}">
                <a16:creationId xmlns:a16="http://schemas.microsoft.com/office/drawing/2014/main" id="{8EEE0154-BE73-4201-AC37-76C280EC44D6}"/>
              </a:ext>
            </a:extLst>
          </p:cNvPr>
          <p:cNvSpPr>
            <a:spLocks noGrp="1"/>
          </p:cNvSpPr>
          <p:nvPr>
            <p:ph idx="1"/>
          </p:nvPr>
        </p:nvSpPr>
        <p:spPr/>
        <p:txBody>
          <a:bodyPr/>
          <a:lstStyle/>
          <a:p>
            <a:r>
              <a:rPr lang="en-US" sz="2000" dirty="0"/>
              <a:t>Who is </a:t>
            </a:r>
            <a:r>
              <a:rPr lang="en-US" sz="2000" b="1" dirty="0"/>
              <a:t>responsible for monitoring data </a:t>
            </a:r>
            <a:r>
              <a:rPr lang="en-US" sz="2000" dirty="0"/>
              <a:t>gathered during a type-approval process?</a:t>
            </a:r>
          </a:p>
          <a:p>
            <a:r>
              <a:rPr lang="en-US" sz="2000" b="1" dirty="0"/>
              <a:t>Who shall send the data? How often </a:t>
            </a:r>
            <a:r>
              <a:rPr lang="en-US" sz="2000" dirty="0"/>
              <a:t>shall it be sent (‘continuously’ or ‘by packet’)?</a:t>
            </a:r>
          </a:p>
          <a:p>
            <a:r>
              <a:rPr lang="en-US" sz="2000" dirty="0"/>
              <a:t>Are the data </a:t>
            </a:r>
            <a:r>
              <a:rPr lang="en-US" sz="2000" b="1" dirty="0"/>
              <a:t>already anonymous </a:t>
            </a:r>
            <a:r>
              <a:rPr lang="en-US" sz="2000" dirty="0"/>
              <a:t>when sent to OICA? Who will </a:t>
            </a:r>
            <a:r>
              <a:rPr lang="en-US" sz="2000" b="1" dirty="0"/>
              <a:t>check the quality </a:t>
            </a:r>
            <a:r>
              <a:rPr lang="en-US" sz="2000" dirty="0"/>
              <a:t>of the submitted data?</a:t>
            </a:r>
          </a:p>
          <a:p>
            <a:r>
              <a:rPr lang="en-US" sz="2000" dirty="0"/>
              <a:t>Data Analysis? </a:t>
            </a:r>
          </a:p>
          <a:p>
            <a:r>
              <a:rPr lang="en-US" sz="2000" dirty="0"/>
              <a:t>Who is willing </a:t>
            </a:r>
            <a:r>
              <a:rPr lang="en-US" sz="2000" b="1" dirty="0"/>
              <a:t>to join this research program</a:t>
            </a:r>
            <a:r>
              <a:rPr lang="en-US" sz="2000" dirty="0"/>
              <a:t>?</a:t>
            </a:r>
          </a:p>
          <a:p>
            <a:endParaRPr lang="en-US" sz="2000" dirty="0"/>
          </a:p>
          <a:p>
            <a:endParaRPr lang="en-US" sz="2000" dirty="0"/>
          </a:p>
          <a:p>
            <a:endParaRPr lang="en-US" sz="2000" dirty="0"/>
          </a:p>
          <a:p>
            <a:pPr marL="0" indent="0">
              <a:buNone/>
            </a:pPr>
            <a:endParaRPr lang="en-US" sz="2000" dirty="0"/>
          </a:p>
          <a:p>
            <a:pPr marL="0" indent="0">
              <a:buNone/>
            </a:pPr>
            <a:endParaRPr lang="en-US" sz="2000" dirty="0"/>
          </a:p>
          <a:p>
            <a:pPr marL="0" indent="0">
              <a:buNone/>
            </a:pPr>
            <a:endParaRPr lang="en-US" dirty="0"/>
          </a:p>
        </p:txBody>
      </p:sp>
      <p:sp>
        <p:nvSpPr>
          <p:cNvPr id="5" name="Rectangle 12">
            <a:extLst>
              <a:ext uri="{FF2B5EF4-FFF2-40B4-BE49-F238E27FC236}">
                <a16:creationId xmlns:a16="http://schemas.microsoft.com/office/drawing/2014/main" id="{29A2BACA-EF62-8FB2-344F-ED790292D65D}"/>
              </a:ext>
            </a:extLst>
          </p:cNvPr>
          <p:cNvSpPr txBox="1">
            <a:spLocks/>
          </p:cNvSpPr>
          <p:nvPr/>
        </p:nvSpPr>
        <p:spPr>
          <a:xfrm>
            <a:off x="6960097" y="4941168"/>
            <a:ext cx="5231904" cy="949317"/>
          </a:xfrm>
          <a:prstGeom prst="rect">
            <a:avLst/>
          </a:prstGeom>
          <a:solidFill>
            <a:schemeClr val="accent2"/>
          </a:solidFill>
        </p:spPr>
        <p:txBody>
          <a:bodyPr vert="horz" wrap="square" lIns="216000" tIns="180000" rIns="216000" bIns="180000" rtlCol="0">
            <a:spAutoFit/>
          </a:bodyPr>
          <a:lstStyle>
            <a:lvl1pPr marL="0" indent="0" algn="l" defTabSz="914400" rtl="0" eaLnBrk="1" latinLnBrk="0" hangingPunct="1">
              <a:lnSpc>
                <a:spcPct val="110000"/>
              </a:lnSpc>
              <a:spcBef>
                <a:spcPts val="600"/>
              </a:spcBef>
              <a:buSzPct val="100000"/>
              <a:buFontTx/>
              <a:buNone/>
              <a:defRPr sz="1700" kern="1200">
                <a:solidFill>
                  <a:schemeClr val="tx1"/>
                </a:solidFill>
                <a:latin typeface="+mn-lt"/>
                <a:ea typeface="+mn-ea"/>
                <a:cs typeface="+mn-cs"/>
              </a:defRPr>
            </a:lvl1pPr>
            <a:lvl2pPr marL="216000" indent="-216000" algn="l" defTabSz="914400" rtl="0" eaLnBrk="1" latinLnBrk="0" hangingPunct="1">
              <a:lnSpc>
                <a:spcPct val="110000"/>
              </a:lnSpc>
              <a:spcBef>
                <a:spcPts val="600"/>
              </a:spcBef>
              <a:buFont typeface="Arial" panose="020B0604020202020204" pitchFamily="34" charset="0"/>
              <a:buChar char="•"/>
              <a:defRPr sz="1700" kern="1200">
                <a:solidFill>
                  <a:schemeClr val="tx1"/>
                </a:solidFill>
                <a:latin typeface="+mn-lt"/>
                <a:ea typeface="+mn-ea"/>
                <a:cs typeface="+mn-cs"/>
              </a:defRPr>
            </a:lvl2pPr>
            <a:lvl3pPr marL="432000" indent="-252000" algn="l" defTabSz="914400" rtl="0" eaLnBrk="1" latinLnBrk="0" hangingPunct="1">
              <a:lnSpc>
                <a:spcPct val="110000"/>
              </a:lnSpc>
              <a:spcBef>
                <a:spcPts val="600"/>
              </a:spcBef>
              <a:buSzPct val="100000"/>
              <a:buFont typeface="Courier New" panose="02070309020205020404" pitchFamily="49" charset="0"/>
              <a:buChar char="o"/>
              <a:defRPr sz="1700" kern="1200">
                <a:solidFill>
                  <a:schemeClr val="tx1"/>
                </a:solidFill>
                <a:latin typeface="+mn-lt"/>
                <a:ea typeface="+mn-ea"/>
                <a:cs typeface="+mn-cs"/>
              </a:defRPr>
            </a:lvl3pPr>
            <a:lvl4pPr marL="648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4pPr>
            <a:lvl5pPr marL="864000" indent="-216000" algn="l" defTabSz="914400" rtl="0" eaLnBrk="1" latinLnBrk="0" hangingPunct="1">
              <a:lnSpc>
                <a:spcPct val="110000"/>
              </a:lnSpc>
              <a:spcBef>
                <a:spcPts val="600"/>
              </a:spcBef>
              <a:buFont typeface="Symbol" panose="05050102010706020507" pitchFamily="18" charset="2"/>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Blip>
                <a:blip r:embed="rId6"/>
              </a:buBlip>
            </a:pPr>
            <a:r>
              <a:rPr lang="en-US" sz="1800" b="1" dirty="0">
                <a:solidFill>
                  <a:schemeClr val="bg1"/>
                </a:solidFill>
              </a:rPr>
              <a:t>Answers are needed now</a:t>
            </a:r>
            <a:r>
              <a:rPr lang="en-US" sz="1800" dirty="0">
                <a:solidFill>
                  <a:schemeClr val="bg1"/>
                </a:solidFill>
              </a:rPr>
              <a:t>, since monitoring phase starts July 1</a:t>
            </a:r>
            <a:r>
              <a:rPr lang="en-US" sz="1800" baseline="30000" dirty="0">
                <a:solidFill>
                  <a:schemeClr val="bg1"/>
                </a:solidFill>
              </a:rPr>
              <a:t>st</a:t>
            </a:r>
            <a:r>
              <a:rPr lang="en-US" sz="1800" dirty="0">
                <a:solidFill>
                  <a:schemeClr val="bg1"/>
                </a:solidFill>
              </a:rPr>
              <a:t>, 2023</a:t>
            </a:r>
          </a:p>
        </p:txBody>
      </p:sp>
    </p:spTree>
    <p:extLst>
      <p:ext uri="{BB962C8B-B14F-4D97-AF65-F5344CB8AC3E}">
        <p14:creationId xmlns:p14="http://schemas.microsoft.com/office/powerpoint/2010/main" val="9069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70801C-3DC4-49C2-838F-34626CF40CE8}"/>
</file>

<file path=customXml/itemProps2.xml><?xml version="1.0" encoding="utf-8"?>
<ds:datastoreItem xmlns:ds="http://schemas.openxmlformats.org/officeDocument/2006/customXml" ds:itemID="{206E51D9-7564-4032-B203-07A41C3F8A9E}"/>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0</TotalTime>
  <Words>1737</Words>
  <Application>Microsoft Office PowerPoint</Application>
  <PresentationFormat>Breitbild</PresentationFormat>
  <Paragraphs>166</Paragraphs>
  <Slides>13</Slides>
  <Notes>12</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13</vt:i4>
      </vt:variant>
    </vt:vector>
  </HeadingPairs>
  <TitlesOfParts>
    <vt:vector size="22" baseType="lpstr">
      <vt:lpstr>Arial</vt:lpstr>
      <vt:lpstr>Calibri</vt:lpstr>
      <vt:lpstr>Courier New</vt:lpstr>
      <vt:lpstr>Symbol</vt:lpstr>
      <vt:lpstr>Times New Roman</vt:lpstr>
      <vt:lpstr>Wingdings</vt:lpstr>
      <vt:lpstr>Wingdings 2</vt:lpstr>
      <vt:lpstr>Masque présentation OICA</vt:lpstr>
      <vt:lpstr>think-cell Folie</vt:lpstr>
      <vt:lpstr>Organizational Questions regarding the Monitoring Phase of RD-ASEP</vt:lpstr>
      <vt:lpstr>Background &amp; Situation</vt:lpstr>
      <vt:lpstr>Vehicles in Scope of RD-ASEP  according to Regulation No. 51 Supplement 7</vt:lpstr>
      <vt:lpstr>Communication of RD-ASEP Results  according to Regulation No. 51 Supplement 7</vt:lpstr>
      <vt:lpstr>Questions of GRBP-76-10  on Collecting and Analyzing Test Data </vt:lpstr>
      <vt:lpstr>Data Entry Sheet – Overview prepared by ACEA</vt:lpstr>
      <vt:lpstr>Data Entry Sheet – RD-ASEP Result (4) Annex 9 - Test Report Sheet </vt:lpstr>
      <vt:lpstr>Data Entry Sheet – RD-ASEP Result (5) Questionaire</vt:lpstr>
      <vt:lpstr>Questions of GRBP-76-10 on Collecting and Analyzing Test Data</vt:lpstr>
      <vt:lpstr>OICA’s Proposed Answers</vt:lpstr>
      <vt:lpstr>OICA’s Proposed Answers to Questions of GRBP-76-10 </vt:lpstr>
      <vt:lpstr>OICA’s Proposed Answers to Questions of GRBP-76-10</vt:lpstr>
      <vt:lpstr>Benefits of a Joint Approach  (CPs and Industry)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Questions regarding the Monitoring Phase of RD-ASEP</dc:title>
  <dc:creator>Klaus Neuhaus</dc:creator>
  <cp:lastModifiedBy>Klaus Neuhaus</cp:lastModifiedBy>
  <cp:revision>1</cp:revision>
  <dcterms:created xsi:type="dcterms:W3CDTF">2023-01-12T13:11:37Z</dcterms:created>
  <dcterms:modified xsi:type="dcterms:W3CDTF">2023-02-01T18:06:46Z</dcterms:modified>
</cp:coreProperties>
</file>