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10"/>
  </p:notesMasterIdLst>
  <p:sldIdLst>
    <p:sldId id="578" r:id="rId4"/>
    <p:sldId id="275" r:id="rId5"/>
    <p:sldId id="575" r:id="rId6"/>
    <p:sldId id="581" r:id="rId7"/>
    <p:sldId id="582" r:id="rId8"/>
    <p:sldId id="262" r:id="rId9"/>
  </p:sldIdLst>
  <p:sldSz cx="12192000" cy="6858000"/>
  <p:notesSz cx="6858000" cy="9144000"/>
  <p:custDataLst>
    <p:tags r:id="rId11"/>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77" d="100"/>
          <a:sy n="77" d="100"/>
        </p:scale>
        <p:origin x="8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54B3ED2D-D42F-4B93-B650-26CC799E01CE}" type="datetimeFigureOut">
              <a:rPr lang="en-US" smtClean="0"/>
              <a:pPr/>
              <a:t>03-Feb-23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FF8481F3-3343-4D9C-8634-45E1E7B344D1}" type="slidenum">
              <a:rPr lang="en-US" smtClean="0"/>
              <a:pPr/>
              <a:t>‹#›</a:t>
            </a:fld>
            <a:endParaRPr lang="en-US" dirty="0"/>
          </a:p>
        </p:txBody>
      </p:sp>
    </p:spTree>
    <p:extLst>
      <p:ext uri="{BB962C8B-B14F-4D97-AF65-F5344CB8AC3E}">
        <p14:creationId xmlns:p14="http://schemas.microsoft.com/office/powerpoint/2010/main" val="155417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FF8481F3-3343-4D9C-8634-45E1E7B344D1}" type="slidenum">
              <a:rPr lang="en-US" smtClean="0"/>
              <a:pPr/>
              <a:t>1</a:t>
            </a:fld>
            <a:endParaRPr lang="en-US" dirty="0"/>
          </a:p>
        </p:txBody>
      </p:sp>
    </p:spTree>
    <p:extLst>
      <p:ext uri="{BB962C8B-B14F-4D97-AF65-F5344CB8AC3E}">
        <p14:creationId xmlns:p14="http://schemas.microsoft.com/office/powerpoint/2010/main" val="303011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1143D2D7-4F35-42F2-BD56-11CB094AF259}" type="slidenum">
              <a:rPr lang="en-US" smtClean="0"/>
              <a:pPr/>
              <a:t>2</a:t>
            </a:fld>
            <a:endParaRPr lang="en-US" dirty="0"/>
          </a:p>
        </p:txBody>
      </p:sp>
    </p:spTree>
    <p:extLst>
      <p:ext uri="{BB962C8B-B14F-4D97-AF65-F5344CB8AC3E}">
        <p14:creationId xmlns:p14="http://schemas.microsoft.com/office/powerpoint/2010/main" val="322843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6723CF4-5F3F-48D1-B859-759DFE8781C5}" type="slidenum">
              <a:rPr lang="en-US" smtClean="0"/>
              <a:pPr/>
              <a:t>3</a:t>
            </a:fld>
            <a:endParaRPr lang="en-US" dirty="0"/>
          </a:p>
        </p:txBody>
      </p:sp>
    </p:spTree>
    <p:extLst>
      <p:ext uri="{BB962C8B-B14F-4D97-AF65-F5344CB8AC3E}">
        <p14:creationId xmlns:p14="http://schemas.microsoft.com/office/powerpoint/2010/main" val="212360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6723CF4-5F3F-48D1-B859-759DFE8781C5}" type="slidenum">
              <a:rPr lang="en-US" smtClean="0"/>
              <a:pPr/>
              <a:t>4</a:t>
            </a:fld>
            <a:endParaRPr lang="en-US" dirty="0"/>
          </a:p>
        </p:txBody>
      </p:sp>
    </p:spTree>
    <p:extLst>
      <p:ext uri="{BB962C8B-B14F-4D97-AF65-F5344CB8AC3E}">
        <p14:creationId xmlns:p14="http://schemas.microsoft.com/office/powerpoint/2010/main" val="4263477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6723CF4-5F3F-48D1-B859-759DFE8781C5}" type="slidenum">
              <a:rPr lang="en-US" smtClean="0"/>
              <a:pPr/>
              <a:t>5</a:t>
            </a:fld>
            <a:endParaRPr lang="en-US" dirty="0"/>
          </a:p>
        </p:txBody>
      </p:sp>
    </p:spTree>
    <p:extLst>
      <p:ext uri="{BB962C8B-B14F-4D97-AF65-F5344CB8AC3E}">
        <p14:creationId xmlns:p14="http://schemas.microsoft.com/office/powerpoint/2010/main" val="1405961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FF8481F3-3343-4D9C-8634-45E1E7B344D1}" type="slidenum">
              <a:rPr lang="en-US" smtClean="0"/>
              <a:pPr/>
              <a:t>6</a:t>
            </a:fld>
            <a:endParaRPr lang="en-US" dirty="0"/>
          </a:p>
        </p:txBody>
      </p:sp>
    </p:spTree>
    <p:extLst>
      <p:ext uri="{BB962C8B-B14F-4D97-AF65-F5344CB8AC3E}">
        <p14:creationId xmlns:p14="http://schemas.microsoft.com/office/powerpoint/2010/main" val="1040542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46517B14-8E68-890D-7306-20BF43805C90}"/>
              </a:ext>
            </a:extLst>
          </p:cNvPr>
          <p:cNvGraphicFramePr>
            <a:graphicFrameLocks noChangeAspect="1"/>
          </p:cNvGraphicFramePr>
          <p:nvPr userDrawn="1">
            <p:custDataLst>
              <p:tags r:id="rId1"/>
            </p:custDataLst>
            <p:extLst>
              <p:ext uri="{D42A27DB-BD31-4B8C-83A1-F6EECF244321}">
                <p14:modId xmlns:p14="http://schemas.microsoft.com/office/powerpoint/2010/main" val="7435437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46517B14-8E68-890D-7306-20BF43805C9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8FCB70D-A39C-4C76-A438-4B53D8C96F7A}"/>
              </a:ext>
            </a:extLst>
          </p:cNvPr>
          <p:cNvSpPr>
            <a:spLocks noGrp="1"/>
          </p:cNvSpPr>
          <p:nvPr>
            <p:ph type="ctrTitle" hasCustomPrompt="1"/>
          </p:nvPr>
        </p:nvSpPr>
        <p:spPr>
          <a:xfrm>
            <a:off x="1524000" y="1122363"/>
            <a:ext cx="9144000" cy="2387600"/>
          </a:xfrm>
        </p:spPr>
        <p:txBody>
          <a:bodyPr vert="horz" anchor="b"/>
          <a:lstStyle>
            <a:lvl1pPr algn="ctr" rtl="0">
              <a:defRPr sz="6000"/>
            </a:lvl1pPr>
          </a:lstStyle>
          <a:p>
            <a:r>
              <a:rPr lang="en-US" dirty="0"/>
              <a:t>Click to edit Master </a:t>
            </a:r>
            <a:r>
              <a:rPr lang="en-US"/>
              <a:t>title style</a:t>
            </a:r>
            <a:endParaRPr lang="en-US" dirty="0"/>
          </a:p>
        </p:txBody>
      </p:sp>
      <p:sp>
        <p:nvSpPr>
          <p:cNvPr id="3" name="Subtitle 2">
            <a:extLst>
              <a:ext uri="{FF2B5EF4-FFF2-40B4-BE49-F238E27FC236}">
                <a16:creationId xmlns:a16="http://schemas.microsoft.com/office/drawing/2014/main" id="{DA562F21-6CF2-40D0-8EB8-DFEB9D357135}"/>
              </a:ext>
            </a:extLst>
          </p:cNvPr>
          <p:cNvSpPr>
            <a:spLocks noGrp="1"/>
          </p:cNvSpPr>
          <p:nvPr>
            <p:ph type="subTitle" idx="1" hasCustomPrompt="1"/>
          </p:nvPr>
        </p:nvSpPr>
        <p:spPr>
          <a:xfrm>
            <a:off x="1524000" y="3602038"/>
            <a:ext cx="9144000" cy="1655762"/>
          </a:xfrm>
        </p:spPr>
        <p:txBody>
          <a:bodyPr/>
          <a:lstStyle>
            <a:lvl1pPr marL="0" indent="0" algn="ctr" rtl="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4" name="Date Placeholder 3">
            <a:extLst>
              <a:ext uri="{FF2B5EF4-FFF2-40B4-BE49-F238E27FC236}">
                <a16:creationId xmlns:a16="http://schemas.microsoft.com/office/drawing/2014/main" id="{227C0B69-121C-4AF3-A136-063A3A04457A}"/>
              </a:ext>
            </a:extLst>
          </p:cNvPr>
          <p:cNvSpPr>
            <a:spLocks noGrp="1"/>
          </p:cNvSpPr>
          <p:nvPr>
            <p:ph type="dt" sz="half" idx="10"/>
          </p:nvPr>
        </p:nvSpPr>
        <p:spPr/>
        <p:txBody>
          <a:bodyPr/>
          <a:lstStyle>
            <a:lvl1pPr rtl="0">
              <a:defRPr/>
            </a:lvl1pPr>
          </a:lstStyle>
          <a:p>
            <a:fld id="{B6389381-AA69-4583-B338-761E2434C0DF}" type="datetime1">
              <a:rPr lang="en-US" smtClean="0"/>
              <a:pPr/>
              <a:t>03-Feb-23</a:t>
            </a:fld>
            <a:endParaRPr lang="en-US" dirty="0"/>
          </a:p>
        </p:txBody>
      </p:sp>
      <p:sp>
        <p:nvSpPr>
          <p:cNvPr id="5" name="Footer Placeholder 4">
            <a:extLst>
              <a:ext uri="{FF2B5EF4-FFF2-40B4-BE49-F238E27FC236}">
                <a16:creationId xmlns:a16="http://schemas.microsoft.com/office/drawing/2014/main" id="{5F2FF27A-6240-49CE-83E8-931F92D6BCBB}"/>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12165679-2400-47D9-8B9C-7520953E9E13}"/>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113208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03028F49-B534-982B-B0DE-04F3B8BA547A}"/>
              </a:ext>
            </a:extLst>
          </p:cNvPr>
          <p:cNvGraphicFramePr>
            <a:graphicFrameLocks noChangeAspect="1"/>
          </p:cNvGraphicFramePr>
          <p:nvPr userDrawn="1">
            <p:custDataLst>
              <p:tags r:id="rId1"/>
            </p:custDataLst>
            <p:extLst>
              <p:ext uri="{D42A27DB-BD31-4B8C-83A1-F6EECF244321}">
                <p14:modId xmlns:p14="http://schemas.microsoft.com/office/powerpoint/2010/main" val="28263134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03028F49-B534-982B-B0DE-04F3B8BA547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D5A5F47-39B1-4C72-B165-2D7431BE96B5}"/>
              </a:ext>
            </a:extLst>
          </p:cNvPr>
          <p:cNvSpPr>
            <a:spLocks noGrp="1"/>
          </p:cNvSpPr>
          <p:nvPr>
            <p:ph type="title" hasCustomPrompt="1"/>
          </p:nvPr>
        </p:nvSpPr>
        <p:spPr/>
        <p:txBody>
          <a:bodyPr vert="horz"/>
          <a:lstStyle>
            <a:lvl1pPr rtl="0">
              <a:defRPr/>
            </a:lvl1pPr>
          </a:lstStyle>
          <a:p>
            <a:r>
              <a:rPr lang="en-US" dirty="0"/>
              <a:t>Click to edit Master </a:t>
            </a:r>
            <a:r>
              <a:rPr lang="en-US"/>
              <a:t>title style</a:t>
            </a:r>
            <a:endParaRPr lang="en-US" dirty="0"/>
          </a:p>
        </p:txBody>
      </p:sp>
      <p:sp>
        <p:nvSpPr>
          <p:cNvPr id="3" name="Vertical Text Placeholder 2">
            <a:extLst>
              <a:ext uri="{FF2B5EF4-FFF2-40B4-BE49-F238E27FC236}">
                <a16:creationId xmlns:a16="http://schemas.microsoft.com/office/drawing/2014/main" id="{F15A6374-4C1C-4BEE-BFF7-353EC02BCA2B}"/>
              </a:ext>
            </a:extLst>
          </p:cNvPr>
          <p:cNvSpPr>
            <a:spLocks noGrp="1"/>
          </p:cNvSpPr>
          <p:nvPr>
            <p:ph type="body" orient="vert" idx="1" hasCustomPrompt="1"/>
          </p:nvPr>
        </p:nvSpPr>
        <p:spPr/>
        <p:txBody>
          <a:bodyPr vert="eaVert"/>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4AC40D8-911F-4A93-9361-6F32D308045F}"/>
              </a:ext>
            </a:extLst>
          </p:cNvPr>
          <p:cNvSpPr>
            <a:spLocks noGrp="1"/>
          </p:cNvSpPr>
          <p:nvPr>
            <p:ph type="dt" sz="half" idx="10"/>
          </p:nvPr>
        </p:nvSpPr>
        <p:spPr/>
        <p:txBody>
          <a:bodyPr/>
          <a:lstStyle>
            <a:lvl1pPr rtl="0">
              <a:defRPr/>
            </a:lvl1pPr>
          </a:lstStyle>
          <a:p>
            <a:fld id="{3DC277B5-9E8B-4401-9287-0EBB494EB9CF}" type="datetime1">
              <a:rPr lang="en-US" smtClean="0"/>
              <a:pPr/>
              <a:t>03-Feb-23</a:t>
            </a:fld>
            <a:endParaRPr lang="en-US" dirty="0"/>
          </a:p>
        </p:txBody>
      </p:sp>
      <p:sp>
        <p:nvSpPr>
          <p:cNvPr id="5" name="Footer Placeholder 4">
            <a:extLst>
              <a:ext uri="{FF2B5EF4-FFF2-40B4-BE49-F238E27FC236}">
                <a16:creationId xmlns:a16="http://schemas.microsoft.com/office/drawing/2014/main" id="{B05C8629-6B84-476F-B926-DF6D04FBE604}"/>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E06601A4-58B2-4E65-A754-94DAC5FF66DC}"/>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207418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05AB2A86-C8B3-0068-6162-4C6B939B3B87}"/>
              </a:ext>
            </a:extLst>
          </p:cNvPr>
          <p:cNvGraphicFramePr>
            <a:graphicFrameLocks noChangeAspect="1"/>
          </p:cNvGraphicFramePr>
          <p:nvPr userDrawn="1">
            <p:custDataLst>
              <p:tags r:id="rId1"/>
            </p:custDataLst>
            <p:extLst>
              <p:ext uri="{D42A27DB-BD31-4B8C-83A1-F6EECF244321}">
                <p14:modId xmlns:p14="http://schemas.microsoft.com/office/powerpoint/2010/main" val="13391217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05AB2A86-C8B3-0068-6162-4C6B939B3B8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Vertical Title 1">
            <a:extLst>
              <a:ext uri="{FF2B5EF4-FFF2-40B4-BE49-F238E27FC236}">
                <a16:creationId xmlns:a16="http://schemas.microsoft.com/office/drawing/2014/main" id="{FF7DE1D5-5C61-4CE1-A17D-1249E36390DA}"/>
              </a:ext>
            </a:extLst>
          </p:cNvPr>
          <p:cNvSpPr>
            <a:spLocks noGrp="1"/>
          </p:cNvSpPr>
          <p:nvPr>
            <p:ph type="title" orient="vert" hasCustomPrompt="1"/>
          </p:nvPr>
        </p:nvSpPr>
        <p:spPr>
          <a:xfrm>
            <a:off x="8724900" y="365125"/>
            <a:ext cx="2628900" cy="5811838"/>
          </a:xfrm>
        </p:spPr>
        <p:txBody>
          <a:bodyPr vert="eaVert"/>
          <a:lstStyle>
            <a:lvl1pPr rtl="0">
              <a:defRPr/>
            </a:lvl1pPr>
          </a:lstStyle>
          <a:p>
            <a:r>
              <a:rPr lang="en-US" dirty="0"/>
              <a:t>Click to edit Master </a:t>
            </a:r>
            <a:r>
              <a:rPr lang="en-US"/>
              <a:t>title style</a:t>
            </a:r>
            <a:endParaRPr lang="en-US" dirty="0"/>
          </a:p>
        </p:txBody>
      </p:sp>
      <p:sp>
        <p:nvSpPr>
          <p:cNvPr id="3" name="Vertical Text Placeholder 2">
            <a:extLst>
              <a:ext uri="{FF2B5EF4-FFF2-40B4-BE49-F238E27FC236}">
                <a16:creationId xmlns:a16="http://schemas.microsoft.com/office/drawing/2014/main" id="{2532CE30-2BBA-4DF6-BF49-217954B4A850}"/>
              </a:ext>
            </a:extLst>
          </p:cNvPr>
          <p:cNvSpPr>
            <a:spLocks noGrp="1"/>
          </p:cNvSpPr>
          <p:nvPr>
            <p:ph type="body" orient="vert" idx="1" hasCustomPrompt="1"/>
          </p:nvPr>
        </p:nvSpPr>
        <p:spPr>
          <a:xfrm>
            <a:off x="838200" y="365125"/>
            <a:ext cx="7734300" cy="5811838"/>
          </a:xfrm>
        </p:spPr>
        <p:txBody>
          <a:bodyPr vert="eaVert"/>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999059-2D82-4328-88D4-DA2AB9036D82}"/>
              </a:ext>
            </a:extLst>
          </p:cNvPr>
          <p:cNvSpPr>
            <a:spLocks noGrp="1"/>
          </p:cNvSpPr>
          <p:nvPr>
            <p:ph type="dt" sz="half" idx="10"/>
          </p:nvPr>
        </p:nvSpPr>
        <p:spPr/>
        <p:txBody>
          <a:bodyPr/>
          <a:lstStyle>
            <a:lvl1pPr rtl="0">
              <a:defRPr/>
            </a:lvl1pPr>
          </a:lstStyle>
          <a:p>
            <a:fld id="{309FB749-B0ED-4187-9D4C-C93D7969D470}" type="datetime1">
              <a:rPr lang="en-US" smtClean="0"/>
              <a:pPr/>
              <a:t>03-Feb-23</a:t>
            </a:fld>
            <a:endParaRPr lang="en-US" dirty="0"/>
          </a:p>
        </p:txBody>
      </p:sp>
      <p:sp>
        <p:nvSpPr>
          <p:cNvPr id="5" name="Footer Placeholder 4">
            <a:extLst>
              <a:ext uri="{FF2B5EF4-FFF2-40B4-BE49-F238E27FC236}">
                <a16:creationId xmlns:a16="http://schemas.microsoft.com/office/drawing/2014/main" id="{71549680-5972-4ADA-B095-09272499004A}"/>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92DCEE30-1D3C-46AE-A908-8856AB7BC851}"/>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4035639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9228710C-0AB9-DA71-96A2-3E798AC0ACBF}"/>
              </a:ext>
            </a:extLst>
          </p:cNvPr>
          <p:cNvGraphicFramePr>
            <a:graphicFrameLocks noChangeAspect="1"/>
          </p:cNvGraphicFramePr>
          <p:nvPr userDrawn="1">
            <p:custDataLst>
              <p:tags r:id="rId1"/>
            </p:custDataLst>
            <p:extLst>
              <p:ext uri="{D42A27DB-BD31-4B8C-83A1-F6EECF244321}">
                <p14:modId xmlns:p14="http://schemas.microsoft.com/office/powerpoint/2010/main" val="32899973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Objekt 4" hidden="1">
                        <a:extLst>
                          <a:ext uri="{FF2B5EF4-FFF2-40B4-BE49-F238E27FC236}">
                            <a16:creationId xmlns:a16="http://schemas.microsoft.com/office/drawing/2014/main" id="{9228710C-0AB9-DA71-96A2-3E798AC0ACB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D3D193D-C45E-44E0-804D-82883133DBB6}"/>
              </a:ext>
            </a:extLst>
          </p:cNvPr>
          <p:cNvSpPr>
            <a:spLocks noGrp="1"/>
          </p:cNvSpPr>
          <p:nvPr>
            <p:ph type="title"/>
          </p:nvPr>
        </p:nvSpPr>
        <p:spPr bwMode="gray"/>
        <p:txBody>
          <a:bodyPr vert="horz"/>
          <a:lstStyle>
            <a:lvl1pPr rtl="0">
              <a:defRPr/>
            </a:lvl1pPr>
          </a:lstStyle>
          <a:p>
            <a:r>
              <a:rPr lang="en-US"/>
              <a:t>Mastertitelformat bearbeiten</a:t>
            </a:r>
            <a:endParaRPr lang="en-US" dirty="0"/>
          </a:p>
        </p:txBody>
      </p:sp>
      <p:sp>
        <p:nvSpPr>
          <p:cNvPr id="3" name="Textplatzhalter 5">
            <a:extLst>
              <a:ext uri="{FF2B5EF4-FFF2-40B4-BE49-F238E27FC236}">
                <a16:creationId xmlns:a16="http://schemas.microsoft.com/office/drawing/2014/main" id="{3DA8FBB8-F138-4EBE-B59C-7ACA0C1B5C55}"/>
              </a:ext>
            </a:extLst>
          </p:cNvPr>
          <p:cNvSpPr>
            <a:spLocks noGrp="1"/>
          </p:cNvSpPr>
          <p:nvPr>
            <p:ph type="body" sz="quarter" idx="12" hasCustomPrompt="1"/>
          </p:nvPr>
        </p:nvSpPr>
        <p:spPr>
          <a:xfrm>
            <a:off x="371475" y="5891667"/>
            <a:ext cx="11449050" cy="203133"/>
          </a:xfrm>
        </p:spPr>
        <p:txBody>
          <a:bodyPr anchor="b">
            <a:spAutoFit/>
          </a:bodyPr>
          <a:lstStyle>
            <a:lvl1pPr rtl="0">
              <a:defRPr sz="800"/>
            </a:lvl1pPr>
            <a:lvl2pPr marL="0" indent="0">
              <a:buNone/>
              <a:defRPr sz="700"/>
            </a:lvl2pPr>
            <a:lvl3pPr>
              <a:defRPr sz="700"/>
            </a:lvl3pPr>
            <a:lvl4pPr>
              <a:defRPr sz="700"/>
            </a:lvl4pPr>
            <a:lvl5pPr>
              <a:defRPr sz="700"/>
            </a:lvl5pPr>
          </a:lstStyle>
          <a:p>
            <a:pPr lvl="0"/>
            <a:r>
              <a:rPr lang="en-US"/>
              <a:t>Quelle &amp; Fußnote</a:t>
            </a:r>
            <a:endParaRPr lang="en-US" dirty="0"/>
          </a:p>
        </p:txBody>
      </p:sp>
    </p:spTree>
    <p:extLst>
      <p:ext uri="{BB962C8B-B14F-4D97-AF65-F5344CB8AC3E}">
        <p14:creationId xmlns:p14="http://schemas.microsoft.com/office/powerpoint/2010/main" val="126645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838BD8ED-F93D-CD35-8DB4-24CCCE14D6F0}"/>
              </a:ext>
            </a:extLst>
          </p:cNvPr>
          <p:cNvGraphicFramePr>
            <a:graphicFrameLocks noChangeAspect="1"/>
          </p:cNvGraphicFramePr>
          <p:nvPr userDrawn="1">
            <p:custDataLst>
              <p:tags r:id="rId1"/>
            </p:custDataLst>
            <p:extLst>
              <p:ext uri="{D42A27DB-BD31-4B8C-83A1-F6EECF244321}">
                <p14:modId xmlns:p14="http://schemas.microsoft.com/office/powerpoint/2010/main" val="35602187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838BD8ED-F93D-CD35-8DB4-24CCCE14D6F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8097696-9543-4A3A-B7D9-000D2E83C74A}"/>
              </a:ext>
            </a:extLst>
          </p:cNvPr>
          <p:cNvSpPr>
            <a:spLocks noGrp="1"/>
          </p:cNvSpPr>
          <p:nvPr>
            <p:ph type="title" hasCustomPrompt="1"/>
          </p:nvPr>
        </p:nvSpPr>
        <p:spPr/>
        <p:txBody>
          <a:bodyPr vert="horz"/>
          <a:lstStyle>
            <a:lvl1pPr rtl="0">
              <a:defRPr/>
            </a:lvl1pPr>
          </a:lstStyle>
          <a:p>
            <a:r>
              <a:rPr lang="en-US" dirty="0"/>
              <a:t>Click to edit Master </a:t>
            </a:r>
            <a:r>
              <a:rPr lang="en-US"/>
              <a:t>title style</a:t>
            </a:r>
            <a:endParaRPr lang="en-US" dirty="0"/>
          </a:p>
        </p:txBody>
      </p:sp>
      <p:sp>
        <p:nvSpPr>
          <p:cNvPr id="3" name="Content Placeholder 2">
            <a:extLst>
              <a:ext uri="{FF2B5EF4-FFF2-40B4-BE49-F238E27FC236}">
                <a16:creationId xmlns:a16="http://schemas.microsoft.com/office/drawing/2014/main" id="{2A88788D-5574-43F5-9F6C-987CFE6639E4}"/>
              </a:ext>
            </a:extLst>
          </p:cNvPr>
          <p:cNvSpPr>
            <a:spLocks noGrp="1"/>
          </p:cNvSpPr>
          <p:nvPr>
            <p:ph idx="1" hasCustomPrompt="1"/>
          </p:nvPr>
        </p:nvSpPr>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5343F4B-5A56-4C7F-96A6-2B1E6A5EC20B}"/>
              </a:ext>
            </a:extLst>
          </p:cNvPr>
          <p:cNvSpPr>
            <a:spLocks noGrp="1"/>
          </p:cNvSpPr>
          <p:nvPr>
            <p:ph type="dt" sz="half" idx="10"/>
          </p:nvPr>
        </p:nvSpPr>
        <p:spPr/>
        <p:txBody>
          <a:bodyPr/>
          <a:lstStyle>
            <a:lvl1pPr rtl="0">
              <a:defRPr/>
            </a:lvl1pPr>
          </a:lstStyle>
          <a:p>
            <a:fld id="{B8C0F13C-9117-453B-94B1-8999B3597591}" type="datetime1">
              <a:rPr lang="en-US" smtClean="0"/>
              <a:pPr/>
              <a:t>03-Feb-23</a:t>
            </a:fld>
            <a:endParaRPr lang="en-US" dirty="0"/>
          </a:p>
        </p:txBody>
      </p:sp>
      <p:sp>
        <p:nvSpPr>
          <p:cNvPr id="5" name="Footer Placeholder 4">
            <a:extLst>
              <a:ext uri="{FF2B5EF4-FFF2-40B4-BE49-F238E27FC236}">
                <a16:creationId xmlns:a16="http://schemas.microsoft.com/office/drawing/2014/main" id="{3428DE35-7008-4358-A06A-D9624B7086AB}"/>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704DB03E-9ADE-42C7-8B9C-4C09A3266A98}"/>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326941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A9BED4C6-C2DB-1EBB-FDBF-D3D3D9C5C92E}"/>
              </a:ext>
            </a:extLst>
          </p:cNvPr>
          <p:cNvGraphicFramePr>
            <a:graphicFrameLocks noChangeAspect="1"/>
          </p:cNvGraphicFramePr>
          <p:nvPr userDrawn="1">
            <p:custDataLst>
              <p:tags r:id="rId1"/>
            </p:custDataLst>
            <p:extLst>
              <p:ext uri="{D42A27DB-BD31-4B8C-83A1-F6EECF244321}">
                <p14:modId xmlns:p14="http://schemas.microsoft.com/office/powerpoint/2010/main" val="4057232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A9BED4C6-C2DB-1EBB-FDBF-D3D3D9C5C92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775B7BE-6E2B-4E1D-A2F7-23FB298A0126}"/>
              </a:ext>
            </a:extLst>
          </p:cNvPr>
          <p:cNvSpPr>
            <a:spLocks noGrp="1"/>
          </p:cNvSpPr>
          <p:nvPr>
            <p:ph type="title" hasCustomPrompt="1"/>
          </p:nvPr>
        </p:nvSpPr>
        <p:spPr>
          <a:xfrm>
            <a:off x="831850" y="1709738"/>
            <a:ext cx="10515600" cy="2852737"/>
          </a:xfrm>
        </p:spPr>
        <p:txBody>
          <a:bodyPr vert="horz" anchor="b"/>
          <a:lstStyle>
            <a:lvl1pPr rtl="0">
              <a:defRPr sz="6000"/>
            </a:lvl1pPr>
          </a:lstStyle>
          <a:p>
            <a:r>
              <a:rPr lang="en-US" dirty="0"/>
              <a:t>Click to edit Master </a:t>
            </a:r>
            <a:r>
              <a:rPr lang="en-US"/>
              <a:t>title style</a:t>
            </a:r>
            <a:endParaRPr lang="en-US" dirty="0"/>
          </a:p>
        </p:txBody>
      </p:sp>
      <p:sp>
        <p:nvSpPr>
          <p:cNvPr id="3" name="Text Placeholder 2">
            <a:extLst>
              <a:ext uri="{FF2B5EF4-FFF2-40B4-BE49-F238E27FC236}">
                <a16:creationId xmlns:a16="http://schemas.microsoft.com/office/drawing/2014/main" id="{117F01D1-E2BB-43FF-9B38-171F98713D32}"/>
              </a:ext>
            </a:extLst>
          </p:cNvPr>
          <p:cNvSpPr>
            <a:spLocks noGrp="1"/>
          </p:cNvSpPr>
          <p:nvPr>
            <p:ph type="body" idx="1" hasCustomPrompt="1"/>
          </p:nvPr>
        </p:nvSpPr>
        <p:spPr>
          <a:xfrm>
            <a:off x="831850" y="4589463"/>
            <a:ext cx="10515600" cy="1500187"/>
          </a:xfrm>
        </p:spPr>
        <p:txBody>
          <a:bodyPr/>
          <a:lstStyle>
            <a:lvl1pPr marL="0" indent="0" rtl="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67165D2-DD4D-4A97-9AB1-BAE37B019F7E}"/>
              </a:ext>
            </a:extLst>
          </p:cNvPr>
          <p:cNvSpPr>
            <a:spLocks noGrp="1"/>
          </p:cNvSpPr>
          <p:nvPr>
            <p:ph type="dt" sz="half" idx="10"/>
          </p:nvPr>
        </p:nvSpPr>
        <p:spPr/>
        <p:txBody>
          <a:bodyPr/>
          <a:lstStyle>
            <a:lvl1pPr rtl="0">
              <a:defRPr/>
            </a:lvl1pPr>
          </a:lstStyle>
          <a:p>
            <a:fld id="{1F92C9E2-18D6-4B78-B542-17BDAFCA2AFD}" type="datetime1">
              <a:rPr lang="en-US" smtClean="0"/>
              <a:pPr/>
              <a:t>03-Feb-23</a:t>
            </a:fld>
            <a:endParaRPr lang="en-US" dirty="0"/>
          </a:p>
        </p:txBody>
      </p:sp>
      <p:sp>
        <p:nvSpPr>
          <p:cNvPr id="5" name="Footer Placeholder 4">
            <a:extLst>
              <a:ext uri="{FF2B5EF4-FFF2-40B4-BE49-F238E27FC236}">
                <a16:creationId xmlns:a16="http://schemas.microsoft.com/office/drawing/2014/main" id="{0112D925-19F1-4025-8D19-130D671E7B0E}"/>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E2784A33-8D6F-4163-8A99-8B877C086EE6}"/>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354730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8ACF696C-0727-9634-B796-C2551AF92583}"/>
              </a:ext>
            </a:extLst>
          </p:cNvPr>
          <p:cNvGraphicFramePr>
            <a:graphicFrameLocks noChangeAspect="1"/>
          </p:cNvGraphicFramePr>
          <p:nvPr userDrawn="1">
            <p:custDataLst>
              <p:tags r:id="rId1"/>
            </p:custDataLst>
            <p:extLst>
              <p:ext uri="{D42A27DB-BD31-4B8C-83A1-F6EECF244321}">
                <p14:modId xmlns:p14="http://schemas.microsoft.com/office/powerpoint/2010/main" val="4157093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8ACF696C-0727-9634-B796-C2551AF9258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00740DB-BA4D-4162-B85C-85C6DA55DCDE}"/>
              </a:ext>
            </a:extLst>
          </p:cNvPr>
          <p:cNvSpPr>
            <a:spLocks noGrp="1"/>
          </p:cNvSpPr>
          <p:nvPr>
            <p:ph type="title" hasCustomPrompt="1"/>
          </p:nvPr>
        </p:nvSpPr>
        <p:spPr/>
        <p:txBody>
          <a:bodyPr vert="horz"/>
          <a:lstStyle>
            <a:lvl1pPr rtl="0">
              <a:defRPr/>
            </a:lvl1pPr>
          </a:lstStyle>
          <a:p>
            <a:r>
              <a:rPr lang="en-US" dirty="0"/>
              <a:t>Click to edit Master </a:t>
            </a:r>
            <a:r>
              <a:rPr lang="en-US"/>
              <a:t>title style</a:t>
            </a:r>
            <a:endParaRPr lang="en-US" dirty="0"/>
          </a:p>
        </p:txBody>
      </p:sp>
      <p:sp>
        <p:nvSpPr>
          <p:cNvPr id="3" name="Content Placeholder 2">
            <a:extLst>
              <a:ext uri="{FF2B5EF4-FFF2-40B4-BE49-F238E27FC236}">
                <a16:creationId xmlns:a16="http://schemas.microsoft.com/office/drawing/2014/main" id="{7B411E80-829D-451C-8BB1-16AACA9991F8}"/>
              </a:ext>
            </a:extLst>
          </p:cNvPr>
          <p:cNvSpPr>
            <a:spLocks noGrp="1"/>
          </p:cNvSpPr>
          <p:nvPr>
            <p:ph sz="half" idx="1" hasCustomPrompt="1"/>
          </p:nvPr>
        </p:nvSpPr>
        <p:spPr>
          <a:xfrm>
            <a:off x="838200" y="1825625"/>
            <a:ext cx="5181600" cy="4351338"/>
          </a:xfrm>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FDBA9A3-B577-4234-BF30-385835ABDD79}"/>
              </a:ext>
            </a:extLst>
          </p:cNvPr>
          <p:cNvSpPr>
            <a:spLocks noGrp="1"/>
          </p:cNvSpPr>
          <p:nvPr>
            <p:ph sz="half" idx="2" hasCustomPrompt="1"/>
          </p:nvPr>
        </p:nvSpPr>
        <p:spPr>
          <a:xfrm>
            <a:off x="6172200" y="1825625"/>
            <a:ext cx="5181600" cy="4351338"/>
          </a:xfrm>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35F6EEBE-326C-4B08-A8D6-A1989A13A876}"/>
              </a:ext>
            </a:extLst>
          </p:cNvPr>
          <p:cNvSpPr>
            <a:spLocks noGrp="1"/>
          </p:cNvSpPr>
          <p:nvPr>
            <p:ph type="dt" sz="half" idx="10"/>
          </p:nvPr>
        </p:nvSpPr>
        <p:spPr/>
        <p:txBody>
          <a:bodyPr/>
          <a:lstStyle>
            <a:lvl1pPr rtl="0">
              <a:defRPr/>
            </a:lvl1pPr>
          </a:lstStyle>
          <a:p>
            <a:fld id="{C8D7ED75-BF32-4D41-9A09-AEEDADF407D0}" type="datetime1">
              <a:rPr lang="en-US" smtClean="0"/>
              <a:pPr/>
              <a:t>03-Feb-23</a:t>
            </a:fld>
            <a:endParaRPr lang="en-US" dirty="0"/>
          </a:p>
        </p:txBody>
      </p:sp>
      <p:sp>
        <p:nvSpPr>
          <p:cNvPr id="6" name="Footer Placeholder 5">
            <a:extLst>
              <a:ext uri="{FF2B5EF4-FFF2-40B4-BE49-F238E27FC236}">
                <a16:creationId xmlns:a16="http://schemas.microsoft.com/office/drawing/2014/main" id="{26CA11EC-18F4-4535-A537-4039B597B41B}"/>
              </a:ext>
            </a:extLst>
          </p:cNvPr>
          <p:cNvSpPr>
            <a:spLocks noGrp="1"/>
          </p:cNvSpPr>
          <p:nvPr>
            <p:ph type="ftr" sz="quarter" idx="11"/>
          </p:nvPr>
        </p:nvSpPr>
        <p:spPr/>
        <p:txBody>
          <a:bodyPr/>
          <a:lstStyle>
            <a:lvl1pPr rtl="0">
              <a:defRPr/>
            </a:lvl1pPr>
          </a:lstStyle>
          <a:p>
            <a:endParaRPr lang="en-US" dirty="0"/>
          </a:p>
        </p:txBody>
      </p:sp>
      <p:sp>
        <p:nvSpPr>
          <p:cNvPr id="7" name="Slide Number Placeholder 6">
            <a:extLst>
              <a:ext uri="{FF2B5EF4-FFF2-40B4-BE49-F238E27FC236}">
                <a16:creationId xmlns:a16="http://schemas.microsoft.com/office/drawing/2014/main" id="{E8D68B72-99C7-4603-99B8-B75F162B19A6}"/>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27227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87E40857-2F5C-5B63-9D4D-9D4EE94FAE66}"/>
              </a:ext>
            </a:extLst>
          </p:cNvPr>
          <p:cNvGraphicFramePr>
            <a:graphicFrameLocks noChangeAspect="1"/>
          </p:cNvGraphicFramePr>
          <p:nvPr userDrawn="1">
            <p:custDataLst>
              <p:tags r:id="rId1"/>
            </p:custDataLst>
            <p:extLst>
              <p:ext uri="{D42A27DB-BD31-4B8C-83A1-F6EECF244321}">
                <p14:modId xmlns:p14="http://schemas.microsoft.com/office/powerpoint/2010/main" val="540994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11" name="Objekt 10" hidden="1">
                        <a:extLst>
                          <a:ext uri="{FF2B5EF4-FFF2-40B4-BE49-F238E27FC236}">
                            <a16:creationId xmlns:a16="http://schemas.microsoft.com/office/drawing/2014/main" id="{87E40857-2F5C-5B63-9D4D-9D4EE94FAE6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BFADA4-C8A8-479F-A791-59D90A439066}"/>
              </a:ext>
            </a:extLst>
          </p:cNvPr>
          <p:cNvSpPr>
            <a:spLocks noGrp="1"/>
          </p:cNvSpPr>
          <p:nvPr>
            <p:ph type="title" hasCustomPrompt="1"/>
          </p:nvPr>
        </p:nvSpPr>
        <p:spPr>
          <a:xfrm>
            <a:off x="839788" y="365125"/>
            <a:ext cx="10515600" cy="1325563"/>
          </a:xfrm>
        </p:spPr>
        <p:txBody>
          <a:bodyPr vert="horz"/>
          <a:lstStyle>
            <a:lvl1pPr rtl="0">
              <a:defRPr/>
            </a:lvl1pPr>
          </a:lstStyle>
          <a:p>
            <a:r>
              <a:rPr lang="en-US" dirty="0"/>
              <a:t>Click to edit Master </a:t>
            </a:r>
            <a:r>
              <a:rPr lang="en-US"/>
              <a:t>title style</a:t>
            </a:r>
            <a:endParaRPr lang="en-US" dirty="0"/>
          </a:p>
        </p:txBody>
      </p:sp>
      <p:sp>
        <p:nvSpPr>
          <p:cNvPr id="3" name="Text Placeholder 2">
            <a:extLst>
              <a:ext uri="{FF2B5EF4-FFF2-40B4-BE49-F238E27FC236}">
                <a16:creationId xmlns:a16="http://schemas.microsoft.com/office/drawing/2014/main" id="{B9B4130F-CE19-46B0-9E1B-7CF3FF3EF3B6}"/>
              </a:ext>
            </a:extLst>
          </p:cNvPr>
          <p:cNvSpPr>
            <a:spLocks noGrp="1"/>
          </p:cNvSpPr>
          <p:nvPr>
            <p:ph type="body" idx="1" hasCustomPrompt="1"/>
          </p:nvPr>
        </p:nvSpPr>
        <p:spPr>
          <a:xfrm>
            <a:off x="839788" y="1681163"/>
            <a:ext cx="5157787" cy="823912"/>
          </a:xfrm>
        </p:spPr>
        <p:txBody>
          <a:bodyPr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7913648-48EA-4E94-BC61-C536EF3B4165}"/>
              </a:ext>
            </a:extLst>
          </p:cNvPr>
          <p:cNvSpPr>
            <a:spLocks noGrp="1"/>
          </p:cNvSpPr>
          <p:nvPr>
            <p:ph sz="half" idx="2" hasCustomPrompt="1"/>
          </p:nvPr>
        </p:nvSpPr>
        <p:spPr>
          <a:xfrm>
            <a:off x="839788" y="2505075"/>
            <a:ext cx="5157787" cy="3684588"/>
          </a:xfrm>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24FC35C-F78F-48EA-97E5-DF2C8997F75E}"/>
              </a:ext>
            </a:extLst>
          </p:cNvPr>
          <p:cNvSpPr>
            <a:spLocks noGrp="1"/>
          </p:cNvSpPr>
          <p:nvPr>
            <p:ph type="body" sz="quarter" idx="3" hasCustomPrompt="1"/>
          </p:nvPr>
        </p:nvSpPr>
        <p:spPr>
          <a:xfrm>
            <a:off x="6172200" y="1681163"/>
            <a:ext cx="5183188" cy="823912"/>
          </a:xfrm>
        </p:spPr>
        <p:txBody>
          <a:bodyPr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9CC18F0-0D56-44A5-832D-7B0F6BD7F528}"/>
              </a:ext>
            </a:extLst>
          </p:cNvPr>
          <p:cNvSpPr>
            <a:spLocks noGrp="1"/>
          </p:cNvSpPr>
          <p:nvPr>
            <p:ph sz="quarter" idx="4" hasCustomPrompt="1"/>
          </p:nvPr>
        </p:nvSpPr>
        <p:spPr>
          <a:xfrm>
            <a:off x="6172200" y="2505075"/>
            <a:ext cx="5183188" cy="3684588"/>
          </a:xfrm>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96E2B4F-A7B9-4DF0-A57E-A6C385F67CC1}"/>
              </a:ext>
            </a:extLst>
          </p:cNvPr>
          <p:cNvSpPr>
            <a:spLocks noGrp="1"/>
          </p:cNvSpPr>
          <p:nvPr>
            <p:ph type="dt" sz="half" idx="10"/>
          </p:nvPr>
        </p:nvSpPr>
        <p:spPr/>
        <p:txBody>
          <a:bodyPr/>
          <a:lstStyle>
            <a:lvl1pPr rtl="0">
              <a:defRPr/>
            </a:lvl1pPr>
          </a:lstStyle>
          <a:p>
            <a:fld id="{C6417355-B70A-42D7-9570-98A917CBA393}" type="datetime1">
              <a:rPr lang="en-US" smtClean="0"/>
              <a:pPr/>
              <a:t>03-Feb-23</a:t>
            </a:fld>
            <a:endParaRPr lang="en-US" dirty="0"/>
          </a:p>
        </p:txBody>
      </p:sp>
      <p:sp>
        <p:nvSpPr>
          <p:cNvPr id="8" name="Footer Placeholder 7">
            <a:extLst>
              <a:ext uri="{FF2B5EF4-FFF2-40B4-BE49-F238E27FC236}">
                <a16:creationId xmlns:a16="http://schemas.microsoft.com/office/drawing/2014/main" id="{01136CFE-1A00-4632-97B2-BD07F67E5973}"/>
              </a:ext>
            </a:extLst>
          </p:cNvPr>
          <p:cNvSpPr>
            <a:spLocks noGrp="1"/>
          </p:cNvSpPr>
          <p:nvPr>
            <p:ph type="ftr" sz="quarter" idx="11"/>
          </p:nvPr>
        </p:nvSpPr>
        <p:spPr/>
        <p:txBody>
          <a:bodyPr/>
          <a:lstStyle>
            <a:lvl1pPr rtl="0">
              <a:defRPr/>
            </a:lvl1pPr>
          </a:lstStyle>
          <a:p>
            <a:endParaRPr lang="en-US" dirty="0"/>
          </a:p>
        </p:txBody>
      </p:sp>
      <p:sp>
        <p:nvSpPr>
          <p:cNvPr id="9" name="Slide Number Placeholder 8">
            <a:extLst>
              <a:ext uri="{FF2B5EF4-FFF2-40B4-BE49-F238E27FC236}">
                <a16:creationId xmlns:a16="http://schemas.microsoft.com/office/drawing/2014/main" id="{953264AC-8820-404E-B12E-3E060F0F21DC}"/>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407081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6675EA64-5AB4-E7E2-04A2-87C9F9D5F55B}"/>
              </a:ext>
            </a:extLst>
          </p:cNvPr>
          <p:cNvGraphicFramePr>
            <a:graphicFrameLocks noChangeAspect="1"/>
          </p:cNvGraphicFramePr>
          <p:nvPr userDrawn="1">
            <p:custDataLst>
              <p:tags r:id="rId1"/>
            </p:custDataLst>
            <p:extLst>
              <p:ext uri="{D42A27DB-BD31-4B8C-83A1-F6EECF244321}">
                <p14:modId xmlns:p14="http://schemas.microsoft.com/office/powerpoint/2010/main" val="27141916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7" name="Objekt 6" hidden="1">
                        <a:extLst>
                          <a:ext uri="{FF2B5EF4-FFF2-40B4-BE49-F238E27FC236}">
                            <a16:creationId xmlns:a16="http://schemas.microsoft.com/office/drawing/2014/main" id="{6675EA64-5AB4-E7E2-04A2-87C9F9D5F5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E4D8334-B522-4F7C-88E0-1F8517BB367F}"/>
              </a:ext>
            </a:extLst>
          </p:cNvPr>
          <p:cNvSpPr>
            <a:spLocks noGrp="1"/>
          </p:cNvSpPr>
          <p:nvPr>
            <p:ph type="title" hasCustomPrompt="1"/>
          </p:nvPr>
        </p:nvSpPr>
        <p:spPr/>
        <p:txBody>
          <a:bodyPr vert="horz"/>
          <a:lstStyle>
            <a:lvl1pPr rtl="0">
              <a:defRPr/>
            </a:lvl1pPr>
          </a:lstStyle>
          <a:p>
            <a:r>
              <a:rPr lang="en-US" dirty="0"/>
              <a:t>Click to edit Master </a:t>
            </a:r>
            <a:r>
              <a:rPr lang="en-US"/>
              <a:t>title style</a:t>
            </a:r>
            <a:endParaRPr lang="en-US" dirty="0"/>
          </a:p>
        </p:txBody>
      </p:sp>
      <p:sp>
        <p:nvSpPr>
          <p:cNvPr id="3" name="Date Placeholder 2">
            <a:extLst>
              <a:ext uri="{FF2B5EF4-FFF2-40B4-BE49-F238E27FC236}">
                <a16:creationId xmlns:a16="http://schemas.microsoft.com/office/drawing/2014/main" id="{5AA66A47-6DC4-4241-80E6-84493F07AFB2}"/>
              </a:ext>
            </a:extLst>
          </p:cNvPr>
          <p:cNvSpPr>
            <a:spLocks noGrp="1"/>
          </p:cNvSpPr>
          <p:nvPr>
            <p:ph type="dt" sz="half" idx="10"/>
          </p:nvPr>
        </p:nvSpPr>
        <p:spPr/>
        <p:txBody>
          <a:bodyPr/>
          <a:lstStyle>
            <a:lvl1pPr rtl="0">
              <a:defRPr/>
            </a:lvl1pPr>
          </a:lstStyle>
          <a:p>
            <a:fld id="{5F5E9888-E330-48E6-B4E8-F3F424C4B937}" type="datetime1">
              <a:rPr lang="en-US" smtClean="0"/>
              <a:pPr/>
              <a:t>03-Feb-23</a:t>
            </a:fld>
            <a:endParaRPr lang="en-US" dirty="0"/>
          </a:p>
        </p:txBody>
      </p:sp>
      <p:sp>
        <p:nvSpPr>
          <p:cNvPr id="4" name="Footer Placeholder 3">
            <a:extLst>
              <a:ext uri="{FF2B5EF4-FFF2-40B4-BE49-F238E27FC236}">
                <a16:creationId xmlns:a16="http://schemas.microsoft.com/office/drawing/2014/main" id="{0FB670F2-E3A0-4EB0-ADC5-8395100BD50F}"/>
              </a:ext>
            </a:extLst>
          </p:cNvPr>
          <p:cNvSpPr>
            <a:spLocks noGrp="1"/>
          </p:cNvSpPr>
          <p:nvPr>
            <p:ph type="ftr" sz="quarter" idx="11"/>
          </p:nvPr>
        </p:nvSpPr>
        <p:spPr/>
        <p:txBody>
          <a:bodyPr/>
          <a:lstStyle>
            <a:lvl1pPr rtl="0">
              <a:defRPr/>
            </a:lvl1pPr>
          </a:lstStyle>
          <a:p>
            <a:endParaRPr lang="en-US" dirty="0"/>
          </a:p>
        </p:txBody>
      </p:sp>
      <p:sp>
        <p:nvSpPr>
          <p:cNvPr id="5" name="Slide Number Placeholder 4">
            <a:extLst>
              <a:ext uri="{FF2B5EF4-FFF2-40B4-BE49-F238E27FC236}">
                <a16:creationId xmlns:a16="http://schemas.microsoft.com/office/drawing/2014/main" id="{BBFF0FAA-8058-4F59-A716-10178AACE9CD}"/>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286518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422CE587-19C3-EA7F-44A1-560F1BB0A431}"/>
              </a:ext>
            </a:extLst>
          </p:cNvPr>
          <p:cNvGraphicFramePr>
            <a:graphicFrameLocks noChangeAspect="1"/>
          </p:cNvGraphicFramePr>
          <p:nvPr userDrawn="1">
            <p:custDataLst>
              <p:tags r:id="rId1"/>
            </p:custDataLst>
            <p:extLst>
              <p:ext uri="{D42A27DB-BD31-4B8C-83A1-F6EECF244321}">
                <p14:modId xmlns:p14="http://schemas.microsoft.com/office/powerpoint/2010/main" val="4200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Objekt 4" hidden="1">
                        <a:extLst>
                          <a:ext uri="{FF2B5EF4-FFF2-40B4-BE49-F238E27FC236}">
                            <a16:creationId xmlns:a16="http://schemas.microsoft.com/office/drawing/2014/main" id="{422CE587-19C3-EA7F-44A1-560F1BB0A43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Date Placeholder 1">
            <a:extLst>
              <a:ext uri="{FF2B5EF4-FFF2-40B4-BE49-F238E27FC236}">
                <a16:creationId xmlns:a16="http://schemas.microsoft.com/office/drawing/2014/main" id="{B462BD31-CDB5-46C8-A478-2F02B13B0351}"/>
              </a:ext>
            </a:extLst>
          </p:cNvPr>
          <p:cNvSpPr>
            <a:spLocks noGrp="1"/>
          </p:cNvSpPr>
          <p:nvPr>
            <p:ph type="dt" sz="half" idx="10"/>
          </p:nvPr>
        </p:nvSpPr>
        <p:spPr/>
        <p:txBody>
          <a:bodyPr/>
          <a:lstStyle>
            <a:lvl1pPr rtl="0">
              <a:defRPr/>
            </a:lvl1pPr>
          </a:lstStyle>
          <a:p>
            <a:fld id="{B46FE150-D5C5-4C22-8A62-9F1556A4DCC5}" type="datetime1">
              <a:rPr lang="en-US" smtClean="0"/>
              <a:pPr/>
              <a:t>03-Feb-23</a:t>
            </a:fld>
            <a:endParaRPr lang="en-US" dirty="0"/>
          </a:p>
        </p:txBody>
      </p:sp>
      <p:sp>
        <p:nvSpPr>
          <p:cNvPr id="3" name="Footer Placeholder 2">
            <a:extLst>
              <a:ext uri="{FF2B5EF4-FFF2-40B4-BE49-F238E27FC236}">
                <a16:creationId xmlns:a16="http://schemas.microsoft.com/office/drawing/2014/main" id="{B10865E7-05B0-406D-AF05-2CE413A0C534}"/>
              </a:ext>
            </a:extLst>
          </p:cNvPr>
          <p:cNvSpPr>
            <a:spLocks noGrp="1"/>
          </p:cNvSpPr>
          <p:nvPr>
            <p:ph type="ftr" sz="quarter" idx="11"/>
          </p:nvPr>
        </p:nvSpPr>
        <p:spPr/>
        <p:txBody>
          <a:bodyPr/>
          <a:lstStyle>
            <a:lvl1pPr rtl="0">
              <a:defRPr/>
            </a:lvl1pPr>
          </a:lstStyle>
          <a:p>
            <a:endParaRPr lang="en-US" dirty="0"/>
          </a:p>
        </p:txBody>
      </p:sp>
      <p:sp>
        <p:nvSpPr>
          <p:cNvPr id="4" name="Slide Number Placeholder 3">
            <a:extLst>
              <a:ext uri="{FF2B5EF4-FFF2-40B4-BE49-F238E27FC236}">
                <a16:creationId xmlns:a16="http://schemas.microsoft.com/office/drawing/2014/main" id="{CB487D15-63F9-4488-8842-AC430B751DF6}"/>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383049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7DC5724E-2F2F-D506-CE85-A9BF0576937A}"/>
              </a:ext>
            </a:extLst>
          </p:cNvPr>
          <p:cNvGraphicFramePr>
            <a:graphicFrameLocks noChangeAspect="1"/>
          </p:cNvGraphicFramePr>
          <p:nvPr userDrawn="1">
            <p:custDataLst>
              <p:tags r:id="rId1"/>
            </p:custDataLst>
            <p:extLst>
              <p:ext uri="{D42A27DB-BD31-4B8C-83A1-F6EECF244321}">
                <p14:modId xmlns:p14="http://schemas.microsoft.com/office/powerpoint/2010/main" val="1488689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7DC5724E-2F2F-D506-CE85-A9BF0576937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23E648A-4419-4F69-B88E-ADBF5F30FBF3}"/>
              </a:ext>
            </a:extLst>
          </p:cNvPr>
          <p:cNvSpPr>
            <a:spLocks noGrp="1"/>
          </p:cNvSpPr>
          <p:nvPr>
            <p:ph type="title" hasCustomPrompt="1"/>
          </p:nvPr>
        </p:nvSpPr>
        <p:spPr>
          <a:xfrm>
            <a:off x="839788" y="457200"/>
            <a:ext cx="3932237" cy="1600200"/>
          </a:xfrm>
        </p:spPr>
        <p:txBody>
          <a:bodyPr vert="horz" anchor="b"/>
          <a:lstStyle>
            <a:lvl1pPr rtl="0">
              <a:defRPr sz="3200"/>
            </a:lvl1pPr>
          </a:lstStyle>
          <a:p>
            <a:r>
              <a:rPr lang="en-US" dirty="0"/>
              <a:t>Click to edit Master </a:t>
            </a:r>
            <a:r>
              <a:rPr lang="en-US"/>
              <a:t>title style</a:t>
            </a:r>
            <a:endParaRPr lang="en-US" dirty="0"/>
          </a:p>
        </p:txBody>
      </p:sp>
      <p:sp>
        <p:nvSpPr>
          <p:cNvPr id="3" name="Content Placeholder 2">
            <a:extLst>
              <a:ext uri="{FF2B5EF4-FFF2-40B4-BE49-F238E27FC236}">
                <a16:creationId xmlns:a16="http://schemas.microsoft.com/office/drawing/2014/main" id="{5AC44B20-25BE-4AF5-A8A8-BCB7E5A5F296}"/>
              </a:ext>
            </a:extLst>
          </p:cNvPr>
          <p:cNvSpPr>
            <a:spLocks noGrp="1"/>
          </p:cNvSpPr>
          <p:nvPr>
            <p:ph idx="1" hasCustomPrompt="1"/>
          </p:nvPr>
        </p:nvSpPr>
        <p:spPr>
          <a:xfrm>
            <a:off x="5183188" y="987425"/>
            <a:ext cx="6172200" cy="4873625"/>
          </a:xfrm>
        </p:spPr>
        <p:txBody>
          <a:bodyPr/>
          <a:lstStyle>
            <a:lvl1pPr rtl="0">
              <a:defRPr sz="3200"/>
            </a:lvl1pPr>
            <a:lvl2pPr rtl="0">
              <a:defRPr sz="2800"/>
            </a:lvl2pPr>
            <a:lvl3pPr rtl="0">
              <a:defRPr sz="2400"/>
            </a:lvl3pPr>
            <a:lvl4pPr rtl="0">
              <a:defRPr sz="2000"/>
            </a:lvl4pPr>
            <a:lvl5pPr rtl="0">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EA8423F-8552-4CE2-87E9-5E0F2C300F84}"/>
              </a:ext>
            </a:extLst>
          </p:cNvPr>
          <p:cNvSpPr>
            <a:spLocks noGrp="1"/>
          </p:cNvSpPr>
          <p:nvPr>
            <p:ph type="body" sz="half" idx="2" hasCustomPrompt="1"/>
          </p:nvPr>
        </p:nvSpPr>
        <p:spPr>
          <a:xfrm>
            <a:off x="839788" y="2057400"/>
            <a:ext cx="3932237" cy="3811588"/>
          </a:xfrm>
        </p:spPr>
        <p:txBody>
          <a:bodyPr/>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43C782-29F3-4A70-89B7-1DC794298B3F}"/>
              </a:ext>
            </a:extLst>
          </p:cNvPr>
          <p:cNvSpPr>
            <a:spLocks noGrp="1"/>
          </p:cNvSpPr>
          <p:nvPr>
            <p:ph type="dt" sz="half" idx="10"/>
          </p:nvPr>
        </p:nvSpPr>
        <p:spPr/>
        <p:txBody>
          <a:bodyPr/>
          <a:lstStyle>
            <a:lvl1pPr rtl="0">
              <a:defRPr/>
            </a:lvl1pPr>
          </a:lstStyle>
          <a:p>
            <a:fld id="{881E6A92-3D05-4BF7-B97B-9704CDA99AE0}" type="datetime1">
              <a:rPr lang="en-US" smtClean="0"/>
              <a:pPr/>
              <a:t>03-Feb-23</a:t>
            </a:fld>
            <a:endParaRPr lang="en-US" dirty="0"/>
          </a:p>
        </p:txBody>
      </p:sp>
      <p:sp>
        <p:nvSpPr>
          <p:cNvPr id="6" name="Footer Placeholder 5">
            <a:extLst>
              <a:ext uri="{FF2B5EF4-FFF2-40B4-BE49-F238E27FC236}">
                <a16:creationId xmlns:a16="http://schemas.microsoft.com/office/drawing/2014/main" id="{C60D4493-8645-4228-A6BE-837D6999C7FE}"/>
              </a:ext>
            </a:extLst>
          </p:cNvPr>
          <p:cNvSpPr>
            <a:spLocks noGrp="1"/>
          </p:cNvSpPr>
          <p:nvPr>
            <p:ph type="ftr" sz="quarter" idx="11"/>
          </p:nvPr>
        </p:nvSpPr>
        <p:spPr/>
        <p:txBody>
          <a:bodyPr/>
          <a:lstStyle>
            <a:lvl1pPr rtl="0">
              <a:defRPr/>
            </a:lvl1pPr>
          </a:lstStyle>
          <a:p>
            <a:endParaRPr lang="en-US" dirty="0"/>
          </a:p>
        </p:txBody>
      </p:sp>
      <p:sp>
        <p:nvSpPr>
          <p:cNvPr id="7" name="Slide Number Placeholder 6">
            <a:extLst>
              <a:ext uri="{FF2B5EF4-FFF2-40B4-BE49-F238E27FC236}">
                <a16:creationId xmlns:a16="http://schemas.microsoft.com/office/drawing/2014/main" id="{A7C32DD1-2AEC-4081-9AFB-7AE43071FFC0}"/>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42530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C4384BB0-3559-1BB3-15F0-150B27BA9950}"/>
              </a:ext>
            </a:extLst>
          </p:cNvPr>
          <p:cNvGraphicFramePr>
            <a:graphicFrameLocks noChangeAspect="1"/>
          </p:cNvGraphicFramePr>
          <p:nvPr userDrawn="1">
            <p:custDataLst>
              <p:tags r:id="rId1"/>
            </p:custDataLst>
            <p:extLst>
              <p:ext uri="{D42A27DB-BD31-4B8C-83A1-F6EECF244321}">
                <p14:modId xmlns:p14="http://schemas.microsoft.com/office/powerpoint/2010/main" val="19218881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C4384BB0-3559-1BB3-15F0-150B27BA995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BEED793-E951-4CEB-A461-F9BD234E7CE6}"/>
              </a:ext>
            </a:extLst>
          </p:cNvPr>
          <p:cNvSpPr>
            <a:spLocks noGrp="1"/>
          </p:cNvSpPr>
          <p:nvPr>
            <p:ph type="title" hasCustomPrompt="1"/>
          </p:nvPr>
        </p:nvSpPr>
        <p:spPr>
          <a:xfrm>
            <a:off x="839788" y="457200"/>
            <a:ext cx="3932237" cy="1600200"/>
          </a:xfrm>
        </p:spPr>
        <p:txBody>
          <a:bodyPr vert="horz" anchor="b"/>
          <a:lstStyle>
            <a:lvl1pPr rtl="0">
              <a:defRPr sz="3200"/>
            </a:lvl1pPr>
          </a:lstStyle>
          <a:p>
            <a:r>
              <a:rPr lang="en-US" dirty="0"/>
              <a:t>Click to edit Master </a:t>
            </a:r>
            <a:r>
              <a:rPr lang="en-US"/>
              <a:t>title style</a:t>
            </a:r>
            <a:endParaRPr lang="en-US" dirty="0"/>
          </a:p>
        </p:txBody>
      </p:sp>
      <p:sp>
        <p:nvSpPr>
          <p:cNvPr id="3" name="Picture Placeholder 2">
            <a:extLst>
              <a:ext uri="{FF2B5EF4-FFF2-40B4-BE49-F238E27FC236}">
                <a16:creationId xmlns:a16="http://schemas.microsoft.com/office/drawing/2014/main" id="{5E5D0399-7B58-483D-A217-B2FBFD7993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BAC158AC-7B22-4B84-BEB8-A101AFDCD41F}"/>
              </a:ext>
            </a:extLst>
          </p:cNvPr>
          <p:cNvSpPr>
            <a:spLocks noGrp="1"/>
          </p:cNvSpPr>
          <p:nvPr>
            <p:ph type="body" sz="half" idx="2" hasCustomPrompt="1"/>
          </p:nvPr>
        </p:nvSpPr>
        <p:spPr>
          <a:xfrm>
            <a:off x="839788" y="2057400"/>
            <a:ext cx="3932237" cy="3811588"/>
          </a:xfrm>
        </p:spPr>
        <p:txBody>
          <a:bodyPr/>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87A437D-6B6C-46C1-88C4-214A27140214}"/>
              </a:ext>
            </a:extLst>
          </p:cNvPr>
          <p:cNvSpPr>
            <a:spLocks noGrp="1"/>
          </p:cNvSpPr>
          <p:nvPr>
            <p:ph type="dt" sz="half" idx="10"/>
          </p:nvPr>
        </p:nvSpPr>
        <p:spPr/>
        <p:txBody>
          <a:bodyPr/>
          <a:lstStyle>
            <a:lvl1pPr rtl="0">
              <a:defRPr/>
            </a:lvl1pPr>
          </a:lstStyle>
          <a:p>
            <a:fld id="{6602E7EC-9A81-4371-AD0D-D0E48E9864BA}" type="datetime1">
              <a:rPr lang="en-US" smtClean="0"/>
              <a:pPr/>
              <a:t>03-Feb-23</a:t>
            </a:fld>
            <a:endParaRPr lang="en-US" dirty="0"/>
          </a:p>
        </p:txBody>
      </p:sp>
      <p:sp>
        <p:nvSpPr>
          <p:cNvPr id="6" name="Footer Placeholder 5">
            <a:extLst>
              <a:ext uri="{FF2B5EF4-FFF2-40B4-BE49-F238E27FC236}">
                <a16:creationId xmlns:a16="http://schemas.microsoft.com/office/drawing/2014/main" id="{501C463F-6373-41D5-8ABC-CFC4CE9C8E36}"/>
              </a:ext>
            </a:extLst>
          </p:cNvPr>
          <p:cNvSpPr>
            <a:spLocks noGrp="1"/>
          </p:cNvSpPr>
          <p:nvPr>
            <p:ph type="ftr" sz="quarter" idx="11"/>
          </p:nvPr>
        </p:nvSpPr>
        <p:spPr/>
        <p:txBody>
          <a:bodyPr/>
          <a:lstStyle>
            <a:lvl1pPr rtl="0">
              <a:defRPr/>
            </a:lvl1pPr>
          </a:lstStyle>
          <a:p>
            <a:endParaRPr lang="en-US" dirty="0"/>
          </a:p>
        </p:txBody>
      </p:sp>
      <p:sp>
        <p:nvSpPr>
          <p:cNvPr id="7" name="Slide Number Placeholder 6">
            <a:extLst>
              <a:ext uri="{FF2B5EF4-FFF2-40B4-BE49-F238E27FC236}">
                <a16:creationId xmlns:a16="http://schemas.microsoft.com/office/drawing/2014/main" id="{2A7D0C45-6B4F-43C8-816D-865BE785AC9D}"/>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117809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4BA45714-C7CA-4F4C-A785-ACEBD6571309}"/>
              </a:ext>
            </a:extLst>
          </p:cNvPr>
          <p:cNvGraphicFramePr>
            <a:graphicFrameLocks noChangeAspect="1"/>
          </p:cNvGraphicFramePr>
          <p:nvPr userDrawn="1">
            <p:custDataLst>
              <p:tags r:id="rId14"/>
            </p:custDataLst>
            <p:extLst>
              <p:ext uri="{D42A27DB-BD31-4B8C-83A1-F6EECF244321}">
                <p14:modId xmlns:p14="http://schemas.microsoft.com/office/powerpoint/2010/main" val="3962764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5" imgW="400" imgH="396" progId="TCLayout.ActiveDocument.1">
                  <p:embed/>
                </p:oleObj>
              </mc:Choice>
              <mc:Fallback>
                <p:oleObj name="think-cell Folie" r:id="rId15" imgW="400" imgH="396" progId="TCLayout.ActiveDocument.1">
                  <p:embed/>
                  <p:pic>
                    <p:nvPicPr>
                      <p:cNvPr id="8" name="Objekt 7" hidden="1">
                        <a:extLst>
                          <a:ext uri="{FF2B5EF4-FFF2-40B4-BE49-F238E27FC236}">
                            <a16:creationId xmlns:a16="http://schemas.microsoft.com/office/drawing/2014/main" id="{4BA45714-C7CA-4F4C-A785-ACEBD6571309}"/>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7ACE731D-847D-4A65-9DC6-317058EA8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a:t>
            </a:r>
            <a:r>
              <a:rPr lang="en-US"/>
              <a:t>title style</a:t>
            </a:r>
            <a:endParaRPr lang="en-US" dirty="0"/>
          </a:p>
        </p:txBody>
      </p:sp>
      <p:sp>
        <p:nvSpPr>
          <p:cNvPr id="3" name="Text Placeholder 2">
            <a:extLst>
              <a:ext uri="{FF2B5EF4-FFF2-40B4-BE49-F238E27FC236}">
                <a16:creationId xmlns:a16="http://schemas.microsoft.com/office/drawing/2014/main" id="{A46B6B95-938C-4D59-B086-BB193DF4C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A4DB8D-25B7-49E5-B7FF-83E0530F4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0">
              <a:defRPr sz="1200">
                <a:solidFill>
                  <a:schemeClr val="tx1">
                    <a:tint val="75000"/>
                  </a:schemeClr>
                </a:solidFill>
              </a:defRPr>
            </a:lvl1pPr>
          </a:lstStyle>
          <a:p>
            <a:fld id="{145F6F82-AE2E-4D13-96F7-A569B3B4EB67}" type="datetime1">
              <a:rPr lang="en-US" smtClean="0"/>
              <a:pPr/>
              <a:t>03-Feb-23</a:t>
            </a:fld>
            <a:endParaRPr lang="en-US" dirty="0"/>
          </a:p>
        </p:txBody>
      </p:sp>
      <p:sp>
        <p:nvSpPr>
          <p:cNvPr id="5" name="Footer Placeholder 4">
            <a:extLst>
              <a:ext uri="{FF2B5EF4-FFF2-40B4-BE49-F238E27FC236}">
                <a16:creationId xmlns:a16="http://schemas.microsoft.com/office/drawing/2014/main" id="{6EB31C3C-2AAF-42C9-AB3E-1234F99DB9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0">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1ED5C54-F4F3-408F-AC93-685674D94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rtl="0">
              <a:defRPr sz="1200">
                <a:solidFill>
                  <a:schemeClr val="tx1">
                    <a:tint val="75000"/>
                  </a:schemeClr>
                </a:solidFill>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329991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6.xml"/><Relationship Id="rId6" Type="http://schemas.openxmlformats.org/officeDocument/2006/relationships/hyperlink" Target="https://wiki.unece.org/pages/viewpage.action?pageId=92012814" TargetMode="Externa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3.xml"/><Relationship Id="rId7" Type="http://schemas.openxmlformats.org/officeDocument/2006/relationships/image" Target="../media/image3.svg"/><Relationship Id="rId2" Type="http://schemas.openxmlformats.org/officeDocument/2006/relationships/slideLayout" Target="../slideLayouts/slideLayout12.xml"/><Relationship Id="rId1" Type="http://schemas.openxmlformats.org/officeDocument/2006/relationships/tags" Target="../tags/tag17.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6.bin"/><Relationship Id="rId9"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18.xml"/><Relationship Id="rId5" Type="http://schemas.openxmlformats.org/officeDocument/2006/relationships/image" Target="../media/image1.emf"/><Relationship Id="rId4" Type="http://schemas.openxmlformats.org/officeDocument/2006/relationships/oleObject" Target="../embeddings/oleObject1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20.xml"/><Relationship Id="rId5" Type="http://schemas.openxmlformats.org/officeDocument/2006/relationships/image" Target="../media/image1.emf"/><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0CBB3CF1-97B7-4E04-B163-2836B63CF887}"/>
              </a:ext>
            </a:extLst>
          </p:cNvPr>
          <p:cNvGraphicFramePr>
            <a:graphicFrameLocks noChangeAspect="1"/>
          </p:cNvGraphicFramePr>
          <p:nvPr>
            <p:custDataLst>
              <p:tags r:id="rId1"/>
            </p:custDataLst>
            <p:extLst>
              <p:ext uri="{D42A27DB-BD31-4B8C-83A1-F6EECF244321}">
                <p14:modId xmlns:p14="http://schemas.microsoft.com/office/powerpoint/2010/main" val="8783790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7" name="Objekt 6" hidden="1">
                        <a:extLst>
                          <a:ext uri="{FF2B5EF4-FFF2-40B4-BE49-F238E27FC236}">
                            <a16:creationId xmlns:a16="http://schemas.microsoft.com/office/drawing/2014/main" id="{0CBB3CF1-97B7-4E04-B163-2836B63CF8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A126C82-208A-4942-A7F6-8E5D375728F5}"/>
              </a:ext>
            </a:extLst>
          </p:cNvPr>
          <p:cNvSpPr>
            <a:spLocks noGrp="1"/>
          </p:cNvSpPr>
          <p:nvPr>
            <p:ph type="ctrTitle"/>
          </p:nvPr>
        </p:nvSpPr>
        <p:spPr/>
        <p:txBody>
          <a:bodyPr vert="horz">
            <a:normAutofit/>
          </a:bodyPr>
          <a:lstStyle/>
          <a:p>
            <a:r>
              <a:rPr lang="en-US" sz="4000" b="1"/>
              <a:t>Status report to 77</a:t>
            </a:r>
            <a:r>
              <a:rPr lang="en-US" sz="4000" b="1" baseline="30000"/>
              <a:t>th</a:t>
            </a:r>
            <a:r>
              <a:rPr lang="en-US" sz="4000" b="1"/>
              <a:t>  session of GRBP</a:t>
            </a:r>
            <a:br>
              <a:rPr lang="en-US" sz="4000" b="1"/>
            </a:br>
            <a:r>
              <a:rPr lang="en-US" sz="4000" b="1"/>
              <a:t>(February 2023)</a:t>
            </a:r>
            <a:endParaRPr lang="en-US" sz="4000" b="1" dirty="0"/>
          </a:p>
        </p:txBody>
      </p:sp>
      <p:sp>
        <p:nvSpPr>
          <p:cNvPr id="3" name="Subtitle 2">
            <a:extLst>
              <a:ext uri="{FF2B5EF4-FFF2-40B4-BE49-F238E27FC236}">
                <a16:creationId xmlns:a16="http://schemas.microsoft.com/office/drawing/2014/main" id="{CAD92662-9D5D-46D5-9C8A-7E4B76847114}"/>
              </a:ext>
            </a:extLst>
          </p:cNvPr>
          <p:cNvSpPr>
            <a:spLocks noGrp="1"/>
          </p:cNvSpPr>
          <p:nvPr>
            <p:ph type="subTitle" idx="1"/>
          </p:nvPr>
        </p:nvSpPr>
        <p:spPr/>
        <p:txBody>
          <a:bodyPr>
            <a:normAutofit/>
          </a:bodyPr>
          <a:lstStyle/>
          <a:p>
            <a:r>
              <a:rPr lang="en-US" sz="2800" dirty="0"/>
              <a:t>Informal Working Group on Measurement Uncertainty (IWGMU)</a:t>
            </a:r>
          </a:p>
        </p:txBody>
      </p:sp>
      <p:sp>
        <p:nvSpPr>
          <p:cNvPr id="6" name="Slide Number Placeholder 5">
            <a:extLst>
              <a:ext uri="{FF2B5EF4-FFF2-40B4-BE49-F238E27FC236}">
                <a16:creationId xmlns:a16="http://schemas.microsoft.com/office/drawing/2014/main" id="{5C32616F-596B-4CAC-BB2D-DE6D591EC782}"/>
              </a:ext>
            </a:extLst>
          </p:cNvPr>
          <p:cNvSpPr>
            <a:spLocks noGrp="1"/>
          </p:cNvSpPr>
          <p:nvPr>
            <p:ph type="sldNum" sz="quarter" idx="12"/>
          </p:nvPr>
        </p:nvSpPr>
        <p:spPr/>
        <p:txBody>
          <a:bodyPr/>
          <a:lstStyle/>
          <a:p>
            <a:fld id="{32F358AF-5730-43DE-AF33-67BCA06BF621}" type="slidenum">
              <a:rPr lang="en-US" smtClean="0"/>
              <a:pPr/>
              <a:t>1</a:t>
            </a:fld>
            <a:endParaRPr lang="en-US" dirty="0"/>
          </a:p>
        </p:txBody>
      </p:sp>
      <p:sp>
        <p:nvSpPr>
          <p:cNvPr id="4" name="TextBox 3">
            <a:extLst>
              <a:ext uri="{FF2B5EF4-FFF2-40B4-BE49-F238E27FC236}">
                <a16:creationId xmlns:a16="http://schemas.microsoft.com/office/drawing/2014/main" id="{5BA46932-961C-4162-8C77-9056444970D8}"/>
              </a:ext>
            </a:extLst>
          </p:cNvPr>
          <p:cNvSpPr txBox="1"/>
          <p:nvPr/>
        </p:nvSpPr>
        <p:spPr>
          <a:xfrm>
            <a:off x="833120" y="375920"/>
            <a:ext cx="3287247" cy="369332"/>
          </a:xfrm>
          <a:prstGeom prst="rect">
            <a:avLst/>
          </a:prstGeom>
          <a:noFill/>
        </p:spPr>
        <p:txBody>
          <a:bodyPr wrap="none" rtlCol="0">
            <a:spAutoFit/>
          </a:bodyPr>
          <a:lstStyle/>
          <a:p>
            <a:r>
              <a:rPr lang="en-US" b="1"/>
              <a:t>Transmitted by Chair of IWG MU</a:t>
            </a:r>
            <a:endParaRPr lang="en-US" b="1" dirty="0"/>
          </a:p>
        </p:txBody>
      </p:sp>
      <p:sp>
        <p:nvSpPr>
          <p:cNvPr id="5" name="TextBox 4">
            <a:extLst>
              <a:ext uri="{FF2B5EF4-FFF2-40B4-BE49-F238E27FC236}">
                <a16:creationId xmlns:a16="http://schemas.microsoft.com/office/drawing/2014/main" id="{F6FC4AF4-E468-4466-AB2F-DF925A5E6D87}"/>
              </a:ext>
            </a:extLst>
          </p:cNvPr>
          <p:cNvSpPr txBox="1"/>
          <p:nvPr/>
        </p:nvSpPr>
        <p:spPr>
          <a:xfrm>
            <a:off x="7699739" y="283566"/>
            <a:ext cx="3786229" cy="923330"/>
          </a:xfrm>
          <a:prstGeom prst="rect">
            <a:avLst/>
          </a:prstGeom>
          <a:noFill/>
        </p:spPr>
        <p:txBody>
          <a:bodyPr wrap="none" rtlCol="0">
            <a:spAutoFit/>
          </a:bodyPr>
          <a:lstStyle/>
          <a:p>
            <a:r>
              <a:rPr lang="en-US" dirty="0"/>
              <a:t>Informal Document </a:t>
            </a:r>
            <a:r>
              <a:rPr lang="en-US" b="1" dirty="0"/>
              <a:t>GRBP-77-10-Rev.1</a:t>
            </a:r>
          </a:p>
          <a:p>
            <a:r>
              <a:rPr lang="en-US" dirty="0"/>
              <a:t>77</a:t>
            </a:r>
            <a:r>
              <a:rPr lang="en-US" baseline="30000" dirty="0"/>
              <a:t>th</a:t>
            </a:r>
            <a:r>
              <a:rPr lang="en-US" dirty="0"/>
              <a:t>  GRBP, February 7-10, 2023, </a:t>
            </a:r>
          </a:p>
          <a:p>
            <a:r>
              <a:rPr lang="en-US" dirty="0"/>
              <a:t>agenda item 5e</a:t>
            </a:r>
          </a:p>
        </p:txBody>
      </p:sp>
    </p:spTree>
    <p:extLst>
      <p:ext uri="{BB962C8B-B14F-4D97-AF65-F5344CB8AC3E}">
        <p14:creationId xmlns:p14="http://schemas.microsoft.com/office/powerpoint/2010/main" val="180008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FDA60BB5-9707-48B2-86D6-CBD588A7EB60}"/>
              </a:ext>
            </a:extLst>
          </p:cNvPr>
          <p:cNvGraphicFramePr>
            <a:graphicFrameLocks noChangeAspect="1"/>
          </p:cNvGraphicFramePr>
          <p:nvPr>
            <p:custDataLst>
              <p:tags r:id="rId1"/>
            </p:custDataLst>
            <p:extLst>
              <p:ext uri="{D42A27DB-BD31-4B8C-83A1-F6EECF244321}">
                <p14:modId xmlns:p14="http://schemas.microsoft.com/office/powerpoint/2010/main" val="8663193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FDA60BB5-9707-48B2-86D6-CBD588A7EB6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normAutofit/>
          </a:bodyPr>
          <a:lstStyle/>
          <a:p>
            <a:r>
              <a:rPr lang="en-US" sz="3600" b="1"/>
              <a:t>IWG Measurement Uncertainty (est. 2019)</a:t>
            </a:r>
            <a:endParaRPr lang="en-US" sz="3600" b="1" dirty="0"/>
          </a:p>
        </p:txBody>
      </p:sp>
      <p:cxnSp>
        <p:nvCxnSpPr>
          <p:cNvPr id="12" name="Gerader Verbinder 11"/>
          <p:cNvCxnSpPr>
            <a:cxnSpLocks/>
          </p:cNvCxnSpPr>
          <p:nvPr/>
        </p:nvCxnSpPr>
        <p:spPr>
          <a:xfrm>
            <a:off x="962704" y="2821846"/>
            <a:ext cx="9336850" cy="71893"/>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Gerader Verbinder 12"/>
          <p:cNvCxnSpPr>
            <a:cxnSpLocks/>
          </p:cNvCxnSpPr>
          <p:nvPr/>
        </p:nvCxnSpPr>
        <p:spPr>
          <a:xfrm>
            <a:off x="962704" y="4296266"/>
            <a:ext cx="9336850" cy="0"/>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platzhalter 5">
            <a:extLst>
              <a:ext uri="{FF2B5EF4-FFF2-40B4-BE49-F238E27FC236}">
                <a16:creationId xmlns:a16="http://schemas.microsoft.com/office/drawing/2014/main" id="{91A32ED1-0F38-4920-88C4-FEEE96A42D55}"/>
              </a:ext>
            </a:extLst>
          </p:cNvPr>
          <p:cNvSpPr txBox="1">
            <a:spLocks/>
          </p:cNvSpPr>
          <p:nvPr/>
        </p:nvSpPr>
        <p:spPr bwMode="gray">
          <a:xfrm>
            <a:off x="4103435" y="1419320"/>
            <a:ext cx="6798531" cy="129600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improve test methods (UN Regulations No. 51 &amp; No. 117 as a start)</a:t>
            </a:r>
          </a:p>
          <a:p>
            <a:pPr marL="285750" indent="-285750">
              <a:buFont typeface="Arial" panose="020B0604020202020204" pitchFamily="34" charset="0"/>
              <a:buChar char="•"/>
            </a:pPr>
            <a:r>
              <a:rPr lang="en-US" dirty="0"/>
              <a:t>compensate systematic errors if possible</a:t>
            </a:r>
          </a:p>
          <a:p>
            <a:pPr marL="285750" indent="-285750">
              <a:buFont typeface="Arial" panose="020B0604020202020204" pitchFamily="34" charset="0"/>
              <a:buChar char="•"/>
            </a:pPr>
            <a:r>
              <a:rPr lang="en-US" dirty="0"/>
              <a:t>evaluate the influence of random errors (remaining quantities)</a:t>
            </a:r>
          </a:p>
        </p:txBody>
      </p:sp>
      <p:sp>
        <p:nvSpPr>
          <p:cNvPr id="24" name="Textplatzhalter 5">
            <a:extLst>
              <a:ext uri="{FF2B5EF4-FFF2-40B4-BE49-F238E27FC236}">
                <a16:creationId xmlns:a16="http://schemas.microsoft.com/office/drawing/2014/main" id="{CF7E269A-B478-4446-88CA-62675960C32C}"/>
              </a:ext>
            </a:extLst>
          </p:cNvPr>
          <p:cNvSpPr txBox="1">
            <a:spLocks/>
          </p:cNvSpPr>
          <p:nvPr/>
        </p:nvSpPr>
        <p:spPr bwMode="gray">
          <a:xfrm>
            <a:off x="962706" y="1419320"/>
            <a:ext cx="3024000" cy="1296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Targets</a:t>
            </a:r>
            <a:endParaRPr lang="en-US" b="1" dirty="0"/>
          </a:p>
        </p:txBody>
      </p:sp>
      <p:sp>
        <p:nvSpPr>
          <p:cNvPr id="25" name="Textplatzhalter 5">
            <a:extLst>
              <a:ext uri="{FF2B5EF4-FFF2-40B4-BE49-F238E27FC236}">
                <a16:creationId xmlns:a16="http://schemas.microsoft.com/office/drawing/2014/main" id="{607F7AB3-AE7E-42CF-AA23-558AA578F65D}"/>
              </a:ext>
            </a:extLst>
          </p:cNvPr>
          <p:cNvSpPr txBox="1">
            <a:spLocks/>
          </p:cNvSpPr>
          <p:nvPr/>
        </p:nvSpPr>
        <p:spPr bwMode="gray">
          <a:xfrm>
            <a:off x="4103435" y="2911057"/>
            <a:ext cx="6196119" cy="129600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Chair: 		Norway</a:t>
            </a:r>
          </a:p>
          <a:p>
            <a:pPr marL="285750" indent="-285750">
              <a:buFont typeface="Arial" panose="020B0604020202020204" pitchFamily="34" charset="0"/>
              <a:buChar char="•"/>
            </a:pPr>
            <a:r>
              <a:rPr lang="en-US" dirty="0"/>
              <a:t>Secretariat: 	OICA </a:t>
            </a:r>
            <a:endParaRPr lang="en-US" i="1" dirty="0"/>
          </a:p>
        </p:txBody>
      </p:sp>
      <p:sp>
        <p:nvSpPr>
          <p:cNvPr id="26" name="Textplatzhalter 5">
            <a:extLst>
              <a:ext uri="{FF2B5EF4-FFF2-40B4-BE49-F238E27FC236}">
                <a16:creationId xmlns:a16="http://schemas.microsoft.com/office/drawing/2014/main" id="{94B5F1EE-866A-456F-A5BE-726FDA92B813}"/>
              </a:ext>
            </a:extLst>
          </p:cNvPr>
          <p:cNvSpPr txBox="1">
            <a:spLocks/>
          </p:cNvSpPr>
          <p:nvPr/>
        </p:nvSpPr>
        <p:spPr bwMode="gray">
          <a:xfrm>
            <a:off x="962706" y="2893739"/>
            <a:ext cx="3024000" cy="1296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Roles</a:t>
            </a:r>
            <a:endParaRPr lang="en-US" b="1" dirty="0"/>
          </a:p>
        </p:txBody>
      </p:sp>
      <p:sp>
        <p:nvSpPr>
          <p:cNvPr id="27" name="Textplatzhalter 5">
            <a:extLst>
              <a:ext uri="{FF2B5EF4-FFF2-40B4-BE49-F238E27FC236}">
                <a16:creationId xmlns:a16="http://schemas.microsoft.com/office/drawing/2014/main" id="{8C7B6592-CEFA-4143-9572-F92488549D28}"/>
              </a:ext>
            </a:extLst>
          </p:cNvPr>
          <p:cNvSpPr txBox="1">
            <a:spLocks/>
          </p:cNvSpPr>
          <p:nvPr/>
        </p:nvSpPr>
        <p:spPr bwMode="gray">
          <a:xfrm>
            <a:off x="4103436" y="4402794"/>
            <a:ext cx="6426198" cy="129600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hlinkClick r:id="rId6"/>
              </a:rPr>
              <a:t>https://wiki.unece.org/pages/viewpage.action?pageId=92012814</a:t>
            </a:r>
            <a:endParaRPr lang="en-US" dirty="0"/>
          </a:p>
        </p:txBody>
      </p:sp>
      <p:sp>
        <p:nvSpPr>
          <p:cNvPr id="28" name="Textplatzhalter 5">
            <a:extLst>
              <a:ext uri="{FF2B5EF4-FFF2-40B4-BE49-F238E27FC236}">
                <a16:creationId xmlns:a16="http://schemas.microsoft.com/office/drawing/2014/main" id="{6D55C6C9-0A12-4552-9DF9-779ABFBB81CF}"/>
              </a:ext>
            </a:extLst>
          </p:cNvPr>
          <p:cNvSpPr txBox="1">
            <a:spLocks/>
          </p:cNvSpPr>
          <p:nvPr/>
        </p:nvSpPr>
        <p:spPr bwMode="gray">
          <a:xfrm>
            <a:off x="962706" y="4402794"/>
            <a:ext cx="3024000" cy="1296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IWG MU homepage</a:t>
            </a:r>
            <a:endParaRPr lang="en-US" b="1" dirty="0"/>
          </a:p>
        </p:txBody>
      </p:sp>
    </p:spTree>
    <p:extLst>
      <p:ext uri="{BB962C8B-B14F-4D97-AF65-F5344CB8AC3E}">
        <p14:creationId xmlns:p14="http://schemas.microsoft.com/office/powerpoint/2010/main" val="353958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5977F4A7-3B88-4670-ADCE-27A23B36D3C6}"/>
              </a:ext>
            </a:extLst>
          </p:cNvPr>
          <p:cNvGraphicFramePr>
            <a:graphicFrameLocks noChangeAspect="1"/>
          </p:cNvGraphicFramePr>
          <p:nvPr>
            <p:custDataLst>
              <p:tags r:id="rId1"/>
            </p:custDataLst>
            <p:extLst>
              <p:ext uri="{D42A27DB-BD31-4B8C-83A1-F6EECF244321}">
                <p14:modId xmlns:p14="http://schemas.microsoft.com/office/powerpoint/2010/main" val="40121093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6" name="Objekt 5" hidden="1">
                        <a:extLst>
                          <a:ext uri="{FF2B5EF4-FFF2-40B4-BE49-F238E27FC236}">
                            <a16:creationId xmlns:a16="http://schemas.microsoft.com/office/drawing/2014/main" id="{5977F4A7-3B88-4670-ADCE-27A23B36D3C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37997" y="1462860"/>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14834" y="1411960"/>
            <a:ext cx="720000" cy="720000"/>
          </a:xfrm>
          <a:prstGeom prst="rect">
            <a:avLst/>
          </a:prstGeom>
        </p:spPr>
      </p:pic>
      <p:sp>
        <p:nvSpPr>
          <p:cNvPr id="2" name="Titel 1">
            <a:extLst>
              <a:ext uri="{FF2B5EF4-FFF2-40B4-BE49-F238E27FC236}">
                <a16:creationId xmlns:a16="http://schemas.microsoft.com/office/drawing/2014/main" id="{CD59B033-64B8-4D6D-85A6-CF858094F61B}"/>
              </a:ext>
            </a:extLst>
          </p:cNvPr>
          <p:cNvSpPr>
            <a:spLocks noGrp="1"/>
          </p:cNvSpPr>
          <p:nvPr>
            <p:ph type="title"/>
          </p:nvPr>
        </p:nvSpPr>
        <p:spPr/>
        <p:txBody>
          <a:bodyPr vert="horz"/>
          <a:lstStyle/>
          <a:p>
            <a:r>
              <a:rPr lang="en-US" sz="3600" b="1"/>
              <a:t>IWG Measurement Uncertainty: Facts and Figures</a:t>
            </a:r>
            <a:endParaRPr lang="en-US" sz="3600" b="1" dirty="0"/>
          </a:p>
        </p:txBody>
      </p:sp>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776325" y="2384359"/>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4000" b="1"/>
              <a:t>2</a:t>
            </a:r>
            <a:endParaRPr lang="en-US" sz="4000" b="1" dirty="0"/>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6348566" y="2384359"/>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4000" b="1"/>
              <a:t>&gt;27</a:t>
            </a:r>
            <a:endParaRPr lang="en-US" sz="4000" b="1" dirty="0"/>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1788416" y="2954215"/>
            <a:ext cx="4062196"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en-US" sz="2000" b="1" dirty="0"/>
              <a:t>Number of Meetings </a:t>
            </a:r>
            <a:br>
              <a:rPr lang="en-US" sz="2000" b="1" dirty="0"/>
            </a:br>
            <a:r>
              <a:rPr lang="en-US" sz="2000" b="1" dirty="0"/>
              <a:t>since 76th GRBP in September </a:t>
            </a:r>
            <a:r>
              <a:rPr lang="en-US" sz="2000" b="1"/>
              <a:t>2022  </a:t>
            </a:r>
            <a:endParaRPr lang="en-US" sz="2000" b="1" dirty="0"/>
          </a:p>
        </p:txBody>
      </p:sp>
      <p:cxnSp>
        <p:nvCxnSpPr>
          <p:cNvPr id="27" name="Gerader Verbinder 26">
            <a:extLst>
              <a:ext uri="{FF2B5EF4-FFF2-40B4-BE49-F238E27FC236}">
                <a16:creationId xmlns:a16="http://schemas.microsoft.com/office/drawing/2014/main" id="{1403BA6E-E1A1-4C4C-8E93-B6744ADA80D9}"/>
              </a:ext>
            </a:extLst>
          </p:cNvPr>
          <p:cNvCxnSpPr/>
          <p:nvPr/>
        </p:nvCxnSpPr>
        <p:spPr>
          <a:xfrm>
            <a:off x="1788416" y="3612177"/>
            <a:ext cx="4062196" cy="0"/>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8" name="Textplatzhalter 5">
            <a:extLst>
              <a:ext uri="{FF2B5EF4-FFF2-40B4-BE49-F238E27FC236}">
                <a16:creationId xmlns:a16="http://schemas.microsoft.com/office/drawing/2014/main" id="{A8B83019-EFCE-41EA-B332-F508EC147135}"/>
              </a:ext>
            </a:extLst>
          </p:cNvPr>
          <p:cNvSpPr txBox="1">
            <a:spLocks/>
          </p:cNvSpPr>
          <p:nvPr/>
        </p:nvSpPr>
        <p:spPr bwMode="gray">
          <a:xfrm>
            <a:off x="1788416" y="3703570"/>
            <a:ext cx="4062196" cy="143436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chemeClr val="accent6"/>
                </a:solidFill>
              </a:rPr>
              <a:t>Hybrid-meeting</a:t>
            </a:r>
          </a:p>
          <a:p>
            <a:r>
              <a:rPr lang="en-US" dirty="0"/>
              <a:t>21</a:t>
            </a:r>
            <a:r>
              <a:rPr lang="en-US" baseline="30000" dirty="0"/>
              <a:t>st</a:t>
            </a:r>
            <a:r>
              <a:rPr lang="en-US" dirty="0"/>
              <a:t> IWG MU: 9</a:t>
            </a:r>
            <a:r>
              <a:rPr lang="en-US" baseline="30000" dirty="0"/>
              <a:t>th</a:t>
            </a:r>
            <a:r>
              <a:rPr lang="en-US" dirty="0"/>
              <a:t> November 2022, Paris</a:t>
            </a:r>
          </a:p>
          <a:p>
            <a:r>
              <a:rPr lang="en-US" sz="1800" b="1" dirty="0">
                <a:solidFill>
                  <a:schemeClr val="accent6"/>
                </a:solidFill>
              </a:rPr>
              <a:t>Web-meeting</a:t>
            </a:r>
          </a:p>
          <a:p>
            <a:r>
              <a:rPr lang="en-US" dirty="0"/>
              <a:t>22</a:t>
            </a:r>
            <a:r>
              <a:rPr lang="en-US" baseline="30000" dirty="0"/>
              <a:t>nd</a:t>
            </a:r>
            <a:r>
              <a:rPr lang="en-US" dirty="0"/>
              <a:t> IWG MU: 25</a:t>
            </a:r>
            <a:r>
              <a:rPr lang="en-US" baseline="30000" dirty="0"/>
              <a:t>th</a:t>
            </a:r>
            <a:r>
              <a:rPr lang="en-US" dirty="0"/>
              <a:t> January 2023</a:t>
            </a:r>
          </a:p>
        </p:txBody>
      </p: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6354611" y="3703570"/>
            <a:ext cx="4547355" cy="18898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CPs:</a:t>
            </a:r>
            <a:br>
              <a:rPr lang="en-US" dirty="0"/>
            </a:br>
            <a:r>
              <a:rPr lang="en-US" dirty="0"/>
              <a:t>Netherlands, Italy, UK, China, Norway, Germany, France, Russian Federation, India, Spain, Japan, European Commission</a:t>
            </a:r>
          </a:p>
          <a:p>
            <a:pPr marL="285750" indent="-285750">
              <a:buFont typeface="Arial" panose="020B0604020202020204" pitchFamily="34" charset="0"/>
              <a:buChar char="•"/>
            </a:pPr>
            <a:r>
              <a:rPr lang="en-US" dirty="0"/>
              <a:t>NGO‘s: </a:t>
            </a:r>
            <a:br>
              <a:rPr lang="en-US" dirty="0"/>
            </a:br>
            <a:r>
              <a:rPr lang="en-US" dirty="0"/>
              <a:t>OICA, ETRTO, CLEPA, ISO, ETO, IMMA</a:t>
            </a:r>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6731600" y="2868880"/>
            <a:ext cx="4888900"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en-US" sz="2000" b="1"/>
              <a:t>Participants </a:t>
            </a:r>
            <a:br>
              <a:rPr lang="en-US" sz="2000" b="1"/>
            </a:br>
            <a:r>
              <a:rPr lang="en-US" sz="2000" b="1"/>
              <a:t>(Contracting Parties &amp; NGOs)</a:t>
            </a:r>
            <a:endParaRPr lang="en-US" sz="2000" b="1" dirty="0"/>
          </a:p>
        </p:txBody>
      </p:sp>
      <p:cxnSp>
        <p:nvCxnSpPr>
          <p:cNvPr id="31" name="Gerader Verbinder 30">
            <a:extLst>
              <a:ext uri="{FF2B5EF4-FFF2-40B4-BE49-F238E27FC236}">
                <a16:creationId xmlns:a16="http://schemas.microsoft.com/office/drawing/2014/main" id="{48D21C12-79C4-42D2-B183-359B3FEC3E79}"/>
              </a:ext>
            </a:extLst>
          </p:cNvPr>
          <p:cNvCxnSpPr/>
          <p:nvPr/>
        </p:nvCxnSpPr>
        <p:spPr>
          <a:xfrm>
            <a:off x="6354612" y="3612177"/>
            <a:ext cx="4062196" cy="0"/>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22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D11D24C3-F2B3-4561-85D9-CC8B4E397E85}"/>
              </a:ext>
            </a:extLst>
          </p:cNvPr>
          <p:cNvGraphicFramePr>
            <a:graphicFrameLocks noChangeAspect="1"/>
          </p:cNvGraphicFramePr>
          <p:nvPr>
            <p:custDataLst>
              <p:tags r:id="rId1"/>
            </p:custDataLst>
            <p:extLst>
              <p:ext uri="{D42A27DB-BD31-4B8C-83A1-F6EECF244321}">
                <p14:modId xmlns:p14="http://schemas.microsoft.com/office/powerpoint/2010/main" val="30082205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D11D24C3-F2B3-4561-85D9-CC8B4E397E8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a:xfrm>
            <a:off x="405764" y="-55164"/>
            <a:ext cx="11293014" cy="1325563"/>
          </a:xfrm>
        </p:spPr>
        <p:txBody>
          <a:bodyPr vert="horz"/>
          <a:lstStyle/>
          <a:p>
            <a:r>
              <a:rPr lang="en-US" sz="3600" b="1"/>
              <a:t>IWG MU – Work since 76</a:t>
            </a:r>
            <a:r>
              <a:rPr lang="en-US" sz="3600" b="1" baseline="30000"/>
              <a:t>th</a:t>
            </a:r>
            <a:r>
              <a:rPr lang="en-US" sz="3600" b="1"/>
              <a:t> GRBP (September ‘22)</a:t>
            </a:r>
            <a:endParaRPr lang="en-US" sz="3600" b="1" dirty="0"/>
          </a:p>
        </p:txBody>
      </p:sp>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652397" y="1922430"/>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sp>
        <p:nvSpPr>
          <p:cNvPr id="19" name="Freihandform: Form 18">
            <a:extLst>
              <a:ext uri="{FF2B5EF4-FFF2-40B4-BE49-F238E27FC236}">
                <a16:creationId xmlns:a16="http://schemas.microsoft.com/office/drawing/2014/main" id="{EE31D6BB-F8D3-4EBA-AB54-C38D52CCC207}"/>
              </a:ext>
            </a:extLst>
          </p:cNvPr>
          <p:cNvSpPr>
            <a:spLocks noChangeAspect="1"/>
          </p:cNvSpPr>
          <p:nvPr/>
        </p:nvSpPr>
        <p:spPr>
          <a:xfrm flipH="1" flipV="1">
            <a:off x="7652395" y="4858443"/>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592254" y="1202009"/>
            <a:ext cx="7000037" cy="281957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chorCtr="0">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300"/>
              </a:spcBef>
            </a:pPr>
            <a:r>
              <a:rPr lang="en-US" b="1" dirty="0"/>
              <a:t>UN Regulation No. 51.03</a:t>
            </a:r>
            <a:endParaRPr lang="en-US" dirty="0"/>
          </a:p>
          <a:p>
            <a:pPr>
              <a:spcBef>
                <a:spcPts val="300"/>
              </a:spcBef>
            </a:pPr>
            <a:r>
              <a:rPr lang="en-US" sz="1600" dirty="0"/>
              <a:t>A combined document from IWG MU, ISO and IWG ASEP was submitted from GRBP to the 189</a:t>
            </a:r>
            <a:r>
              <a:rPr lang="en-US" sz="1600" baseline="30000" dirty="0"/>
              <a:t>th</a:t>
            </a:r>
            <a:r>
              <a:rPr lang="en-US" sz="1600" dirty="0"/>
              <a:t> session of WP.29 (March 2023): Proposals for </a:t>
            </a:r>
            <a:r>
              <a:rPr lang="en-US" sz="1600" b="1" dirty="0"/>
              <a:t>Supplement 8</a:t>
            </a:r>
            <a:r>
              <a:rPr lang="en-US" sz="1600" dirty="0"/>
              <a:t> to 03 series of amendments to Regulation No.51. In Addition to that some corrections of Supplement 7 are included in this new Supplement 8.</a:t>
            </a:r>
          </a:p>
          <a:p>
            <a:pPr>
              <a:spcBef>
                <a:spcPts val="300"/>
              </a:spcBef>
            </a:pPr>
            <a:r>
              <a:rPr lang="en-US" sz="1600" dirty="0"/>
              <a:t>A </a:t>
            </a:r>
            <a:r>
              <a:rPr lang="en-US" sz="1600" b="1" dirty="0"/>
              <a:t>new Annex 10 “Measurement Uncertainties” </a:t>
            </a:r>
            <a:r>
              <a:rPr lang="en-US" sz="1600" dirty="0"/>
              <a:t>has been submitted with a table as presented in 75</a:t>
            </a:r>
            <a:r>
              <a:rPr lang="en-US" sz="1600" baseline="30000" dirty="0"/>
              <a:t>th</a:t>
            </a:r>
            <a:r>
              <a:rPr lang="en-US" sz="1600" dirty="0"/>
              <a:t> GRBP and 187</a:t>
            </a:r>
            <a:r>
              <a:rPr lang="en-US" sz="1600" baseline="30000" dirty="0"/>
              <a:t>th</a:t>
            </a:r>
            <a:r>
              <a:rPr lang="en-US" sz="1600" dirty="0"/>
              <a:t> WP.29 due to the measurement uncertainties of this regulation up to supplement 06. The group decided to introduce these new Annex 10 only in combination with some other changes of UN Regulation No. 51, latest the introduction of RD-ASEP after the monitoring phase.</a:t>
            </a:r>
          </a:p>
        </p:txBody>
      </p:sp>
      <p:sp>
        <p:nvSpPr>
          <p:cNvPr id="27" name="Inhaltsplatzhalter 2">
            <a:extLst>
              <a:ext uri="{FF2B5EF4-FFF2-40B4-BE49-F238E27FC236}">
                <a16:creationId xmlns:a16="http://schemas.microsoft.com/office/drawing/2014/main" id="{2C5C5BB9-7142-4203-AD0D-F11B2B261346}"/>
              </a:ext>
            </a:extLst>
          </p:cNvPr>
          <p:cNvSpPr txBox="1">
            <a:spLocks/>
          </p:cNvSpPr>
          <p:nvPr/>
        </p:nvSpPr>
        <p:spPr bwMode="gray">
          <a:xfrm>
            <a:off x="560184" y="4123661"/>
            <a:ext cx="6921271" cy="2429832"/>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300"/>
              </a:spcBef>
              <a:buSzPct val="100000"/>
              <a:buNone/>
            </a:pPr>
            <a:r>
              <a:rPr lang="en-US" b="1" dirty="0"/>
              <a:t>UN Regulation No. 117</a:t>
            </a:r>
            <a:endParaRPr lang="en-US" dirty="0"/>
          </a:p>
          <a:p>
            <a:pPr marL="0" lvl="1" indent="0">
              <a:spcBef>
                <a:spcPts val="300"/>
              </a:spcBef>
              <a:buSzPct val="100000"/>
              <a:buNone/>
            </a:pPr>
            <a:r>
              <a:rPr lang="en-US" sz="1600" dirty="0"/>
              <a:t>An update of the established </a:t>
            </a:r>
            <a:r>
              <a:rPr lang="en-US" sz="1600" b="1" dirty="0"/>
              <a:t>temperature correction for C1 tyres </a:t>
            </a:r>
            <a:r>
              <a:rPr lang="en-US" sz="1600" dirty="0"/>
              <a:t>has been worked out. There will be different parameter sets for summer tyres and 3PMSF tyres. A proposal for a </a:t>
            </a:r>
            <a:r>
              <a:rPr lang="en-US" sz="1600" b="1" dirty="0"/>
              <a:t>supplement to the regulation </a:t>
            </a:r>
            <a:r>
              <a:rPr lang="en-US" sz="1600" dirty="0"/>
              <a:t>has been also submitted as an informal document to the 77</a:t>
            </a:r>
            <a:r>
              <a:rPr lang="en-US" sz="1600" baseline="30000" dirty="0"/>
              <a:t>th</a:t>
            </a:r>
            <a:r>
              <a:rPr lang="en-US" sz="1600" dirty="0"/>
              <a:t> GRBP.</a:t>
            </a:r>
          </a:p>
          <a:p>
            <a:pPr marL="0" lvl="1" indent="0">
              <a:spcBef>
                <a:spcPts val="300"/>
              </a:spcBef>
              <a:buSzPct val="100000"/>
              <a:buNone/>
            </a:pPr>
            <a:r>
              <a:rPr lang="en-US" sz="1600" dirty="0"/>
              <a:t>In the last session the group started an </a:t>
            </a:r>
            <a:r>
              <a:rPr lang="en-US" sz="1600" b="1" dirty="0"/>
              <a:t>exchange with the STEER Project</a:t>
            </a:r>
            <a:r>
              <a:rPr lang="en-US" sz="1600" dirty="0"/>
              <a:t>. One results of this discussion will be the recalculation of the already in 76</a:t>
            </a:r>
            <a:r>
              <a:rPr lang="en-US" sz="1600" baseline="30000" dirty="0"/>
              <a:t>th</a:t>
            </a:r>
            <a:r>
              <a:rPr lang="en-US" sz="1600" dirty="0"/>
              <a:t> GRBP (GRBP-76-25 and GRBP-76-26) presented values into comparable values to the work of this group. The findings are targeted to be submitted to 78</a:t>
            </a:r>
            <a:r>
              <a:rPr lang="en-US" sz="1600" baseline="30000" dirty="0"/>
              <a:t>th</a:t>
            </a:r>
            <a:r>
              <a:rPr lang="en-US" sz="1600" dirty="0"/>
              <a:t> GRBP.</a:t>
            </a: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180694" y="1202010"/>
            <a:ext cx="3634290" cy="2741936"/>
          </a:xfrm>
          <a:prstGeom prst="rect">
            <a:avLst/>
          </a:prstGeom>
          <a:solidFill>
            <a:schemeClr val="bg2"/>
          </a:solidFill>
        </p:spPr>
        <p:txBody>
          <a:bodyPr vert="horz" wrap="square" lIns="108000" tIns="216000" rIns="108000" bIns="72000" rtlCol="0" anchor="t" anchorCtr="0">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100"/>
              </a:lnSpc>
              <a:spcBef>
                <a:spcPts val="0"/>
              </a:spcBef>
            </a:pPr>
            <a:r>
              <a:rPr lang="en-US" sz="1600" b="1" dirty="0"/>
              <a:t>Working Document ECE/TRANS/WP.29/GRBP/2023/12:</a:t>
            </a:r>
            <a:br>
              <a:rPr lang="en-US" sz="1600" b="1" dirty="0"/>
            </a:br>
            <a:r>
              <a:rPr lang="en-US" sz="1600" dirty="0"/>
              <a:t>Supplement 8</a:t>
            </a:r>
          </a:p>
          <a:p>
            <a:pPr>
              <a:lnSpc>
                <a:spcPts val="2100"/>
              </a:lnSpc>
              <a:spcBef>
                <a:spcPts val="0"/>
              </a:spcBef>
            </a:pPr>
            <a:r>
              <a:rPr lang="en-US" sz="1600" b="1" dirty="0"/>
              <a:t>&amp; Informal Document</a:t>
            </a:r>
          </a:p>
          <a:p>
            <a:pPr>
              <a:lnSpc>
                <a:spcPts val="2100"/>
              </a:lnSpc>
              <a:spcBef>
                <a:spcPts val="0"/>
              </a:spcBef>
            </a:pPr>
            <a:r>
              <a:rPr lang="en-US" sz="1600" b="1" dirty="0"/>
              <a:t>GRBP-77-05 </a:t>
            </a:r>
            <a:r>
              <a:rPr lang="en-US" sz="1600" dirty="0"/>
              <a:t>for explanation</a:t>
            </a:r>
            <a:br>
              <a:rPr lang="en-US" sz="1600" dirty="0"/>
            </a:br>
            <a:endParaRPr lang="en-US" sz="1600" b="1" dirty="0"/>
          </a:p>
          <a:p>
            <a:pPr>
              <a:lnSpc>
                <a:spcPts val="2100"/>
              </a:lnSpc>
              <a:spcBef>
                <a:spcPts val="0"/>
              </a:spcBef>
            </a:pPr>
            <a:r>
              <a:rPr lang="en-US" sz="1600" b="1" dirty="0"/>
              <a:t>Informal document</a:t>
            </a:r>
          </a:p>
          <a:p>
            <a:pPr>
              <a:lnSpc>
                <a:spcPts val="2100"/>
              </a:lnSpc>
              <a:spcBef>
                <a:spcPts val="0"/>
              </a:spcBef>
            </a:pPr>
            <a:r>
              <a:rPr lang="en-US" sz="1600" b="1" dirty="0"/>
              <a:t>GRBP-77-09 </a:t>
            </a:r>
            <a:r>
              <a:rPr lang="en-US" sz="1600" dirty="0"/>
              <a:t>Proposal for an Annex 10</a:t>
            </a:r>
          </a:p>
        </p:txBody>
      </p:sp>
      <p:sp>
        <p:nvSpPr>
          <p:cNvPr id="28" name="Textplatzhalter 5">
            <a:extLst>
              <a:ext uri="{FF2B5EF4-FFF2-40B4-BE49-F238E27FC236}">
                <a16:creationId xmlns:a16="http://schemas.microsoft.com/office/drawing/2014/main" id="{8275D7D5-79C7-479C-A424-587D83B7C1EC}"/>
              </a:ext>
            </a:extLst>
          </p:cNvPr>
          <p:cNvSpPr txBox="1">
            <a:spLocks/>
          </p:cNvSpPr>
          <p:nvPr/>
        </p:nvSpPr>
        <p:spPr bwMode="gray">
          <a:xfrm>
            <a:off x="8180694" y="4123662"/>
            <a:ext cx="3634290" cy="2429832"/>
          </a:xfrm>
          <a:prstGeom prst="rect">
            <a:avLst/>
          </a:prstGeom>
          <a:solidFill>
            <a:schemeClr val="bg2"/>
          </a:solidFill>
        </p:spPr>
        <p:txBody>
          <a:bodyPr vert="horz" wrap="square" lIns="108000" tIns="72000" rIns="108000" bIns="0" rtlCol="0" anchor="b">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100"/>
              </a:lnSpc>
              <a:spcBef>
                <a:spcPts val="0"/>
              </a:spcBef>
            </a:pPr>
            <a:r>
              <a:rPr lang="en-US" sz="1600" b="1" dirty="0"/>
              <a:t>Informal Documents </a:t>
            </a:r>
            <a:br>
              <a:rPr lang="en-US" sz="1600" b="1" dirty="0"/>
            </a:br>
            <a:r>
              <a:rPr lang="en-US" sz="1600" b="1" dirty="0"/>
              <a:t>GRBP-77-11</a:t>
            </a:r>
            <a:r>
              <a:rPr lang="en-US" sz="1600" dirty="0"/>
              <a:t> </a:t>
            </a:r>
            <a:br>
              <a:rPr lang="en-US" sz="1600" dirty="0"/>
            </a:br>
            <a:r>
              <a:rPr lang="en-US" sz="1600" dirty="0"/>
              <a:t>Presentation of an updated temperature correction for C1 tyres</a:t>
            </a:r>
          </a:p>
          <a:p>
            <a:pPr>
              <a:lnSpc>
                <a:spcPts val="2100"/>
              </a:lnSpc>
              <a:spcBef>
                <a:spcPts val="0"/>
              </a:spcBef>
            </a:pPr>
            <a:r>
              <a:rPr lang="en-US" sz="1600" b="1" dirty="0"/>
              <a:t>&amp; </a:t>
            </a:r>
          </a:p>
          <a:p>
            <a:pPr>
              <a:lnSpc>
                <a:spcPts val="2100"/>
              </a:lnSpc>
              <a:spcBef>
                <a:spcPts val="0"/>
              </a:spcBef>
            </a:pPr>
            <a:r>
              <a:rPr lang="en-US" sz="1600" b="1" dirty="0"/>
              <a:t>GRBP-77-12</a:t>
            </a:r>
            <a:br>
              <a:rPr lang="en-US" sz="1600" dirty="0"/>
            </a:br>
            <a:r>
              <a:rPr lang="en-US" sz="1600" dirty="0"/>
              <a:t>Proposal for an updated text of UN Regulation No. 117</a:t>
            </a:r>
          </a:p>
          <a:p>
            <a:pPr>
              <a:lnSpc>
                <a:spcPts val="2100"/>
              </a:lnSpc>
              <a:spcBef>
                <a:spcPts val="0"/>
              </a:spcBef>
            </a:pPr>
            <a:endParaRPr lang="en-US" sz="1600" dirty="0"/>
          </a:p>
        </p:txBody>
      </p:sp>
      <p:cxnSp>
        <p:nvCxnSpPr>
          <p:cNvPr id="15" name="Gerader Verbinder 14">
            <a:extLst>
              <a:ext uri="{FF2B5EF4-FFF2-40B4-BE49-F238E27FC236}">
                <a16:creationId xmlns:a16="http://schemas.microsoft.com/office/drawing/2014/main" id="{F22AD9FC-80CB-4C91-A096-3E89C57855DA}"/>
              </a:ext>
            </a:extLst>
          </p:cNvPr>
          <p:cNvCxnSpPr>
            <a:cxnSpLocks/>
          </p:cNvCxnSpPr>
          <p:nvPr/>
        </p:nvCxnSpPr>
        <p:spPr>
          <a:xfrm>
            <a:off x="493222" y="4033806"/>
            <a:ext cx="11403278"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0" name="Freihandform: Form 29">
            <a:extLst>
              <a:ext uri="{FF2B5EF4-FFF2-40B4-BE49-F238E27FC236}">
                <a16:creationId xmlns:a16="http://schemas.microsoft.com/office/drawing/2014/main" id="{63069E5A-8AC5-445E-ADAD-52F1993056C4}"/>
              </a:ext>
            </a:extLst>
          </p:cNvPr>
          <p:cNvSpPr>
            <a:spLocks noChangeAspect="1"/>
          </p:cNvSpPr>
          <p:nvPr/>
        </p:nvSpPr>
        <p:spPr>
          <a:xfrm flipH="1" flipV="1">
            <a:off x="7652395" y="3099409"/>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spTree>
    <p:extLst>
      <p:ext uri="{BB962C8B-B14F-4D97-AF65-F5344CB8AC3E}">
        <p14:creationId xmlns:p14="http://schemas.microsoft.com/office/powerpoint/2010/main" val="170998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F2A7EE5E-371A-47E9-ABBE-A7A32FF575BA}"/>
              </a:ext>
            </a:extLst>
          </p:cNvPr>
          <p:cNvGraphicFramePr>
            <a:graphicFrameLocks noChangeAspect="1"/>
          </p:cNvGraphicFramePr>
          <p:nvPr>
            <p:custDataLst>
              <p:tags r:id="rId1"/>
            </p:custDataLst>
            <p:extLst>
              <p:ext uri="{D42A27DB-BD31-4B8C-83A1-F6EECF244321}">
                <p14:modId xmlns:p14="http://schemas.microsoft.com/office/powerpoint/2010/main" val="28618071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F2A7EE5E-371A-47E9-ABBE-A7A32FF575B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a:xfrm>
            <a:off x="503799" y="164400"/>
            <a:ext cx="10864026" cy="1237680"/>
          </a:xfrm>
        </p:spPr>
        <p:txBody>
          <a:bodyPr vert="horz"/>
          <a:lstStyle/>
          <a:p>
            <a:r>
              <a:rPr lang="en-US" sz="3600" b="1"/>
              <a:t>IWG MU – Work since 76</a:t>
            </a:r>
            <a:r>
              <a:rPr lang="en-US" sz="3600" b="1" baseline="30000"/>
              <a:t>th</a:t>
            </a:r>
            <a:r>
              <a:rPr lang="en-US" sz="3600" b="1"/>
              <a:t> GRBP (February 2022)</a:t>
            </a:r>
            <a:endParaRPr lang="en-US" sz="3600" b="1" dirty="0"/>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16639" y="2014935"/>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sp>
        <p:nvSpPr>
          <p:cNvPr id="19" name="Freihandform: Form 18">
            <a:extLst>
              <a:ext uri="{FF2B5EF4-FFF2-40B4-BE49-F238E27FC236}">
                <a16:creationId xmlns:a16="http://schemas.microsoft.com/office/drawing/2014/main" id="{EE31D6BB-F8D3-4EBA-AB54-C38D52CCC207}"/>
              </a:ext>
            </a:extLst>
          </p:cNvPr>
          <p:cNvSpPr>
            <a:spLocks noChangeAspect="1"/>
          </p:cNvSpPr>
          <p:nvPr/>
        </p:nvSpPr>
        <p:spPr>
          <a:xfrm flipH="1" flipV="1">
            <a:off x="7716639" y="4487308"/>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cxnSp>
        <p:nvCxnSpPr>
          <p:cNvPr id="8" name="Gerader Verbinder 7">
            <a:extLst>
              <a:ext uri="{FF2B5EF4-FFF2-40B4-BE49-F238E27FC236}">
                <a16:creationId xmlns:a16="http://schemas.microsoft.com/office/drawing/2014/main" id="{EF566A19-3C48-4BE6-AB14-0DBBB1BC45FF}"/>
              </a:ext>
            </a:extLst>
          </p:cNvPr>
          <p:cNvCxnSpPr>
            <a:cxnSpLocks/>
          </p:cNvCxnSpPr>
          <p:nvPr/>
        </p:nvCxnSpPr>
        <p:spPr>
          <a:xfrm>
            <a:off x="503799" y="3027529"/>
            <a:ext cx="11403278"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611457" y="3129125"/>
            <a:ext cx="6632910" cy="3085239"/>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chorCtr="0">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300"/>
              </a:spcBef>
            </a:pPr>
            <a:r>
              <a:rPr lang="en-US" sz="1600" b="1" dirty="0"/>
              <a:t>Presentation to GRPE</a:t>
            </a:r>
          </a:p>
          <a:p>
            <a:pPr>
              <a:lnSpc>
                <a:spcPct val="100000"/>
              </a:lnSpc>
              <a:spcBef>
                <a:spcPts val="300"/>
              </a:spcBef>
            </a:pPr>
            <a:r>
              <a:rPr lang="en-US" sz="1600" dirty="0"/>
              <a:t>The document WP.29-187-06 (Status report by June 2022) was presented to GRPE by the chair of IWG MU, with some updates on activities by the end of 2022. A brief run-through of the GRBP-2022/9rev1 was also given, to inform GRPE about the strategy chosen by GRBP to give a general approach how to deal with measurement uncertainties, based on the GUM approach. </a:t>
            </a:r>
          </a:p>
          <a:p>
            <a:pPr>
              <a:lnSpc>
                <a:spcPct val="100000"/>
              </a:lnSpc>
              <a:spcBef>
                <a:spcPts val="300"/>
              </a:spcBef>
            </a:pPr>
            <a:r>
              <a:rPr lang="en-US" sz="1600" dirty="0"/>
              <a:t>One comment from the representative from the EU Commission was that the regulations allocated to GRPE, in general included topics related to measurement uncertainties, and thus no immediate need to follow the current work in GRBP to include annex on uncertainties in existing regulations. </a:t>
            </a:r>
          </a:p>
          <a:p>
            <a:pPr>
              <a:lnSpc>
                <a:spcPct val="100000"/>
              </a:lnSpc>
              <a:spcBef>
                <a:spcPts val="300"/>
              </a:spcBef>
            </a:pPr>
            <a:r>
              <a:rPr lang="en-US" sz="1600" dirty="0"/>
              <a:t>However, the chair thanked for an interesting presentation and could see the benefit of a Document for Reference on the topic for future discussions in GRPE.</a:t>
            </a:r>
          </a:p>
        </p:txBody>
      </p:sp>
      <p:sp>
        <p:nvSpPr>
          <p:cNvPr id="27" name="Inhaltsplatzhalter 2">
            <a:extLst>
              <a:ext uri="{FF2B5EF4-FFF2-40B4-BE49-F238E27FC236}">
                <a16:creationId xmlns:a16="http://schemas.microsoft.com/office/drawing/2014/main" id="{2C5C5BB9-7142-4203-AD0D-F11B2B261346}"/>
              </a:ext>
            </a:extLst>
          </p:cNvPr>
          <p:cNvSpPr txBox="1">
            <a:spLocks/>
          </p:cNvSpPr>
          <p:nvPr/>
        </p:nvSpPr>
        <p:spPr bwMode="gray">
          <a:xfrm>
            <a:off x="611457" y="1426931"/>
            <a:ext cx="6515321" cy="1678498"/>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chorCtr="0">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000"/>
              </a:lnSpc>
              <a:spcBef>
                <a:spcPts val="300"/>
              </a:spcBef>
            </a:pPr>
            <a:r>
              <a:rPr lang="en-US" b="1" dirty="0"/>
              <a:t>Document for Reference (ECE/TRANS/WP.29/GRBP/2022/9)</a:t>
            </a:r>
            <a:br>
              <a:rPr lang="en-US" b="1" dirty="0"/>
            </a:br>
            <a:r>
              <a:rPr lang="en-US" sz="1600" dirty="0"/>
              <a:t>“</a:t>
            </a:r>
            <a:r>
              <a:rPr lang="en-US" sz="1600" i="1" dirty="0"/>
              <a:t>A General Approach to Estimate Measurement Uncertainties</a:t>
            </a:r>
            <a:r>
              <a:rPr lang="en-US" sz="1600" dirty="0"/>
              <a:t>”:</a:t>
            </a:r>
          </a:p>
          <a:p>
            <a:pPr>
              <a:spcBef>
                <a:spcPts val="300"/>
              </a:spcBef>
            </a:pPr>
            <a:r>
              <a:rPr lang="en-US" sz="1600" dirty="0"/>
              <a:t>The “Document for Reference” has been updated with some editorial corrections and an additional table 7.2 for the calculation of measurement uncertainties for M2 more than 3500 kg, N2, M3 and N3 vehicles</a:t>
            </a: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5" y="1426931"/>
            <a:ext cx="3600000" cy="1536009"/>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100"/>
              </a:lnSpc>
              <a:spcBef>
                <a:spcPts val="0"/>
              </a:spcBef>
            </a:pPr>
            <a:r>
              <a:rPr lang="en-US" sz="1600" b="1" dirty="0"/>
              <a:t>Informal document</a:t>
            </a:r>
          </a:p>
          <a:p>
            <a:pPr>
              <a:lnSpc>
                <a:spcPts val="2100"/>
              </a:lnSpc>
              <a:spcBef>
                <a:spcPts val="0"/>
              </a:spcBef>
            </a:pPr>
            <a:r>
              <a:rPr lang="en-US" sz="1600" b="1" dirty="0"/>
              <a:t>GRBP-77-07 </a:t>
            </a:r>
            <a:r>
              <a:rPr lang="en-US" sz="1600" dirty="0"/>
              <a:t>Updated </a:t>
            </a:r>
            <a:r>
              <a:rPr lang="en-US" sz="1600" dirty="0" err="1"/>
              <a:t>DfR</a:t>
            </a:r>
            <a:endParaRPr lang="en-US" sz="1600" dirty="0"/>
          </a:p>
          <a:p>
            <a:pPr>
              <a:lnSpc>
                <a:spcPts val="2100"/>
              </a:lnSpc>
              <a:spcBef>
                <a:spcPts val="0"/>
              </a:spcBef>
            </a:pPr>
            <a:r>
              <a:rPr lang="en-US" sz="1600" b="1" dirty="0"/>
              <a:t>&amp; Informal Document</a:t>
            </a:r>
          </a:p>
          <a:p>
            <a:pPr>
              <a:lnSpc>
                <a:spcPts val="2100"/>
              </a:lnSpc>
              <a:spcBef>
                <a:spcPts val="0"/>
              </a:spcBef>
            </a:pPr>
            <a:r>
              <a:rPr lang="en-US" sz="1600" b="1" dirty="0"/>
              <a:t>GRBP-77-08 </a:t>
            </a:r>
            <a:r>
              <a:rPr lang="en-US" sz="1600" dirty="0"/>
              <a:t>for explanation</a:t>
            </a:r>
          </a:p>
        </p:txBody>
      </p:sp>
      <p:sp>
        <p:nvSpPr>
          <p:cNvPr id="28" name="Textplatzhalter 5">
            <a:extLst>
              <a:ext uri="{FF2B5EF4-FFF2-40B4-BE49-F238E27FC236}">
                <a16:creationId xmlns:a16="http://schemas.microsoft.com/office/drawing/2014/main" id="{8275D7D5-79C7-479C-A424-587D83B7C1EC}"/>
              </a:ext>
            </a:extLst>
          </p:cNvPr>
          <p:cNvSpPr txBox="1">
            <a:spLocks/>
          </p:cNvSpPr>
          <p:nvPr/>
        </p:nvSpPr>
        <p:spPr bwMode="gray">
          <a:xfrm>
            <a:off x="8211665" y="3129126"/>
            <a:ext cx="3600000" cy="3076365"/>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t>Working Document</a:t>
            </a:r>
            <a:br>
              <a:rPr lang="en-US" sz="1600" b="1" dirty="0"/>
            </a:br>
            <a:r>
              <a:rPr lang="en-US" sz="1600" b="1" dirty="0"/>
              <a:t>ECE/TRANS/WP.29/GRBP/2022/9</a:t>
            </a:r>
          </a:p>
          <a:p>
            <a:r>
              <a:rPr lang="en-US" sz="1600" b="1" dirty="0"/>
              <a:t>&amp; Informal Document</a:t>
            </a:r>
            <a:br>
              <a:rPr lang="en-US" sz="1600" b="1"/>
            </a:br>
            <a:r>
              <a:rPr lang="en-US" sz="1600" b="1"/>
              <a:t>WP.29-187-06 </a:t>
            </a:r>
            <a:r>
              <a:rPr lang="en-US" sz="1600"/>
              <a:t>for explanation</a:t>
            </a:r>
            <a:endParaRPr lang="en-US" sz="1600" dirty="0"/>
          </a:p>
        </p:txBody>
      </p:sp>
    </p:spTree>
    <p:extLst>
      <p:ext uri="{BB962C8B-B14F-4D97-AF65-F5344CB8AC3E}">
        <p14:creationId xmlns:p14="http://schemas.microsoft.com/office/powerpoint/2010/main" val="10601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4FC46CD7-F474-0DB9-F0BA-79328A0D6901}"/>
              </a:ext>
            </a:extLst>
          </p:cNvPr>
          <p:cNvGraphicFramePr>
            <a:graphicFrameLocks noChangeAspect="1"/>
          </p:cNvGraphicFramePr>
          <p:nvPr>
            <p:custDataLst>
              <p:tags r:id="rId1"/>
            </p:custDataLst>
            <p:extLst>
              <p:ext uri="{D42A27DB-BD31-4B8C-83A1-F6EECF244321}">
                <p14:modId xmlns:p14="http://schemas.microsoft.com/office/powerpoint/2010/main" val="4147934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4FC46CD7-F474-0DB9-F0BA-79328A0D690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BC2174B0-794C-4460-BC29-5336BD041ABC}"/>
              </a:ext>
            </a:extLst>
          </p:cNvPr>
          <p:cNvSpPr txBox="1"/>
          <p:nvPr/>
        </p:nvSpPr>
        <p:spPr>
          <a:xfrm>
            <a:off x="3686175" y="2943225"/>
            <a:ext cx="3386633" cy="830997"/>
          </a:xfrm>
          <a:prstGeom prst="rect">
            <a:avLst/>
          </a:prstGeom>
          <a:noFill/>
        </p:spPr>
        <p:txBody>
          <a:bodyPr wrap="none" rtlCol="0">
            <a:spAutoFit/>
          </a:bodyPr>
          <a:lstStyle/>
          <a:p>
            <a:r>
              <a:rPr lang="en-US" sz="4800"/>
              <a:t>   Thank you!</a:t>
            </a:r>
            <a:endParaRPr lang="en-US" sz="4800" dirty="0"/>
          </a:p>
        </p:txBody>
      </p:sp>
      <p:sp>
        <p:nvSpPr>
          <p:cNvPr id="3" name="Slide Number Placeholder 2">
            <a:extLst>
              <a:ext uri="{FF2B5EF4-FFF2-40B4-BE49-F238E27FC236}">
                <a16:creationId xmlns:a16="http://schemas.microsoft.com/office/drawing/2014/main" id="{7FE0C16C-9DF8-4992-8828-2A8863FB23EE}"/>
              </a:ext>
            </a:extLst>
          </p:cNvPr>
          <p:cNvSpPr>
            <a:spLocks noGrp="1"/>
          </p:cNvSpPr>
          <p:nvPr>
            <p:ph type="sldNum" sz="quarter" idx="12"/>
          </p:nvPr>
        </p:nvSpPr>
        <p:spPr/>
        <p:txBody>
          <a:bodyPr/>
          <a:lstStyle/>
          <a:p>
            <a:fld id="{32F358AF-5730-43DE-AF33-67BCA06BF621}" type="slidenum">
              <a:rPr lang="en-US" smtClean="0"/>
              <a:pPr/>
              <a:t>6</a:t>
            </a:fld>
            <a:endParaRPr lang="en-US" dirty="0"/>
          </a:p>
        </p:txBody>
      </p:sp>
    </p:spTree>
    <p:extLst>
      <p:ext uri="{BB962C8B-B14F-4D97-AF65-F5344CB8AC3E}">
        <p14:creationId xmlns:p14="http://schemas.microsoft.com/office/powerpoint/2010/main" val="29402719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C07115-B904-4844-877A-AD4B517DFB35}">
  <ds:schemaRefs>
    <ds:schemaRef ds:uri="http://schemas.microsoft.com/sharepoint/v3/contenttype/forms"/>
  </ds:schemaRefs>
</ds:datastoreItem>
</file>

<file path=customXml/itemProps2.xml><?xml version="1.0" encoding="utf-8"?>
<ds:datastoreItem xmlns:ds="http://schemas.openxmlformats.org/officeDocument/2006/customXml" ds:itemID="{417D511E-42A3-4076-8A17-1E1EE5BFD4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790</Words>
  <Application>Microsoft Office PowerPoint</Application>
  <PresentationFormat>Widescreen</PresentationFormat>
  <Paragraphs>64</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Calibri Light</vt:lpstr>
      <vt:lpstr>Office Theme</vt:lpstr>
      <vt:lpstr>think-cell Folie</vt:lpstr>
      <vt:lpstr>Status report to 77th  session of GRBP (February 2023)</vt:lpstr>
      <vt:lpstr>IWG Measurement Uncertainty (est. 2019)</vt:lpstr>
      <vt:lpstr>IWG Measurement Uncertainty: Facts and Figures</vt:lpstr>
      <vt:lpstr>IWG MU – Work since 76th GRBP (September ‘22)</vt:lpstr>
      <vt:lpstr>IWG MU – Work since 76th GRBP (February 2022)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2022-01-25T10:23:16Z</dcterms:created>
  <dcterms:modified xsi:type="dcterms:W3CDTF">2023-02-03T15:09:14Z</dcterms:modified>
</cp:coreProperties>
</file>