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63" r:id="rId3"/>
  </p:sldMasterIdLst>
  <p:notesMasterIdLst>
    <p:notesMasterId r:id="rId16"/>
  </p:notesMasterIdLst>
  <p:sldIdLst>
    <p:sldId id="1102" r:id="rId4"/>
    <p:sldId id="1145" r:id="rId5"/>
    <p:sldId id="1146" r:id="rId6"/>
    <p:sldId id="356" r:id="rId7"/>
    <p:sldId id="357" r:id="rId8"/>
    <p:sldId id="1141" r:id="rId9"/>
    <p:sldId id="1148" r:id="rId10"/>
    <p:sldId id="1149" r:id="rId11"/>
    <p:sldId id="1147" r:id="rId12"/>
    <p:sldId id="1104" r:id="rId13"/>
    <p:sldId id="1106" r:id="rId14"/>
    <p:sldId id="1098" r:id="rId1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Alburno" initials="PA" lastIdx="1" clrIdx="0">
    <p:extLst>
      <p:ext uri="{19B8F6BF-5375-455C-9EA6-DF929625EA0E}">
        <p15:presenceInfo xmlns:p15="http://schemas.microsoft.com/office/powerpoint/2012/main" userId="S::p.alburno@clepa.be::65c5e6bd-40b4-4d51-87ea-d5ebb1e975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99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FE205-03E3-4B5B-994C-E5F15BFAE283}" v="10" dt="2023-01-24T16:43:25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9512" autoAdjust="0"/>
  </p:normalViewPr>
  <p:slideViewPr>
    <p:cSldViewPr>
      <p:cViewPr varScale="1">
        <p:scale>
          <a:sx n="86" d="100"/>
          <a:sy n="86" d="100"/>
        </p:scale>
        <p:origin x="1253" y="58"/>
      </p:cViewPr>
      <p:guideLst>
        <p:guide orient="horz" pos="48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yssier Pierre" userId="eaee8604-9b63-43d9-81e6-067a9aec3986" providerId="ADAL" clId="{57803D31-1108-4B9D-B6D1-C4F77AEB97FF}"/>
    <pc:docChg chg="modSld">
      <pc:chgData name="Teyssier Pierre" userId="eaee8604-9b63-43d9-81e6-067a9aec3986" providerId="ADAL" clId="{57803D31-1108-4B9D-B6D1-C4F77AEB97FF}" dt="2023-01-24T12:02:59.266" v="7" actId="20577"/>
      <pc:docMkLst>
        <pc:docMk/>
      </pc:docMkLst>
      <pc:sldChg chg="modSp mod">
        <pc:chgData name="Teyssier Pierre" userId="eaee8604-9b63-43d9-81e6-067a9aec3986" providerId="ADAL" clId="{57803D31-1108-4B9D-B6D1-C4F77AEB97FF}" dt="2023-01-24T12:02:59.266" v="7" actId="20577"/>
        <pc:sldMkLst>
          <pc:docMk/>
          <pc:sldMk cId="3330940322" sldId="1145"/>
        </pc:sldMkLst>
        <pc:spChg chg="mod">
          <ac:chgData name="Teyssier Pierre" userId="eaee8604-9b63-43d9-81e6-067a9aec3986" providerId="ADAL" clId="{57803D31-1108-4B9D-B6D1-C4F77AEB97FF}" dt="2023-01-24T12:02:59.266" v="7" actId="20577"/>
          <ac:spMkLst>
            <pc:docMk/>
            <pc:sldMk cId="3330940322" sldId="1145"/>
            <ac:spMk id="9" creationId="{19A3A49A-FBD7-4F5E-A513-0F705A0931D8}"/>
          </ac:spMkLst>
        </pc:spChg>
      </pc:sldChg>
    </pc:docChg>
  </pc:docChgLst>
  <pc:docChgLst>
    <pc:chgData name="Laura Mueller" userId="b8b87b2b-eda4-44e0-9f77-97a24730064b" providerId="ADAL" clId="{8AAFE205-03E3-4B5B-994C-E5F15BFAE283}"/>
    <pc:docChg chg="undo custSel modSld">
      <pc:chgData name="Laura Mueller" userId="b8b87b2b-eda4-44e0-9f77-97a24730064b" providerId="ADAL" clId="{8AAFE205-03E3-4B5B-994C-E5F15BFAE283}" dt="2023-01-24T17:17:22.063" v="101" actId="12788"/>
      <pc:docMkLst>
        <pc:docMk/>
      </pc:docMkLst>
      <pc:sldChg chg="addSp delSp modSp mod">
        <pc:chgData name="Laura Mueller" userId="b8b87b2b-eda4-44e0-9f77-97a24730064b" providerId="ADAL" clId="{8AAFE205-03E3-4B5B-994C-E5F15BFAE283}" dt="2023-01-24T17:17:22.063" v="101" actId="12788"/>
        <pc:sldMkLst>
          <pc:docMk/>
          <pc:sldMk cId="3218504156" sldId="1102"/>
        </pc:sldMkLst>
        <pc:spChg chg="mod">
          <ac:chgData name="Laura Mueller" userId="b8b87b2b-eda4-44e0-9f77-97a24730064b" providerId="ADAL" clId="{8AAFE205-03E3-4B5B-994C-E5F15BFAE283}" dt="2023-01-24T17:17:22.063" v="101" actId="12788"/>
          <ac:spMkLst>
            <pc:docMk/>
            <pc:sldMk cId="3218504156" sldId="1102"/>
            <ac:spMk id="2" creationId="{41500F4C-DD41-4605-A2E6-2845AEA6EFA7}"/>
          </ac:spMkLst>
        </pc:spChg>
        <pc:spChg chg="add del mod">
          <ac:chgData name="Laura Mueller" userId="b8b87b2b-eda4-44e0-9f77-97a24730064b" providerId="ADAL" clId="{8AAFE205-03E3-4B5B-994C-E5F15BFAE283}" dt="2023-01-24T16:41:10.514" v="21"/>
          <ac:spMkLst>
            <pc:docMk/>
            <pc:sldMk cId="3218504156" sldId="1102"/>
            <ac:spMk id="3" creationId="{36883239-9A7C-4099-8563-174322D849D6}"/>
          </ac:spMkLst>
        </pc:spChg>
        <pc:spChg chg="add mod">
          <ac:chgData name="Laura Mueller" userId="b8b87b2b-eda4-44e0-9f77-97a24730064b" providerId="ADAL" clId="{8AAFE205-03E3-4B5B-994C-E5F15BFAE283}" dt="2023-01-24T17:16:28.617" v="80" actId="1038"/>
          <ac:spMkLst>
            <pc:docMk/>
            <pc:sldMk cId="3218504156" sldId="1102"/>
            <ac:spMk id="4" creationId="{D942EC96-9192-467C-ABAC-34A09042AA6A}"/>
          </ac:spMkLst>
        </pc:spChg>
        <pc:spChg chg="del">
          <ac:chgData name="Laura Mueller" userId="b8b87b2b-eda4-44e0-9f77-97a24730064b" providerId="ADAL" clId="{8AAFE205-03E3-4B5B-994C-E5F15BFAE283}" dt="2023-01-24T17:15:43.539" v="70" actId="478"/>
          <ac:spMkLst>
            <pc:docMk/>
            <pc:sldMk cId="3218504156" sldId="1102"/>
            <ac:spMk id="6" creationId="{AAAF43C0-BD18-455A-B67F-8909E51E7AEA}"/>
          </ac:spMkLst>
        </pc:spChg>
        <pc:spChg chg="add del mod">
          <ac:chgData name="Laura Mueller" userId="b8b87b2b-eda4-44e0-9f77-97a24730064b" providerId="ADAL" clId="{8AAFE205-03E3-4B5B-994C-E5F15BFAE283}" dt="2023-01-24T16:40:41.082" v="14"/>
          <ac:spMkLst>
            <pc:docMk/>
            <pc:sldMk cId="3218504156" sldId="1102"/>
            <ac:spMk id="7" creationId="{441C9CE6-097D-4335-9CDB-84413A28D637}"/>
          </ac:spMkLst>
        </pc:spChg>
        <pc:spChg chg="add mod">
          <ac:chgData name="Laura Mueller" userId="b8b87b2b-eda4-44e0-9f77-97a24730064b" providerId="ADAL" clId="{8AAFE205-03E3-4B5B-994C-E5F15BFAE283}" dt="2023-01-24T17:16:26.116" v="79" actId="1037"/>
          <ac:spMkLst>
            <pc:docMk/>
            <pc:sldMk cId="3218504156" sldId="1102"/>
            <ac:spMk id="8" creationId="{00097497-D714-4135-A867-BCED2F3F34DA}"/>
          </ac:spMkLst>
        </pc:spChg>
        <pc:graphicFrameChg chg="del mod modGraphic">
          <ac:chgData name="Laura Mueller" userId="b8b87b2b-eda4-44e0-9f77-97a24730064b" providerId="ADAL" clId="{8AAFE205-03E3-4B5B-994C-E5F15BFAE283}" dt="2023-01-24T16:41:42.916" v="33" actId="478"/>
          <ac:graphicFrameMkLst>
            <pc:docMk/>
            <pc:sldMk cId="3218504156" sldId="1102"/>
            <ac:graphicFrameMk id="5" creationId="{65DA0C9C-10E0-FDAD-D2F4-2AD80925B04A}"/>
          </ac:graphicFrameMkLst>
        </pc:graphicFrameChg>
      </pc:sldChg>
      <pc:sldChg chg="delSp modSp mod">
        <pc:chgData name="Laura Mueller" userId="b8b87b2b-eda4-44e0-9f77-97a24730064b" providerId="ADAL" clId="{8AAFE205-03E3-4B5B-994C-E5F15BFAE283}" dt="2023-01-24T17:13:47.801" v="49" actId="478"/>
        <pc:sldMkLst>
          <pc:docMk/>
          <pc:sldMk cId="3330940322" sldId="1145"/>
        </pc:sldMkLst>
        <pc:spChg chg="del">
          <ac:chgData name="Laura Mueller" userId="b8b87b2b-eda4-44e0-9f77-97a24730064b" providerId="ADAL" clId="{8AAFE205-03E3-4B5B-994C-E5F15BFAE283}" dt="2023-01-24T17:13:14.693" v="46" actId="478"/>
          <ac:spMkLst>
            <pc:docMk/>
            <pc:sldMk cId="3330940322" sldId="1145"/>
            <ac:spMk id="4" creationId="{7A4CE1A2-32A9-47ED-A9BC-D14D5DF7FCEA}"/>
          </ac:spMkLst>
        </pc:spChg>
        <pc:spChg chg="del mod">
          <ac:chgData name="Laura Mueller" userId="b8b87b2b-eda4-44e0-9f77-97a24730064b" providerId="ADAL" clId="{8AAFE205-03E3-4B5B-994C-E5F15BFAE283}" dt="2023-01-24T17:13:47.801" v="49" actId="478"/>
          <ac:spMkLst>
            <pc:docMk/>
            <pc:sldMk cId="3330940322" sldId="1145"/>
            <ac:spMk id="5" creationId="{E64CD3A9-140A-45A0-BD0A-27423A287B26}"/>
          </ac:spMkLst>
        </pc:spChg>
      </pc:sldChg>
      <pc:sldChg chg="delSp modSp mod">
        <pc:chgData name="Laura Mueller" userId="b8b87b2b-eda4-44e0-9f77-97a24730064b" providerId="ADAL" clId="{8AAFE205-03E3-4B5B-994C-E5F15BFAE283}" dt="2023-01-24T17:13:52.031" v="50" actId="478"/>
        <pc:sldMkLst>
          <pc:docMk/>
          <pc:sldMk cId="3599547930" sldId="1146"/>
        </pc:sldMkLst>
        <pc:spChg chg="del">
          <ac:chgData name="Laura Mueller" userId="b8b87b2b-eda4-44e0-9f77-97a24730064b" providerId="ADAL" clId="{8AAFE205-03E3-4B5B-994C-E5F15BFAE283}" dt="2023-01-24T17:13:23.726" v="48" actId="478"/>
          <ac:spMkLst>
            <pc:docMk/>
            <pc:sldMk cId="3599547930" sldId="1146"/>
            <ac:spMk id="4" creationId="{A00EEAD4-61A7-4F02-890F-1785AC8F4007}"/>
          </ac:spMkLst>
        </pc:spChg>
        <pc:spChg chg="del mod">
          <ac:chgData name="Laura Mueller" userId="b8b87b2b-eda4-44e0-9f77-97a24730064b" providerId="ADAL" clId="{8AAFE205-03E3-4B5B-994C-E5F15BFAE283}" dt="2023-01-24T17:13:52.031" v="50" actId="478"/>
          <ac:spMkLst>
            <pc:docMk/>
            <pc:sldMk cId="3599547930" sldId="1146"/>
            <ac:spMk id="5" creationId="{C611AFBC-998A-41CC-95C0-65FB22BCF356}"/>
          </ac:spMkLst>
        </pc:spChg>
      </pc:sldChg>
      <pc:sldChg chg="delSp mod">
        <pc:chgData name="Laura Mueller" userId="b8b87b2b-eda4-44e0-9f77-97a24730064b" providerId="ADAL" clId="{8AAFE205-03E3-4B5B-994C-E5F15BFAE283}" dt="2023-01-24T17:14:46.844" v="57" actId="478"/>
        <pc:sldMkLst>
          <pc:docMk/>
          <pc:sldMk cId="1984606770" sldId="1147"/>
        </pc:sldMkLst>
        <pc:spChg chg="del">
          <ac:chgData name="Laura Mueller" userId="b8b87b2b-eda4-44e0-9f77-97a24730064b" providerId="ADAL" clId="{8AAFE205-03E3-4B5B-994C-E5F15BFAE283}" dt="2023-01-24T17:14:46.844" v="57" actId="478"/>
          <ac:spMkLst>
            <pc:docMk/>
            <pc:sldMk cId="1984606770" sldId="1147"/>
            <ac:spMk id="4" creationId="{1B26D2E9-FEDE-4E43-8B7A-5F892B4E13EC}"/>
          </ac:spMkLst>
        </pc:spChg>
        <pc:spChg chg="del">
          <ac:chgData name="Laura Mueller" userId="b8b87b2b-eda4-44e0-9f77-97a24730064b" providerId="ADAL" clId="{8AAFE205-03E3-4B5B-994C-E5F15BFAE283}" dt="2023-01-24T17:14:44.564" v="56" actId="478"/>
          <ac:spMkLst>
            <pc:docMk/>
            <pc:sldMk cId="1984606770" sldId="1147"/>
            <ac:spMk id="5" creationId="{C11A8EDF-544C-404A-A9A5-3151C68EE57C}"/>
          </ac:spMkLst>
        </pc:spChg>
      </pc:sldChg>
      <pc:sldChg chg="delSp mod">
        <pc:chgData name="Laura Mueller" userId="b8b87b2b-eda4-44e0-9f77-97a24730064b" providerId="ADAL" clId="{8AAFE205-03E3-4B5B-994C-E5F15BFAE283}" dt="2023-01-24T17:14:26.734" v="52" actId="478"/>
        <pc:sldMkLst>
          <pc:docMk/>
          <pc:sldMk cId="3516509269" sldId="1148"/>
        </pc:sldMkLst>
        <pc:spChg chg="del">
          <ac:chgData name="Laura Mueller" userId="b8b87b2b-eda4-44e0-9f77-97a24730064b" providerId="ADAL" clId="{8AAFE205-03E3-4B5B-994C-E5F15BFAE283}" dt="2023-01-24T17:14:26.734" v="52" actId="478"/>
          <ac:spMkLst>
            <pc:docMk/>
            <pc:sldMk cId="3516509269" sldId="1148"/>
            <ac:spMk id="4" creationId="{95DD4464-628C-4D58-845D-252C68C73A7E}"/>
          </ac:spMkLst>
        </pc:spChg>
        <pc:spChg chg="del">
          <ac:chgData name="Laura Mueller" userId="b8b87b2b-eda4-44e0-9f77-97a24730064b" providerId="ADAL" clId="{8AAFE205-03E3-4B5B-994C-E5F15BFAE283}" dt="2023-01-24T17:14:25.015" v="51" actId="478"/>
          <ac:spMkLst>
            <pc:docMk/>
            <pc:sldMk cId="3516509269" sldId="1148"/>
            <ac:spMk id="5" creationId="{C73EFA18-3F8F-4F03-A9D4-569EB1E4919A}"/>
          </ac:spMkLst>
        </pc:spChg>
      </pc:sldChg>
      <pc:sldChg chg="delSp modSp mod">
        <pc:chgData name="Laura Mueller" userId="b8b87b2b-eda4-44e0-9f77-97a24730064b" providerId="ADAL" clId="{8AAFE205-03E3-4B5B-994C-E5F15BFAE283}" dt="2023-01-24T17:14:36.470" v="55" actId="478"/>
        <pc:sldMkLst>
          <pc:docMk/>
          <pc:sldMk cId="458381448" sldId="1149"/>
        </pc:sldMkLst>
        <pc:spChg chg="del">
          <ac:chgData name="Laura Mueller" userId="b8b87b2b-eda4-44e0-9f77-97a24730064b" providerId="ADAL" clId="{8AAFE205-03E3-4B5B-994C-E5F15BFAE283}" dt="2023-01-24T17:14:31.161" v="53" actId="478"/>
          <ac:spMkLst>
            <pc:docMk/>
            <pc:sldMk cId="458381448" sldId="1149"/>
            <ac:spMk id="4" creationId="{95DD4464-628C-4D58-845D-252C68C73A7E}"/>
          </ac:spMkLst>
        </pc:spChg>
        <pc:spChg chg="del mod">
          <ac:chgData name="Laura Mueller" userId="b8b87b2b-eda4-44e0-9f77-97a24730064b" providerId="ADAL" clId="{8AAFE205-03E3-4B5B-994C-E5F15BFAE283}" dt="2023-01-24T17:14:36.470" v="55" actId="478"/>
          <ac:spMkLst>
            <pc:docMk/>
            <pc:sldMk cId="458381448" sldId="1149"/>
            <ac:spMk id="5" creationId="{C73EFA18-3F8F-4F03-A9D4-569EB1E4919A}"/>
          </ac:spMkLst>
        </pc:spChg>
      </pc:sldChg>
    </pc:docChg>
  </pc:docChgLst>
  <pc:docChgLst>
    <pc:chgData name="Teyssier Pierre" userId="eaee8604-9b63-43d9-81e6-067a9aec3986" providerId="ADAL" clId="{EBEF80F0-DABD-4A32-BE8D-D4149810409E}"/>
    <pc:docChg chg="undo redo custSel addSld delSld modSld">
      <pc:chgData name="Teyssier Pierre" userId="eaee8604-9b63-43d9-81e6-067a9aec3986" providerId="ADAL" clId="{EBEF80F0-DABD-4A32-BE8D-D4149810409E}" dt="2023-01-24T11:21:36.546" v="2104" actId="20577"/>
      <pc:docMkLst>
        <pc:docMk/>
      </pc:docMkLst>
      <pc:sldChg chg="addSp delSp modSp add mod modClrScheme chgLayout">
        <pc:chgData name="Teyssier Pierre" userId="eaee8604-9b63-43d9-81e6-067a9aec3986" providerId="ADAL" clId="{EBEF80F0-DABD-4A32-BE8D-D4149810409E}" dt="2023-01-24T11:18:01.982" v="2064" actId="1076"/>
        <pc:sldMkLst>
          <pc:docMk/>
          <pc:sldMk cId="2145581299" sldId="356"/>
        </pc:sldMkLst>
        <pc:spChg chg="add del mod">
          <ac:chgData name="Teyssier Pierre" userId="eaee8604-9b63-43d9-81e6-067a9aec3986" providerId="ADAL" clId="{EBEF80F0-DABD-4A32-BE8D-D4149810409E}" dt="2023-01-24T10:51:34.838" v="1202" actId="478"/>
          <ac:spMkLst>
            <pc:docMk/>
            <pc:sldMk cId="2145581299" sldId="356"/>
            <ac:spMk id="2" creationId="{B420E008-E22C-44E0-978D-E3C3744F6706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3" creationId="{956EB5A8-9C5D-423A-AEC8-257FFBB0A66A}"/>
          </ac:spMkLst>
        </pc:spChg>
        <pc:spChg chg="add del mod">
          <ac:chgData name="Teyssier Pierre" userId="eaee8604-9b63-43d9-81e6-067a9aec3986" providerId="ADAL" clId="{EBEF80F0-DABD-4A32-BE8D-D4149810409E}" dt="2023-01-24T10:52:05.604" v="1226" actId="478"/>
          <ac:spMkLst>
            <pc:docMk/>
            <pc:sldMk cId="2145581299" sldId="356"/>
            <ac:spMk id="4" creationId="{7DE33204-8E0A-43BE-8EE8-174D14F6F6DE}"/>
          </ac:spMkLst>
        </pc:spChg>
        <pc:spChg chg="add mod">
          <ac:chgData name="Teyssier Pierre" userId="eaee8604-9b63-43d9-81e6-067a9aec3986" providerId="ADAL" clId="{EBEF80F0-DABD-4A32-BE8D-D4149810409E}" dt="2023-01-24T11:18:01.982" v="2064" actId="1076"/>
          <ac:spMkLst>
            <pc:docMk/>
            <pc:sldMk cId="2145581299" sldId="356"/>
            <ac:spMk id="5" creationId="{3941C23F-0190-42E5-8B9E-12E2AE560264}"/>
          </ac:spMkLst>
        </pc:spChg>
        <pc:spChg chg="add del mod ord">
          <ac:chgData name="Teyssier Pierre" userId="eaee8604-9b63-43d9-81e6-067a9aec3986" providerId="ADAL" clId="{EBEF80F0-DABD-4A32-BE8D-D4149810409E}" dt="2023-01-24T11:17:52.230" v="2061" actId="478"/>
          <ac:spMkLst>
            <pc:docMk/>
            <pc:sldMk cId="2145581299" sldId="356"/>
            <ac:spMk id="6" creationId="{855B2C1D-1667-43F0-BB53-B44F486DEB6F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17" creationId="{2041F17F-BD5C-4232-9B2F-6EE118E2913D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19" creationId="{332C5BF3-4657-460C-9A5F-F7733A7FE583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22" creationId="{93C5FFF7-BD83-4AED-85B6-F576F5AC528E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37" creationId="{BF75E99A-8544-4562-AED5-4FDCB97FFF7C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55" creationId="{A31629C7-EE9A-4103-85B1-18935947D13B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56" creationId="{8835DA1E-5037-4A91-9981-9BFA01958AFE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60" creationId="{6D989429-97B5-4842-B342-A59660D69BB6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64" creationId="{AF1B35BC-A4A1-4002-885A-14BA804185BB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67" creationId="{4918F7FC-95A4-459E-BF30-C476F9FAA87A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68" creationId="{9DF5CCD9-4BB6-4C98-841E-9093F1563C9F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69" creationId="{E64C4F95-DEDA-4E38-9379-321573A4FC1A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72" creationId="{33346225-4BFC-40B5-BB9D-1AB62B4F2199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77" creationId="{72B15E02-2CF7-4B2E-9B85-D8D16FCF426A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79" creationId="{861830FE-2893-41E9-A8C0-D4C75CF94844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81" creationId="{0C86D034-B817-4C4D-BCED-4BBAA720ECEE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99" creationId="{55AEB024-3C74-4D71-9680-5703F26051E8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106" creationId="{EDBF3337-73D1-4DCE-8F23-1B8C02DDB79F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108" creationId="{A22BCBF3-441E-428E-859A-CFFB1F12841A}"/>
          </ac:spMkLst>
        </pc:spChg>
        <pc:spChg chg="mod">
          <ac:chgData name="Teyssier Pierre" userId="eaee8604-9b63-43d9-81e6-067a9aec3986" providerId="ADAL" clId="{EBEF80F0-DABD-4A32-BE8D-D4149810409E}" dt="2023-01-24T11:17:19.511" v="2052" actId="1036"/>
          <ac:spMkLst>
            <pc:docMk/>
            <pc:sldMk cId="2145581299" sldId="356"/>
            <ac:spMk id="110" creationId="{8E082458-D0CA-4D59-AAA6-CB14B09AE535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121" creationId="{B472B914-21B0-4CC9-B894-B90E82BAC8C1}"/>
          </ac:spMkLst>
        </pc:spChg>
        <pc:spChg chg="mod">
          <ac:chgData name="Teyssier Pierre" userId="eaee8604-9b63-43d9-81e6-067a9aec3986" providerId="ADAL" clId="{EBEF80F0-DABD-4A32-BE8D-D4149810409E}" dt="2023-01-24T11:17:13.855" v="2049" actId="1036"/>
          <ac:spMkLst>
            <pc:docMk/>
            <pc:sldMk cId="2145581299" sldId="356"/>
            <ac:spMk id="127" creationId="{6B2B242D-4E0E-46CE-A4AD-2BB737894121}"/>
          </ac:spMkLst>
        </pc:spChg>
        <pc:grpChg chg="mod">
          <ac:chgData name="Teyssier Pierre" userId="eaee8604-9b63-43d9-81e6-067a9aec3986" providerId="ADAL" clId="{EBEF80F0-DABD-4A32-BE8D-D4149810409E}" dt="2023-01-24T11:17:13.855" v="2049" actId="1036"/>
          <ac:grpSpMkLst>
            <pc:docMk/>
            <pc:sldMk cId="2145581299" sldId="356"/>
            <ac:grpSpMk id="78" creationId="{9C3C0B9B-FBFC-428A-80CA-83733855AE59}"/>
          </ac:grpSpMkLst>
        </pc:grpChg>
        <pc:grpChg chg="mod">
          <ac:chgData name="Teyssier Pierre" userId="eaee8604-9b63-43d9-81e6-067a9aec3986" providerId="ADAL" clId="{EBEF80F0-DABD-4A32-BE8D-D4149810409E}" dt="2023-01-24T11:17:13.855" v="2049" actId="1036"/>
          <ac:grpSpMkLst>
            <pc:docMk/>
            <pc:sldMk cId="2145581299" sldId="356"/>
            <ac:grpSpMk id="102" creationId="{E9C5A4D4-9478-4613-A38A-21A7AC49424E}"/>
          </ac:grpSpMkLst>
        </pc:grpChg>
        <pc:picChg chg="add del mod">
          <ac:chgData name="Teyssier Pierre" userId="eaee8604-9b63-43d9-81e6-067a9aec3986" providerId="ADAL" clId="{EBEF80F0-DABD-4A32-BE8D-D4149810409E}" dt="2023-01-24T10:58:20.143" v="1655" actId="478"/>
          <ac:picMkLst>
            <pc:docMk/>
            <pc:sldMk cId="2145581299" sldId="356"/>
            <ac:picMk id="51" creationId="{2B78F20D-E602-4197-A214-A4EEF274C669}"/>
          </ac:picMkLst>
        </pc:picChg>
        <pc:picChg chg="add mod">
          <ac:chgData name="Teyssier Pierre" userId="eaee8604-9b63-43d9-81e6-067a9aec3986" providerId="ADAL" clId="{EBEF80F0-DABD-4A32-BE8D-D4149810409E}" dt="2023-01-24T10:58:21.380" v="1656"/>
          <ac:picMkLst>
            <pc:docMk/>
            <pc:sldMk cId="2145581299" sldId="356"/>
            <ac:picMk id="52" creationId="{1C076FBB-03AD-4D70-A762-C3BE42A55739}"/>
          </ac:picMkLst>
        </pc:pic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8" creationId="{11ED926A-B491-4D66-B100-038CF41054F5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23" creationId="{28B95CEE-EEF6-49D0-B8D8-785BF2F2B6C1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38" creationId="{73660E4D-22A5-4326-B08A-0B1A109DFC01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61" creationId="{7A30E368-DBA3-44EA-AFD6-0F558FBDE0D3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62" creationId="{BEB517E6-D00E-40B9-802D-1EAEA367EF9D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73" creationId="{2F5FD80C-EA94-42D9-8698-AC6707518AC4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74" creationId="{AE8FD81E-2502-4732-8C19-2920CB97E1E3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75" creationId="{3D832E52-3939-4A68-B9A6-6CC068A90A1A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76" creationId="{0691E0D6-333C-411A-9D74-101E8DEA1194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80" creationId="{33AFEBC3-1AA8-45A2-AB47-402DC58EE10A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85" creationId="{0B236AC3-7AC2-463B-A8DC-CDBE0FAE82F7}"/>
          </ac:cxnSpMkLst>
        </pc:cxnChg>
        <pc:cxnChg chg="mod">
          <ac:chgData name="Teyssier Pierre" userId="eaee8604-9b63-43d9-81e6-067a9aec3986" providerId="ADAL" clId="{EBEF80F0-DABD-4A32-BE8D-D4149810409E}" dt="2023-01-24T11:17:13.855" v="2049" actId="1036"/>
          <ac:cxnSpMkLst>
            <pc:docMk/>
            <pc:sldMk cId="2145581299" sldId="356"/>
            <ac:cxnSpMk id="87" creationId="{495EEB1E-AFD2-4AF2-81AD-F9015B9262F1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98" creationId="{3169A99F-D5E9-4F32-84A1-E84FB46D594B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107" creationId="{0AD87E75-457E-4A9E-9662-A0C2657B3095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109" creationId="{773EAC03-2122-4807-BD03-40D71FF625CE}"/>
          </ac:cxnSpMkLst>
        </pc:cxnChg>
        <pc:cxnChg chg="mod">
          <ac:chgData name="Teyssier Pierre" userId="eaee8604-9b63-43d9-81e6-067a9aec3986" providerId="ADAL" clId="{EBEF80F0-DABD-4A32-BE8D-D4149810409E}" dt="2023-01-24T11:17:19.511" v="2052" actId="1036"/>
          <ac:cxnSpMkLst>
            <pc:docMk/>
            <pc:sldMk cId="2145581299" sldId="356"/>
            <ac:cxnSpMk id="111" creationId="{B0049B76-253C-4C9A-B6A5-F2CC7BC81E28}"/>
          </ac:cxnSpMkLst>
        </pc:cxnChg>
      </pc:sldChg>
      <pc:sldChg chg="addSp delSp modSp add mod">
        <pc:chgData name="Teyssier Pierre" userId="eaee8604-9b63-43d9-81e6-067a9aec3986" providerId="ADAL" clId="{EBEF80F0-DABD-4A32-BE8D-D4149810409E}" dt="2023-01-24T11:18:07.223" v="2066"/>
        <pc:sldMkLst>
          <pc:docMk/>
          <pc:sldMk cId="4041535071" sldId="357"/>
        </pc:sldMkLst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3" creationId="{956EB5A8-9C5D-423A-AEC8-257FFBB0A66A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19" creationId="{332C5BF3-4657-460C-9A5F-F7733A7FE583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22" creationId="{93C5FFF7-BD83-4AED-85B6-F576F5AC528E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37" creationId="{BF75E99A-8544-4562-AED5-4FDCB97FFF7C}"/>
          </ac:spMkLst>
        </pc:spChg>
        <pc:spChg chg="add del mod">
          <ac:chgData name="Teyssier Pierre" userId="eaee8604-9b63-43d9-81e6-067a9aec3986" providerId="ADAL" clId="{EBEF80F0-DABD-4A32-BE8D-D4149810409E}" dt="2023-01-24T11:02:15.037" v="1702" actId="478"/>
          <ac:spMkLst>
            <pc:docMk/>
            <pc:sldMk cId="4041535071" sldId="357"/>
            <ac:spMk id="48" creationId="{FC7E4533-B9E5-42AB-B186-3503CF21CEB5}"/>
          </ac:spMkLst>
        </pc:spChg>
        <pc:spChg chg="add del mod">
          <ac:chgData name="Teyssier Pierre" userId="eaee8604-9b63-43d9-81e6-067a9aec3986" providerId="ADAL" clId="{EBEF80F0-DABD-4A32-BE8D-D4149810409E}" dt="2023-01-24T11:18:06.379" v="2065" actId="478"/>
          <ac:spMkLst>
            <pc:docMk/>
            <pc:sldMk cId="4041535071" sldId="357"/>
            <ac:spMk id="51" creationId="{AF3B5193-6492-4F92-B025-682518E70F7C}"/>
          </ac:spMkLst>
        </pc:spChg>
        <pc:spChg chg="add mod">
          <ac:chgData name="Teyssier Pierre" userId="eaee8604-9b63-43d9-81e6-067a9aec3986" providerId="ADAL" clId="{EBEF80F0-DABD-4A32-BE8D-D4149810409E}" dt="2023-01-24T11:18:07.223" v="2066"/>
          <ac:spMkLst>
            <pc:docMk/>
            <pc:sldMk cId="4041535071" sldId="357"/>
            <ac:spMk id="52" creationId="{45DEA422-EA53-4E13-90D9-92D43055E8B9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55" creationId="{A31629C7-EE9A-4103-85B1-18935947D13B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56" creationId="{8835DA1E-5037-4A91-9981-9BFA01958AFE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58" creationId="{E2D306F9-E9B3-447B-BFB5-70360BD0DD18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59" creationId="{0DDB022A-C74E-43E0-B768-3C1D120469EE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60" creationId="{6D989429-97B5-4842-B342-A59660D69BB6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65" creationId="{7016E4F6-9D6F-4BCC-AA5A-CA73EC39A926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66" creationId="{B7D59FFF-6164-42D5-80B5-555E396CE112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72" creationId="{33346225-4BFC-40B5-BB9D-1AB62B4F2199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75" creationId="{7A6C5C9F-CC9F-4DCC-A13E-6AB97A98FDDD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77" creationId="{AF3B4063-5815-4D0E-A005-B4E502023676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81" creationId="{0C86D034-B817-4C4D-BCED-4BBAA720ECEE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99" creationId="{55AEB024-3C74-4D71-9680-5703F26051E8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101" creationId="{7A454EF5-05A5-4070-8A7E-09DDE337C76D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102" creationId="{B69D4CC3-BB4C-4E65-8A52-323C3BCA06DB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104" creationId="{C5E75094-68F3-499A-888C-F9D02B076C5E}"/>
          </ac:spMkLst>
        </pc:spChg>
        <pc:spChg chg="mod">
          <ac:chgData name="Teyssier Pierre" userId="eaee8604-9b63-43d9-81e6-067a9aec3986" providerId="ADAL" clId="{EBEF80F0-DABD-4A32-BE8D-D4149810409E}" dt="2023-01-24T11:17:33.159" v="2059" actId="1036"/>
          <ac:spMkLst>
            <pc:docMk/>
            <pc:sldMk cId="4041535071" sldId="357"/>
            <ac:spMk id="105" creationId="{28DFA44F-AE0A-4F2B-9FE6-D3EABE542C5D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106" creationId="{466B701B-7608-4128-94A8-68570C00A206}"/>
          </ac:spMkLst>
        </pc:spChg>
        <pc:spChg chg="mod">
          <ac:chgData name="Teyssier Pierre" userId="eaee8604-9b63-43d9-81e6-067a9aec3986" providerId="ADAL" clId="{EBEF80F0-DABD-4A32-BE8D-D4149810409E}" dt="2023-01-24T11:17:28.825" v="2056" actId="1036"/>
          <ac:spMkLst>
            <pc:docMk/>
            <pc:sldMk cId="4041535071" sldId="357"/>
            <ac:spMk id="119" creationId="{0E8E045A-D06B-4404-AA71-760A00ECF785}"/>
          </ac:spMkLst>
        </pc:spChg>
        <pc:grpChg chg="mod">
          <ac:chgData name="Teyssier Pierre" userId="eaee8604-9b63-43d9-81e6-067a9aec3986" providerId="ADAL" clId="{EBEF80F0-DABD-4A32-BE8D-D4149810409E}" dt="2023-01-24T11:17:28.825" v="2056" actId="1036"/>
          <ac:grpSpMkLst>
            <pc:docMk/>
            <pc:sldMk cId="4041535071" sldId="357"/>
            <ac:grpSpMk id="111" creationId="{52703DE6-1A3E-4A41-8F77-05098D89BF84}"/>
          </ac:grpSpMkLst>
        </pc:grpChg>
        <pc:grpChg chg="mod">
          <ac:chgData name="Teyssier Pierre" userId="eaee8604-9b63-43d9-81e6-067a9aec3986" providerId="ADAL" clId="{EBEF80F0-DABD-4A32-BE8D-D4149810409E}" dt="2023-01-24T11:17:28.825" v="2056" actId="1036"/>
          <ac:grpSpMkLst>
            <pc:docMk/>
            <pc:sldMk cId="4041535071" sldId="357"/>
            <ac:grpSpMk id="115" creationId="{F4386632-7D8E-4F59-8D4F-0ED88EAD575F}"/>
          </ac:grpSpMkLst>
        </pc:grpChg>
        <pc:picChg chg="add del mod">
          <ac:chgData name="Teyssier Pierre" userId="eaee8604-9b63-43d9-81e6-067a9aec3986" providerId="ADAL" clId="{EBEF80F0-DABD-4A32-BE8D-D4149810409E}" dt="2023-01-24T10:58:23.591" v="1657" actId="478"/>
          <ac:picMkLst>
            <pc:docMk/>
            <pc:sldMk cId="4041535071" sldId="357"/>
            <ac:picMk id="49" creationId="{4EF96D1F-E152-43FA-9FD3-537591FBD31E}"/>
          </ac:picMkLst>
        </pc:picChg>
        <pc:picChg chg="add mod">
          <ac:chgData name="Teyssier Pierre" userId="eaee8604-9b63-43d9-81e6-067a9aec3986" providerId="ADAL" clId="{EBEF80F0-DABD-4A32-BE8D-D4149810409E}" dt="2023-01-24T10:58:24.109" v="1658"/>
          <ac:picMkLst>
            <pc:docMk/>
            <pc:sldMk cId="4041535071" sldId="357"/>
            <ac:picMk id="50" creationId="{706F431A-E158-4409-AA92-0DC98CB311B5}"/>
          </ac:picMkLst>
        </pc:pic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8" creationId="{11ED926A-B491-4D66-B100-038CF41054F5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23" creationId="{28B95CEE-EEF6-49D0-B8D8-785BF2F2B6C1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38" creationId="{73660E4D-22A5-4326-B08A-0B1A109DFC01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61" creationId="{7A30E368-DBA3-44EA-AFD6-0F558FBDE0D3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62" creationId="{BEB517E6-D00E-40B9-802D-1EAEA367EF9D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67" creationId="{897B3CC3-C24E-4C92-BEC9-9D2B36F9AF7E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70" creationId="{91A11074-684E-423E-BFF3-A9BE7B1CF21F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71" creationId="{6FE91E94-E06B-4DFA-A734-0DB68ECAE3A3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73" creationId="{2F5FD80C-EA94-42D9-8698-AC6707518AC4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74" creationId="{AE8FD81E-2502-4732-8C19-2920CB97E1E3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85" creationId="{0B236AC3-7AC2-463B-A8DC-CDBE0FAE82F7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87" creationId="{495EEB1E-AFD2-4AF2-81AD-F9015B9262F1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103" creationId="{EE186963-70A1-4F39-850E-2F6EB7375A2B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109" creationId="{2E9F0E82-41CF-4044-94A4-9D78C842B5F6}"/>
          </ac:cxnSpMkLst>
        </pc:cxnChg>
        <pc:cxnChg chg="mod">
          <ac:chgData name="Teyssier Pierre" userId="eaee8604-9b63-43d9-81e6-067a9aec3986" providerId="ADAL" clId="{EBEF80F0-DABD-4A32-BE8D-D4149810409E}" dt="2023-01-24T11:17:28.825" v="2056" actId="1036"/>
          <ac:cxnSpMkLst>
            <pc:docMk/>
            <pc:sldMk cId="4041535071" sldId="357"/>
            <ac:cxnSpMk id="110" creationId="{D4EA28F4-7DF5-4CA7-93C3-60D1F2A7F3F3}"/>
          </ac:cxnSpMkLst>
        </pc:cxnChg>
        <pc:cxnChg chg="mod">
          <ac:chgData name="Teyssier Pierre" userId="eaee8604-9b63-43d9-81e6-067a9aec3986" providerId="ADAL" clId="{EBEF80F0-DABD-4A32-BE8D-D4149810409E}" dt="2023-01-24T11:17:33.159" v="2059" actId="1036"/>
          <ac:cxnSpMkLst>
            <pc:docMk/>
            <pc:sldMk cId="4041535071" sldId="357"/>
            <ac:cxnSpMk id="120" creationId="{FF205197-D866-4BA4-92CE-4E3B2E8EC371}"/>
          </ac:cxnSpMkLst>
        </pc:cxnChg>
      </pc:sldChg>
      <pc:sldChg chg="addSp delSp modSp add del mod">
        <pc:chgData name="Teyssier Pierre" userId="eaee8604-9b63-43d9-81e6-067a9aec3986" providerId="ADAL" clId="{EBEF80F0-DABD-4A32-BE8D-D4149810409E}" dt="2023-01-24T11:18:11.009" v="2067" actId="47"/>
        <pc:sldMkLst>
          <pc:docMk/>
          <pc:sldMk cId="1749873406" sldId="358"/>
        </pc:sldMkLst>
        <pc:spChg chg="mod">
          <ac:chgData name="Teyssier Pierre" userId="eaee8604-9b63-43d9-81e6-067a9aec3986" providerId="ADAL" clId="{EBEF80F0-DABD-4A32-BE8D-D4149810409E}" dt="2023-01-24T11:13:09.298" v="2018" actId="20577"/>
          <ac:spMkLst>
            <pc:docMk/>
            <pc:sldMk cId="1749873406" sldId="358"/>
            <ac:spMk id="2" creationId="{0184BFF8-68B4-4936-B570-6F210F472BC6}"/>
          </ac:spMkLst>
        </pc:spChg>
        <pc:picChg chg="add del mod">
          <ac:chgData name="Teyssier Pierre" userId="eaee8604-9b63-43d9-81e6-067a9aec3986" providerId="ADAL" clId="{EBEF80F0-DABD-4A32-BE8D-D4149810409E}" dt="2023-01-24T10:58:17.441" v="1653" actId="478"/>
          <ac:picMkLst>
            <pc:docMk/>
            <pc:sldMk cId="1749873406" sldId="358"/>
            <ac:picMk id="3" creationId="{9F2C362C-99D3-4318-A225-E6DE15FF7055}"/>
          </ac:picMkLst>
        </pc:picChg>
        <pc:picChg chg="add mod">
          <ac:chgData name="Teyssier Pierre" userId="eaee8604-9b63-43d9-81e6-067a9aec3986" providerId="ADAL" clId="{EBEF80F0-DABD-4A32-BE8D-D4149810409E}" dt="2023-01-24T10:58:17.893" v="1654"/>
          <ac:picMkLst>
            <pc:docMk/>
            <pc:sldMk cId="1749873406" sldId="358"/>
            <ac:picMk id="4" creationId="{388B20FE-E1AA-47C0-8987-C012BF36E931}"/>
          </ac:picMkLst>
        </pc:picChg>
      </pc:sldChg>
      <pc:sldChg chg="addSp delSp modSp mod">
        <pc:chgData name="Teyssier Pierre" userId="eaee8604-9b63-43d9-81e6-067a9aec3986" providerId="ADAL" clId="{EBEF80F0-DABD-4A32-BE8D-D4149810409E}" dt="2023-01-24T10:58:10.542" v="1648"/>
        <pc:sldMkLst>
          <pc:docMk/>
          <pc:sldMk cId="3218504156" sldId="1102"/>
        </pc:sldMkLst>
        <pc:picChg chg="del mod">
          <ac:chgData name="Teyssier Pierre" userId="eaee8604-9b63-43d9-81e6-067a9aec3986" providerId="ADAL" clId="{EBEF80F0-DABD-4A32-BE8D-D4149810409E}" dt="2023-01-24T10:58:09.632" v="1647" actId="478"/>
          <ac:picMkLst>
            <pc:docMk/>
            <pc:sldMk cId="3218504156" sldId="1102"/>
            <ac:picMk id="5" creationId="{27AAF951-2FB1-4600-9B0B-4D33A264EB00}"/>
          </ac:picMkLst>
        </pc:picChg>
        <pc:picChg chg="add mod">
          <ac:chgData name="Teyssier Pierre" userId="eaee8604-9b63-43d9-81e6-067a9aec3986" providerId="ADAL" clId="{EBEF80F0-DABD-4A32-BE8D-D4149810409E}" dt="2023-01-24T10:58:10.542" v="1648"/>
          <ac:picMkLst>
            <pc:docMk/>
            <pc:sldMk cId="3218504156" sldId="1102"/>
            <ac:picMk id="7" creationId="{84190D63-74B3-4C19-8F0F-5F47EA4E02D7}"/>
          </ac:picMkLst>
        </pc:picChg>
      </pc:sldChg>
      <pc:sldChg chg="del">
        <pc:chgData name="Teyssier Pierre" userId="eaee8604-9b63-43d9-81e6-067a9aec3986" providerId="ADAL" clId="{EBEF80F0-DABD-4A32-BE8D-D4149810409E}" dt="2023-01-24T10:48:09.161" v="1096" actId="47"/>
        <pc:sldMkLst>
          <pc:docMk/>
          <pc:sldMk cId="613511599" sldId="1108"/>
        </pc:sldMkLst>
      </pc:sldChg>
      <pc:sldChg chg="del">
        <pc:chgData name="Teyssier Pierre" userId="eaee8604-9b63-43d9-81e6-067a9aec3986" providerId="ADAL" clId="{EBEF80F0-DABD-4A32-BE8D-D4149810409E}" dt="2023-01-24T10:48:09.161" v="1096" actId="47"/>
        <pc:sldMkLst>
          <pc:docMk/>
          <pc:sldMk cId="2706085185" sldId="1118"/>
        </pc:sldMkLst>
      </pc:sldChg>
      <pc:sldChg chg="addSp delSp modSp add del mod">
        <pc:chgData name="Teyssier Pierre" userId="eaee8604-9b63-43d9-81e6-067a9aec3986" providerId="ADAL" clId="{EBEF80F0-DABD-4A32-BE8D-D4149810409E}" dt="2023-01-24T11:12:37.862" v="2005" actId="47"/>
        <pc:sldMkLst>
          <pc:docMk/>
          <pc:sldMk cId="1488308069" sldId="1140"/>
        </pc:sldMkLst>
        <pc:spChg chg="mod">
          <ac:chgData name="Teyssier Pierre" userId="eaee8604-9b63-43d9-81e6-067a9aec3986" providerId="ADAL" clId="{EBEF80F0-DABD-4A32-BE8D-D4149810409E}" dt="2023-01-24T11:00:53.535" v="1697" actId="20577"/>
          <ac:spMkLst>
            <pc:docMk/>
            <pc:sldMk cId="1488308069" sldId="1140"/>
            <ac:spMk id="14" creationId="{8E4083D5-3226-43F6-BD80-508F83176BAD}"/>
          </ac:spMkLst>
        </pc:spChg>
        <pc:spChg chg="mod">
          <ac:chgData name="Teyssier Pierre" userId="eaee8604-9b63-43d9-81e6-067a9aec3986" providerId="ADAL" clId="{EBEF80F0-DABD-4A32-BE8D-D4149810409E}" dt="2023-01-24T11:00:25.062" v="1696" actId="1076"/>
          <ac:spMkLst>
            <pc:docMk/>
            <pc:sldMk cId="1488308069" sldId="1140"/>
            <ac:spMk id="15" creationId="{E3BA3953-76EC-44BC-B30F-DE97585608D2}"/>
          </ac:spMkLst>
        </pc:spChg>
        <pc:picChg chg="add del mod">
          <ac:chgData name="Teyssier Pierre" userId="eaee8604-9b63-43d9-81e6-067a9aec3986" providerId="ADAL" clId="{EBEF80F0-DABD-4A32-BE8D-D4149810409E}" dt="2023-01-24T10:58:30.775" v="1661" actId="478"/>
          <ac:picMkLst>
            <pc:docMk/>
            <pc:sldMk cId="1488308069" sldId="1140"/>
            <ac:picMk id="7" creationId="{D0B08669-015D-40C0-A4B8-DB41DE3D64F5}"/>
          </ac:picMkLst>
        </pc:picChg>
        <pc:picChg chg="add mod">
          <ac:chgData name="Teyssier Pierre" userId="eaee8604-9b63-43d9-81e6-067a9aec3986" providerId="ADAL" clId="{EBEF80F0-DABD-4A32-BE8D-D4149810409E}" dt="2023-01-24T10:58:32.191" v="1662"/>
          <ac:picMkLst>
            <pc:docMk/>
            <pc:sldMk cId="1488308069" sldId="1140"/>
            <ac:picMk id="8" creationId="{9313FBDC-C6B8-41FA-AA72-5CB26D1EF83B}"/>
          </ac:picMkLst>
        </pc:picChg>
        <pc:picChg chg="del">
          <ac:chgData name="Teyssier Pierre" userId="eaee8604-9b63-43d9-81e6-067a9aec3986" providerId="ADAL" clId="{EBEF80F0-DABD-4A32-BE8D-D4149810409E}" dt="2023-01-24T10:57:55.331" v="1646" actId="478"/>
          <ac:picMkLst>
            <pc:docMk/>
            <pc:sldMk cId="1488308069" sldId="1140"/>
            <ac:picMk id="10" creationId="{421FE12D-B2F0-49B0-970E-AA98ECC2037B}"/>
          </ac:picMkLst>
        </pc:picChg>
      </pc:sldChg>
      <pc:sldChg chg="del">
        <pc:chgData name="Teyssier Pierre" userId="eaee8604-9b63-43d9-81e6-067a9aec3986" providerId="ADAL" clId="{EBEF80F0-DABD-4A32-BE8D-D4149810409E}" dt="2023-01-24T10:46:52.496" v="1094" actId="2696"/>
        <pc:sldMkLst>
          <pc:docMk/>
          <pc:sldMk cId="4210172079" sldId="1140"/>
        </pc:sldMkLst>
      </pc:sldChg>
      <pc:sldChg chg="addSp delSp modSp add mod">
        <pc:chgData name="Teyssier Pierre" userId="eaee8604-9b63-43d9-81e6-067a9aec3986" providerId="ADAL" clId="{EBEF80F0-DABD-4A32-BE8D-D4149810409E}" dt="2023-01-24T11:02:44.140" v="1707"/>
        <pc:sldMkLst>
          <pc:docMk/>
          <pc:sldMk cId="1866513690" sldId="1141"/>
        </pc:sldMkLst>
        <pc:spChg chg="add del mod">
          <ac:chgData name="Teyssier Pierre" userId="eaee8604-9b63-43d9-81e6-067a9aec3986" providerId="ADAL" clId="{EBEF80F0-DABD-4A32-BE8D-D4149810409E}" dt="2023-01-24T11:02:44.140" v="1707"/>
          <ac:spMkLst>
            <pc:docMk/>
            <pc:sldMk cId="1866513690" sldId="1141"/>
            <ac:spMk id="2" creationId="{B61B60CD-3C9C-4E25-B6AE-CE62B676340D}"/>
          </ac:spMkLst>
        </pc:spChg>
        <pc:spChg chg="mod">
          <ac:chgData name="Teyssier Pierre" userId="eaee8604-9b63-43d9-81e6-067a9aec3986" providerId="ADAL" clId="{EBEF80F0-DABD-4A32-BE8D-D4149810409E}" dt="2023-01-24T11:02:34.754" v="1704" actId="6549"/>
          <ac:spMkLst>
            <pc:docMk/>
            <pc:sldMk cId="1866513690" sldId="1141"/>
            <ac:spMk id="72" creationId="{6DFE32C1-19D2-4857-9723-994D5AE178EA}"/>
          </ac:spMkLst>
        </pc:spChg>
      </pc:sldChg>
      <pc:sldChg chg="del">
        <pc:chgData name="Teyssier Pierre" userId="eaee8604-9b63-43d9-81e6-067a9aec3986" providerId="ADAL" clId="{EBEF80F0-DABD-4A32-BE8D-D4149810409E}" dt="2023-01-24T10:46:52.496" v="1094" actId="2696"/>
        <pc:sldMkLst>
          <pc:docMk/>
          <pc:sldMk cId="3093213751" sldId="1141"/>
        </pc:sldMkLst>
      </pc:sldChg>
      <pc:sldChg chg="del">
        <pc:chgData name="Teyssier Pierre" userId="eaee8604-9b63-43d9-81e6-067a9aec3986" providerId="ADAL" clId="{EBEF80F0-DABD-4A32-BE8D-D4149810409E}" dt="2023-01-24T10:46:42.779" v="1093" actId="47"/>
        <pc:sldMkLst>
          <pc:docMk/>
          <pc:sldMk cId="1718273912" sldId="1142"/>
        </pc:sldMkLst>
      </pc:sldChg>
      <pc:sldChg chg="del">
        <pc:chgData name="Teyssier Pierre" userId="eaee8604-9b63-43d9-81e6-067a9aec3986" providerId="ADAL" clId="{EBEF80F0-DABD-4A32-BE8D-D4149810409E}" dt="2023-01-24T10:46:42.779" v="1093" actId="47"/>
        <pc:sldMkLst>
          <pc:docMk/>
          <pc:sldMk cId="1191441166" sldId="1144"/>
        </pc:sldMkLst>
      </pc:sldChg>
      <pc:sldChg chg="addSp delSp modSp new mod modClrScheme chgLayout">
        <pc:chgData name="Teyssier Pierre" userId="eaee8604-9b63-43d9-81e6-067a9aec3986" providerId="ADAL" clId="{EBEF80F0-DABD-4A32-BE8D-D4149810409E}" dt="2023-01-24T11:16:47.400" v="2045" actId="403"/>
        <pc:sldMkLst>
          <pc:docMk/>
          <pc:sldMk cId="3330940322" sldId="1145"/>
        </pc:sldMkLst>
        <pc:spChg chg="del mod ord">
          <ac:chgData name="Teyssier Pierre" userId="eaee8604-9b63-43d9-81e6-067a9aec3986" providerId="ADAL" clId="{EBEF80F0-DABD-4A32-BE8D-D4149810409E}" dt="2023-01-24T10:32:21.843" v="1" actId="700"/>
          <ac:spMkLst>
            <pc:docMk/>
            <pc:sldMk cId="3330940322" sldId="1145"/>
            <ac:spMk id="2" creationId="{37082F9E-9D75-4227-8759-C60D46FF0DC5}"/>
          </ac:spMkLst>
        </pc:spChg>
        <pc:spChg chg="del mod ord">
          <ac:chgData name="Teyssier Pierre" userId="eaee8604-9b63-43d9-81e6-067a9aec3986" providerId="ADAL" clId="{EBEF80F0-DABD-4A32-BE8D-D4149810409E}" dt="2023-01-24T10:32:21.843" v="1" actId="700"/>
          <ac:spMkLst>
            <pc:docMk/>
            <pc:sldMk cId="3330940322" sldId="1145"/>
            <ac:spMk id="3" creationId="{B3EF83FE-1FA6-4554-8767-D19B93ED9F13}"/>
          </ac:spMkLst>
        </pc:spChg>
        <pc:spChg chg="mod ord">
          <ac:chgData name="Teyssier Pierre" userId="eaee8604-9b63-43d9-81e6-067a9aec3986" providerId="ADAL" clId="{EBEF80F0-DABD-4A32-BE8D-D4149810409E}" dt="2023-01-24T10:35:51.973" v="118" actId="700"/>
          <ac:spMkLst>
            <pc:docMk/>
            <pc:sldMk cId="3330940322" sldId="1145"/>
            <ac:spMk id="4" creationId="{7A4CE1A2-32A9-47ED-A9BC-D14D5DF7FCEA}"/>
          </ac:spMkLst>
        </pc:spChg>
        <pc:spChg chg="mod ord">
          <ac:chgData name="Teyssier Pierre" userId="eaee8604-9b63-43d9-81e6-067a9aec3986" providerId="ADAL" clId="{EBEF80F0-DABD-4A32-BE8D-D4149810409E}" dt="2023-01-24T10:35:51.973" v="118" actId="700"/>
          <ac:spMkLst>
            <pc:docMk/>
            <pc:sldMk cId="3330940322" sldId="1145"/>
            <ac:spMk id="5" creationId="{E64CD3A9-140A-45A0-BD0A-27423A287B26}"/>
          </ac:spMkLst>
        </pc:spChg>
        <pc:spChg chg="mod ord">
          <ac:chgData name="Teyssier Pierre" userId="eaee8604-9b63-43d9-81e6-067a9aec3986" providerId="ADAL" clId="{EBEF80F0-DABD-4A32-BE8D-D4149810409E}" dt="2023-01-24T10:35:51.973" v="118" actId="700"/>
          <ac:spMkLst>
            <pc:docMk/>
            <pc:sldMk cId="3330940322" sldId="1145"/>
            <ac:spMk id="6" creationId="{54E5AC3E-44FF-472D-A1C2-2415AEE3047B}"/>
          </ac:spMkLst>
        </pc:spChg>
        <pc:spChg chg="del">
          <ac:chgData name="Teyssier Pierre" userId="eaee8604-9b63-43d9-81e6-067a9aec3986" providerId="ADAL" clId="{EBEF80F0-DABD-4A32-BE8D-D4149810409E}" dt="2023-01-24T10:32:21.843" v="1" actId="700"/>
          <ac:spMkLst>
            <pc:docMk/>
            <pc:sldMk cId="3330940322" sldId="1145"/>
            <ac:spMk id="7" creationId="{E49E6093-DC94-4E12-A43D-C29FDC38915F}"/>
          </ac:spMkLst>
        </pc:spChg>
        <pc:spChg chg="add mod ord">
          <ac:chgData name="Teyssier Pierre" userId="eaee8604-9b63-43d9-81e6-067a9aec3986" providerId="ADAL" clId="{EBEF80F0-DABD-4A32-BE8D-D4149810409E}" dt="2023-01-24T10:37:21.482" v="270" actId="20577"/>
          <ac:spMkLst>
            <pc:docMk/>
            <pc:sldMk cId="3330940322" sldId="1145"/>
            <ac:spMk id="8" creationId="{1F53E8E7-364D-4440-BBCF-C8D4DAE17F6F}"/>
          </ac:spMkLst>
        </pc:spChg>
        <pc:spChg chg="add del mod ord">
          <ac:chgData name="Teyssier Pierre" userId="eaee8604-9b63-43d9-81e6-067a9aec3986" providerId="ADAL" clId="{EBEF80F0-DABD-4A32-BE8D-D4149810409E}" dt="2023-01-24T11:16:47.400" v="2045" actId="403"/>
          <ac:spMkLst>
            <pc:docMk/>
            <pc:sldMk cId="3330940322" sldId="1145"/>
            <ac:spMk id="9" creationId="{19A3A49A-FBD7-4F5E-A513-0F705A0931D8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0" creationId="{4D4D1E26-894F-4742-8222-6BBFB158C780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1" creationId="{66AB9AF2-3BDF-4707-B74E-B95A2DE02981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2" creationId="{12FD64CF-778E-4048-B328-DEC453DF6103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3" creationId="{744D3BF6-4A25-4DCC-94C5-2FB39D7DA3DE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4" creationId="{8D89D0A2-AC03-48F7-AAB7-7CB864D0CFBA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5" creationId="{719DA14A-8E86-44A6-83EA-E5CDF0EE2382}"/>
          </ac:spMkLst>
        </pc:spChg>
        <pc:spChg chg="add del mod">
          <ac:chgData name="Teyssier Pierre" userId="eaee8604-9b63-43d9-81e6-067a9aec3986" providerId="ADAL" clId="{EBEF80F0-DABD-4A32-BE8D-D4149810409E}" dt="2023-01-24T10:35:46.969" v="116"/>
          <ac:spMkLst>
            <pc:docMk/>
            <pc:sldMk cId="3330940322" sldId="1145"/>
            <ac:spMk id="16" creationId="{7E008447-1067-4931-BFCC-C025D2E6DF03}"/>
          </ac:spMkLst>
        </pc:spChg>
        <pc:picChg chg="add del mod">
          <ac:chgData name="Teyssier Pierre" userId="eaee8604-9b63-43d9-81e6-067a9aec3986" providerId="ADAL" clId="{EBEF80F0-DABD-4A32-BE8D-D4149810409E}" dt="2023-01-24T10:58:12.490" v="1649" actId="478"/>
          <ac:picMkLst>
            <pc:docMk/>
            <pc:sldMk cId="3330940322" sldId="1145"/>
            <ac:picMk id="17" creationId="{5BAABCE8-F8E2-4A17-A3E5-825CE680A353}"/>
          </ac:picMkLst>
        </pc:picChg>
        <pc:picChg chg="add mod">
          <ac:chgData name="Teyssier Pierre" userId="eaee8604-9b63-43d9-81e6-067a9aec3986" providerId="ADAL" clId="{EBEF80F0-DABD-4A32-BE8D-D4149810409E}" dt="2023-01-24T10:58:13.148" v="1650"/>
          <ac:picMkLst>
            <pc:docMk/>
            <pc:sldMk cId="3330940322" sldId="1145"/>
            <ac:picMk id="18" creationId="{0F95D178-0C51-4EA9-A7BD-AEB36C73D2FC}"/>
          </ac:picMkLst>
        </pc:picChg>
      </pc:sldChg>
      <pc:sldChg chg="addSp delSp modSp new mod">
        <pc:chgData name="Teyssier Pierre" userId="eaee8604-9b63-43d9-81e6-067a9aec3986" providerId="ADAL" clId="{EBEF80F0-DABD-4A32-BE8D-D4149810409E}" dt="2023-01-24T11:16:39.116" v="2044" actId="948"/>
        <pc:sldMkLst>
          <pc:docMk/>
          <pc:sldMk cId="3599547930" sldId="1146"/>
        </pc:sldMkLst>
        <pc:spChg chg="mod">
          <ac:chgData name="Teyssier Pierre" userId="eaee8604-9b63-43d9-81e6-067a9aec3986" providerId="ADAL" clId="{EBEF80F0-DABD-4A32-BE8D-D4149810409E}" dt="2023-01-24T10:39:44.312" v="436" actId="20577"/>
          <ac:spMkLst>
            <pc:docMk/>
            <pc:sldMk cId="3599547930" sldId="1146"/>
            <ac:spMk id="2" creationId="{07962F8A-C83F-41AD-8A1A-826AF561869C}"/>
          </ac:spMkLst>
        </pc:spChg>
        <pc:spChg chg="mod">
          <ac:chgData name="Teyssier Pierre" userId="eaee8604-9b63-43d9-81e6-067a9aec3986" providerId="ADAL" clId="{EBEF80F0-DABD-4A32-BE8D-D4149810409E}" dt="2023-01-24T11:16:39.116" v="2044" actId="948"/>
          <ac:spMkLst>
            <pc:docMk/>
            <pc:sldMk cId="3599547930" sldId="1146"/>
            <ac:spMk id="3" creationId="{3C58AE8C-AEDB-4CF7-9578-7D09464F96E0}"/>
          </ac:spMkLst>
        </pc:spChg>
        <pc:picChg chg="add del mod">
          <ac:chgData name="Teyssier Pierre" userId="eaee8604-9b63-43d9-81e6-067a9aec3986" providerId="ADAL" clId="{EBEF80F0-DABD-4A32-BE8D-D4149810409E}" dt="2023-01-24T10:58:14.981" v="1651" actId="478"/>
          <ac:picMkLst>
            <pc:docMk/>
            <pc:sldMk cId="3599547930" sldId="1146"/>
            <ac:picMk id="7" creationId="{6A6C2FA7-5939-48DC-872E-7EFFE3F838AE}"/>
          </ac:picMkLst>
        </pc:picChg>
        <pc:picChg chg="add mod">
          <ac:chgData name="Teyssier Pierre" userId="eaee8604-9b63-43d9-81e6-067a9aec3986" providerId="ADAL" clId="{EBEF80F0-DABD-4A32-BE8D-D4149810409E}" dt="2023-01-24T10:58:15.575" v="1652"/>
          <ac:picMkLst>
            <pc:docMk/>
            <pc:sldMk cId="3599547930" sldId="1146"/>
            <ac:picMk id="8" creationId="{3778AB85-C0AE-460F-91EE-2546BE22A549}"/>
          </ac:picMkLst>
        </pc:picChg>
      </pc:sldChg>
      <pc:sldChg chg="addSp delSp modSp new mod modClrScheme chgLayout">
        <pc:chgData name="Teyssier Pierre" userId="eaee8604-9b63-43d9-81e6-067a9aec3986" providerId="ADAL" clId="{EBEF80F0-DABD-4A32-BE8D-D4149810409E}" dt="2023-01-24T10:58:35.318" v="1663"/>
        <pc:sldMkLst>
          <pc:docMk/>
          <pc:sldMk cId="1984606770" sldId="1147"/>
        </pc:sldMkLst>
        <pc:spChg chg="del mod ord">
          <ac:chgData name="Teyssier Pierre" userId="eaee8604-9b63-43d9-81e6-067a9aec3986" providerId="ADAL" clId="{EBEF80F0-DABD-4A32-BE8D-D4149810409E}" dt="2023-01-24T10:45:57.362" v="1079" actId="700"/>
          <ac:spMkLst>
            <pc:docMk/>
            <pc:sldMk cId="1984606770" sldId="1147"/>
            <ac:spMk id="2" creationId="{F5DCFC67-D6A9-4772-BAFA-3C091736E7BC}"/>
          </ac:spMkLst>
        </pc:spChg>
        <pc:spChg chg="del">
          <ac:chgData name="Teyssier Pierre" userId="eaee8604-9b63-43d9-81e6-067a9aec3986" providerId="ADAL" clId="{EBEF80F0-DABD-4A32-BE8D-D4149810409E}" dt="2023-01-24T10:45:57.362" v="1079" actId="700"/>
          <ac:spMkLst>
            <pc:docMk/>
            <pc:sldMk cId="1984606770" sldId="1147"/>
            <ac:spMk id="3" creationId="{AC8E8D8B-0C74-4405-B369-5499C12315D8}"/>
          </ac:spMkLst>
        </pc:spChg>
        <pc:spChg chg="mod ord">
          <ac:chgData name="Teyssier Pierre" userId="eaee8604-9b63-43d9-81e6-067a9aec3986" providerId="ADAL" clId="{EBEF80F0-DABD-4A32-BE8D-D4149810409E}" dt="2023-01-24T10:45:57.362" v="1079" actId="700"/>
          <ac:spMkLst>
            <pc:docMk/>
            <pc:sldMk cId="1984606770" sldId="1147"/>
            <ac:spMk id="4" creationId="{1B26D2E9-FEDE-4E43-8B7A-5F892B4E13EC}"/>
          </ac:spMkLst>
        </pc:spChg>
        <pc:spChg chg="mod ord">
          <ac:chgData name="Teyssier Pierre" userId="eaee8604-9b63-43d9-81e6-067a9aec3986" providerId="ADAL" clId="{EBEF80F0-DABD-4A32-BE8D-D4149810409E}" dt="2023-01-24T10:45:57.362" v="1079" actId="700"/>
          <ac:spMkLst>
            <pc:docMk/>
            <pc:sldMk cId="1984606770" sldId="1147"/>
            <ac:spMk id="5" creationId="{C11A8EDF-544C-404A-A9A5-3151C68EE57C}"/>
          </ac:spMkLst>
        </pc:spChg>
        <pc:spChg chg="mod ord">
          <ac:chgData name="Teyssier Pierre" userId="eaee8604-9b63-43d9-81e6-067a9aec3986" providerId="ADAL" clId="{EBEF80F0-DABD-4A32-BE8D-D4149810409E}" dt="2023-01-24T10:45:57.362" v="1079" actId="700"/>
          <ac:spMkLst>
            <pc:docMk/>
            <pc:sldMk cId="1984606770" sldId="1147"/>
            <ac:spMk id="6" creationId="{2DCF6152-2241-40E6-B334-5F74043B98E3}"/>
          </ac:spMkLst>
        </pc:spChg>
        <pc:spChg chg="add mod ord">
          <ac:chgData name="Teyssier Pierre" userId="eaee8604-9b63-43d9-81e6-067a9aec3986" providerId="ADAL" clId="{EBEF80F0-DABD-4A32-BE8D-D4149810409E}" dt="2023-01-24T10:46:24.849" v="1092" actId="20577"/>
          <ac:spMkLst>
            <pc:docMk/>
            <pc:sldMk cId="1984606770" sldId="1147"/>
            <ac:spMk id="7" creationId="{D8F60214-02C4-4D56-BAF4-151C522E8696}"/>
          </ac:spMkLst>
        </pc:spChg>
        <pc:picChg chg="add mod">
          <ac:chgData name="Teyssier Pierre" userId="eaee8604-9b63-43d9-81e6-067a9aec3986" providerId="ADAL" clId="{EBEF80F0-DABD-4A32-BE8D-D4149810409E}" dt="2023-01-24T10:58:35.318" v="1663"/>
          <ac:picMkLst>
            <pc:docMk/>
            <pc:sldMk cId="1984606770" sldId="1147"/>
            <ac:picMk id="8" creationId="{146CC1B2-4F9C-404C-85A6-88F4CE85883A}"/>
          </ac:picMkLst>
        </pc:picChg>
      </pc:sldChg>
      <pc:sldChg chg="addSp delSp modSp new mod">
        <pc:chgData name="Teyssier Pierre" userId="eaee8604-9b63-43d9-81e6-067a9aec3986" providerId="ADAL" clId="{EBEF80F0-DABD-4A32-BE8D-D4149810409E}" dt="2023-01-24T11:21:36.546" v="2104" actId="20577"/>
        <pc:sldMkLst>
          <pc:docMk/>
          <pc:sldMk cId="3516509269" sldId="1148"/>
        </pc:sldMkLst>
        <pc:spChg chg="mod">
          <ac:chgData name="Teyssier Pierre" userId="eaee8604-9b63-43d9-81e6-067a9aec3986" providerId="ADAL" clId="{EBEF80F0-DABD-4A32-BE8D-D4149810409E}" dt="2023-01-24T10:56:08.678" v="1591" actId="20577"/>
          <ac:spMkLst>
            <pc:docMk/>
            <pc:sldMk cId="3516509269" sldId="1148"/>
            <ac:spMk id="2" creationId="{099898EA-4A99-4F66-B15D-CF4262E409A5}"/>
          </ac:spMkLst>
        </pc:spChg>
        <pc:spChg chg="mod">
          <ac:chgData name="Teyssier Pierre" userId="eaee8604-9b63-43d9-81e6-067a9aec3986" providerId="ADAL" clId="{EBEF80F0-DABD-4A32-BE8D-D4149810409E}" dt="2023-01-24T11:21:36.546" v="2104" actId="20577"/>
          <ac:spMkLst>
            <pc:docMk/>
            <pc:sldMk cId="3516509269" sldId="1148"/>
            <ac:spMk id="3" creationId="{479CCFA1-4544-49E8-8EC2-BAE982A7A111}"/>
          </ac:spMkLst>
        </pc:spChg>
        <pc:picChg chg="add del mod">
          <ac:chgData name="Teyssier Pierre" userId="eaee8604-9b63-43d9-81e6-067a9aec3986" providerId="ADAL" clId="{EBEF80F0-DABD-4A32-BE8D-D4149810409E}" dt="2023-01-24T10:58:27.857" v="1659" actId="478"/>
          <ac:picMkLst>
            <pc:docMk/>
            <pc:sldMk cId="3516509269" sldId="1148"/>
            <ac:picMk id="7" creationId="{6A8B746F-3FFF-4D96-8617-5C0D2C560088}"/>
          </ac:picMkLst>
        </pc:picChg>
        <pc:picChg chg="add mod">
          <ac:chgData name="Teyssier Pierre" userId="eaee8604-9b63-43d9-81e6-067a9aec3986" providerId="ADAL" clId="{EBEF80F0-DABD-4A32-BE8D-D4149810409E}" dt="2023-01-24T10:58:28.359" v="1660"/>
          <ac:picMkLst>
            <pc:docMk/>
            <pc:sldMk cId="3516509269" sldId="1148"/>
            <ac:picMk id="8" creationId="{44C11756-2E0A-4F6A-A06F-63351BB2B550}"/>
          </ac:picMkLst>
        </pc:picChg>
      </pc:sldChg>
      <pc:sldChg chg="addSp delSp modSp new del mod modClrScheme chgLayout">
        <pc:chgData name="Teyssier Pierre" userId="eaee8604-9b63-43d9-81e6-067a9aec3986" providerId="ADAL" clId="{EBEF80F0-DABD-4A32-BE8D-D4149810409E}" dt="2023-01-24T10:53:06.723" v="1247" actId="47"/>
        <pc:sldMkLst>
          <pc:docMk/>
          <pc:sldMk cId="3578874653" sldId="1148"/>
        </pc:sldMkLst>
        <pc:spChg chg="del mod ord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2" creationId="{B044FA21-934A-4014-BCA8-CA4BD4DDFE77}"/>
          </ac:spMkLst>
        </pc:spChg>
        <pc:spChg chg="del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3" creationId="{3371D10C-C50C-46CB-8F44-C144D7F1473E}"/>
          </ac:spMkLst>
        </pc:spChg>
        <pc:spChg chg="mod ord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4" creationId="{D26E6ED8-E81C-4E15-AB37-79FF91B0C8D2}"/>
          </ac:spMkLst>
        </pc:spChg>
        <pc:spChg chg="mod ord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5" creationId="{EA773558-B03C-4CE2-AF43-AA8838E88FC0}"/>
          </ac:spMkLst>
        </pc:spChg>
        <pc:spChg chg="mod ord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6" creationId="{34830B06-7C8C-462F-92D5-8A8C384F47EE}"/>
          </ac:spMkLst>
        </pc:spChg>
        <pc:spChg chg="add mod ord">
          <ac:chgData name="Teyssier Pierre" userId="eaee8604-9b63-43d9-81e6-067a9aec3986" providerId="ADAL" clId="{EBEF80F0-DABD-4A32-BE8D-D4149810409E}" dt="2023-01-24T10:48:25.127" v="1098" actId="700"/>
          <ac:spMkLst>
            <pc:docMk/>
            <pc:sldMk cId="3578874653" sldId="1148"/>
            <ac:spMk id="7" creationId="{B47F266E-D139-4785-84A3-2168C218B565}"/>
          </ac:spMkLst>
        </pc:spChg>
      </pc:sldChg>
      <pc:sldChg chg="modSp add mod">
        <pc:chgData name="Teyssier Pierre" userId="eaee8604-9b63-43d9-81e6-067a9aec3986" providerId="ADAL" clId="{EBEF80F0-DABD-4A32-BE8D-D4149810409E}" dt="2023-01-24T11:15:01.852" v="2023" actId="113"/>
        <pc:sldMkLst>
          <pc:docMk/>
          <pc:sldMk cId="458381448" sldId="1149"/>
        </pc:sldMkLst>
        <pc:spChg chg="mod">
          <ac:chgData name="Teyssier Pierre" userId="eaee8604-9b63-43d9-81e6-067a9aec3986" providerId="ADAL" clId="{EBEF80F0-DABD-4A32-BE8D-D4149810409E}" dt="2023-01-24T11:05:12.136" v="1742" actId="20577"/>
          <ac:spMkLst>
            <pc:docMk/>
            <pc:sldMk cId="458381448" sldId="1149"/>
            <ac:spMk id="2" creationId="{099898EA-4A99-4F66-B15D-CF4262E409A5}"/>
          </ac:spMkLst>
        </pc:spChg>
        <pc:spChg chg="mod">
          <ac:chgData name="Teyssier Pierre" userId="eaee8604-9b63-43d9-81e6-067a9aec3986" providerId="ADAL" clId="{EBEF80F0-DABD-4A32-BE8D-D4149810409E}" dt="2023-01-24T11:15:01.852" v="2023" actId="113"/>
          <ac:spMkLst>
            <pc:docMk/>
            <pc:sldMk cId="458381448" sldId="1149"/>
            <ac:spMk id="3" creationId="{479CCFA1-4544-49E8-8EC2-BAE982A7A1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41F9FFDE-4C0B-45EF-8777-4C5FAA56532C}" type="datetimeFigureOut">
              <a:rPr lang="sv-SE" smtClean="0"/>
              <a:pPr/>
              <a:t>2023-01-24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E6E3C341-EB09-41BB-8F47-B831E8481C5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95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8F1-62A9-4C93-98ED-F0FCC347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C89F0-D6B6-426A-BF8D-AB6A15B2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770-CB30-4A63-96D1-BF792102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9EC0C-96AB-47E2-87B3-C7E23853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C24C-B868-478B-AC4F-F33B734B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361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0AAC-E11A-4601-8210-3D5C1D3D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CF313-16AD-4563-A4CF-9A872B5E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D74ED-0391-44C3-8985-9A6A25C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22C4-98E6-4F8A-B6F6-1008ABF9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A2AC-896B-4B81-A6A6-A09CD923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55734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019BC-DF55-463D-8FDF-436E3712A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E47B-B1F5-4332-A8E6-5FC6A875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A0C7-6BA3-4313-92AF-C15D20AB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926B1-A90B-466E-8C97-80E3B5ED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AFC9-9F2B-4F6D-999C-CAFFD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070321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447484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D6A4-2151-4F6B-8277-C30ECE2251D8}" type="datetime1">
              <a:rPr lang="en-US" smtClean="0"/>
              <a:pPr/>
              <a:t>1/24/2023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19700" y="1484313"/>
            <a:ext cx="39243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28513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3663" y="6381750"/>
            <a:ext cx="1738312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65392-68D9-465D-9FA0-0C99ACAF730C}" type="datetime1">
              <a:rPr lang="en-US" smtClean="0"/>
              <a:t>1/24/2023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3751262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sv-SE" altLang="zh-CN"/>
              <a:t>Presentation Title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50" y="6381750"/>
            <a:ext cx="514350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6C63ADA-9B4B-4EBD-AC9A-E2E20DF712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138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4839295"/>
            <a:ext cx="8208912" cy="53392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6696744" cy="33759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27584" y="6633376"/>
            <a:ext cx="828000" cy="180000"/>
          </a:xfrm>
        </p:spPr>
        <p:txBody>
          <a:bodyPr/>
          <a:lstStyle/>
          <a:p>
            <a:fld id="{FC89AB02-2710-4909-B553-E92CB9D25D75}" type="datetime1">
              <a:rPr lang="en-US" smtClean="0"/>
              <a:pPr/>
              <a:t>1/24/2023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76400" y="6633376"/>
            <a:ext cx="2895600" cy="180000"/>
          </a:xfrm>
        </p:spPr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67544" y="6633376"/>
            <a:ext cx="360000" cy="180000"/>
          </a:xfrm>
        </p:spPr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5805265"/>
            <a:ext cx="3527425" cy="57606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Presented by &lt;&lt; Name of presenter &gt;&gt;</a:t>
            </a:r>
          </a:p>
          <a:p>
            <a:pPr lvl="0"/>
            <a:r>
              <a:rPr lang="sv-SE" dirty="0" err="1"/>
              <a:t>Location</a:t>
            </a:r>
            <a:r>
              <a:rPr lang="sv-SE" dirty="0"/>
              <a:t>, YYYY-MM-DD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47244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88211"/>
            <a:ext cx="1151952" cy="661220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0" y="6583254"/>
            <a:ext cx="9144000" cy="274746"/>
          </a:xfrm>
          <a:prstGeom prst="rect">
            <a:avLst/>
          </a:prstGeom>
          <a:gradFill>
            <a:gsLst>
              <a:gs pos="0">
                <a:srgbClr val="99C3D9"/>
              </a:gs>
              <a:gs pos="100000">
                <a:srgbClr val="F0F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7308480" y="6612905"/>
            <a:ext cx="158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/>
              <a:t>Innovative </a:t>
            </a:r>
            <a:r>
              <a:rPr lang="sv-SE" sz="800" b="1" dirty="0" err="1"/>
              <a:t>Vehicle</a:t>
            </a:r>
            <a:r>
              <a:rPr lang="sv-SE" sz="800" b="1" dirty="0"/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2582511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91440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B257-452E-4F5D-9448-44320ECAFB99}" type="datetime1">
              <a:rPr lang="en-US" smtClean="0"/>
              <a:pPr/>
              <a:t>1/24/2023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467544" y="2504877"/>
            <a:ext cx="8280920" cy="3228379"/>
          </a:xfrm>
        </p:spPr>
        <p:txBody>
          <a:bodyPr anchor="b">
            <a:noAutofit/>
          </a:bodyPr>
          <a:lstStyle>
            <a:lvl1pPr marL="0" indent="0" algn="r">
              <a:lnSpc>
                <a:spcPts val="6000"/>
              </a:lnSpc>
              <a:spcAft>
                <a:spcPts val="0"/>
              </a:spcAft>
              <a:buNone/>
              <a:defRPr sz="600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509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691680" y="1484313"/>
            <a:ext cx="7452320" cy="324083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1228" y="5157192"/>
            <a:ext cx="6707088" cy="100811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8946-DEE4-4725-903B-AE3FB65055AB}" type="datetime1">
              <a:rPr lang="en-US" smtClean="0"/>
              <a:pPr/>
              <a:t>1/24/2023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89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611D-C66C-4387-BA5E-FB0ADEFAD4F4}" type="datetime1">
              <a:rPr lang="en-US" smtClean="0"/>
              <a:pPr/>
              <a:t>1/24/2023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79634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344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DE09-056F-448D-AB17-A769B211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9972-D3B2-4001-B022-999E33F9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A940-5AA5-4A7F-AB2F-AC149681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36DC-BDD6-45A1-9E55-FCEE91B6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7D25-FA0B-4D28-BD58-A2BD3BC6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1192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0CBB-CFC7-498C-9C38-8EB44BA2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8EE5F-0AB1-47CE-AF90-B6137F3F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191C-EDD1-4F63-834A-6EE13AA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782A-D52F-4638-8777-6B4FAB5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C0D8-8F94-41F2-9AD8-EDAA9390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09186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2940-2226-4933-9763-08D8B6D5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6C90-2931-4C25-9899-3BCA34840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87EEA-86DB-41DC-850C-4F692189C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C7E33-5525-41DB-B4EB-7F783ABC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AB409-B013-489A-8BE1-7287B25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6D1B-9BC5-49A4-9F17-339FD726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87632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7EEB-0E9A-4215-9F3E-7CE42DFC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E54A1-3B80-44DE-A19B-43598395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59CBE-4D82-4218-9547-BB563304A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A4833-1751-4B0B-85A4-9F3211CC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A920-8A2D-4210-B4BD-BE75418EE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26D36-7823-4704-B954-CF1DFB98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3B3CD-63F6-4DAD-8B08-C90EDFC4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4C8F9-16FA-45F8-AF49-7C8CB9AB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1084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411C-B8B8-41A0-BDB1-30925D7B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48EDE-775D-4231-9390-40EEA59E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8CF59-BD43-47D9-ACF0-18744BAB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86467-4F11-4020-A1EA-9FDA3136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4057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67F58-E800-49F2-801B-FBA995E1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FA059-0546-4047-AC95-65ABDF23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E9968-D549-4116-AF62-E94095C7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620602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267E-2596-499F-A958-F18EB9C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337-472E-4FAB-A179-CEFBA32D3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CA1D-6668-488A-BD70-793CF5F9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36549-DA79-4E3B-A27A-BC303FC9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50FF6-4E1B-4AB7-92EC-24388254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2DDC1-4B27-4196-9BEB-885C10BF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122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8B21-4976-4722-83D9-21EDCACE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90A26-E011-448B-B068-E680A5F2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BA099-3BA1-40D4-810E-5E94299EE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F9E-20C1-4722-A6DF-E7DD968A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64D9F-E6CE-438F-A7EA-337D2992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445C4-37F5-4AD8-A090-1AF73E97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6445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0D01-AB09-4ED4-9217-3A04C173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7D64A-4B39-4413-B4F4-B7511BB3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A4B0-AA6E-4746-AA31-11D3BA60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4A93-A894-46E9-9B99-1E7FE4BCD187}" type="datetime1">
              <a:rPr lang="en-US" smtClean="0"/>
              <a:pPr/>
              <a:t>1/24/2023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0146-0440-4EF3-AEC8-19A7444F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9BEAC-4E4D-40D5-8108-6BCCF46CE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49" r:id="rId14"/>
    <p:sldLayoutId id="2147483657" r:id="rId15"/>
    <p:sldLayoutId id="2147483658" r:id="rId16"/>
    <p:sldLayoutId id="2147483660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500F4C-DD41-4605-A2E6-2845AEA6EFA7}"/>
              </a:ext>
            </a:extLst>
          </p:cNvPr>
          <p:cNvSpPr/>
          <p:nvPr/>
        </p:nvSpPr>
        <p:spPr>
          <a:xfrm>
            <a:off x="1221019" y="2890391"/>
            <a:ext cx="67019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Status report Electro Mechanical Brakes </a:t>
            </a: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(UN Regulation No. 13)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2EC96-9192-467C-ABAC-34A09042AA6A}"/>
              </a:ext>
            </a:extLst>
          </p:cNvPr>
          <p:cNvSpPr txBox="1"/>
          <p:nvPr/>
        </p:nvSpPr>
        <p:spPr>
          <a:xfrm>
            <a:off x="58587" y="169476"/>
            <a:ext cx="4657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Submitted by the expert from the 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European Association of Automotive Suppliers (CLEPA)</a:t>
            </a:r>
            <a:endParaRPr lang="en-BE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097497-D714-4135-A867-BCED2F3F34DA}"/>
              </a:ext>
            </a:extLst>
          </p:cNvPr>
          <p:cNvSpPr txBox="1"/>
          <p:nvPr/>
        </p:nvSpPr>
        <p:spPr>
          <a:xfrm>
            <a:off x="6156176" y="169476"/>
            <a:ext cx="2979149" cy="723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070">
              <a:lnSpc>
                <a:spcPts val="1200"/>
              </a:lnSpc>
              <a:spcAft>
                <a:spcPts val="600"/>
              </a:spcAft>
            </a:pPr>
            <a:r>
              <a:rPr lang="en-GB" sz="1600" u="sng" dirty="0">
                <a:effectLst/>
                <a:latin typeface="+mj-lt"/>
                <a:ea typeface="Times New Roman" panose="02020603050405020304" pitchFamily="18" charset="0"/>
              </a:rPr>
              <a:t>Informal document</a:t>
            </a:r>
            <a:r>
              <a:rPr lang="en-GB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600" b="1" dirty="0">
                <a:effectLst/>
                <a:latin typeface="+mj-lt"/>
                <a:ea typeface="Times New Roman" panose="02020603050405020304" pitchFamily="18" charset="0"/>
              </a:rPr>
              <a:t>GRVA-15-49</a:t>
            </a:r>
            <a:endParaRPr lang="en-BE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79070">
              <a:lnSpc>
                <a:spcPts val="1200"/>
              </a:lnSpc>
              <a:spcAft>
                <a:spcPts val="600"/>
              </a:spcAft>
            </a:pPr>
            <a:r>
              <a:rPr lang="en-GB" sz="1600" dirty="0">
                <a:effectLst/>
                <a:latin typeface="+mj-lt"/>
                <a:ea typeface="Times New Roman" panose="02020603050405020304" pitchFamily="18" charset="0"/>
              </a:rPr>
              <a:t>15</a:t>
            </a:r>
            <a:r>
              <a:rPr lang="en-GB" sz="1600" baseline="30000" dirty="0">
                <a:effectLst/>
                <a:latin typeface="+mj-lt"/>
                <a:ea typeface="Times New Roman" panose="02020603050405020304" pitchFamily="18" charset="0"/>
              </a:rPr>
              <a:t>th</a:t>
            </a:r>
            <a:r>
              <a:rPr lang="en-GB" sz="1600" dirty="0">
                <a:effectLst/>
                <a:latin typeface="+mj-lt"/>
                <a:ea typeface="Times New Roman" panose="02020603050405020304" pitchFamily="18" charset="0"/>
              </a:rPr>
              <a:t> GRVA, 23-27 January 2023</a:t>
            </a:r>
            <a:endParaRPr lang="en-BE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79070">
              <a:lnSpc>
                <a:spcPts val="1200"/>
              </a:lnSpc>
              <a:spcAft>
                <a:spcPts val="600"/>
              </a:spcAft>
            </a:pPr>
            <a:r>
              <a:rPr lang="en-GB" sz="1600" dirty="0">
                <a:effectLst/>
                <a:latin typeface="+mj-lt"/>
                <a:ea typeface="Times New Roman" panose="02020603050405020304" pitchFamily="18" charset="0"/>
              </a:rPr>
              <a:t>Agenda item 8(b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)</a:t>
            </a:r>
            <a:endParaRPr lang="en-BE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C03C39F-6F35-4A61-B293-F2183B2BA1E1}"/>
              </a:ext>
            </a:extLst>
          </p:cNvPr>
          <p:cNvSpPr/>
          <p:nvPr/>
        </p:nvSpPr>
        <p:spPr>
          <a:xfrm>
            <a:off x="323528" y="1245528"/>
            <a:ext cx="8280920" cy="19236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2000" dirty="0"/>
              <a:t>UN Regulation 13 defines: </a:t>
            </a:r>
            <a:endParaRPr lang="en-GB" altLang="en-US" sz="12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sz="1400" b="1" dirty="0"/>
              <a:t>Transmission </a:t>
            </a:r>
            <a:r>
              <a:rPr lang="en-GB" sz="1400" dirty="0"/>
              <a:t>means the combination of components comprised between the control and the brake and linking them functionally. </a:t>
            </a:r>
            <a:r>
              <a:rPr lang="en-GB" sz="1400" b="1" i="1" dirty="0"/>
              <a:t>The transmission </a:t>
            </a:r>
            <a:r>
              <a:rPr lang="en-GB" sz="14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400" dirty="0"/>
              <a:t>.</a:t>
            </a:r>
            <a:endParaRPr lang="en-GB" altLang="en-US" sz="14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Control Transmission </a:t>
            </a:r>
            <a:r>
              <a:rPr lang="en-GB" altLang="en-US" sz="1400" dirty="0"/>
              <a:t>- means the combination of the components of the transmission which control the operation of the brakes, including the control function and the necessary reserve(s) of energy.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Energy Transmission </a:t>
            </a:r>
            <a:r>
              <a:rPr lang="en-GB" altLang="en-US" sz="1400" dirty="0"/>
              <a:t>- means the combination of the components which supply to the brakes the necessary energy for their function, including the reserve(s) of energy necessary for the operation of the brakes.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323528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Introduction and recap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ktangel 7">
            <a:extLst>
              <a:ext uri="{FF2B5EF4-FFF2-40B4-BE49-F238E27FC236}">
                <a16:creationId xmlns:a16="http://schemas.microsoft.com/office/drawing/2014/main" id="{65800920-0F5F-468F-B003-EA89E29CE6AD}"/>
              </a:ext>
            </a:extLst>
          </p:cNvPr>
          <p:cNvSpPr/>
          <p:nvPr/>
        </p:nvSpPr>
        <p:spPr>
          <a:xfrm>
            <a:off x="323528" y="3460174"/>
            <a:ext cx="8280920" cy="1900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GB" sz="1600" b="1" i="1" dirty="0">
                <a:sym typeface="Wingdings" panose="05000000000000000000" pitchFamily="2" charset="2"/>
              </a:rPr>
              <a:t> </a:t>
            </a:r>
            <a:r>
              <a:rPr lang="en-GB" sz="1600" b="1" i="1" dirty="0"/>
              <a:t>The transmission </a:t>
            </a:r>
            <a:r>
              <a:rPr lang="en-GB" sz="16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600" dirty="0"/>
              <a:t>.</a:t>
            </a:r>
            <a:endParaRPr lang="de-DE" sz="1600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dirty="0"/>
              <a:t>UN R13 was updated in 1990s to account for an electronic “Control Transmission” but still assumes Pneumatic “Energy Transmission” in the service braking system.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Pneumatic Energy limitation is shown in two ways</a:t>
            </a:r>
            <a:r>
              <a:rPr lang="en-GB" altLang="en-US" sz="1600" dirty="0"/>
              <a:t>: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Specifications </a:t>
            </a:r>
            <a:r>
              <a:rPr lang="en-GB" altLang="en-US" sz="1600" dirty="0"/>
              <a:t>– E.g. Where limits are in kPa.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Limitations </a:t>
            </a:r>
            <a:r>
              <a:rPr lang="en-GB" altLang="en-US" sz="1600" dirty="0"/>
              <a:t>– E.g. Where it is assumed air is the medium.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AAF951-2FB1-4600-9B0B-4D33A264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Rektangel 7">
            <a:extLst>
              <a:ext uri="{FF2B5EF4-FFF2-40B4-BE49-F238E27FC236}">
                <a16:creationId xmlns:a16="http://schemas.microsoft.com/office/drawing/2014/main" id="{911685BE-2CBD-4FBC-A293-25DBF3456638}"/>
              </a:ext>
            </a:extLst>
          </p:cNvPr>
          <p:cNvSpPr/>
          <p:nvPr/>
        </p:nvSpPr>
        <p:spPr>
          <a:xfrm>
            <a:off x="323528" y="5612472"/>
            <a:ext cx="8280920" cy="770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Electro Mechanical Brake Technology </a:t>
            </a:r>
            <a:r>
              <a:rPr lang="en-GB" altLang="en-US" sz="1600" dirty="0"/>
              <a:t>is being developed by the industry using </a:t>
            </a:r>
            <a:r>
              <a:rPr lang="en-GB" altLang="en-US" sz="1600" b="1" i="1" dirty="0">
                <a:solidFill>
                  <a:srgbClr val="00B050"/>
                </a:solidFill>
              </a:rPr>
              <a:t>Electric Energy Transmission </a:t>
            </a:r>
            <a:r>
              <a:rPr lang="en-GB" altLang="en-US" sz="1600" dirty="0"/>
              <a:t>in the service braking system and the UN R13 needs to be updated accordingly. </a:t>
            </a:r>
          </a:p>
        </p:txBody>
      </p:sp>
    </p:spTree>
    <p:extLst>
      <p:ext uri="{BB962C8B-B14F-4D97-AF65-F5344CB8AC3E}">
        <p14:creationId xmlns:p14="http://schemas.microsoft.com/office/powerpoint/2010/main" val="155658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B89C77-5F91-4327-80C9-0D110B6E8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49672"/>
            <a:ext cx="5034990" cy="3872004"/>
          </a:xfrm>
          <a:prstGeom prst="rect">
            <a:avLst/>
          </a:prstGeom>
        </p:spPr>
      </p:pic>
      <p:sp>
        <p:nvSpPr>
          <p:cNvPr id="8" name="Rektangel 12">
            <a:extLst>
              <a:ext uri="{FF2B5EF4-FFF2-40B4-BE49-F238E27FC236}">
                <a16:creationId xmlns:a16="http://schemas.microsoft.com/office/drawing/2014/main" id="{02F9EFCD-4A97-4708-8013-FF0BA6BCA00F}"/>
              </a:ext>
            </a:extLst>
          </p:cNvPr>
          <p:cNvSpPr/>
          <p:nvPr/>
        </p:nvSpPr>
        <p:spPr>
          <a:xfrm>
            <a:off x="336873" y="794045"/>
            <a:ext cx="8280920" cy="1061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Motor vehicle with EMB brakes on all axles </a:t>
            </a:r>
            <a:r>
              <a:rPr lang="en-GB" altLang="en-US" sz="1100" b="1" dirty="0"/>
              <a:t>(not mixed with Pneumatic Or Hydraulic systems)</a:t>
            </a:r>
            <a:endParaRPr lang="en-GB" altLang="en-US" sz="12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Motor vehicle with EMB brakes with “conventional” trailer interface according to current UN R13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Trailers with EMB excluded from scope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UN R13-H not included but considered, in particular when creating new definitions </a:t>
            </a:r>
            <a:r>
              <a:rPr lang="en-GB" altLang="en-US" sz="1100" dirty="0"/>
              <a:t>	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5D7049-831F-4B6F-B64D-794285569DE6}"/>
              </a:ext>
            </a:extLst>
          </p:cNvPr>
          <p:cNvSpPr txBox="1">
            <a:spLocks/>
          </p:cNvSpPr>
          <p:nvPr/>
        </p:nvSpPr>
        <p:spPr>
          <a:xfrm>
            <a:off x="192797" y="16442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Amendment scope and motivation</a:t>
            </a:r>
          </a:p>
          <a:p>
            <a:endParaRPr lang="en-US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2">
            <a:extLst>
              <a:ext uri="{FF2B5EF4-FFF2-40B4-BE49-F238E27FC236}">
                <a16:creationId xmlns:a16="http://schemas.microsoft.com/office/drawing/2014/main" id="{A08EA00E-F502-4CD7-8E38-C6BB3FC84A22}"/>
              </a:ext>
            </a:extLst>
          </p:cNvPr>
          <p:cNvSpPr/>
          <p:nvPr/>
        </p:nvSpPr>
        <p:spPr>
          <a:xfrm>
            <a:off x="323528" y="5668420"/>
            <a:ext cx="8280920" cy="1061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200" b="1" dirty="0"/>
              <a:t>Advantages and possibilities </a:t>
            </a:r>
            <a:r>
              <a:rPr lang="en-GB" altLang="en-US" sz="1200" dirty="0"/>
              <a:t>by amending </a:t>
            </a:r>
            <a:r>
              <a:rPr lang="en-GB" altLang="en-US" sz="1200" b="1" i="1" dirty="0">
                <a:solidFill>
                  <a:srgbClr val="00B050"/>
                </a:solidFill>
              </a:rPr>
              <a:t>Electric Energy Transmission </a:t>
            </a:r>
            <a:r>
              <a:rPr lang="en-GB" altLang="en-US" sz="1200" dirty="0"/>
              <a:t>to UN R13 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Improved energy efficiency in EV´s (vs. air compressor)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Improved braking control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Elimination of noise emissions from pneumatics</a:t>
            </a:r>
            <a:r>
              <a:rPr lang="en-GB" altLang="en-US" sz="1200" dirty="0"/>
              <a:t>	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5BD728CB-C1C5-441D-ABEF-14B44F707BA4}"/>
              </a:ext>
            </a:extLst>
          </p:cNvPr>
          <p:cNvSpPr/>
          <p:nvPr/>
        </p:nvSpPr>
        <p:spPr>
          <a:xfrm>
            <a:off x="467544" y="4080000"/>
            <a:ext cx="7128792" cy="949588"/>
          </a:xfrm>
          <a:prstGeom prst="mathMultiply">
            <a:avLst>
              <a:gd name="adj1" fmla="val 453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547DDBB4-AC0F-4502-AF50-95C8B19BE62B}"/>
              </a:ext>
            </a:extLst>
          </p:cNvPr>
          <p:cNvSpPr/>
          <p:nvPr/>
        </p:nvSpPr>
        <p:spPr>
          <a:xfrm>
            <a:off x="539552" y="4841069"/>
            <a:ext cx="6912768" cy="949588"/>
          </a:xfrm>
          <a:prstGeom prst="mathMultiply">
            <a:avLst>
              <a:gd name="adj1" fmla="val 453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BE92CA0-4078-48D1-B9C1-4C5F8A0E4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21589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See the source image">
            <a:extLst>
              <a:ext uri="{FF2B5EF4-FFF2-40B4-BE49-F238E27FC236}">
                <a16:creationId xmlns:a16="http://schemas.microsoft.com/office/drawing/2014/main" id="{5FCCA2CE-25C2-4A92-8150-F2D5310A5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75415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See the source image">
            <a:extLst>
              <a:ext uri="{FF2B5EF4-FFF2-40B4-BE49-F238E27FC236}">
                <a16:creationId xmlns:a16="http://schemas.microsoft.com/office/drawing/2014/main" id="{78DAEFBC-9071-4A07-A8F6-7A544068D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7" y="1943676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7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A2F5BD43-2D10-4539-BD42-2AA3136C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1065986"/>
            <a:ext cx="8127940" cy="54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9FE4954-A2E3-435F-B25C-84C5CC13549E}"/>
              </a:ext>
            </a:extLst>
          </p:cNvPr>
          <p:cNvSpPr txBox="1">
            <a:spLocks/>
          </p:cNvSpPr>
          <p:nvPr/>
        </p:nvSpPr>
        <p:spPr>
          <a:xfrm>
            <a:off x="467544" y="6630627"/>
            <a:ext cx="3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>
              <a:defRPr sz="8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/>
              <a:pPr/>
              <a:t>12</a:t>
            </a:fld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429D3C-FF3A-4DA4-8C59-E911D355CB99}"/>
              </a:ext>
            </a:extLst>
          </p:cNvPr>
          <p:cNvSpPr txBox="1">
            <a:spLocks/>
          </p:cNvSpPr>
          <p:nvPr/>
        </p:nvSpPr>
        <p:spPr>
          <a:xfrm>
            <a:off x="251520" y="116632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Energy Transmission principles (Pneumatic vs. Electric) 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957D3D-56D1-4385-975E-81FCDD7B24AE}"/>
              </a:ext>
            </a:extLst>
          </p:cNvPr>
          <p:cNvSpPr txBox="1"/>
          <p:nvPr/>
        </p:nvSpPr>
        <p:spPr>
          <a:xfrm>
            <a:off x="2011783" y="137760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E-APU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CD62D-DE56-4425-8EA1-8B04904ED108}"/>
              </a:ext>
            </a:extLst>
          </p:cNvPr>
          <p:cNvSpPr txBox="1"/>
          <p:nvPr/>
        </p:nvSpPr>
        <p:spPr>
          <a:xfrm>
            <a:off x="3347864" y="1268760"/>
            <a:ext cx="15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/>
              <a:t>Pneumatic</a:t>
            </a:r>
            <a:r>
              <a:rPr lang="sv-SE" sz="1400" dirty="0"/>
              <a:t> </a:t>
            </a:r>
            <a:r>
              <a:rPr lang="sv-SE" sz="1400" dirty="0" err="1"/>
              <a:t>energy</a:t>
            </a:r>
            <a:endParaRPr lang="sv-SE" sz="1400" dirty="0"/>
          </a:p>
          <a:p>
            <a:r>
              <a:rPr lang="sv-SE" sz="1400" dirty="0"/>
              <a:t>storage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6A6F7A-5BD3-4225-A798-6AA3664E8EDD}"/>
              </a:ext>
            </a:extLst>
          </p:cNvPr>
          <p:cNvSpPr txBox="1"/>
          <p:nvPr/>
        </p:nvSpPr>
        <p:spPr>
          <a:xfrm>
            <a:off x="5148064" y="1268760"/>
            <a:ext cx="103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EBS Modulator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87184-EB5D-41F2-A38F-7E07B547C414}"/>
              </a:ext>
            </a:extLst>
          </p:cNvPr>
          <p:cNvSpPr txBox="1"/>
          <p:nvPr/>
        </p:nvSpPr>
        <p:spPr>
          <a:xfrm>
            <a:off x="6587788" y="1340768"/>
            <a:ext cx="864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Actuator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3A4F41-1FF8-4D64-9927-6A838675C91E}"/>
              </a:ext>
            </a:extLst>
          </p:cNvPr>
          <p:cNvSpPr txBox="1"/>
          <p:nvPr/>
        </p:nvSpPr>
        <p:spPr>
          <a:xfrm>
            <a:off x="7884368" y="132102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AD4A0-65BD-4E6D-9B58-D640FC881F2C}"/>
              </a:ext>
            </a:extLst>
          </p:cNvPr>
          <p:cNvSpPr txBox="1"/>
          <p:nvPr/>
        </p:nvSpPr>
        <p:spPr>
          <a:xfrm>
            <a:off x="5003951" y="5974424"/>
            <a:ext cx="1512265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400" dirty="0"/>
              <a:t>Drive and Motor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C8161-941D-4426-9CCF-0E155D32BCC0}"/>
              </a:ext>
            </a:extLst>
          </p:cNvPr>
          <p:cNvSpPr txBox="1"/>
          <p:nvPr/>
        </p:nvSpPr>
        <p:spPr>
          <a:xfrm>
            <a:off x="6804248" y="5962961"/>
            <a:ext cx="634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Gears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7FC3F-3D75-4DE7-B5A1-C34A2BE5A697}"/>
              </a:ext>
            </a:extLst>
          </p:cNvPr>
          <p:cNvSpPr txBox="1"/>
          <p:nvPr/>
        </p:nvSpPr>
        <p:spPr>
          <a:xfrm>
            <a:off x="7884368" y="596088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1F84F3-27A1-4270-9E41-2970ECF50D79}"/>
              </a:ext>
            </a:extLst>
          </p:cNvPr>
          <p:cNvSpPr txBox="1"/>
          <p:nvPr/>
        </p:nvSpPr>
        <p:spPr>
          <a:xfrm>
            <a:off x="1394041" y="5960882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DC/DC</a:t>
            </a:r>
            <a:endParaRPr lang="en-US" sz="1400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B08876D-C056-4EB0-8882-7589141A5CC1}"/>
              </a:ext>
            </a:extLst>
          </p:cNvPr>
          <p:cNvCxnSpPr>
            <a:cxnSpLocks/>
          </p:cNvCxnSpPr>
          <p:nvPr/>
        </p:nvCxnSpPr>
        <p:spPr>
          <a:xfrm>
            <a:off x="4932040" y="2601115"/>
            <a:ext cx="0" cy="2433526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3CC65345-209E-43CF-89BB-5B5331FDAAD2}"/>
              </a:ext>
            </a:extLst>
          </p:cNvPr>
          <p:cNvSpPr txBox="1"/>
          <p:nvPr/>
        </p:nvSpPr>
        <p:spPr>
          <a:xfrm>
            <a:off x="3085314" y="3600077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storage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765E69-E964-4D64-9632-557FE7D41372}"/>
              </a:ext>
            </a:extLst>
          </p:cNvPr>
          <p:cNvSpPr txBox="1"/>
          <p:nvPr/>
        </p:nvSpPr>
        <p:spPr>
          <a:xfrm rot="16200000">
            <a:off x="-159002" y="1762726"/>
            <a:ext cx="11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Pneumatic</a:t>
            </a:r>
          </a:p>
          <a:p>
            <a:r>
              <a:rPr lang="de-DE" dirty="0"/>
              <a:t>Energy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A519B7-4D93-479C-9F0A-FB7F0651EB9B}"/>
              </a:ext>
            </a:extLst>
          </p:cNvPr>
          <p:cNvSpPr txBox="1"/>
          <p:nvPr/>
        </p:nvSpPr>
        <p:spPr>
          <a:xfrm rot="16200000">
            <a:off x="-2965" y="5250102"/>
            <a:ext cx="870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Electric</a:t>
            </a:r>
          </a:p>
          <a:p>
            <a:r>
              <a:rPr lang="de-DE" dirty="0"/>
              <a:t>Energy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88787F4-859C-489A-ACD8-33550FB13824}"/>
              </a:ext>
            </a:extLst>
          </p:cNvPr>
          <p:cNvSpPr/>
          <p:nvPr/>
        </p:nvSpPr>
        <p:spPr>
          <a:xfrm>
            <a:off x="2051720" y="2781760"/>
            <a:ext cx="1696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part A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43507B1-CFD0-42A2-80FB-8C558FD08785}"/>
              </a:ext>
            </a:extLst>
          </p:cNvPr>
          <p:cNvSpPr/>
          <p:nvPr/>
        </p:nvSpPr>
        <p:spPr>
          <a:xfrm>
            <a:off x="1979712" y="4499828"/>
            <a:ext cx="204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</a:t>
            </a:r>
            <a:r>
              <a:rPr lang="de-DE" b="1" u="sng" dirty="0"/>
              <a:t>new</a:t>
            </a:r>
            <a:r>
              <a:rPr lang="de-DE" dirty="0"/>
              <a:t> part 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96632A5-9B98-4508-B63A-0522DE2B4FF1}"/>
              </a:ext>
            </a:extLst>
          </p:cNvPr>
          <p:cNvSpPr txBox="1"/>
          <p:nvPr/>
        </p:nvSpPr>
        <p:spPr>
          <a:xfrm>
            <a:off x="3203848" y="5842168"/>
            <a:ext cx="1348546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de-DE" dirty="0"/>
              <a:t>Electric energy storage</a:t>
            </a:r>
          </a:p>
        </p:txBody>
      </p:sp>
      <p:sp>
        <p:nvSpPr>
          <p:cNvPr id="35" name="Textfeld 27">
            <a:extLst>
              <a:ext uri="{FF2B5EF4-FFF2-40B4-BE49-F238E27FC236}">
                <a16:creationId xmlns:a16="http://schemas.microsoft.com/office/drawing/2014/main" id="{56CBE869-8EED-4075-98B3-D523F32220F2}"/>
              </a:ext>
            </a:extLst>
          </p:cNvPr>
          <p:cNvSpPr txBox="1"/>
          <p:nvPr/>
        </p:nvSpPr>
        <p:spPr>
          <a:xfrm>
            <a:off x="5852391" y="3573016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Actuation</a:t>
            </a:r>
          </a:p>
        </p:txBody>
      </p:sp>
      <p:cxnSp>
        <p:nvCxnSpPr>
          <p:cNvPr id="41" name="Gerader Verbinder 4">
            <a:extLst>
              <a:ext uri="{FF2B5EF4-FFF2-40B4-BE49-F238E27FC236}">
                <a16:creationId xmlns:a16="http://schemas.microsoft.com/office/drawing/2014/main" id="{D1BEE355-20DB-42A2-9513-D769A3F712EF}"/>
              </a:ext>
            </a:extLst>
          </p:cNvPr>
          <p:cNvCxnSpPr>
            <a:cxnSpLocks/>
          </p:cNvCxnSpPr>
          <p:nvPr/>
        </p:nvCxnSpPr>
        <p:spPr>
          <a:xfrm>
            <a:off x="2915816" y="3284984"/>
            <a:ext cx="0" cy="108012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26">
            <a:extLst>
              <a:ext uri="{FF2B5EF4-FFF2-40B4-BE49-F238E27FC236}">
                <a16:creationId xmlns:a16="http://schemas.microsoft.com/office/drawing/2014/main" id="{3F8C93E4-CFBC-462F-B4AF-9D5B15F45A9E}"/>
              </a:ext>
            </a:extLst>
          </p:cNvPr>
          <p:cNvSpPr txBox="1"/>
          <p:nvPr/>
        </p:nvSpPr>
        <p:spPr>
          <a:xfrm>
            <a:off x="947451" y="3573016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supply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A1F385-56C0-40EB-8ED4-D9BD40546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D47677-A2F3-4C79-9693-B9F553AD6ABB}"/>
              </a:ext>
            </a:extLst>
          </p:cNvPr>
          <p:cNvSpPr txBox="1"/>
          <p:nvPr/>
        </p:nvSpPr>
        <p:spPr>
          <a:xfrm>
            <a:off x="827544" y="283087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EBS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7E6182-BF80-41A8-ABBF-3DC4E5E783BE}"/>
              </a:ext>
            </a:extLst>
          </p:cNvPr>
          <p:cNvSpPr txBox="1"/>
          <p:nvPr/>
        </p:nvSpPr>
        <p:spPr>
          <a:xfrm>
            <a:off x="827544" y="448201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EMB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04265F-EEEF-40CB-8022-2F6EAAA7F070}"/>
              </a:ext>
            </a:extLst>
          </p:cNvPr>
          <p:cNvSpPr txBox="1"/>
          <p:nvPr/>
        </p:nvSpPr>
        <p:spPr>
          <a:xfrm>
            <a:off x="5652120" y="4482017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New</a:t>
            </a:r>
            <a:r>
              <a:rPr lang="en-GB" i="1" dirty="0"/>
              <a:t> 5.2.1.</a:t>
            </a:r>
            <a:r>
              <a:rPr lang="en-GB" b="1" i="1" dirty="0"/>
              <a:t>35</a:t>
            </a:r>
            <a:r>
              <a:rPr lang="en-GB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725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F53E8E7-364D-4440-BBCF-C8D4DAE1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scope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A3A49A-FBD7-4F5E-A513-0F705A093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Electric transmission:</a:t>
            </a:r>
          </a:p>
          <a:p>
            <a:endParaRPr lang="en-US" sz="2400" dirty="0"/>
          </a:p>
          <a:p>
            <a:pPr marL="720725" lvl="1" indent="-377825">
              <a:buFont typeface="Courier New" panose="02070309020205020404" pitchFamily="49" charset="0"/>
              <a:buChar char="o"/>
            </a:pPr>
            <a:r>
              <a:rPr lang="en-US" sz="2400" dirty="0"/>
              <a:t>Current regulation only addresses electric control transmission</a:t>
            </a:r>
          </a:p>
          <a:p>
            <a:pPr marL="720725" lvl="1" indent="-377825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720725" lvl="1" indent="-377825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purpose</a:t>
            </a:r>
            <a:r>
              <a:rPr lang="en-US" sz="2400" dirty="0"/>
              <a:t> of the EMB amendment is to </a:t>
            </a:r>
            <a:r>
              <a:rPr lang="en-US" sz="2400"/>
              <a:t>address electric </a:t>
            </a:r>
            <a:r>
              <a:rPr lang="en-US" sz="2400" dirty="0"/>
              <a:t>energy transmission in the regulation</a:t>
            </a:r>
          </a:p>
          <a:p>
            <a:endParaRPr lang="en-US" sz="2400" dirty="0"/>
          </a:p>
          <a:p>
            <a:r>
              <a:rPr lang="en-US" sz="2400" dirty="0"/>
              <a:t>In a first step, the </a:t>
            </a:r>
            <a:r>
              <a:rPr lang="en-US" sz="2400" b="1" dirty="0">
                <a:solidFill>
                  <a:srgbClr val="0070C0"/>
                </a:solidFill>
              </a:rPr>
              <a:t>scope</a:t>
            </a:r>
            <a:r>
              <a:rPr lang="en-US" sz="2400" dirty="0"/>
              <a:t> is limited to EMB on the motor vehicle; the trailer remains as today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5AC3E-44FF-472D-A1C2-2415AEE3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0F95D178-0C51-4EA9-A7BD-AEB36C73D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4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2F8A-C83F-41AD-8A1A-826AF561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AE8C-AEDB-4CF7-9578-7D09464F9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Same safety level as with current technologies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Account for new technology, while avoiding design restrictions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Keep the requirements performance-oriented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Avoid unwanted side-effects on existing regulation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Keep R13 and R13H definitions and principles aligned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Some technical/regulatory challenges:</a:t>
            </a:r>
          </a:p>
          <a:p>
            <a:pPr marL="720725" lvl="1" indent="-377825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Effect of ageing and temperature on the performance of the electrical energy reserves</a:t>
            </a:r>
          </a:p>
          <a:p>
            <a:pPr marL="720725" lvl="1" indent="-377825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Ensure a minimum performance level at the time warnings are displayed to the driver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AF608-A7DF-49FF-8F00-8DF270A6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778AB85-C0AE-460F-91EE-2546BE22A5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4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55AEB024-3C74-4D71-9680-5703F26051E8}"/>
              </a:ext>
            </a:extLst>
          </p:cNvPr>
          <p:cNvSpPr/>
          <p:nvPr/>
        </p:nvSpPr>
        <p:spPr>
          <a:xfrm>
            <a:off x="68179" y="1142192"/>
            <a:ext cx="8997116" cy="2354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6EB5A8-9C5D-423A-AEC8-257FFBB0A66A}"/>
              </a:ext>
            </a:extLst>
          </p:cNvPr>
          <p:cNvSpPr txBox="1"/>
          <p:nvPr/>
        </p:nvSpPr>
        <p:spPr>
          <a:xfrm>
            <a:off x="297080" y="1704310"/>
            <a:ext cx="842477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ICE</a:t>
            </a:r>
          </a:p>
          <a:p>
            <a:endParaRPr lang="en-US" sz="135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41F17F-BD5C-4232-9B2F-6EE118E2913D}"/>
              </a:ext>
            </a:extLst>
          </p:cNvPr>
          <p:cNvSpPr txBox="1"/>
          <p:nvPr/>
        </p:nvSpPr>
        <p:spPr>
          <a:xfrm>
            <a:off x="2449523" y="1710302"/>
            <a:ext cx="1080204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sz="1350" dirty="0"/>
              <a:t>Compressor</a:t>
            </a:r>
          </a:p>
          <a:p>
            <a:endParaRPr lang="en-US" sz="13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2C5BF3-4657-460C-9A5F-F7733A7FE583}"/>
              </a:ext>
            </a:extLst>
          </p:cNvPr>
          <p:cNvSpPr txBox="1"/>
          <p:nvPr/>
        </p:nvSpPr>
        <p:spPr>
          <a:xfrm>
            <a:off x="6687484" y="1438268"/>
            <a:ext cx="1589375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Air tank FA</a:t>
            </a:r>
          </a:p>
          <a:p>
            <a:endParaRPr lang="en-US" sz="135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C5FFF7-BD83-4AED-85B6-F576F5AC528E}"/>
              </a:ext>
            </a:extLst>
          </p:cNvPr>
          <p:cNvSpPr txBox="1"/>
          <p:nvPr/>
        </p:nvSpPr>
        <p:spPr>
          <a:xfrm>
            <a:off x="6687484" y="2338745"/>
            <a:ext cx="1589375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Air tank RA</a:t>
            </a:r>
          </a:p>
          <a:p>
            <a:endParaRPr lang="en-US" sz="1350" b="1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11ED926A-B491-4D66-B100-038CF41054F5}"/>
              </a:ext>
            </a:extLst>
          </p:cNvPr>
          <p:cNvCxnSpPr>
            <a:cxnSpLocks/>
            <a:stCxn id="3" idx="3"/>
            <a:endCxn id="17" idx="1"/>
          </p:cNvCxnSpPr>
          <p:nvPr/>
        </p:nvCxnSpPr>
        <p:spPr>
          <a:xfrm>
            <a:off x="1139557" y="1958226"/>
            <a:ext cx="1309966" cy="5992"/>
          </a:xfrm>
          <a:prstGeom prst="bentConnector3">
            <a:avLst/>
          </a:prstGeom>
          <a:ln w="38100"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8B95CEE-EEF6-49D0-B8D8-785BF2F2B6C1}"/>
              </a:ext>
            </a:extLst>
          </p:cNvPr>
          <p:cNvCxnSpPr>
            <a:cxnSpLocks/>
            <a:stCxn id="17" idx="3"/>
            <a:endCxn id="121" idx="1"/>
          </p:cNvCxnSpPr>
          <p:nvPr/>
        </p:nvCxnSpPr>
        <p:spPr>
          <a:xfrm>
            <a:off x="3529727" y="1964218"/>
            <a:ext cx="509170" cy="946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D989429-97B5-4842-B342-A59660D69BB6}"/>
              </a:ext>
            </a:extLst>
          </p:cNvPr>
          <p:cNvSpPr txBox="1"/>
          <p:nvPr/>
        </p:nvSpPr>
        <p:spPr>
          <a:xfrm>
            <a:off x="6653039" y="3174936"/>
            <a:ext cx="122988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Energy reserve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A30E368-DBA3-44EA-AFD6-0F558FBDE0D3}"/>
              </a:ext>
            </a:extLst>
          </p:cNvPr>
          <p:cNvCxnSpPr>
            <a:cxnSpLocks/>
            <a:stCxn id="60" idx="0"/>
            <a:endCxn id="22" idx="2"/>
          </p:cNvCxnSpPr>
          <p:nvPr/>
        </p:nvCxnSpPr>
        <p:spPr>
          <a:xfrm flipV="1">
            <a:off x="7267983" y="2846576"/>
            <a:ext cx="214189" cy="32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3346225-4BFC-40B5-BB9D-1AB62B4F2199}"/>
              </a:ext>
            </a:extLst>
          </p:cNvPr>
          <p:cNvSpPr txBox="1"/>
          <p:nvPr/>
        </p:nvSpPr>
        <p:spPr>
          <a:xfrm>
            <a:off x="28013" y="1142191"/>
            <a:ext cx="16710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Pneumatic braking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B236AC3-7AC2-463B-A8DC-CDBE0FAE82F7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8276859" y="1680640"/>
            <a:ext cx="421239" cy="11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95EEB1E-AFD2-4AF2-81AD-F9015B9262F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6859" y="2581119"/>
            <a:ext cx="294444" cy="1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F75E99A-8544-4562-AED5-4FDCB97FFF7C}"/>
              </a:ext>
            </a:extLst>
          </p:cNvPr>
          <p:cNvSpPr txBox="1"/>
          <p:nvPr/>
        </p:nvSpPr>
        <p:spPr>
          <a:xfrm>
            <a:off x="2363867" y="2509092"/>
            <a:ext cx="15087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Energy source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3660E4D-22A5-4326-B08A-0B1A109DFC01}"/>
              </a:ext>
            </a:extLst>
          </p:cNvPr>
          <p:cNvCxnSpPr>
            <a:cxnSpLocks/>
            <a:stCxn id="37" idx="0"/>
            <a:endCxn id="17" idx="2"/>
          </p:cNvCxnSpPr>
          <p:nvPr/>
        </p:nvCxnSpPr>
        <p:spPr>
          <a:xfrm flipH="1" flipV="1">
            <a:off x="2989625" y="2218133"/>
            <a:ext cx="128622" cy="290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31629C7-EE9A-4103-85B1-18935947D13B}"/>
              </a:ext>
            </a:extLst>
          </p:cNvPr>
          <p:cNvSpPr txBox="1"/>
          <p:nvPr/>
        </p:nvSpPr>
        <p:spPr>
          <a:xfrm>
            <a:off x="297080" y="4310624"/>
            <a:ext cx="842477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ICE</a:t>
            </a:r>
          </a:p>
          <a:p>
            <a:endParaRPr lang="en-US" sz="135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35DA1E-5037-4A91-9981-9BFA01958AFE}"/>
              </a:ext>
            </a:extLst>
          </p:cNvPr>
          <p:cNvSpPr txBox="1"/>
          <p:nvPr/>
        </p:nvSpPr>
        <p:spPr>
          <a:xfrm>
            <a:off x="2449523" y="4316616"/>
            <a:ext cx="1080204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Generator</a:t>
            </a:r>
          </a:p>
          <a:p>
            <a:endParaRPr lang="en-US" sz="1350" b="1" dirty="0"/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BEB517E6-D00E-40B9-802D-1EAEA367EF9D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>
          <a:xfrm>
            <a:off x="1139557" y="4564540"/>
            <a:ext cx="1309966" cy="5992"/>
          </a:xfrm>
          <a:prstGeom prst="bentConnector3">
            <a:avLst/>
          </a:prstGeom>
          <a:ln w="38100"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F5FD80C-EA94-42D9-8698-AC6707518AC4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8276859" y="4286954"/>
            <a:ext cx="421239" cy="1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E8FD81E-2502-4732-8C19-2920CB97E1E3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8276859" y="5187433"/>
            <a:ext cx="294444" cy="1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861830FE-2893-41E9-A8C0-D4C75CF94844}"/>
              </a:ext>
            </a:extLst>
          </p:cNvPr>
          <p:cNvSpPr txBox="1"/>
          <p:nvPr/>
        </p:nvSpPr>
        <p:spPr>
          <a:xfrm>
            <a:off x="2363867" y="5115406"/>
            <a:ext cx="15087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Energy source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3AFEBC3-1AA8-45A2-AB47-402DC58EE10A}"/>
              </a:ext>
            </a:extLst>
          </p:cNvPr>
          <p:cNvCxnSpPr>
            <a:cxnSpLocks/>
            <a:stCxn id="79" idx="0"/>
            <a:endCxn id="56" idx="2"/>
          </p:cNvCxnSpPr>
          <p:nvPr/>
        </p:nvCxnSpPr>
        <p:spPr>
          <a:xfrm flipH="1" flipV="1">
            <a:off x="2989625" y="4824447"/>
            <a:ext cx="128622" cy="290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0C86D034-B817-4C4D-BCED-4BBAA720ECEE}"/>
              </a:ext>
            </a:extLst>
          </p:cNvPr>
          <p:cNvSpPr txBox="1"/>
          <p:nvPr/>
        </p:nvSpPr>
        <p:spPr>
          <a:xfrm>
            <a:off x="28013" y="3794178"/>
            <a:ext cx="5549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EMB</a:t>
            </a:r>
            <a:endParaRPr lang="en-US" sz="1500" b="1" dirty="0">
              <a:solidFill>
                <a:srgbClr val="00B050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472B914-21B0-4CC9-B894-B90E82BAC8C1}"/>
              </a:ext>
            </a:extLst>
          </p:cNvPr>
          <p:cNvSpPr txBox="1"/>
          <p:nvPr/>
        </p:nvSpPr>
        <p:spPr>
          <a:xfrm>
            <a:off x="4038897" y="1701039"/>
            <a:ext cx="880411" cy="715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Governor, air dryer...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2B242D-4E0E-46CE-A4AD-2BB737894121}"/>
              </a:ext>
            </a:extLst>
          </p:cNvPr>
          <p:cNvSpPr txBox="1"/>
          <p:nvPr/>
        </p:nvSpPr>
        <p:spPr>
          <a:xfrm>
            <a:off x="1822181" y="3174936"/>
            <a:ext cx="19502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Energy supply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DF5CCD9-4BB6-4C98-841E-9093F1563C9F}"/>
              </a:ext>
            </a:extLst>
          </p:cNvPr>
          <p:cNvSpPr/>
          <p:nvPr/>
        </p:nvSpPr>
        <p:spPr>
          <a:xfrm>
            <a:off x="1822181" y="4157215"/>
            <a:ext cx="3168809" cy="22526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64C4F95-DEDA-4E38-9379-321573A4FC1A}"/>
              </a:ext>
            </a:extLst>
          </p:cNvPr>
          <p:cNvSpPr/>
          <p:nvPr/>
        </p:nvSpPr>
        <p:spPr>
          <a:xfrm>
            <a:off x="1822181" y="1442869"/>
            <a:ext cx="3170639" cy="20090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3D832E52-3939-4A68-B9A6-6CC068A90A1A}"/>
              </a:ext>
            </a:extLst>
          </p:cNvPr>
          <p:cNvCxnSpPr>
            <a:cxnSpLocks/>
          </p:cNvCxnSpPr>
          <p:nvPr/>
        </p:nvCxnSpPr>
        <p:spPr>
          <a:xfrm flipV="1">
            <a:off x="4919308" y="1680641"/>
            <a:ext cx="1768177" cy="2627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0691E0D6-333C-411A-9D74-101E8DEA1194}"/>
              </a:ext>
            </a:extLst>
          </p:cNvPr>
          <p:cNvCxnSpPr>
            <a:cxnSpLocks/>
          </p:cNvCxnSpPr>
          <p:nvPr/>
        </p:nvCxnSpPr>
        <p:spPr>
          <a:xfrm>
            <a:off x="4919308" y="1943414"/>
            <a:ext cx="1768177" cy="6377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C3C0B9B-FBFC-428A-80CA-83733855AE59}"/>
              </a:ext>
            </a:extLst>
          </p:cNvPr>
          <p:cNvGrpSpPr>
            <a:grpSpLocks noChangeAspect="1"/>
          </p:cNvGrpSpPr>
          <p:nvPr/>
        </p:nvGrpSpPr>
        <p:grpSpPr>
          <a:xfrm>
            <a:off x="6155436" y="1578738"/>
            <a:ext cx="209150" cy="153374"/>
            <a:chOff x="7817019" y="2389941"/>
            <a:chExt cx="441829" cy="324000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C828A9F-4582-4D01-90ED-E8F32DB6F523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7817019" y="241119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3FCA6F99-C7CD-424B-A08E-8B44EB7BAD6F}"/>
                </a:ext>
              </a:extLst>
            </p:cNvPr>
            <p:cNvCxnSpPr>
              <a:cxnSpLocks/>
            </p:cNvCxnSpPr>
            <p:nvPr/>
          </p:nvCxnSpPr>
          <p:spPr>
            <a:xfrm rot="1800000">
              <a:off x="7817019" y="269532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49F9E94-505F-404B-B8BC-CC6E5833EF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4848" y="2389941"/>
              <a:ext cx="324000" cy="324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9C5A4D4-9478-4613-A38A-21A7AC49424E}"/>
              </a:ext>
            </a:extLst>
          </p:cNvPr>
          <p:cNvGrpSpPr>
            <a:grpSpLocks noChangeAspect="1"/>
          </p:cNvGrpSpPr>
          <p:nvPr/>
        </p:nvGrpSpPr>
        <p:grpSpPr>
          <a:xfrm>
            <a:off x="6153414" y="2486144"/>
            <a:ext cx="209150" cy="153374"/>
            <a:chOff x="7817019" y="2389941"/>
            <a:chExt cx="441829" cy="324000"/>
          </a:xfrm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8A058D1-A0E1-4061-B418-26234FFA20EB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7817019" y="241119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4A063EE-CF03-4D9A-B376-9B9B17E39425}"/>
                </a:ext>
              </a:extLst>
            </p:cNvPr>
            <p:cNvCxnSpPr>
              <a:cxnSpLocks/>
            </p:cNvCxnSpPr>
            <p:nvPr/>
          </p:nvCxnSpPr>
          <p:spPr>
            <a:xfrm rot="1800000">
              <a:off x="7817019" y="269532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71D554A-D6E1-435D-87F7-828B989842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4848" y="2389941"/>
              <a:ext cx="324000" cy="324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EDBF3337-73D1-4DCE-8F23-1B8C02DDB79F}"/>
              </a:ext>
            </a:extLst>
          </p:cNvPr>
          <p:cNvSpPr txBox="1"/>
          <p:nvPr/>
        </p:nvSpPr>
        <p:spPr>
          <a:xfrm>
            <a:off x="5836234" y="1815728"/>
            <a:ext cx="74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Non-return valves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3169A99F-D5E9-4F32-84A1-E84FB46D594B}"/>
              </a:ext>
            </a:extLst>
          </p:cNvPr>
          <p:cNvCxnSpPr>
            <a:cxnSpLocks/>
            <a:stCxn id="56" idx="3"/>
            <a:endCxn id="64" idx="1"/>
          </p:cNvCxnSpPr>
          <p:nvPr/>
        </p:nvCxnSpPr>
        <p:spPr>
          <a:xfrm flipV="1">
            <a:off x="3529727" y="4298497"/>
            <a:ext cx="3157757" cy="2720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0AD87E75-457E-4A9E-9662-A0C2657B3095}"/>
              </a:ext>
            </a:extLst>
          </p:cNvPr>
          <p:cNvCxnSpPr>
            <a:cxnSpLocks/>
            <a:stCxn id="56" idx="3"/>
            <a:endCxn id="67" idx="1"/>
          </p:cNvCxnSpPr>
          <p:nvPr/>
        </p:nvCxnSpPr>
        <p:spPr>
          <a:xfrm>
            <a:off x="3529727" y="4570532"/>
            <a:ext cx="3157757" cy="62844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A22BCBF3-441E-428E-859A-CFFB1F12841A}"/>
              </a:ext>
            </a:extLst>
          </p:cNvPr>
          <p:cNvSpPr/>
          <p:nvPr/>
        </p:nvSpPr>
        <p:spPr>
          <a:xfrm rot="5400000">
            <a:off x="6163370" y="4226528"/>
            <a:ext cx="180669" cy="135478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73EAC03-2122-4807-BD03-40D71FF625CE}"/>
              </a:ext>
            </a:extLst>
          </p:cNvPr>
          <p:cNvCxnSpPr/>
          <p:nvPr/>
        </p:nvCxnSpPr>
        <p:spPr>
          <a:xfrm>
            <a:off x="6339373" y="4236579"/>
            <a:ext cx="0" cy="155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8E082458-D0CA-4D59-AAA6-CB14B09AE535}"/>
              </a:ext>
            </a:extLst>
          </p:cNvPr>
          <p:cNvSpPr/>
          <p:nvPr/>
        </p:nvSpPr>
        <p:spPr>
          <a:xfrm rot="5400000">
            <a:off x="6173176" y="5119694"/>
            <a:ext cx="180669" cy="135478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0049B76-253C-4C9A-B6A5-F2CC7BC81E28}"/>
              </a:ext>
            </a:extLst>
          </p:cNvPr>
          <p:cNvCxnSpPr/>
          <p:nvPr/>
        </p:nvCxnSpPr>
        <p:spPr>
          <a:xfrm>
            <a:off x="6349179" y="5106895"/>
            <a:ext cx="0" cy="155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AF1B35BC-A4A1-4002-885A-14BA804185BB}"/>
              </a:ext>
            </a:extLst>
          </p:cNvPr>
          <p:cNvSpPr txBox="1"/>
          <p:nvPr/>
        </p:nvSpPr>
        <p:spPr>
          <a:xfrm>
            <a:off x="6687484" y="4044581"/>
            <a:ext cx="1589375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Energy reserve FA</a:t>
            </a:r>
          </a:p>
          <a:p>
            <a:endParaRPr lang="en-US" sz="1350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918F7FC-95A4-459E-BF30-C476F9FAA87A}"/>
              </a:ext>
            </a:extLst>
          </p:cNvPr>
          <p:cNvSpPr txBox="1"/>
          <p:nvPr/>
        </p:nvSpPr>
        <p:spPr>
          <a:xfrm>
            <a:off x="6687484" y="4945059"/>
            <a:ext cx="1589375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Energy reserve RA</a:t>
            </a:r>
          </a:p>
          <a:p>
            <a:endParaRPr lang="en-US" sz="1350" b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2B15E02-2CF7-4B2E-9B85-D8D16FCF426A}"/>
              </a:ext>
            </a:extLst>
          </p:cNvPr>
          <p:cNvSpPr txBox="1"/>
          <p:nvPr/>
        </p:nvSpPr>
        <p:spPr>
          <a:xfrm>
            <a:off x="1795021" y="6153254"/>
            <a:ext cx="11649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ym typeface="Wingdings" panose="05000000000000000000" pitchFamily="2" charset="2"/>
              </a:rPr>
              <a:t>Energy supply</a:t>
            </a:r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1C23F-0190-42E5-8B9E-12E2AE560264}"/>
              </a:ext>
            </a:extLst>
          </p:cNvPr>
          <p:cNvSpPr txBox="1"/>
          <p:nvPr/>
        </p:nvSpPr>
        <p:spPr>
          <a:xfrm>
            <a:off x="223604" y="168308"/>
            <a:ext cx="3370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Layouts (examples)</a:t>
            </a:r>
          </a:p>
        </p:txBody>
      </p:sp>
      <p:pic>
        <p:nvPicPr>
          <p:cNvPr id="52" name="Picture 51" descr="A close up of a sign&#10;&#10;Description automatically generated">
            <a:extLst>
              <a:ext uri="{FF2B5EF4-FFF2-40B4-BE49-F238E27FC236}">
                <a16:creationId xmlns:a16="http://schemas.microsoft.com/office/drawing/2014/main" id="{1C076FBB-03AD-4D70-A762-C3BE42A557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8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55AEB024-3C74-4D71-9680-5703F26051E8}"/>
              </a:ext>
            </a:extLst>
          </p:cNvPr>
          <p:cNvSpPr/>
          <p:nvPr/>
        </p:nvSpPr>
        <p:spPr>
          <a:xfrm>
            <a:off x="28012" y="1142192"/>
            <a:ext cx="8997116" cy="2354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6EB5A8-9C5D-423A-AEC8-257FFBB0A66A}"/>
              </a:ext>
            </a:extLst>
          </p:cNvPr>
          <p:cNvSpPr txBox="1"/>
          <p:nvPr/>
        </p:nvSpPr>
        <p:spPr>
          <a:xfrm>
            <a:off x="297080" y="1704310"/>
            <a:ext cx="842477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Traction battery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2C5BF3-4657-460C-9A5F-F7733A7FE583}"/>
              </a:ext>
            </a:extLst>
          </p:cNvPr>
          <p:cNvSpPr txBox="1"/>
          <p:nvPr/>
        </p:nvSpPr>
        <p:spPr>
          <a:xfrm>
            <a:off x="6687484" y="1438268"/>
            <a:ext cx="1589375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Air tank FA</a:t>
            </a:r>
          </a:p>
          <a:p>
            <a:endParaRPr lang="en-US" sz="135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C5FFF7-BD83-4AED-85B6-F576F5AC528E}"/>
              </a:ext>
            </a:extLst>
          </p:cNvPr>
          <p:cNvSpPr txBox="1"/>
          <p:nvPr/>
        </p:nvSpPr>
        <p:spPr>
          <a:xfrm>
            <a:off x="6687484" y="2338745"/>
            <a:ext cx="1589375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Air tank RA</a:t>
            </a:r>
          </a:p>
          <a:p>
            <a:endParaRPr lang="en-US" sz="1350" b="1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11ED926A-B491-4D66-B100-038CF41054F5}"/>
              </a:ext>
            </a:extLst>
          </p:cNvPr>
          <p:cNvCxnSpPr>
            <a:cxnSpLocks/>
            <a:stCxn id="3" idx="3"/>
            <a:endCxn id="77" idx="1"/>
          </p:cNvCxnSpPr>
          <p:nvPr/>
        </p:nvCxnSpPr>
        <p:spPr>
          <a:xfrm>
            <a:off x="1139557" y="1958226"/>
            <a:ext cx="1309966" cy="59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8B95CEE-EEF6-49D0-B8D8-785BF2F2B6C1}"/>
              </a:ext>
            </a:extLst>
          </p:cNvPr>
          <p:cNvCxnSpPr>
            <a:cxnSpLocks/>
            <a:stCxn id="77" idx="3"/>
            <a:endCxn id="65" idx="1"/>
          </p:cNvCxnSpPr>
          <p:nvPr/>
        </p:nvCxnSpPr>
        <p:spPr>
          <a:xfrm>
            <a:off x="3529727" y="1964218"/>
            <a:ext cx="509170" cy="946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D989429-97B5-4842-B342-A59660D69BB6}"/>
              </a:ext>
            </a:extLst>
          </p:cNvPr>
          <p:cNvSpPr txBox="1"/>
          <p:nvPr/>
        </p:nvSpPr>
        <p:spPr>
          <a:xfrm>
            <a:off x="6653039" y="3174936"/>
            <a:ext cx="122988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Energy reserve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A30E368-DBA3-44EA-AFD6-0F558FBDE0D3}"/>
              </a:ext>
            </a:extLst>
          </p:cNvPr>
          <p:cNvCxnSpPr>
            <a:cxnSpLocks/>
            <a:stCxn id="60" idx="0"/>
            <a:endCxn id="22" idx="2"/>
          </p:cNvCxnSpPr>
          <p:nvPr/>
        </p:nvCxnSpPr>
        <p:spPr>
          <a:xfrm flipV="1">
            <a:off x="7267983" y="2846576"/>
            <a:ext cx="214189" cy="32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3346225-4BFC-40B5-BB9D-1AB62B4F2199}"/>
              </a:ext>
            </a:extLst>
          </p:cNvPr>
          <p:cNvSpPr txBox="1"/>
          <p:nvPr/>
        </p:nvSpPr>
        <p:spPr>
          <a:xfrm>
            <a:off x="28013" y="1142191"/>
            <a:ext cx="167103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Pneumatic braking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B236AC3-7AC2-463B-A8DC-CDBE0FAE82F7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8276859" y="1680640"/>
            <a:ext cx="421239" cy="11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95EEB1E-AFD2-4AF2-81AD-F9015B9262F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6859" y="2581119"/>
            <a:ext cx="294444" cy="1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F75E99A-8544-4562-AED5-4FDCB97FFF7C}"/>
              </a:ext>
            </a:extLst>
          </p:cNvPr>
          <p:cNvSpPr txBox="1"/>
          <p:nvPr/>
        </p:nvSpPr>
        <p:spPr>
          <a:xfrm>
            <a:off x="2363867" y="2509092"/>
            <a:ext cx="15087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Energy source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3660E4D-22A5-4326-B08A-0B1A109DFC01}"/>
              </a:ext>
            </a:extLst>
          </p:cNvPr>
          <p:cNvCxnSpPr>
            <a:cxnSpLocks/>
            <a:stCxn id="37" idx="0"/>
            <a:endCxn id="77" idx="2"/>
          </p:cNvCxnSpPr>
          <p:nvPr/>
        </p:nvCxnSpPr>
        <p:spPr>
          <a:xfrm flipH="1" flipV="1">
            <a:off x="2989625" y="2218133"/>
            <a:ext cx="128622" cy="290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31629C7-EE9A-4103-85B1-18935947D13B}"/>
              </a:ext>
            </a:extLst>
          </p:cNvPr>
          <p:cNvSpPr txBox="1"/>
          <p:nvPr/>
        </p:nvSpPr>
        <p:spPr>
          <a:xfrm>
            <a:off x="297080" y="4310624"/>
            <a:ext cx="842477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Traction battery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35DA1E-5037-4A91-9981-9BFA01958AFE}"/>
              </a:ext>
            </a:extLst>
          </p:cNvPr>
          <p:cNvSpPr txBox="1"/>
          <p:nvPr/>
        </p:nvSpPr>
        <p:spPr>
          <a:xfrm>
            <a:off x="4038897" y="4316616"/>
            <a:ext cx="862421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DC/DC</a:t>
            </a:r>
          </a:p>
          <a:p>
            <a:endParaRPr lang="en-US" sz="135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2D306F9-E9B3-447B-BFB5-70360BD0DD18}"/>
              </a:ext>
            </a:extLst>
          </p:cNvPr>
          <p:cNvSpPr txBox="1"/>
          <p:nvPr/>
        </p:nvSpPr>
        <p:spPr>
          <a:xfrm>
            <a:off x="6687484" y="4044581"/>
            <a:ext cx="1589375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Energy reserve FA</a:t>
            </a:r>
          </a:p>
          <a:p>
            <a:endParaRPr lang="en-US" sz="1350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DB022A-C74E-43E0-B768-3C1D120469EE}"/>
              </a:ext>
            </a:extLst>
          </p:cNvPr>
          <p:cNvSpPr txBox="1"/>
          <p:nvPr/>
        </p:nvSpPr>
        <p:spPr>
          <a:xfrm>
            <a:off x="6687484" y="4945059"/>
            <a:ext cx="1589375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Energy reserve RA</a:t>
            </a:r>
          </a:p>
          <a:p>
            <a:endParaRPr lang="en-US" sz="1350" b="1" dirty="0"/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BEB517E6-D00E-40B9-802D-1EAEA367EF9D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>
          <a:xfrm>
            <a:off x="1139557" y="4564540"/>
            <a:ext cx="2899340" cy="59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F5FD80C-EA94-42D9-8698-AC6707518AC4}"/>
              </a:ext>
            </a:extLst>
          </p:cNvPr>
          <p:cNvCxnSpPr>
            <a:cxnSpLocks/>
            <a:stCxn id="58" idx="3"/>
          </p:cNvCxnSpPr>
          <p:nvPr/>
        </p:nvCxnSpPr>
        <p:spPr>
          <a:xfrm flipV="1">
            <a:off x="8276859" y="4286954"/>
            <a:ext cx="421239" cy="1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E8FD81E-2502-4732-8C19-2920CB97E1E3}"/>
              </a:ext>
            </a:extLst>
          </p:cNvPr>
          <p:cNvCxnSpPr>
            <a:cxnSpLocks/>
            <a:stCxn id="59" idx="3"/>
          </p:cNvCxnSpPr>
          <p:nvPr/>
        </p:nvCxnSpPr>
        <p:spPr>
          <a:xfrm flipV="1">
            <a:off x="8276859" y="5187433"/>
            <a:ext cx="294444" cy="1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0C86D034-B817-4C4D-BCED-4BBAA720ECEE}"/>
              </a:ext>
            </a:extLst>
          </p:cNvPr>
          <p:cNvSpPr txBox="1"/>
          <p:nvPr/>
        </p:nvSpPr>
        <p:spPr>
          <a:xfrm>
            <a:off x="28013" y="3794178"/>
            <a:ext cx="14281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EMB</a:t>
            </a:r>
            <a:endParaRPr lang="en-US" sz="1500" b="1" dirty="0">
              <a:solidFill>
                <a:srgbClr val="00B05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A454EF5-05A5-4070-8A7E-09DDE337C76D}"/>
              </a:ext>
            </a:extLst>
          </p:cNvPr>
          <p:cNvSpPr txBox="1"/>
          <p:nvPr/>
        </p:nvSpPr>
        <p:spPr>
          <a:xfrm>
            <a:off x="1795021" y="6153254"/>
            <a:ext cx="11649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ym typeface="Wingdings" panose="05000000000000000000" pitchFamily="2" charset="2"/>
              </a:rPr>
              <a:t>Energy supply</a:t>
            </a:r>
            <a:endParaRPr lang="en-US" sz="135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F3B4063-5815-4D0E-A005-B4E502023676}"/>
              </a:ext>
            </a:extLst>
          </p:cNvPr>
          <p:cNvSpPr txBox="1"/>
          <p:nvPr/>
        </p:nvSpPr>
        <p:spPr>
          <a:xfrm>
            <a:off x="2449523" y="1710302"/>
            <a:ext cx="1080204" cy="5078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28000">
                <a:schemeClr val="accent2">
                  <a:lumMod val="60000"/>
                  <a:lumOff val="40000"/>
                </a:schemeClr>
              </a:gs>
              <a:gs pos="73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1350" b="1" dirty="0"/>
              <a:t>Electric Compressor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16E4F6-9D6F-4BCC-AA5A-CA73EC39A926}"/>
              </a:ext>
            </a:extLst>
          </p:cNvPr>
          <p:cNvSpPr txBox="1"/>
          <p:nvPr/>
        </p:nvSpPr>
        <p:spPr>
          <a:xfrm>
            <a:off x="4038897" y="1701039"/>
            <a:ext cx="880411" cy="715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/>
              <a:t>Governor, air dryer...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5E75094-68F3-499A-888C-F9D02B076C5E}"/>
              </a:ext>
            </a:extLst>
          </p:cNvPr>
          <p:cNvSpPr txBox="1"/>
          <p:nvPr/>
        </p:nvSpPr>
        <p:spPr>
          <a:xfrm>
            <a:off x="1822181" y="3174936"/>
            <a:ext cx="19502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Energy supply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69D4CC3-BB4C-4E65-8A52-323C3BCA06DB}"/>
              </a:ext>
            </a:extLst>
          </p:cNvPr>
          <p:cNvSpPr/>
          <p:nvPr/>
        </p:nvSpPr>
        <p:spPr>
          <a:xfrm>
            <a:off x="192024" y="4124459"/>
            <a:ext cx="4906086" cy="23243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66B701B-7608-4128-94A8-68570C00A206}"/>
              </a:ext>
            </a:extLst>
          </p:cNvPr>
          <p:cNvSpPr/>
          <p:nvPr/>
        </p:nvSpPr>
        <p:spPr>
          <a:xfrm>
            <a:off x="1822181" y="1442869"/>
            <a:ext cx="3170639" cy="20090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E9F0E82-41CF-4044-94A4-9D78C842B5F6}"/>
              </a:ext>
            </a:extLst>
          </p:cNvPr>
          <p:cNvCxnSpPr>
            <a:cxnSpLocks/>
          </p:cNvCxnSpPr>
          <p:nvPr/>
        </p:nvCxnSpPr>
        <p:spPr>
          <a:xfrm flipV="1">
            <a:off x="4919308" y="1680641"/>
            <a:ext cx="1768177" cy="2627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D4EA28F4-7DF5-4CA7-93C3-60D1F2A7F3F3}"/>
              </a:ext>
            </a:extLst>
          </p:cNvPr>
          <p:cNvCxnSpPr>
            <a:cxnSpLocks/>
          </p:cNvCxnSpPr>
          <p:nvPr/>
        </p:nvCxnSpPr>
        <p:spPr>
          <a:xfrm>
            <a:off x="4919308" y="1943414"/>
            <a:ext cx="1768177" cy="6377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52703DE6-1A3E-4A41-8F77-05098D89BF84}"/>
              </a:ext>
            </a:extLst>
          </p:cNvPr>
          <p:cNvGrpSpPr>
            <a:grpSpLocks noChangeAspect="1"/>
          </p:cNvGrpSpPr>
          <p:nvPr/>
        </p:nvGrpSpPr>
        <p:grpSpPr>
          <a:xfrm>
            <a:off x="6155436" y="1578738"/>
            <a:ext cx="209150" cy="153374"/>
            <a:chOff x="7817019" y="2389941"/>
            <a:chExt cx="441829" cy="3240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CA1C88B-6048-41BE-9088-37D2A3EF576C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7817019" y="241119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ED8DF3-CCB1-4E5C-B957-3EE233A148ED}"/>
                </a:ext>
              </a:extLst>
            </p:cNvPr>
            <p:cNvCxnSpPr>
              <a:cxnSpLocks/>
            </p:cNvCxnSpPr>
            <p:nvPr/>
          </p:nvCxnSpPr>
          <p:spPr>
            <a:xfrm rot="1800000">
              <a:off x="7817019" y="269532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E09D3BF-F4F5-40A7-AA8C-92C491466F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4848" y="2389941"/>
              <a:ext cx="324000" cy="324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4386632-7D8E-4F59-8D4F-0ED88EAD575F}"/>
              </a:ext>
            </a:extLst>
          </p:cNvPr>
          <p:cNvGrpSpPr>
            <a:grpSpLocks noChangeAspect="1"/>
          </p:cNvGrpSpPr>
          <p:nvPr/>
        </p:nvGrpSpPr>
        <p:grpSpPr>
          <a:xfrm>
            <a:off x="6153414" y="2486144"/>
            <a:ext cx="209150" cy="153374"/>
            <a:chOff x="7817019" y="2389941"/>
            <a:chExt cx="441829" cy="324000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A53E2E5F-8168-46E4-8FDE-E09690CE8389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7817019" y="241119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7636395-4AEA-4A18-B8E4-97EDDE4BC086}"/>
                </a:ext>
              </a:extLst>
            </p:cNvPr>
            <p:cNvCxnSpPr>
              <a:cxnSpLocks/>
            </p:cNvCxnSpPr>
            <p:nvPr/>
          </p:nvCxnSpPr>
          <p:spPr>
            <a:xfrm rot="1800000">
              <a:off x="7817019" y="2695323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E7879A5-55C7-4E39-A984-07E18655B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4848" y="2389941"/>
              <a:ext cx="324000" cy="324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0E8E045A-D06B-4404-AA71-760A00ECF785}"/>
              </a:ext>
            </a:extLst>
          </p:cNvPr>
          <p:cNvSpPr txBox="1"/>
          <p:nvPr/>
        </p:nvSpPr>
        <p:spPr>
          <a:xfrm>
            <a:off x="5836234" y="1815728"/>
            <a:ext cx="74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Non-return valves</a:t>
            </a:r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91A11074-684E-423E-BFF3-A9BE7B1CF21F}"/>
              </a:ext>
            </a:extLst>
          </p:cNvPr>
          <p:cNvCxnSpPr>
            <a:cxnSpLocks/>
            <a:stCxn id="56" idx="3"/>
            <a:endCxn id="58" idx="1"/>
          </p:cNvCxnSpPr>
          <p:nvPr/>
        </p:nvCxnSpPr>
        <p:spPr>
          <a:xfrm flipV="1">
            <a:off x="4901318" y="4298497"/>
            <a:ext cx="1786166" cy="2720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6FE91E94-E06B-4DFA-A734-0DB68ECAE3A3}"/>
              </a:ext>
            </a:extLst>
          </p:cNvPr>
          <p:cNvCxnSpPr>
            <a:cxnSpLocks/>
            <a:stCxn id="56" idx="3"/>
            <a:endCxn id="59" idx="1"/>
          </p:cNvCxnSpPr>
          <p:nvPr/>
        </p:nvCxnSpPr>
        <p:spPr>
          <a:xfrm>
            <a:off x="4901318" y="4570532"/>
            <a:ext cx="1786166" cy="62844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A6C5C9F-CC9F-4DCC-A13E-6AB97A98FDDD}"/>
              </a:ext>
            </a:extLst>
          </p:cNvPr>
          <p:cNvSpPr/>
          <p:nvPr/>
        </p:nvSpPr>
        <p:spPr>
          <a:xfrm rot="5400000">
            <a:off x="6163370" y="4226528"/>
            <a:ext cx="180669" cy="135478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E186963-70A1-4F39-850E-2F6EB7375A2B}"/>
              </a:ext>
            </a:extLst>
          </p:cNvPr>
          <p:cNvCxnSpPr/>
          <p:nvPr/>
        </p:nvCxnSpPr>
        <p:spPr>
          <a:xfrm>
            <a:off x="6339373" y="4236579"/>
            <a:ext cx="0" cy="155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28DFA44F-AE0A-4F2B-9FE6-D3EABE542C5D}"/>
              </a:ext>
            </a:extLst>
          </p:cNvPr>
          <p:cNvSpPr/>
          <p:nvPr/>
        </p:nvSpPr>
        <p:spPr>
          <a:xfrm rot="5400000">
            <a:off x="6173176" y="5119694"/>
            <a:ext cx="180669" cy="135478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F205197-D866-4BA4-92CE-4E3B2E8EC371}"/>
              </a:ext>
            </a:extLst>
          </p:cNvPr>
          <p:cNvCxnSpPr/>
          <p:nvPr/>
        </p:nvCxnSpPr>
        <p:spPr>
          <a:xfrm>
            <a:off x="6349179" y="5106895"/>
            <a:ext cx="0" cy="155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7D59FFF-6164-42D5-80B5-555E396CE112}"/>
              </a:ext>
            </a:extLst>
          </p:cNvPr>
          <p:cNvSpPr txBox="1"/>
          <p:nvPr/>
        </p:nvSpPr>
        <p:spPr>
          <a:xfrm>
            <a:off x="297079" y="2338622"/>
            <a:ext cx="9981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Equivalent to the fuel tank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97B3CC3-C24E-4C92-BEC9-9D2B36F9AF7E}"/>
              </a:ext>
            </a:extLst>
          </p:cNvPr>
          <p:cNvCxnSpPr>
            <a:cxnSpLocks/>
            <a:stCxn id="66" idx="0"/>
            <a:endCxn id="3" idx="2"/>
          </p:cNvCxnSpPr>
          <p:nvPr/>
        </p:nvCxnSpPr>
        <p:spPr>
          <a:xfrm flipH="1" flipV="1">
            <a:off x="718319" y="2212141"/>
            <a:ext cx="77838" cy="126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A close up of a sign&#10;&#10;Description automatically generated">
            <a:extLst>
              <a:ext uri="{FF2B5EF4-FFF2-40B4-BE49-F238E27FC236}">
                <a16:creationId xmlns:a16="http://schemas.microsoft.com/office/drawing/2014/main" id="{706F431A-E158-4409-AA92-0DC98CB31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5DEA422-EA53-4E13-90D9-92D43055E8B9}"/>
              </a:ext>
            </a:extLst>
          </p:cNvPr>
          <p:cNvSpPr txBox="1"/>
          <p:nvPr/>
        </p:nvSpPr>
        <p:spPr>
          <a:xfrm>
            <a:off x="223604" y="168308"/>
            <a:ext cx="3370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Layouts (examples)</a:t>
            </a:r>
          </a:p>
        </p:txBody>
      </p:sp>
    </p:spTree>
    <p:extLst>
      <p:ext uri="{BB962C8B-B14F-4D97-AF65-F5344CB8AC3E}">
        <p14:creationId xmlns:p14="http://schemas.microsoft.com/office/powerpoint/2010/main" val="404153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6DFE32C1-19D2-4857-9723-994D5AE178EA}"/>
              </a:ext>
            </a:extLst>
          </p:cNvPr>
          <p:cNvSpPr txBox="1"/>
          <p:nvPr/>
        </p:nvSpPr>
        <p:spPr>
          <a:xfrm>
            <a:off x="226977" y="1498222"/>
            <a:ext cx="43987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New definitions:</a:t>
            </a:r>
          </a:p>
          <a:p>
            <a:endParaRPr lang="en-US" sz="1200" dirty="0"/>
          </a:p>
          <a:p>
            <a:r>
              <a:rPr lang="de-DE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de-DE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Certified </a:t>
            </a:r>
            <a:r>
              <a:rPr lang="en-GB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Usable</a:t>
            </a:r>
            <a:r>
              <a:rPr lang="de-DE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Performance (CUP)</a:t>
            </a:r>
            <a:r>
              <a:rPr lang="de-DE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de-D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maximum usable performance of an electrical energy storage device available for an electro-mechanical braking system determined at the time of type approva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l.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Minimum Required Usable Performance (MRUP)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 the minimum usable performance of an electrical energy storage device available for an electro-mechanical braking system to fulfil the relevant requirements of this Regulation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v-S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Actual Electric Usable Performance (AEUP)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level of energy stored in an electrical energy storage device, as well as its available power, at a given time. It is defined </a:t>
            </a:r>
            <a:r>
              <a:rPr lang="en-US" sz="1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a percentage of the CUP value</a:t>
            </a:r>
            <a:r>
              <a:rPr lang="en-US" sz="12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1200" dirty="0"/>
          </a:p>
          <a:p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proposal</a:t>
            </a:r>
          </a:p>
          <a:p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GB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“usable performance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” means the portion of the performance of an electrical energy storage device that is actually available to the supplied system (e.g. the system may not use the maximum theoretical performance).</a:t>
            </a:r>
            <a:endParaRPr lang="en-US" sz="12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60DB548-9323-4E35-AE59-B9724AB61D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728EBD3-B198-4825-A4A1-D5C85D8DC326}"/>
              </a:ext>
            </a:extLst>
          </p:cNvPr>
          <p:cNvSpPr txBox="1">
            <a:spLocks/>
          </p:cNvSpPr>
          <p:nvPr/>
        </p:nvSpPr>
        <p:spPr>
          <a:xfrm>
            <a:off x="226977" y="369485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Electrical Energy Storage device</a:t>
            </a:r>
          </a:p>
          <a:p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Addressing the effect of ageing 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8168C7-DF48-6C81-6104-D17F1F0C5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920" y="1124743"/>
            <a:ext cx="4496080" cy="527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1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98EA-4A99-4F66-B15D-CF4262E4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the work /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CCFA1-4544-49E8-8EC2-BAE982A7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Finalize the still open topics during winter and spring:</a:t>
            </a:r>
          </a:p>
          <a:p>
            <a:pPr lvl="2" fontAlgn="base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1800" dirty="0"/>
              <a:t>Review of the different concepts, e.g.</a:t>
            </a:r>
          </a:p>
          <a:p>
            <a:pPr marL="1341438" lvl="3" indent="-312738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to create new definitions of energy source, energy supply and energy reserves</a:t>
            </a:r>
          </a:p>
          <a:p>
            <a:pPr marL="1341438" lvl="3" indent="-312738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How to deal with the effect of ageing and temperature on the performance</a:t>
            </a:r>
          </a:p>
          <a:p>
            <a:pPr marL="1341438" lvl="3" indent="-312738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Warning to driver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Freeze the concepts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Review and simplify the draft text accordingly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en-US" sz="1800" dirty="0"/>
          </a:p>
          <a:p>
            <a:pPr marL="171450" indent="-171450" eaLnBrk="0" fontAlgn="base" hangingPunc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Prepare for an informal document to be presented at 16</a:t>
            </a:r>
            <a:r>
              <a:rPr lang="en-US" sz="2000" baseline="30000" dirty="0"/>
              <a:t>th</a:t>
            </a:r>
            <a:r>
              <a:rPr lang="en-US" sz="2000" dirty="0"/>
              <a:t> GRVA in May.</a:t>
            </a:r>
          </a:p>
          <a:p>
            <a:pPr marL="171450" indent="-171450" eaLnBrk="0" fontAlgn="base" hangingPunc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171450" indent="-171450" eaLnBrk="0" fontAlgn="base" hangingPunc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Present a formal document to 17</a:t>
            </a:r>
            <a:r>
              <a:rPr lang="en-US" sz="2000" baseline="30000" dirty="0"/>
              <a:t>th</a:t>
            </a:r>
            <a:r>
              <a:rPr lang="en-US" sz="2000" dirty="0"/>
              <a:t> GRVA in September.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99D2-FA24-48A6-9E0C-EB6F8617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4C11756-2E0A-4F6A-A06F-63351BB2B5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0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98EA-4A99-4F66-B15D-CF4262E4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CCFA1-4544-49E8-8EC2-BAE982A7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sz="2000" dirty="0"/>
              <a:t>Weekly meetings since February 2022 with Industry Group representatives.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endParaRPr lang="en-US" sz="2000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sz="2000" b="1" dirty="0"/>
              <a:t>Open meetings every two weeks </a:t>
            </a:r>
            <a:r>
              <a:rPr lang="en-US" sz="2000" dirty="0"/>
              <a:t>(on Thursdays 16.00-17.30 CET)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endParaRPr lang="en-US" sz="2000" dirty="0"/>
          </a:p>
          <a:p>
            <a:pPr marL="720725" lvl="1" indent="-377825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à"/>
              <a:defRPr/>
            </a:pPr>
            <a:r>
              <a:rPr lang="en-US" sz="2000" dirty="0"/>
              <a:t>Interested stakeholders are welcome to participate</a:t>
            </a:r>
          </a:p>
          <a:p>
            <a:pPr marL="342900" lvl="1" indent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None/>
              <a:defRPr/>
            </a:pPr>
            <a:endParaRPr lang="en-US" sz="2000" dirty="0"/>
          </a:p>
          <a:p>
            <a:pPr marL="720725" lvl="1" indent="-377825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à"/>
              <a:defRPr/>
            </a:pPr>
            <a:r>
              <a:rPr lang="en-US" sz="2000" dirty="0"/>
              <a:t>Contact CLEPA to join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99D2-FA24-48A6-9E0C-EB6F8617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4C11756-2E0A-4F6A-A06F-63351BB2B5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8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8F60214-02C4-4D56-BAF4-151C522E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F6152-2241-40E6-B334-5F74043B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6CC1B2-4F9C-404C-85A6-88F4CE8588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0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D848B6-9D1B-4ADF-923E-4A7AED4914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50384E-FC0A-410F-A8F3-204DCFA2B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6397</TotalTime>
  <Words>942</Words>
  <Application>Microsoft Office PowerPoint</Application>
  <PresentationFormat>On-screen Show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Segoe UI Light</vt:lpstr>
      <vt:lpstr>Times New Roman</vt:lpstr>
      <vt:lpstr>Wingdings</vt:lpstr>
      <vt:lpstr>Office Theme</vt:lpstr>
      <vt:lpstr>PowerPoint Presentation</vt:lpstr>
      <vt:lpstr>Purpose and scope</vt:lpstr>
      <vt:lpstr>Main challenges</vt:lpstr>
      <vt:lpstr>PowerPoint Presentation</vt:lpstr>
      <vt:lpstr>PowerPoint Presentation</vt:lpstr>
      <vt:lpstr>PowerPoint Presentation</vt:lpstr>
      <vt:lpstr>Status of the work / Next steps</vt:lpstr>
      <vt:lpstr>Organization</vt:lpstr>
      <vt:lpstr>Backup slides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GRVA-15-49</dc:title>
  <dc:creator>Seglö, Fredrik</dc:creator>
  <cp:lastModifiedBy>Laura Mueller</cp:lastModifiedBy>
  <cp:revision>591</cp:revision>
  <cp:lastPrinted>2015-07-15T11:37:08Z</cp:lastPrinted>
  <dcterms:created xsi:type="dcterms:W3CDTF">2014-09-17T12:44:48Z</dcterms:created>
  <dcterms:modified xsi:type="dcterms:W3CDTF">2023-01-24T17:17:24Z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19540963-e559-4020-8a90-fe8a502c2801_Enabled">
    <vt:lpwstr>true</vt:lpwstr>
  </property>
  <property fmtid="{D5CDD505-2E9C-101B-9397-08002B2CF9AE}" pid="4" name="MSIP_Label_19540963-e559-4020-8a90-fe8a502c2801_SetDate">
    <vt:lpwstr>2023-01-24T12:02:30Z</vt:lpwstr>
  </property>
  <property fmtid="{D5CDD505-2E9C-101B-9397-08002B2CF9AE}" pid="5" name="MSIP_Label_19540963-e559-4020-8a90-fe8a502c2801_Method">
    <vt:lpwstr>Standard</vt:lpwstr>
  </property>
  <property fmtid="{D5CDD505-2E9C-101B-9397-08002B2CF9AE}" pid="6" name="MSIP_Label_19540963-e559-4020-8a90-fe8a502c2801_Name">
    <vt:lpwstr>19540963-e559-4020-8a90-fe8a502c2801</vt:lpwstr>
  </property>
  <property fmtid="{D5CDD505-2E9C-101B-9397-08002B2CF9AE}" pid="7" name="MSIP_Label_19540963-e559-4020-8a90-fe8a502c2801_SiteId">
    <vt:lpwstr>f25493ae-1c98-41d7-8a33-0be75f5fe603</vt:lpwstr>
  </property>
  <property fmtid="{D5CDD505-2E9C-101B-9397-08002B2CF9AE}" pid="8" name="MSIP_Label_19540963-e559-4020-8a90-fe8a502c2801_ActionId">
    <vt:lpwstr>d787160d-1681-4c8b-986f-e228f80a8e9a</vt:lpwstr>
  </property>
  <property fmtid="{D5CDD505-2E9C-101B-9397-08002B2CF9AE}" pid="9" name="MSIP_Label_19540963-e559-4020-8a90-fe8a502c2801_ContentBits">
    <vt:lpwstr>0</vt:lpwstr>
  </property>
</Properties>
</file>