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9" r:id="rId6"/>
    <p:sldId id="260" r:id="rId7"/>
    <p:sldId id="261" r:id="rId8"/>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8989"/>
    <a:srgbClr val="B9B9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70D645-BFFB-4BB5-B989-03D2381C8D5C}" v="2" dt="2023-01-24T08:33:37.1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6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a Mueller" userId="b8b87b2b-eda4-44e0-9f77-97a24730064b" providerId="ADAL" clId="{0C70D645-BFFB-4BB5-B989-03D2381C8D5C}"/>
    <pc:docChg chg="modSld">
      <pc:chgData name="Laura Mueller" userId="b8b87b2b-eda4-44e0-9f77-97a24730064b" providerId="ADAL" clId="{0C70D645-BFFB-4BB5-B989-03D2381C8D5C}" dt="2023-01-24T08:33:11.294" v="43" actId="20577"/>
      <pc:docMkLst>
        <pc:docMk/>
      </pc:docMkLst>
      <pc:sldChg chg="addSp modSp mod">
        <pc:chgData name="Laura Mueller" userId="b8b87b2b-eda4-44e0-9f77-97a24730064b" providerId="ADAL" clId="{0C70D645-BFFB-4BB5-B989-03D2381C8D5C}" dt="2023-01-24T08:33:11.294" v="43" actId="20577"/>
        <pc:sldMkLst>
          <pc:docMk/>
          <pc:sldMk cId="436998722" sldId="256"/>
        </pc:sldMkLst>
        <pc:spChg chg="add mod">
          <ac:chgData name="Laura Mueller" userId="b8b87b2b-eda4-44e0-9f77-97a24730064b" providerId="ADAL" clId="{0C70D645-BFFB-4BB5-B989-03D2381C8D5C}" dt="2023-01-24T08:31:08.438" v="37" actId="1076"/>
          <ac:spMkLst>
            <pc:docMk/>
            <pc:sldMk cId="436998722" sldId="256"/>
            <ac:spMk id="3" creationId="{8B67B7F1-6A7B-4A63-BAD6-1C22A2407B43}"/>
          </ac:spMkLst>
        </pc:spChg>
        <pc:spChg chg="add mod">
          <ac:chgData name="Laura Mueller" userId="b8b87b2b-eda4-44e0-9f77-97a24730064b" providerId="ADAL" clId="{0C70D645-BFFB-4BB5-B989-03D2381C8D5C}" dt="2023-01-24T08:33:11.294" v="43" actId="20577"/>
          <ac:spMkLst>
            <pc:docMk/>
            <pc:sldMk cId="436998722" sldId="256"/>
            <ac:spMk id="4" creationId="{B78EDB0A-3B7F-4392-949D-D3AD70792DC2}"/>
          </ac:spMkLst>
        </pc:spChg>
      </pc:sldChg>
    </pc:docChg>
  </pc:docChgLst>
  <pc:docChgLst>
    <pc:chgData name="Francois Guichard" userId="b25862a6-b641-4ece-b9f9-9230f3cdb908" providerId="ADAL" clId="{3F13DE60-3DAB-4605-B690-5725966FD51B}"/>
    <pc:docChg chg="undo custSel addSld modSld">
      <pc:chgData name="Francois Guichard" userId="b25862a6-b641-4ece-b9f9-9230f3cdb908" providerId="ADAL" clId="{3F13DE60-3DAB-4605-B690-5725966FD51B}" dt="2023-01-20T08:09:17.131" v="291" actId="20577"/>
      <pc:docMkLst>
        <pc:docMk/>
      </pc:docMkLst>
      <pc:sldChg chg="addSp delSp modSp mod">
        <pc:chgData name="Francois Guichard" userId="b25862a6-b641-4ece-b9f9-9230f3cdb908" providerId="ADAL" clId="{3F13DE60-3DAB-4605-B690-5725966FD51B}" dt="2023-01-20T08:08:49.947" v="258" actId="20577"/>
        <pc:sldMkLst>
          <pc:docMk/>
          <pc:sldMk cId="436998722" sldId="256"/>
        </pc:sldMkLst>
        <pc:spChg chg="add mod">
          <ac:chgData name="Francois Guichard" userId="b25862a6-b641-4ece-b9f9-9230f3cdb908" providerId="ADAL" clId="{3F13DE60-3DAB-4605-B690-5725966FD51B}" dt="2023-01-20T08:07:51.568" v="125" actId="20577"/>
          <ac:spMkLst>
            <pc:docMk/>
            <pc:sldMk cId="436998722" sldId="256"/>
            <ac:spMk id="3" creationId="{EB742DAB-A9FC-497F-BD7F-8598374F036D}"/>
          </ac:spMkLst>
        </pc:spChg>
        <pc:spChg chg="del mod">
          <ac:chgData name="Francois Guichard" userId="b25862a6-b641-4ece-b9f9-9230f3cdb908" providerId="ADAL" clId="{3F13DE60-3DAB-4605-B690-5725966FD51B}" dt="2023-01-20T08:08:39.074" v="255"/>
          <ac:spMkLst>
            <pc:docMk/>
            <pc:sldMk cId="436998722" sldId="256"/>
            <ac:spMk id="4" creationId="{15D96B94-31C5-BCD0-E00A-C6269B85E663}"/>
          </ac:spMkLst>
        </pc:spChg>
        <pc:spChg chg="mod">
          <ac:chgData name="Francois Guichard" userId="b25862a6-b641-4ece-b9f9-9230f3cdb908" providerId="ADAL" clId="{3F13DE60-3DAB-4605-B690-5725966FD51B}" dt="2023-01-20T08:08:49.947" v="258" actId="20577"/>
          <ac:spMkLst>
            <pc:docMk/>
            <pc:sldMk cId="436998722" sldId="256"/>
            <ac:spMk id="5" creationId="{A6B37071-015A-F3BA-2C3E-CD2EF9629368}"/>
          </ac:spMkLst>
        </pc:spChg>
        <pc:spChg chg="add del">
          <ac:chgData name="Francois Guichard" userId="b25862a6-b641-4ece-b9f9-9230f3cdb908" providerId="ADAL" clId="{3F13DE60-3DAB-4605-B690-5725966FD51B}" dt="2023-01-20T08:06:48.215" v="1" actId="22"/>
          <ac:spMkLst>
            <pc:docMk/>
            <pc:sldMk cId="436998722" sldId="256"/>
            <ac:spMk id="6" creationId="{8FEE2DAB-219A-4626-B975-CF29CF9954A1}"/>
          </ac:spMkLst>
        </pc:spChg>
        <pc:spChg chg="add mod">
          <ac:chgData name="Francois Guichard" userId="b25862a6-b641-4ece-b9f9-9230f3cdb908" providerId="ADAL" clId="{3F13DE60-3DAB-4605-B690-5725966FD51B}" dt="2023-01-20T08:08:44.275" v="256" actId="113"/>
          <ac:spMkLst>
            <pc:docMk/>
            <pc:sldMk cId="436998722" sldId="256"/>
            <ac:spMk id="7" creationId="{0B8935BB-0A04-41A6-BC6E-C694EC6B763F}"/>
          </ac:spMkLst>
        </pc:spChg>
      </pc:sldChg>
      <pc:sldChg chg="modSp mod">
        <pc:chgData name="Francois Guichard" userId="b25862a6-b641-4ece-b9f9-9230f3cdb908" providerId="ADAL" clId="{3F13DE60-3DAB-4605-B690-5725966FD51B}" dt="2023-01-20T08:09:17.131" v="291" actId="20577"/>
        <pc:sldMkLst>
          <pc:docMk/>
          <pc:sldMk cId="556570583" sldId="257"/>
        </pc:sldMkLst>
        <pc:spChg chg="mod">
          <ac:chgData name="Francois Guichard" userId="b25862a6-b641-4ece-b9f9-9230f3cdb908" providerId="ADAL" clId="{3F13DE60-3DAB-4605-B690-5725966FD51B}" dt="2023-01-20T08:09:17.131" v="291" actId="20577"/>
          <ac:spMkLst>
            <pc:docMk/>
            <pc:sldMk cId="556570583" sldId="257"/>
            <ac:spMk id="5" creationId="{A6B37071-015A-F3BA-2C3E-CD2EF9629368}"/>
          </ac:spMkLst>
        </pc:spChg>
      </pc:sldChg>
      <pc:sldChg chg="modSp mod">
        <pc:chgData name="Francois Guichard" userId="b25862a6-b641-4ece-b9f9-9230f3cdb908" providerId="ADAL" clId="{3F13DE60-3DAB-4605-B690-5725966FD51B}" dt="2023-01-20T08:09:08.147" v="277" actId="20577"/>
        <pc:sldMkLst>
          <pc:docMk/>
          <pc:sldMk cId="3052410856" sldId="258"/>
        </pc:sldMkLst>
        <pc:spChg chg="mod">
          <ac:chgData name="Francois Guichard" userId="b25862a6-b641-4ece-b9f9-9230f3cdb908" providerId="ADAL" clId="{3F13DE60-3DAB-4605-B690-5725966FD51B}" dt="2023-01-20T08:09:08.147" v="277" actId="20577"/>
          <ac:spMkLst>
            <pc:docMk/>
            <pc:sldMk cId="3052410856" sldId="258"/>
            <ac:spMk id="5" creationId="{A6B37071-015A-F3BA-2C3E-CD2EF9629368}"/>
          </ac:spMkLst>
        </pc:spChg>
      </pc:sldChg>
      <pc:sldChg chg="modSp add mod">
        <pc:chgData name="Francois Guichard" userId="b25862a6-b641-4ece-b9f9-9230f3cdb908" providerId="ADAL" clId="{3F13DE60-3DAB-4605-B690-5725966FD51B}" dt="2023-01-20T08:09:00.623" v="264" actId="20577"/>
        <pc:sldMkLst>
          <pc:docMk/>
          <pc:sldMk cId="3137187092" sldId="259"/>
        </pc:sldMkLst>
        <pc:spChg chg="mod">
          <ac:chgData name="Francois Guichard" userId="b25862a6-b641-4ece-b9f9-9230f3cdb908" providerId="ADAL" clId="{3F13DE60-3DAB-4605-B690-5725966FD51B}" dt="2023-01-20T08:09:00.623" v="264" actId="20577"/>
          <ac:spMkLst>
            <pc:docMk/>
            <pc:sldMk cId="3137187092" sldId="259"/>
            <ac:spMk id="5" creationId="{A6B37071-015A-F3BA-2C3E-CD2EF9629368}"/>
          </ac:spMkLst>
        </pc:spChg>
      </pc:sldChg>
    </pc:docChg>
  </pc:docChgLst>
  <pc:docChgLst>
    <pc:chgData name="Laura Mueller" userId="b8b87b2b-eda4-44e0-9f77-97a24730064b" providerId="ADAL" clId="{D66F7570-EB8C-4CAA-9D10-9D8C92780527}"/>
    <pc:docChg chg="modSld">
      <pc:chgData name="Laura Mueller" userId="b8b87b2b-eda4-44e0-9f77-97a24730064b" providerId="ADAL" clId="{D66F7570-EB8C-4CAA-9D10-9D8C92780527}" dt="2023-01-20T08:11:44.709" v="4" actId="20577"/>
      <pc:docMkLst>
        <pc:docMk/>
      </pc:docMkLst>
      <pc:sldChg chg="modSp mod">
        <pc:chgData name="Laura Mueller" userId="b8b87b2b-eda4-44e0-9f77-97a24730064b" providerId="ADAL" clId="{D66F7570-EB8C-4CAA-9D10-9D8C92780527}" dt="2023-01-20T08:11:44.709" v="4" actId="20577"/>
        <pc:sldMkLst>
          <pc:docMk/>
          <pc:sldMk cId="436998722" sldId="256"/>
        </pc:sldMkLst>
        <pc:spChg chg="mod">
          <ac:chgData name="Laura Mueller" userId="b8b87b2b-eda4-44e0-9f77-97a24730064b" providerId="ADAL" clId="{D66F7570-EB8C-4CAA-9D10-9D8C92780527}" dt="2023-01-20T08:11:44.709" v="4" actId="20577"/>
          <ac:spMkLst>
            <pc:docMk/>
            <pc:sldMk cId="436998722" sldId="256"/>
            <ac:spMk id="7" creationId="{0B8935BB-0A04-41A6-BC6E-C694EC6B763F}"/>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6307B-4C3E-4ABB-0A70-059302F0772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x-none"/>
          </a:p>
        </p:txBody>
      </p:sp>
      <p:sp>
        <p:nvSpPr>
          <p:cNvPr id="3" name="Subtitle 2">
            <a:extLst>
              <a:ext uri="{FF2B5EF4-FFF2-40B4-BE49-F238E27FC236}">
                <a16:creationId xmlns:a16="http://schemas.microsoft.com/office/drawing/2014/main" id="{E654639D-3B36-BB63-A218-C2B5E78675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x-none"/>
          </a:p>
        </p:txBody>
      </p:sp>
      <p:sp>
        <p:nvSpPr>
          <p:cNvPr id="4" name="Date Placeholder 3">
            <a:extLst>
              <a:ext uri="{FF2B5EF4-FFF2-40B4-BE49-F238E27FC236}">
                <a16:creationId xmlns:a16="http://schemas.microsoft.com/office/drawing/2014/main" id="{B50B4127-B2C8-73DC-33E1-ABFA6763D50B}"/>
              </a:ext>
            </a:extLst>
          </p:cNvPr>
          <p:cNvSpPr>
            <a:spLocks noGrp="1"/>
          </p:cNvSpPr>
          <p:nvPr>
            <p:ph type="dt" sz="half" idx="10"/>
          </p:nvPr>
        </p:nvSpPr>
        <p:spPr/>
        <p:txBody>
          <a:bodyPr/>
          <a:lstStyle/>
          <a:p>
            <a:fld id="{7723AF4D-A944-4C25-9D43-381719B4A0F7}" type="datetimeFigureOut">
              <a:rPr lang="x-none" smtClean="0"/>
              <a:t>1/24/2023</a:t>
            </a:fld>
            <a:endParaRPr lang="x-none"/>
          </a:p>
        </p:txBody>
      </p:sp>
      <p:sp>
        <p:nvSpPr>
          <p:cNvPr id="5" name="Footer Placeholder 4">
            <a:extLst>
              <a:ext uri="{FF2B5EF4-FFF2-40B4-BE49-F238E27FC236}">
                <a16:creationId xmlns:a16="http://schemas.microsoft.com/office/drawing/2014/main" id="{5692A498-7855-5714-E450-AE60506882D1}"/>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FD4BA63A-0B9E-1821-5270-CFD9C5B2DA13}"/>
              </a:ext>
            </a:extLst>
          </p:cNvPr>
          <p:cNvSpPr>
            <a:spLocks noGrp="1"/>
          </p:cNvSpPr>
          <p:nvPr>
            <p:ph type="sldNum" sz="quarter" idx="12"/>
          </p:nvPr>
        </p:nvSpPr>
        <p:spPr/>
        <p:txBody>
          <a:bodyPr/>
          <a:lstStyle/>
          <a:p>
            <a:fld id="{AB1507AD-0278-4BD2-AF83-4575BEDB4F11}" type="slidenum">
              <a:rPr lang="x-none" smtClean="0"/>
              <a:t>‹#›</a:t>
            </a:fld>
            <a:endParaRPr lang="x-none"/>
          </a:p>
        </p:txBody>
      </p:sp>
    </p:spTree>
    <p:extLst>
      <p:ext uri="{BB962C8B-B14F-4D97-AF65-F5344CB8AC3E}">
        <p14:creationId xmlns:p14="http://schemas.microsoft.com/office/powerpoint/2010/main" val="33205703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A35EE-7520-FD14-B448-51607391CAD5}"/>
              </a:ext>
            </a:extLst>
          </p:cNvPr>
          <p:cNvSpPr>
            <a:spLocks noGrp="1"/>
          </p:cNvSpPr>
          <p:nvPr>
            <p:ph type="title"/>
          </p:nvPr>
        </p:nvSpPr>
        <p:spPr/>
        <p:txBody>
          <a:bodyPr/>
          <a:lstStyle/>
          <a:p>
            <a:r>
              <a:rPr lang="en-US"/>
              <a:t>Click to edit Master title style</a:t>
            </a:r>
            <a:endParaRPr lang="x-none"/>
          </a:p>
        </p:txBody>
      </p:sp>
      <p:sp>
        <p:nvSpPr>
          <p:cNvPr id="3" name="Vertical Text Placeholder 2">
            <a:extLst>
              <a:ext uri="{FF2B5EF4-FFF2-40B4-BE49-F238E27FC236}">
                <a16:creationId xmlns:a16="http://schemas.microsoft.com/office/drawing/2014/main" id="{2A02EBBC-628C-FAD3-4C7D-88E7B8ECA7C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D4BEAAC8-4C01-36CF-532E-310BC2E8DB6E}"/>
              </a:ext>
            </a:extLst>
          </p:cNvPr>
          <p:cNvSpPr>
            <a:spLocks noGrp="1"/>
          </p:cNvSpPr>
          <p:nvPr>
            <p:ph type="dt" sz="half" idx="10"/>
          </p:nvPr>
        </p:nvSpPr>
        <p:spPr/>
        <p:txBody>
          <a:bodyPr/>
          <a:lstStyle/>
          <a:p>
            <a:fld id="{7723AF4D-A944-4C25-9D43-381719B4A0F7}" type="datetimeFigureOut">
              <a:rPr lang="x-none" smtClean="0"/>
              <a:t>1/24/2023</a:t>
            </a:fld>
            <a:endParaRPr lang="x-none"/>
          </a:p>
        </p:txBody>
      </p:sp>
      <p:sp>
        <p:nvSpPr>
          <p:cNvPr id="5" name="Footer Placeholder 4">
            <a:extLst>
              <a:ext uri="{FF2B5EF4-FFF2-40B4-BE49-F238E27FC236}">
                <a16:creationId xmlns:a16="http://schemas.microsoft.com/office/drawing/2014/main" id="{B1D639C5-4A60-510A-2D80-6084CEF5A2AC}"/>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D630E3E0-4829-BEE5-2830-23E211F951CD}"/>
              </a:ext>
            </a:extLst>
          </p:cNvPr>
          <p:cNvSpPr>
            <a:spLocks noGrp="1"/>
          </p:cNvSpPr>
          <p:nvPr>
            <p:ph type="sldNum" sz="quarter" idx="12"/>
          </p:nvPr>
        </p:nvSpPr>
        <p:spPr/>
        <p:txBody>
          <a:bodyPr/>
          <a:lstStyle/>
          <a:p>
            <a:fld id="{AB1507AD-0278-4BD2-AF83-4575BEDB4F11}" type="slidenum">
              <a:rPr lang="x-none" smtClean="0"/>
              <a:t>‹#›</a:t>
            </a:fld>
            <a:endParaRPr lang="x-none"/>
          </a:p>
        </p:txBody>
      </p:sp>
    </p:spTree>
    <p:extLst>
      <p:ext uri="{BB962C8B-B14F-4D97-AF65-F5344CB8AC3E}">
        <p14:creationId xmlns:p14="http://schemas.microsoft.com/office/powerpoint/2010/main" val="1057352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B60A503-CD95-7285-9451-55DD920D421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x-none"/>
          </a:p>
        </p:txBody>
      </p:sp>
      <p:sp>
        <p:nvSpPr>
          <p:cNvPr id="3" name="Vertical Text Placeholder 2">
            <a:extLst>
              <a:ext uri="{FF2B5EF4-FFF2-40B4-BE49-F238E27FC236}">
                <a16:creationId xmlns:a16="http://schemas.microsoft.com/office/drawing/2014/main" id="{2A2F2998-5937-DBD2-5ABA-AF0E9C5FACD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07E8F0F5-F089-90B0-B949-0F552D168E3B}"/>
              </a:ext>
            </a:extLst>
          </p:cNvPr>
          <p:cNvSpPr>
            <a:spLocks noGrp="1"/>
          </p:cNvSpPr>
          <p:nvPr>
            <p:ph type="dt" sz="half" idx="10"/>
          </p:nvPr>
        </p:nvSpPr>
        <p:spPr/>
        <p:txBody>
          <a:bodyPr/>
          <a:lstStyle/>
          <a:p>
            <a:fld id="{7723AF4D-A944-4C25-9D43-381719B4A0F7}" type="datetimeFigureOut">
              <a:rPr lang="x-none" smtClean="0"/>
              <a:t>1/24/2023</a:t>
            </a:fld>
            <a:endParaRPr lang="x-none"/>
          </a:p>
        </p:txBody>
      </p:sp>
      <p:sp>
        <p:nvSpPr>
          <p:cNvPr id="5" name="Footer Placeholder 4">
            <a:extLst>
              <a:ext uri="{FF2B5EF4-FFF2-40B4-BE49-F238E27FC236}">
                <a16:creationId xmlns:a16="http://schemas.microsoft.com/office/drawing/2014/main" id="{6134E532-AAE6-F36C-1C4F-00A18B0FDF54}"/>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D2C047C9-4DE1-6C40-3BD7-32730A0A9533}"/>
              </a:ext>
            </a:extLst>
          </p:cNvPr>
          <p:cNvSpPr>
            <a:spLocks noGrp="1"/>
          </p:cNvSpPr>
          <p:nvPr>
            <p:ph type="sldNum" sz="quarter" idx="12"/>
          </p:nvPr>
        </p:nvSpPr>
        <p:spPr/>
        <p:txBody>
          <a:bodyPr/>
          <a:lstStyle/>
          <a:p>
            <a:fld id="{AB1507AD-0278-4BD2-AF83-4575BEDB4F11}" type="slidenum">
              <a:rPr lang="x-none" smtClean="0"/>
              <a:t>‹#›</a:t>
            </a:fld>
            <a:endParaRPr lang="x-none"/>
          </a:p>
        </p:txBody>
      </p:sp>
    </p:spTree>
    <p:extLst>
      <p:ext uri="{BB962C8B-B14F-4D97-AF65-F5344CB8AC3E}">
        <p14:creationId xmlns:p14="http://schemas.microsoft.com/office/powerpoint/2010/main" val="2070275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4FB0F-E2EC-6BDC-F89A-191B0A993AAA}"/>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id="{53ACB035-944B-9691-8049-C4EEA9A7E44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06DFFCBC-808D-8DEE-2F4D-32AECCBC7F81}"/>
              </a:ext>
            </a:extLst>
          </p:cNvPr>
          <p:cNvSpPr>
            <a:spLocks noGrp="1"/>
          </p:cNvSpPr>
          <p:nvPr>
            <p:ph type="dt" sz="half" idx="10"/>
          </p:nvPr>
        </p:nvSpPr>
        <p:spPr/>
        <p:txBody>
          <a:bodyPr/>
          <a:lstStyle/>
          <a:p>
            <a:fld id="{7723AF4D-A944-4C25-9D43-381719B4A0F7}" type="datetimeFigureOut">
              <a:rPr lang="x-none" smtClean="0"/>
              <a:t>1/24/2023</a:t>
            </a:fld>
            <a:endParaRPr lang="x-none"/>
          </a:p>
        </p:txBody>
      </p:sp>
      <p:sp>
        <p:nvSpPr>
          <p:cNvPr id="5" name="Footer Placeholder 4">
            <a:extLst>
              <a:ext uri="{FF2B5EF4-FFF2-40B4-BE49-F238E27FC236}">
                <a16:creationId xmlns:a16="http://schemas.microsoft.com/office/drawing/2014/main" id="{DF349065-71C3-AC2F-B9B1-8C5B2F16162B}"/>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6BAB8D9D-D99A-4C48-55C9-2A6FAD1F5379}"/>
              </a:ext>
            </a:extLst>
          </p:cNvPr>
          <p:cNvSpPr>
            <a:spLocks noGrp="1"/>
          </p:cNvSpPr>
          <p:nvPr>
            <p:ph type="sldNum" sz="quarter" idx="12"/>
          </p:nvPr>
        </p:nvSpPr>
        <p:spPr/>
        <p:txBody>
          <a:bodyPr/>
          <a:lstStyle/>
          <a:p>
            <a:fld id="{AB1507AD-0278-4BD2-AF83-4575BEDB4F11}" type="slidenum">
              <a:rPr lang="x-none" smtClean="0"/>
              <a:t>‹#›</a:t>
            </a:fld>
            <a:endParaRPr lang="x-none"/>
          </a:p>
        </p:txBody>
      </p:sp>
    </p:spTree>
    <p:extLst>
      <p:ext uri="{BB962C8B-B14F-4D97-AF65-F5344CB8AC3E}">
        <p14:creationId xmlns:p14="http://schemas.microsoft.com/office/powerpoint/2010/main" val="19939991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533E7-7B6C-98CA-CCFC-DBA2A3C42E5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x-none"/>
          </a:p>
        </p:txBody>
      </p:sp>
      <p:sp>
        <p:nvSpPr>
          <p:cNvPr id="3" name="Text Placeholder 2">
            <a:extLst>
              <a:ext uri="{FF2B5EF4-FFF2-40B4-BE49-F238E27FC236}">
                <a16:creationId xmlns:a16="http://schemas.microsoft.com/office/drawing/2014/main" id="{FC352A1C-ECE4-1AB3-76C4-3AC9DDC2163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A81C748-339C-5AB5-74E5-61D95103F4E8}"/>
              </a:ext>
            </a:extLst>
          </p:cNvPr>
          <p:cNvSpPr>
            <a:spLocks noGrp="1"/>
          </p:cNvSpPr>
          <p:nvPr>
            <p:ph type="dt" sz="half" idx="10"/>
          </p:nvPr>
        </p:nvSpPr>
        <p:spPr/>
        <p:txBody>
          <a:bodyPr/>
          <a:lstStyle/>
          <a:p>
            <a:fld id="{7723AF4D-A944-4C25-9D43-381719B4A0F7}" type="datetimeFigureOut">
              <a:rPr lang="x-none" smtClean="0"/>
              <a:t>1/24/2023</a:t>
            </a:fld>
            <a:endParaRPr lang="x-none"/>
          </a:p>
        </p:txBody>
      </p:sp>
      <p:sp>
        <p:nvSpPr>
          <p:cNvPr id="5" name="Footer Placeholder 4">
            <a:extLst>
              <a:ext uri="{FF2B5EF4-FFF2-40B4-BE49-F238E27FC236}">
                <a16:creationId xmlns:a16="http://schemas.microsoft.com/office/drawing/2014/main" id="{E0C3160F-5A20-AEAA-82E0-3C333503017F}"/>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3ABB9D70-F4DF-B5A8-FE77-AD12EBBD024A}"/>
              </a:ext>
            </a:extLst>
          </p:cNvPr>
          <p:cNvSpPr>
            <a:spLocks noGrp="1"/>
          </p:cNvSpPr>
          <p:nvPr>
            <p:ph type="sldNum" sz="quarter" idx="12"/>
          </p:nvPr>
        </p:nvSpPr>
        <p:spPr/>
        <p:txBody>
          <a:bodyPr/>
          <a:lstStyle/>
          <a:p>
            <a:fld id="{AB1507AD-0278-4BD2-AF83-4575BEDB4F11}" type="slidenum">
              <a:rPr lang="x-none" smtClean="0"/>
              <a:t>‹#›</a:t>
            </a:fld>
            <a:endParaRPr lang="x-none"/>
          </a:p>
        </p:txBody>
      </p:sp>
    </p:spTree>
    <p:extLst>
      <p:ext uri="{BB962C8B-B14F-4D97-AF65-F5344CB8AC3E}">
        <p14:creationId xmlns:p14="http://schemas.microsoft.com/office/powerpoint/2010/main" val="4101126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34548-F6C5-2FFB-7844-D8730688F203}"/>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id="{E4A9ACAA-FD0F-AE3C-1ED8-24A6212DB08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Content Placeholder 3">
            <a:extLst>
              <a:ext uri="{FF2B5EF4-FFF2-40B4-BE49-F238E27FC236}">
                <a16:creationId xmlns:a16="http://schemas.microsoft.com/office/drawing/2014/main" id="{98B18602-5090-690A-93A3-ADAFAABA497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Date Placeholder 4">
            <a:extLst>
              <a:ext uri="{FF2B5EF4-FFF2-40B4-BE49-F238E27FC236}">
                <a16:creationId xmlns:a16="http://schemas.microsoft.com/office/drawing/2014/main" id="{8ED26886-3811-B780-8D21-76AB41F86C68}"/>
              </a:ext>
            </a:extLst>
          </p:cNvPr>
          <p:cNvSpPr>
            <a:spLocks noGrp="1"/>
          </p:cNvSpPr>
          <p:nvPr>
            <p:ph type="dt" sz="half" idx="10"/>
          </p:nvPr>
        </p:nvSpPr>
        <p:spPr/>
        <p:txBody>
          <a:bodyPr/>
          <a:lstStyle/>
          <a:p>
            <a:fld id="{7723AF4D-A944-4C25-9D43-381719B4A0F7}" type="datetimeFigureOut">
              <a:rPr lang="x-none" smtClean="0"/>
              <a:t>1/24/2023</a:t>
            </a:fld>
            <a:endParaRPr lang="x-none"/>
          </a:p>
        </p:txBody>
      </p:sp>
      <p:sp>
        <p:nvSpPr>
          <p:cNvPr id="6" name="Footer Placeholder 5">
            <a:extLst>
              <a:ext uri="{FF2B5EF4-FFF2-40B4-BE49-F238E27FC236}">
                <a16:creationId xmlns:a16="http://schemas.microsoft.com/office/drawing/2014/main" id="{CB5419E3-8D44-2012-8FB5-2ED70818B340}"/>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id="{F9A76C41-D241-3B20-EC02-BCD219CC3544}"/>
              </a:ext>
            </a:extLst>
          </p:cNvPr>
          <p:cNvSpPr>
            <a:spLocks noGrp="1"/>
          </p:cNvSpPr>
          <p:nvPr>
            <p:ph type="sldNum" sz="quarter" idx="12"/>
          </p:nvPr>
        </p:nvSpPr>
        <p:spPr/>
        <p:txBody>
          <a:bodyPr/>
          <a:lstStyle/>
          <a:p>
            <a:fld id="{AB1507AD-0278-4BD2-AF83-4575BEDB4F11}" type="slidenum">
              <a:rPr lang="x-none" smtClean="0"/>
              <a:t>‹#›</a:t>
            </a:fld>
            <a:endParaRPr lang="x-none"/>
          </a:p>
        </p:txBody>
      </p:sp>
    </p:spTree>
    <p:extLst>
      <p:ext uri="{BB962C8B-B14F-4D97-AF65-F5344CB8AC3E}">
        <p14:creationId xmlns:p14="http://schemas.microsoft.com/office/powerpoint/2010/main" val="1433994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C6F7D-CA2D-2089-A76F-732034297C0C}"/>
              </a:ext>
            </a:extLst>
          </p:cNvPr>
          <p:cNvSpPr>
            <a:spLocks noGrp="1"/>
          </p:cNvSpPr>
          <p:nvPr>
            <p:ph type="title"/>
          </p:nvPr>
        </p:nvSpPr>
        <p:spPr>
          <a:xfrm>
            <a:off x="839788" y="365125"/>
            <a:ext cx="10515600" cy="1325563"/>
          </a:xfrm>
        </p:spPr>
        <p:txBody>
          <a:bodyPr/>
          <a:lstStyle/>
          <a:p>
            <a:r>
              <a:rPr lang="en-US"/>
              <a:t>Click to edit Master title style</a:t>
            </a:r>
            <a:endParaRPr lang="x-none"/>
          </a:p>
        </p:txBody>
      </p:sp>
      <p:sp>
        <p:nvSpPr>
          <p:cNvPr id="3" name="Text Placeholder 2">
            <a:extLst>
              <a:ext uri="{FF2B5EF4-FFF2-40B4-BE49-F238E27FC236}">
                <a16:creationId xmlns:a16="http://schemas.microsoft.com/office/drawing/2014/main" id="{55F2DC58-6E80-B545-D6D8-4B81335C5A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DD2F3B2-EDD8-8EA8-4FE6-080B300B84F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Text Placeholder 4">
            <a:extLst>
              <a:ext uri="{FF2B5EF4-FFF2-40B4-BE49-F238E27FC236}">
                <a16:creationId xmlns:a16="http://schemas.microsoft.com/office/drawing/2014/main" id="{9663AC10-FBFC-1F6C-C34C-F925CE88D38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293A843-596F-113A-2E48-D47E340D1B1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7" name="Date Placeholder 6">
            <a:extLst>
              <a:ext uri="{FF2B5EF4-FFF2-40B4-BE49-F238E27FC236}">
                <a16:creationId xmlns:a16="http://schemas.microsoft.com/office/drawing/2014/main" id="{194E7E46-FF0B-E9C4-66C5-0952CC05B077}"/>
              </a:ext>
            </a:extLst>
          </p:cNvPr>
          <p:cNvSpPr>
            <a:spLocks noGrp="1"/>
          </p:cNvSpPr>
          <p:nvPr>
            <p:ph type="dt" sz="half" idx="10"/>
          </p:nvPr>
        </p:nvSpPr>
        <p:spPr/>
        <p:txBody>
          <a:bodyPr/>
          <a:lstStyle/>
          <a:p>
            <a:fld id="{7723AF4D-A944-4C25-9D43-381719B4A0F7}" type="datetimeFigureOut">
              <a:rPr lang="x-none" smtClean="0"/>
              <a:t>1/24/2023</a:t>
            </a:fld>
            <a:endParaRPr lang="x-none"/>
          </a:p>
        </p:txBody>
      </p:sp>
      <p:sp>
        <p:nvSpPr>
          <p:cNvPr id="8" name="Footer Placeholder 7">
            <a:extLst>
              <a:ext uri="{FF2B5EF4-FFF2-40B4-BE49-F238E27FC236}">
                <a16:creationId xmlns:a16="http://schemas.microsoft.com/office/drawing/2014/main" id="{6C771C51-C72A-6583-38D7-A0D104794CEB}"/>
              </a:ext>
            </a:extLst>
          </p:cNvPr>
          <p:cNvSpPr>
            <a:spLocks noGrp="1"/>
          </p:cNvSpPr>
          <p:nvPr>
            <p:ph type="ftr" sz="quarter" idx="11"/>
          </p:nvPr>
        </p:nvSpPr>
        <p:spPr/>
        <p:txBody>
          <a:bodyPr/>
          <a:lstStyle/>
          <a:p>
            <a:endParaRPr lang="x-none"/>
          </a:p>
        </p:txBody>
      </p:sp>
      <p:sp>
        <p:nvSpPr>
          <p:cNvPr id="9" name="Slide Number Placeholder 8">
            <a:extLst>
              <a:ext uri="{FF2B5EF4-FFF2-40B4-BE49-F238E27FC236}">
                <a16:creationId xmlns:a16="http://schemas.microsoft.com/office/drawing/2014/main" id="{4251ED83-33FB-A8BE-11E6-C815FBBB9056}"/>
              </a:ext>
            </a:extLst>
          </p:cNvPr>
          <p:cNvSpPr>
            <a:spLocks noGrp="1"/>
          </p:cNvSpPr>
          <p:nvPr>
            <p:ph type="sldNum" sz="quarter" idx="12"/>
          </p:nvPr>
        </p:nvSpPr>
        <p:spPr/>
        <p:txBody>
          <a:bodyPr/>
          <a:lstStyle/>
          <a:p>
            <a:fld id="{AB1507AD-0278-4BD2-AF83-4575BEDB4F11}" type="slidenum">
              <a:rPr lang="x-none" smtClean="0"/>
              <a:t>‹#›</a:t>
            </a:fld>
            <a:endParaRPr lang="x-none"/>
          </a:p>
        </p:txBody>
      </p:sp>
    </p:spTree>
    <p:extLst>
      <p:ext uri="{BB962C8B-B14F-4D97-AF65-F5344CB8AC3E}">
        <p14:creationId xmlns:p14="http://schemas.microsoft.com/office/powerpoint/2010/main" val="214960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87AF1-EBCA-6552-D18E-8E986B9ED7E3}"/>
              </a:ext>
            </a:extLst>
          </p:cNvPr>
          <p:cNvSpPr>
            <a:spLocks noGrp="1"/>
          </p:cNvSpPr>
          <p:nvPr>
            <p:ph type="title"/>
          </p:nvPr>
        </p:nvSpPr>
        <p:spPr/>
        <p:txBody>
          <a:bodyPr/>
          <a:lstStyle/>
          <a:p>
            <a:r>
              <a:rPr lang="en-US"/>
              <a:t>Click to edit Master title style</a:t>
            </a:r>
            <a:endParaRPr lang="x-none"/>
          </a:p>
        </p:txBody>
      </p:sp>
      <p:sp>
        <p:nvSpPr>
          <p:cNvPr id="3" name="Date Placeholder 2">
            <a:extLst>
              <a:ext uri="{FF2B5EF4-FFF2-40B4-BE49-F238E27FC236}">
                <a16:creationId xmlns:a16="http://schemas.microsoft.com/office/drawing/2014/main" id="{BAE93033-57CA-9D7C-61F5-E9C62D25A00B}"/>
              </a:ext>
            </a:extLst>
          </p:cNvPr>
          <p:cNvSpPr>
            <a:spLocks noGrp="1"/>
          </p:cNvSpPr>
          <p:nvPr>
            <p:ph type="dt" sz="half" idx="10"/>
          </p:nvPr>
        </p:nvSpPr>
        <p:spPr/>
        <p:txBody>
          <a:bodyPr/>
          <a:lstStyle/>
          <a:p>
            <a:fld id="{7723AF4D-A944-4C25-9D43-381719B4A0F7}" type="datetimeFigureOut">
              <a:rPr lang="x-none" smtClean="0"/>
              <a:t>1/24/2023</a:t>
            </a:fld>
            <a:endParaRPr lang="x-none"/>
          </a:p>
        </p:txBody>
      </p:sp>
      <p:sp>
        <p:nvSpPr>
          <p:cNvPr id="4" name="Footer Placeholder 3">
            <a:extLst>
              <a:ext uri="{FF2B5EF4-FFF2-40B4-BE49-F238E27FC236}">
                <a16:creationId xmlns:a16="http://schemas.microsoft.com/office/drawing/2014/main" id="{BBA8A87F-9138-C3DC-43B5-6E081E223910}"/>
              </a:ext>
            </a:extLst>
          </p:cNvPr>
          <p:cNvSpPr>
            <a:spLocks noGrp="1"/>
          </p:cNvSpPr>
          <p:nvPr>
            <p:ph type="ftr" sz="quarter" idx="11"/>
          </p:nvPr>
        </p:nvSpPr>
        <p:spPr/>
        <p:txBody>
          <a:bodyPr/>
          <a:lstStyle/>
          <a:p>
            <a:endParaRPr lang="x-none"/>
          </a:p>
        </p:txBody>
      </p:sp>
      <p:sp>
        <p:nvSpPr>
          <p:cNvPr id="5" name="Slide Number Placeholder 4">
            <a:extLst>
              <a:ext uri="{FF2B5EF4-FFF2-40B4-BE49-F238E27FC236}">
                <a16:creationId xmlns:a16="http://schemas.microsoft.com/office/drawing/2014/main" id="{10CBD48B-9ACC-089A-4668-3F66BD9D52F6}"/>
              </a:ext>
            </a:extLst>
          </p:cNvPr>
          <p:cNvSpPr>
            <a:spLocks noGrp="1"/>
          </p:cNvSpPr>
          <p:nvPr>
            <p:ph type="sldNum" sz="quarter" idx="12"/>
          </p:nvPr>
        </p:nvSpPr>
        <p:spPr/>
        <p:txBody>
          <a:bodyPr/>
          <a:lstStyle/>
          <a:p>
            <a:fld id="{AB1507AD-0278-4BD2-AF83-4575BEDB4F11}" type="slidenum">
              <a:rPr lang="x-none" smtClean="0"/>
              <a:t>‹#›</a:t>
            </a:fld>
            <a:endParaRPr lang="x-none"/>
          </a:p>
        </p:txBody>
      </p:sp>
    </p:spTree>
    <p:extLst>
      <p:ext uri="{BB962C8B-B14F-4D97-AF65-F5344CB8AC3E}">
        <p14:creationId xmlns:p14="http://schemas.microsoft.com/office/powerpoint/2010/main" val="278103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EAD3C24-185A-5BCA-00C7-5989282196D2}"/>
              </a:ext>
            </a:extLst>
          </p:cNvPr>
          <p:cNvSpPr>
            <a:spLocks noGrp="1"/>
          </p:cNvSpPr>
          <p:nvPr>
            <p:ph type="dt" sz="half" idx="10"/>
          </p:nvPr>
        </p:nvSpPr>
        <p:spPr/>
        <p:txBody>
          <a:bodyPr/>
          <a:lstStyle/>
          <a:p>
            <a:fld id="{7723AF4D-A944-4C25-9D43-381719B4A0F7}" type="datetimeFigureOut">
              <a:rPr lang="x-none" smtClean="0"/>
              <a:t>1/24/2023</a:t>
            </a:fld>
            <a:endParaRPr lang="x-none"/>
          </a:p>
        </p:txBody>
      </p:sp>
      <p:sp>
        <p:nvSpPr>
          <p:cNvPr id="3" name="Footer Placeholder 2">
            <a:extLst>
              <a:ext uri="{FF2B5EF4-FFF2-40B4-BE49-F238E27FC236}">
                <a16:creationId xmlns:a16="http://schemas.microsoft.com/office/drawing/2014/main" id="{1EE0D96D-7EAC-5CA8-C822-7B635C5E4035}"/>
              </a:ext>
            </a:extLst>
          </p:cNvPr>
          <p:cNvSpPr>
            <a:spLocks noGrp="1"/>
          </p:cNvSpPr>
          <p:nvPr>
            <p:ph type="ftr" sz="quarter" idx="11"/>
          </p:nvPr>
        </p:nvSpPr>
        <p:spPr/>
        <p:txBody>
          <a:bodyPr/>
          <a:lstStyle/>
          <a:p>
            <a:endParaRPr lang="x-none"/>
          </a:p>
        </p:txBody>
      </p:sp>
      <p:sp>
        <p:nvSpPr>
          <p:cNvPr id="4" name="Slide Number Placeholder 3">
            <a:extLst>
              <a:ext uri="{FF2B5EF4-FFF2-40B4-BE49-F238E27FC236}">
                <a16:creationId xmlns:a16="http://schemas.microsoft.com/office/drawing/2014/main" id="{3D8E8FA6-CEE3-5834-32D6-9F2E10176DA9}"/>
              </a:ext>
            </a:extLst>
          </p:cNvPr>
          <p:cNvSpPr>
            <a:spLocks noGrp="1"/>
          </p:cNvSpPr>
          <p:nvPr>
            <p:ph type="sldNum" sz="quarter" idx="12"/>
          </p:nvPr>
        </p:nvSpPr>
        <p:spPr/>
        <p:txBody>
          <a:bodyPr/>
          <a:lstStyle/>
          <a:p>
            <a:fld id="{AB1507AD-0278-4BD2-AF83-4575BEDB4F11}" type="slidenum">
              <a:rPr lang="x-none" smtClean="0"/>
              <a:t>‹#›</a:t>
            </a:fld>
            <a:endParaRPr lang="x-none"/>
          </a:p>
        </p:txBody>
      </p:sp>
    </p:spTree>
    <p:extLst>
      <p:ext uri="{BB962C8B-B14F-4D97-AF65-F5344CB8AC3E}">
        <p14:creationId xmlns:p14="http://schemas.microsoft.com/office/powerpoint/2010/main" val="880424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8E459-E498-45D1-F85C-9EF0582964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Content Placeholder 2">
            <a:extLst>
              <a:ext uri="{FF2B5EF4-FFF2-40B4-BE49-F238E27FC236}">
                <a16:creationId xmlns:a16="http://schemas.microsoft.com/office/drawing/2014/main" id="{AF97C521-8528-57BD-DACB-DE76F4B0B92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Text Placeholder 3">
            <a:extLst>
              <a:ext uri="{FF2B5EF4-FFF2-40B4-BE49-F238E27FC236}">
                <a16:creationId xmlns:a16="http://schemas.microsoft.com/office/drawing/2014/main" id="{339A0A66-02DE-66FB-F54F-7341836054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0783E16-7505-DF18-2552-11DA957FFFB0}"/>
              </a:ext>
            </a:extLst>
          </p:cNvPr>
          <p:cNvSpPr>
            <a:spLocks noGrp="1"/>
          </p:cNvSpPr>
          <p:nvPr>
            <p:ph type="dt" sz="half" idx="10"/>
          </p:nvPr>
        </p:nvSpPr>
        <p:spPr/>
        <p:txBody>
          <a:bodyPr/>
          <a:lstStyle/>
          <a:p>
            <a:fld id="{7723AF4D-A944-4C25-9D43-381719B4A0F7}" type="datetimeFigureOut">
              <a:rPr lang="x-none" smtClean="0"/>
              <a:t>1/24/2023</a:t>
            </a:fld>
            <a:endParaRPr lang="x-none"/>
          </a:p>
        </p:txBody>
      </p:sp>
      <p:sp>
        <p:nvSpPr>
          <p:cNvPr id="6" name="Footer Placeholder 5">
            <a:extLst>
              <a:ext uri="{FF2B5EF4-FFF2-40B4-BE49-F238E27FC236}">
                <a16:creationId xmlns:a16="http://schemas.microsoft.com/office/drawing/2014/main" id="{950F1348-87A6-8E28-B06C-10C2A03A62F0}"/>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id="{EF9F7A09-109B-120B-9956-6965426E36CA}"/>
              </a:ext>
            </a:extLst>
          </p:cNvPr>
          <p:cNvSpPr>
            <a:spLocks noGrp="1"/>
          </p:cNvSpPr>
          <p:nvPr>
            <p:ph type="sldNum" sz="quarter" idx="12"/>
          </p:nvPr>
        </p:nvSpPr>
        <p:spPr/>
        <p:txBody>
          <a:bodyPr/>
          <a:lstStyle/>
          <a:p>
            <a:fld id="{AB1507AD-0278-4BD2-AF83-4575BEDB4F11}" type="slidenum">
              <a:rPr lang="x-none" smtClean="0"/>
              <a:t>‹#›</a:t>
            </a:fld>
            <a:endParaRPr lang="x-none"/>
          </a:p>
        </p:txBody>
      </p:sp>
    </p:spTree>
    <p:extLst>
      <p:ext uri="{BB962C8B-B14F-4D97-AF65-F5344CB8AC3E}">
        <p14:creationId xmlns:p14="http://schemas.microsoft.com/office/powerpoint/2010/main" val="42291687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2CF50-C4D0-DD1E-3E6C-F303FDDE90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Picture Placeholder 2">
            <a:extLst>
              <a:ext uri="{FF2B5EF4-FFF2-40B4-BE49-F238E27FC236}">
                <a16:creationId xmlns:a16="http://schemas.microsoft.com/office/drawing/2014/main" id="{4E7B4C30-96C5-DFE1-A1FE-031DB99023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4" name="Text Placeholder 3">
            <a:extLst>
              <a:ext uri="{FF2B5EF4-FFF2-40B4-BE49-F238E27FC236}">
                <a16:creationId xmlns:a16="http://schemas.microsoft.com/office/drawing/2014/main" id="{FE748888-4B76-370C-5D3A-47EF0083BB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6E6D47-98AB-0B37-55B7-E8BBE69D02C1}"/>
              </a:ext>
            </a:extLst>
          </p:cNvPr>
          <p:cNvSpPr>
            <a:spLocks noGrp="1"/>
          </p:cNvSpPr>
          <p:nvPr>
            <p:ph type="dt" sz="half" idx="10"/>
          </p:nvPr>
        </p:nvSpPr>
        <p:spPr/>
        <p:txBody>
          <a:bodyPr/>
          <a:lstStyle/>
          <a:p>
            <a:fld id="{7723AF4D-A944-4C25-9D43-381719B4A0F7}" type="datetimeFigureOut">
              <a:rPr lang="x-none" smtClean="0"/>
              <a:t>1/24/2023</a:t>
            </a:fld>
            <a:endParaRPr lang="x-none"/>
          </a:p>
        </p:txBody>
      </p:sp>
      <p:sp>
        <p:nvSpPr>
          <p:cNvPr id="6" name="Footer Placeholder 5">
            <a:extLst>
              <a:ext uri="{FF2B5EF4-FFF2-40B4-BE49-F238E27FC236}">
                <a16:creationId xmlns:a16="http://schemas.microsoft.com/office/drawing/2014/main" id="{0742BC1E-ACF7-80C4-B4C6-009E19447EDD}"/>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id="{D542C76A-D0D4-F291-9063-7DEAB3BE6C64}"/>
              </a:ext>
            </a:extLst>
          </p:cNvPr>
          <p:cNvSpPr>
            <a:spLocks noGrp="1"/>
          </p:cNvSpPr>
          <p:nvPr>
            <p:ph type="sldNum" sz="quarter" idx="12"/>
          </p:nvPr>
        </p:nvSpPr>
        <p:spPr/>
        <p:txBody>
          <a:bodyPr/>
          <a:lstStyle/>
          <a:p>
            <a:fld id="{AB1507AD-0278-4BD2-AF83-4575BEDB4F11}" type="slidenum">
              <a:rPr lang="x-none" smtClean="0"/>
              <a:t>‹#›</a:t>
            </a:fld>
            <a:endParaRPr lang="x-none"/>
          </a:p>
        </p:txBody>
      </p:sp>
    </p:spTree>
    <p:extLst>
      <p:ext uri="{BB962C8B-B14F-4D97-AF65-F5344CB8AC3E}">
        <p14:creationId xmlns:p14="http://schemas.microsoft.com/office/powerpoint/2010/main" val="38478312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97E4AD-26E2-F709-72A9-1F638691EE5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x-none"/>
          </a:p>
        </p:txBody>
      </p:sp>
      <p:sp>
        <p:nvSpPr>
          <p:cNvPr id="3" name="Text Placeholder 2">
            <a:extLst>
              <a:ext uri="{FF2B5EF4-FFF2-40B4-BE49-F238E27FC236}">
                <a16:creationId xmlns:a16="http://schemas.microsoft.com/office/drawing/2014/main" id="{6328AF9A-832A-C368-76CF-D9E861065FB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195FE0BF-76F5-5666-F960-74D99B6D315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23AF4D-A944-4C25-9D43-381719B4A0F7}" type="datetimeFigureOut">
              <a:rPr lang="x-none" smtClean="0"/>
              <a:t>1/24/2023</a:t>
            </a:fld>
            <a:endParaRPr lang="x-none"/>
          </a:p>
        </p:txBody>
      </p:sp>
      <p:sp>
        <p:nvSpPr>
          <p:cNvPr id="5" name="Footer Placeholder 4">
            <a:extLst>
              <a:ext uri="{FF2B5EF4-FFF2-40B4-BE49-F238E27FC236}">
                <a16:creationId xmlns:a16="http://schemas.microsoft.com/office/drawing/2014/main" id="{6637AD68-DF81-A628-CDD8-AA700BF8A1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p>
        </p:txBody>
      </p:sp>
      <p:sp>
        <p:nvSpPr>
          <p:cNvPr id="6" name="Slide Number Placeholder 5">
            <a:extLst>
              <a:ext uri="{FF2B5EF4-FFF2-40B4-BE49-F238E27FC236}">
                <a16:creationId xmlns:a16="http://schemas.microsoft.com/office/drawing/2014/main" id="{27F9C4BB-9B48-9642-C62F-57440BB994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1507AD-0278-4BD2-AF83-4575BEDB4F11}" type="slidenum">
              <a:rPr lang="x-none" smtClean="0"/>
              <a:t>‹#›</a:t>
            </a:fld>
            <a:endParaRPr lang="x-none"/>
          </a:p>
        </p:txBody>
      </p:sp>
    </p:spTree>
    <p:extLst>
      <p:ext uri="{BB962C8B-B14F-4D97-AF65-F5344CB8AC3E}">
        <p14:creationId xmlns:p14="http://schemas.microsoft.com/office/powerpoint/2010/main" val="38086274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unece.org/sites/default/files/2023-01/GRVA-15-14e.pdf"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online.flippingbook.com/view/930488233/14/"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online.flippingbook.com/view/930488233/14/"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sbs.dk/about-sbs/assembly-instructions/english" TargetMode="External"/><Relationship Id="rId1" Type="http://schemas.openxmlformats.org/officeDocument/2006/relationships/slideLayout" Target="../slideLayouts/slideLayout1.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6B37071-015A-F3BA-2C3E-CD2EF9629368}"/>
              </a:ext>
            </a:extLst>
          </p:cNvPr>
          <p:cNvSpPr txBox="1"/>
          <p:nvPr/>
        </p:nvSpPr>
        <p:spPr>
          <a:xfrm>
            <a:off x="474305" y="2613392"/>
            <a:ext cx="11243389" cy="1631216"/>
          </a:xfrm>
          <a:prstGeom prst="rect">
            <a:avLst/>
          </a:prstGeom>
          <a:noFill/>
        </p:spPr>
        <p:txBody>
          <a:bodyPr wrap="square" rtlCol="0">
            <a:spAutoFit/>
          </a:bodyPr>
          <a:lstStyle/>
          <a:p>
            <a:pPr algn="ctr"/>
            <a:r>
              <a:rPr lang="en-US" sz="2800" b="1" dirty="0"/>
              <a:t>Proposal for amendments to UN Regulation No. 90</a:t>
            </a:r>
          </a:p>
          <a:p>
            <a:pPr algn="ctr"/>
            <a:r>
              <a:rPr lang="en-US" sz="2800" b="1" dirty="0"/>
              <a:t>15th GRVA, 23-27 January 2023</a:t>
            </a:r>
          </a:p>
          <a:p>
            <a:endParaRPr lang="en-US" sz="1600" b="1" dirty="0"/>
          </a:p>
          <a:p>
            <a:pPr algn="ctr"/>
            <a:r>
              <a:rPr lang="it-IT" sz="2800" dirty="0">
                <a:hlinkClick r:id="rId2"/>
              </a:rPr>
              <a:t>GRVA-15-14 (unece.org)</a:t>
            </a:r>
            <a:endParaRPr lang="x-none" sz="2800" b="1" dirty="0"/>
          </a:p>
        </p:txBody>
      </p:sp>
      <p:sp>
        <p:nvSpPr>
          <p:cNvPr id="3" name="TextBox 2">
            <a:extLst>
              <a:ext uri="{FF2B5EF4-FFF2-40B4-BE49-F238E27FC236}">
                <a16:creationId xmlns:a16="http://schemas.microsoft.com/office/drawing/2014/main" id="{8B67B7F1-6A7B-4A63-BAD6-1C22A2407B43}"/>
              </a:ext>
            </a:extLst>
          </p:cNvPr>
          <p:cNvSpPr txBox="1"/>
          <p:nvPr/>
        </p:nvSpPr>
        <p:spPr>
          <a:xfrm>
            <a:off x="255063" y="276888"/>
            <a:ext cx="3418628" cy="369332"/>
          </a:xfrm>
          <a:prstGeom prst="rect">
            <a:avLst/>
          </a:prstGeom>
          <a:noFill/>
        </p:spPr>
        <p:txBody>
          <a:bodyPr wrap="none" rtlCol="0">
            <a:spAutoFit/>
          </a:bodyPr>
          <a:lstStyle/>
          <a:p>
            <a:r>
              <a:rPr lang="en-US" dirty="0"/>
              <a:t>Submitted by the expert from Italy</a:t>
            </a:r>
          </a:p>
        </p:txBody>
      </p:sp>
      <p:sp>
        <p:nvSpPr>
          <p:cNvPr id="4" name="TextBox 3">
            <a:extLst>
              <a:ext uri="{FF2B5EF4-FFF2-40B4-BE49-F238E27FC236}">
                <a16:creationId xmlns:a16="http://schemas.microsoft.com/office/drawing/2014/main" id="{B78EDB0A-3B7F-4392-949D-D3AD70792DC2}"/>
              </a:ext>
            </a:extLst>
          </p:cNvPr>
          <p:cNvSpPr txBox="1"/>
          <p:nvPr/>
        </p:nvSpPr>
        <p:spPr>
          <a:xfrm>
            <a:off x="8746063" y="276888"/>
            <a:ext cx="3190874" cy="923330"/>
          </a:xfrm>
          <a:prstGeom prst="rect">
            <a:avLst/>
          </a:prstGeom>
          <a:noFill/>
        </p:spPr>
        <p:txBody>
          <a:bodyPr wrap="none" rtlCol="0">
            <a:spAutoFit/>
          </a:bodyPr>
          <a:lstStyle/>
          <a:p>
            <a:r>
              <a:rPr lang="en-US" u="sng" dirty="0"/>
              <a:t>Informal document</a:t>
            </a:r>
            <a:r>
              <a:rPr lang="en-US" dirty="0"/>
              <a:t> </a:t>
            </a:r>
            <a:r>
              <a:rPr lang="en-US" b="1" dirty="0"/>
              <a:t>GRVA-15-48</a:t>
            </a:r>
            <a:br>
              <a:rPr lang="en-US" b="1" dirty="0"/>
            </a:br>
            <a:r>
              <a:rPr lang="en-US" dirty="0"/>
              <a:t>15</a:t>
            </a:r>
            <a:r>
              <a:rPr lang="en-US" baseline="30000" dirty="0"/>
              <a:t>th</a:t>
            </a:r>
            <a:r>
              <a:rPr lang="en-US" dirty="0"/>
              <a:t> GRVA, 23-27 January 2023</a:t>
            </a:r>
            <a:br>
              <a:rPr lang="en-US" dirty="0"/>
            </a:br>
            <a:r>
              <a:rPr lang="en-US" dirty="0"/>
              <a:t>Agenda item 10</a:t>
            </a:r>
            <a:endParaRPr lang="en-US" b="1" dirty="0"/>
          </a:p>
        </p:txBody>
      </p:sp>
    </p:spTree>
    <p:extLst>
      <p:ext uri="{BB962C8B-B14F-4D97-AF65-F5344CB8AC3E}">
        <p14:creationId xmlns:p14="http://schemas.microsoft.com/office/powerpoint/2010/main" val="4369987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5D96B94-31C5-BCD0-E00A-C6269B85E663}"/>
              </a:ext>
            </a:extLst>
          </p:cNvPr>
          <p:cNvSpPr txBox="1"/>
          <p:nvPr/>
        </p:nvSpPr>
        <p:spPr>
          <a:xfrm>
            <a:off x="474305" y="1055948"/>
            <a:ext cx="11308391" cy="2585323"/>
          </a:xfrm>
          <a:prstGeom prst="rect">
            <a:avLst/>
          </a:prstGeom>
          <a:noFill/>
        </p:spPr>
        <p:txBody>
          <a:bodyPr wrap="square" rtlCol="0">
            <a:spAutoFit/>
          </a:bodyPr>
          <a:lstStyle/>
          <a:p>
            <a:r>
              <a:rPr lang="en-US" sz="1400" i="1" u="sng" dirty="0"/>
              <a:t>Paragraph 6.1.1, amend. to read</a:t>
            </a:r>
            <a:endParaRPr lang="en-US" sz="1200" i="1" dirty="0"/>
          </a:p>
          <a:p>
            <a:r>
              <a:rPr lang="en-US" sz="1200" dirty="0"/>
              <a:t>“Replacement brake lining assemblies or replacement drum brake linings conforming to a type approved in accordance with this Regulation shall be marketed in axle sets. </a:t>
            </a:r>
            <a:r>
              <a:rPr lang="en-US" sz="1200" b="1" dirty="0"/>
              <a:t>In case of category L vehicles, they may be marketed in caliper sets and/or drum sets.”</a:t>
            </a:r>
          </a:p>
          <a:p>
            <a:pPr marL="342900" indent="-342900">
              <a:buFont typeface="Arial" panose="020B0604020202020204" pitchFamily="34" charset="0"/>
              <a:buChar char="•"/>
            </a:pPr>
            <a:endParaRPr lang="en-US" sz="1200" dirty="0"/>
          </a:p>
          <a:p>
            <a:r>
              <a:rPr lang="en-US" sz="1400" i="1" u="sng" dirty="0"/>
              <a:t>Paragraph 6.1.12, amend. to read</a:t>
            </a:r>
            <a:endParaRPr lang="en-US" sz="1200" i="1" dirty="0"/>
          </a:p>
          <a:p>
            <a:r>
              <a:rPr lang="en-US" sz="1200" dirty="0"/>
              <a:t>“Each axle, </a:t>
            </a:r>
            <a:r>
              <a:rPr lang="en-US" sz="1200" b="1" dirty="0"/>
              <a:t>caliper and drum </a:t>
            </a:r>
            <a:r>
              <a:rPr lang="en-US" sz="1200" dirty="0"/>
              <a:t>set shall be contained in a sealed package constructed to show previous opening.” </a:t>
            </a:r>
          </a:p>
          <a:p>
            <a:endParaRPr lang="en-US" sz="1200" dirty="0"/>
          </a:p>
          <a:p>
            <a:r>
              <a:rPr lang="en-US" sz="1400" i="1" u="sng" dirty="0"/>
              <a:t>Justification</a:t>
            </a:r>
          </a:p>
          <a:p>
            <a:r>
              <a:rPr lang="en-US" sz="1200" dirty="0"/>
              <a:t>In case of category L vehicles application, the same brake lining assemblies could be fitted for a various wide of different applications. For example, the same brake pads/shoes could be fitted both on vehicle with single disc and on vehicle with double discs; moreover, the same brake pads/shoes could be fitted both on front application and on rear application vehicle. Since there are too many cases or variables and it’s impossible to have a package for axle set for category L vehicles: the proposal of amendment is meant to consider the caliper set/drum set, instead of the axle set.</a:t>
            </a:r>
            <a:endParaRPr lang="en-GB" dirty="0"/>
          </a:p>
          <a:p>
            <a:pPr marL="342900" indent="-342900">
              <a:buFont typeface="Arial" panose="020B0604020202020204" pitchFamily="34" charset="0"/>
              <a:buChar char="•"/>
            </a:pPr>
            <a:endParaRPr lang="en-US" sz="1200" dirty="0"/>
          </a:p>
        </p:txBody>
      </p:sp>
      <p:sp>
        <p:nvSpPr>
          <p:cNvPr id="5" name="TextBox 4">
            <a:extLst>
              <a:ext uri="{FF2B5EF4-FFF2-40B4-BE49-F238E27FC236}">
                <a16:creationId xmlns:a16="http://schemas.microsoft.com/office/drawing/2014/main" id="{A6B37071-015A-F3BA-2C3E-CD2EF9629368}"/>
              </a:ext>
            </a:extLst>
          </p:cNvPr>
          <p:cNvSpPr txBox="1"/>
          <p:nvPr/>
        </p:nvSpPr>
        <p:spPr>
          <a:xfrm>
            <a:off x="474305" y="460154"/>
            <a:ext cx="11243389" cy="461665"/>
          </a:xfrm>
          <a:prstGeom prst="rect">
            <a:avLst/>
          </a:prstGeom>
          <a:noFill/>
        </p:spPr>
        <p:txBody>
          <a:bodyPr wrap="square" rtlCol="0">
            <a:spAutoFit/>
          </a:bodyPr>
          <a:lstStyle/>
          <a:p>
            <a:r>
              <a:rPr lang="en-US" sz="2400" b="1" dirty="0"/>
              <a:t>Proposal for amendments to UN Regulation No. 90 – par. 6.1.1 and 6.1.2 (1/3)</a:t>
            </a:r>
          </a:p>
        </p:txBody>
      </p:sp>
      <p:pic>
        <p:nvPicPr>
          <p:cNvPr id="18" name="Immagine 17">
            <a:extLst>
              <a:ext uri="{FF2B5EF4-FFF2-40B4-BE49-F238E27FC236}">
                <a16:creationId xmlns:a16="http://schemas.microsoft.com/office/drawing/2014/main" id="{5543710E-0F81-FEC0-099F-53106FCE7B2A}"/>
              </a:ext>
            </a:extLst>
          </p:cNvPr>
          <p:cNvPicPr>
            <a:picLocks noChangeAspect="1"/>
          </p:cNvPicPr>
          <p:nvPr/>
        </p:nvPicPr>
        <p:blipFill>
          <a:blip r:embed="rId2"/>
          <a:stretch>
            <a:fillRect/>
          </a:stretch>
        </p:blipFill>
        <p:spPr>
          <a:xfrm>
            <a:off x="7972148" y="3982605"/>
            <a:ext cx="3555046" cy="835048"/>
          </a:xfrm>
          <a:prstGeom prst="rect">
            <a:avLst/>
          </a:prstGeom>
        </p:spPr>
      </p:pic>
      <p:sp>
        <p:nvSpPr>
          <p:cNvPr id="19" name="TextBox 3">
            <a:extLst>
              <a:ext uri="{FF2B5EF4-FFF2-40B4-BE49-F238E27FC236}">
                <a16:creationId xmlns:a16="http://schemas.microsoft.com/office/drawing/2014/main" id="{B3DDBF56-5C2B-A512-85C8-171A30FB8C44}"/>
              </a:ext>
            </a:extLst>
          </p:cNvPr>
          <p:cNvSpPr txBox="1"/>
          <p:nvPr/>
        </p:nvSpPr>
        <p:spPr>
          <a:xfrm>
            <a:off x="474305" y="3454531"/>
            <a:ext cx="11308391" cy="492443"/>
          </a:xfrm>
          <a:prstGeom prst="rect">
            <a:avLst/>
          </a:prstGeom>
          <a:noFill/>
        </p:spPr>
        <p:txBody>
          <a:bodyPr wrap="square" rtlCol="0">
            <a:spAutoFit/>
          </a:bodyPr>
          <a:lstStyle/>
          <a:p>
            <a:r>
              <a:rPr lang="en-US" sz="1400" i="1" u="sng" dirty="0"/>
              <a:t>Example</a:t>
            </a:r>
          </a:p>
          <a:p>
            <a:r>
              <a:rPr lang="it-IT" sz="1200" dirty="0"/>
              <a:t>The following </a:t>
            </a:r>
            <a:r>
              <a:rPr lang="it-IT" sz="1200" dirty="0" err="1"/>
              <a:t>example</a:t>
            </a:r>
            <a:r>
              <a:rPr lang="it-IT" sz="1200" dirty="0"/>
              <a:t> </a:t>
            </a:r>
            <a:r>
              <a:rPr lang="it-IT" sz="1200" dirty="0" err="1"/>
              <a:t>is</a:t>
            </a:r>
            <a:r>
              <a:rPr lang="it-IT" sz="1200" dirty="0"/>
              <a:t> </a:t>
            </a:r>
            <a:r>
              <a:rPr lang="it-IT" sz="1200" dirty="0" err="1"/>
              <a:t>taken</a:t>
            </a:r>
            <a:r>
              <a:rPr lang="it-IT" sz="1200" dirty="0"/>
              <a:t> </a:t>
            </a:r>
            <a:r>
              <a:rPr lang="it-IT" sz="1200" dirty="0" err="1"/>
              <a:t>basing</a:t>
            </a:r>
            <a:r>
              <a:rPr lang="it-IT" sz="1200" dirty="0"/>
              <a:t> on </a:t>
            </a:r>
            <a:r>
              <a:rPr lang="it-IT" sz="1200" dirty="0" err="1"/>
              <a:t>catalogue</a:t>
            </a:r>
            <a:r>
              <a:rPr lang="it-IT" sz="1200" dirty="0"/>
              <a:t> of </a:t>
            </a:r>
            <a:r>
              <a:rPr lang="it-IT" sz="1200" dirty="0" err="1"/>
              <a:t>brake</a:t>
            </a:r>
            <a:r>
              <a:rPr lang="it-IT" sz="1200" dirty="0"/>
              <a:t> </a:t>
            </a:r>
            <a:r>
              <a:rPr lang="it-IT" sz="1200" dirty="0" err="1"/>
              <a:t>lining</a:t>
            </a:r>
            <a:r>
              <a:rPr lang="it-IT" sz="1200" dirty="0"/>
              <a:t> (</a:t>
            </a:r>
            <a:r>
              <a:rPr lang="it-IT" sz="1200" dirty="0" err="1"/>
              <a:t>pads</a:t>
            </a:r>
            <a:r>
              <a:rPr lang="it-IT" sz="1200" dirty="0"/>
              <a:t>) of SBS </a:t>
            </a:r>
            <a:r>
              <a:rPr lang="it-IT" sz="1200" dirty="0" err="1"/>
              <a:t>Friction</a:t>
            </a:r>
            <a:r>
              <a:rPr lang="it-IT" sz="1200" dirty="0"/>
              <a:t>: </a:t>
            </a:r>
            <a:r>
              <a:rPr lang="it-IT" sz="1200" dirty="0">
                <a:hlinkClick r:id="rId3"/>
              </a:rPr>
              <a:t>2023-24 SBS EWW BRAKE PADS EN_FR.pdf (flippingbook.com)</a:t>
            </a:r>
            <a:endParaRPr lang="en-GB" sz="1200" dirty="0"/>
          </a:p>
        </p:txBody>
      </p:sp>
      <p:pic>
        <p:nvPicPr>
          <p:cNvPr id="20" name="Immagine 19">
            <a:extLst>
              <a:ext uri="{FF2B5EF4-FFF2-40B4-BE49-F238E27FC236}">
                <a16:creationId xmlns:a16="http://schemas.microsoft.com/office/drawing/2014/main" id="{793F3E2F-B209-5033-7A51-EEF2F709DAB9}"/>
              </a:ext>
            </a:extLst>
          </p:cNvPr>
          <p:cNvPicPr>
            <a:picLocks noChangeAspect="1"/>
          </p:cNvPicPr>
          <p:nvPr/>
        </p:nvPicPr>
        <p:blipFill>
          <a:blip r:embed="rId4"/>
          <a:stretch>
            <a:fillRect/>
          </a:stretch>
        </p:blipFill>
        <p:spPr>
          <a:xfrm>
            <a:off x="10173951" y="6039854"/>
            <a:ext cx="1385071" cy="198920"/>
          </a:xfrm>
          <a:prstGeom prst="rect">
            <a:avLst/>
          </a:prstGeom>
        </p:spPr>
      </p:pic>
      <p:sp>
        <p:nvSpPr>
          <p:cNvPr id="21" name="TextBox 3">
            <a:extLst>
              <a:ext uri="{FF2B5EF4-FFF2-40B4-BE49-F238E27FC236}">
                <a16:creationId xmlns:a16="http://schemas.microsoft.com/office/drawing/2014/main" id="{561A0B5B-AF77-9849-57D9-31381ECBE182}"/>
              </a:ext>
            </a:extLst>
          </p:cNvPr>
          <p:cNvSpPr txBox="1"/>
          <p:nvPr/>
        </p:nvSpPr>
        <p:spPr>
          <a:xfrm>
            <a:off x="474305" y="3916196"/>
            <a:ext cx="7721043" cy="2862322"/>
          </a:xfrm>
          <a:prstGeom prst="rect">
            <a:avLst/>
          </a:prstGeom>
          <a:noFill/>
        </p:spPr>
        <p:txBody>
          <a:bodyPr wrap="square" rtlCol="0">
            <a:spAutoFit/>
          </a:bodyPr>
          <a:lstStyle/>
          <a:p>
            <a:r>
              <a:rPr lang="en-US" sz="1200" dirty="0"/>
              <a:t>Considering the brake pads </a:t>
            </a:r>
            <a:r>
              <a:rPr lang="en-US" sz="1200" b="1" dirty="0"/>
              <a:t>900HS</a:t>
            </a:r>
            <a:r>
              <a:rPr lang="en-US" sz="1200" dirty="0"/>
              <a:t>, it is possible to see that the same brake pads (with the same compound HS) could be fitted in some different applications. In the right figure, it is possible to see that it can be fitted both on front axle of Ducati Scrambler Street Classic 803 and on front axle of Ducati </a:t>
            </a:r>
            <a:r>
              <a:rPr lang="en-US" sz="1200" dirty="0" err="1"/>
              <a:t>Supersport</a:t>
            </a:r>
            <a:r>
              <a:rPr lang="en-US" sz="1200" dirty="0"/>
              <a:t> 950.</a:t>
            </a:r>
          </a:p>
          <a:p>
            <a:r>
              <a:rPr lang="en-US" sz="1200" dirty="0"/>
              <a:t>But in these 2 different vehicles the number of total brake pads requested is different:</a:t>
            </a:r>
          </a:p>
          <a:p>
            <a:r>
              <a:rPr lang="en-US" sz="1200" dirty="0"/>
              <a:t>Scrambler 803: in front axle, this vehicle has only 1 disc.</a:t>
            </a:r>
          </a:p>
          <a:p>
            <a:r>
              <a:rPr lang="en-US" sz="1200" dirty="0" err="1"/>
              <a:t>Supersport</a:t>
            </a:r>
            <a:r>
              <a:rPr lang="en-US" sz="1200" dirty="0"/>
              <a:t> 950: in front axle, these vehicle has 2 discs.</a:t>
            </a:r>
          </a:p>
          <a:p>
            <a:r>
              <a:rPr lang="en-US" sz="1200" i="1" dirty="0"/>
              <a:t>The symbol “*” in the catalogue means that 2 sets are required for that specific application.</a:t>
            </a:r>
          </a:p>
          <a:p>
            <a:endParaRPr lang="en-US" sz="1200" dirty="0"/>
          </a:p>
          <a:p>
            <a:r>
              <a:rPr lang="en-US" sz="1200" dirty="0"/>
              <a:t>Following the current regulation, it means that the same brake lining assemblies shall be marketed in 2 different ways, one for front disc vehicles and another one different for double disc vehicles.</a:t>
            </a:r>
          </a:p>
          <a:p>
            <a:r>
              <a:rPr lang="en-US" sz="1200" dirty="0"/>
              <a:t>This example could be done for a lot of others brake pads and compounds considering the many various wide of configuration and possibility available and it’s not feasible in logistic point of view.</a:t>
            </a:r>
          </a:p>
          <a:p>
            <a:r>
              <a:rPr lang="en-US" sz="1200" dirty="0"/>
              <a:t>This variability is not present in cars, in fact for those the axle set is defined and unique.</a:t>
            </a:r>
          </a:p>
          <a:p>
            <a:r>
              <a:rPr lang="en-US" sz="1200" dirty="0"/>
              <a:t>Instead, with caliper and drum set the number of brake lining assemblies inside the packaging is always the same for both situations (1 disc and 2 discs).</a:t>
            </a:r>
          </a:p>
        </p:txBody>
      </p:sp>
      <p:pic>
        <p:nvPicPr>
          <p:cNvPr id="25" name="Immagine 24">
            <a:extLst>
              <a:ext uri="{FF2B5EF4-FFF2-40B4-BE49-F238E27FC236}">
                <a16:creationId xmlns:a16="http://schemas.microsoft.com/office/drawing/2014/main" id="{4AC6129D-8AA1-6A79-D85E-2602589F8640}"/>
              </a:ext>
            </a:extLst>
          </p:cNvPr>
          <p:cNvPicPr>
            <a:picLocks noChangeAspect="1"/>
          </p:cNvPicPr>
          <p:nvPr/>
        </p:nvPicPr>
        <p:blipFill rotWithShape="1">
          <a:blip r:embed="rId5"/>
          <a:srcRect l="10184"/>
          <a:stretch/>
        </p:blipFill>
        <p:spPr>
          <a:xfrm>
            <a:off x="8261350" y="5261520"/>
            <a:ext cx="3297672" cy="756457"/>
          </a:xfrm>
          <a:prstGeom prst="rect">
            <a:avLst/>
          </a:prstGeom>
        </p:spPr>
      </p:pic>
      <p:pic>
        <p:nvPicPr>
          <p:cNvPr id="27" name="Immagine 26">
            <a:extLst>
              <a:ext uri="{FF2B5EF4-FFF2-40B4-BE49-F238E27FC236}">
                <a16:creationId xmlns:a16="http://schemas.microsoft.com/office/drawing/2014/main" id="{DC30E2D0-937E-1293-B2F5-A48D2F2BF400}"/>
              </a:ext>
            </a:extLst>
          </p:cNvPr>
          <p:cNvPicPr>
            <a:picLocks noChangeAspect="1"/>
          </p:cNvPicPr>
          <p:nvPr/>
        </p:nvPicPr>
        <p:blipFill rotWithShape="1">
          <a:blip r:embed="rId6"/>
          <a:srcRect l="10409"/>
          <a:stretch/>
        </p:blipFill>
        <p:spPr>
          <a:xfrm>
            <a:off x="8261350" y="4843127"/>
            <a:ext cx="3297672" cy="452029"/>
          </a:xfrm>
          <a:prstGeom prst="rect">
            <a:avLst/>
          </a:prstGeom>
        </p:spPr>
      </p:pic>
    </p:spTree>
    <p:extLst>
      <p:ext uri="{BB962C8B-B14F-4D97-AF65-F5344CB8AC3E}">
        <p14:creationId xmlns:p14="http://schemas.microsoft.com/office/powerpoint/2010/main" val="31371870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5D96B94-31C5-BCD0-E00A-C6269B85E663}"/>
              </a:ext>
            </a:extLst>
          </p:cNvPr>
          <p:cNvSpPr txBox="1"/>
          <p:nvPr/>
        </p:nvSpPr>
        <p:spPr>
          <a:xfrm>
            <a:off x="474305" y="995322"/>
            <a:ext cx="11308391" cy="2369880"/>
          </a:xfrm>
          <a:prstGeom prst="rect">
            <a:avLst/>
          </a:prstGeom>
          <a:noFill/>
        </p:spPr>
        <p:txBody>
          <a:bodyPr wrap="square" rtlCol="0">
            <a:spAutoFit/>
          </a:bodyPr>
          <a:lstStyle/>
          <a:p>
            <a:r>
              <a:rPr lang="en-US" sz="1400" i="1" u="sng" dirty="0"/>
              <a:t>Paragraph 6.1.3.4, amend. to read</a:t>
            </a:r>
            <a:endParaRPr lang="en-US" sz="1200" i="1" dirty="0"/>
          </a:p>
          <a:p>
            <a:r>
              <a:rPr lang="en-US" sz="1200" dirty="0"/>
              <a:t>The vehicles/axles/brakes for which the contents are approved</a:t>
            </a:r>
            <a:r>
              <a:rPr lang="en-US" sz="1200" b="1" dirty="0"/>
              <a:t>. It is  allowed to provide this information through digital format (e.g.  QR code, internet website) leading at least to a general application catalogue</a:t>
            </a:r>
            <a:r>
              <a:rPr lang="en-US" sz="1200" dirty="0"/>
              <a:t>.”</a:t>
            </a:r>
          </a:p>
          <a:p>
            <a:endParaRPr lang="en-US" sz="1200" dirty="0"/>
          </a:p>
          <a:p>
            <a:r>
              <a:rPr lang="en-US" sz="1400" i="1" u="sng" dirty="0"/>
              <a:t>Justification</a:t>
            </a:r>
          </a:p>
          <a:p>
            <a:r>
              <a:rPr lang="en-US" sz="1200" dirty="0"/>
              <a:t>Packaging of brake pads/drums has a limited dimension and it’s impossible to report in the  packaging all applications approved, because there is no space available. </a:t>
            </a:r>
          </a:p>
          <a:p>
            <a:r>
              <a:rPr lang="en-US" sz="1200" dirty="0"/>
              <a:t>In addition, should all applications approved be reported in the packaging, the updating of each packaging every time there is a new application available in the market would be </a:t>
            </a:r>
          </a:p>
          <a:p>
            <a:r>
              <a:rPr lang="en-US" sz="1200" dirty="0"/>
              <a:t>needed. This is not feasible, and it represents a risk to have a product with no updated information for  the final consumer. For these reasons, the proposal of amendment is aimed at allowing, as option, to report the approved vehicles/brakes/axle information through digital format (e.g. QR code, website) leading at least to a general catalogue.</a:t>
            </a:r>
          </a:p>
          <a:p>
            <a:r>
              <a:rPr lang="en-US" sz="1200" dirty="0"/>
              <a:t>Moreover, using digital elements, it’s also possible to have a green solution and having a less  environmental impact. The modification proposal is optional, and not exclusively for category L vehicles, but it is  meant for every type of motor vehicles even if the major criticalities are with category L  vehicles because their packaging is smaller than brake pads/drums of passenger car.</a:t>
            </a:r>
          </a:p>
        </p:txBody>
      </p:sp>
      <p:sp>
        <p:nvSpPr>
          <p:cNvPr id="5" name="TextBox 4">
            <a:extLst>
              <a:ext uri="{FF2B5EF4-FFF2-40B4-BE49-F238E27FC236}">
                <a16:creationId xmlns:a16="http://schemas.microsoft.com/office/drawing/2014/main" id="{A6B37071-015A-F3BA-2C3E-CD2EF9629368}"/>
              </a:ext>
            </a:extLst>
          </p:cNvPr>
          <p:cNvSpPr txBox="1"/>
          <p:nvPr/>
        </p:nvSpPr>
        <p:spPr>
          <a:xfrm>
            <a:off x="474305" y="460154"/>
            <a:ext cx="11243389" cy="461665"/>
          </a:xfrm>
          <a:prstGeom prst="rect">
            <a:avLst/>
          </a:prstGeom>
          <a:noFill/>
        </p:spPr>
        <p:txBody>
          <a:bodyPr wrap="square" rtlCol="0">
            <a:spAutoFit/>
          </a:bodyPr>
          <a:lstStyle/>
          <a:p>
            <a:r>
              <a:rPr lang="en-US" sz="2400" b="1" dirty="0"/>
              <a:t>Proposal for amendments to UN Regulation No. 90 – par. 6.1.3.4 (2/3)</a:t>
            </a:r>
          </a:p>
        </p:txBody>
      </p:sp>
      <p:sp>
        <p:nvSpPr>
          <p:cNvPr id="2" name="TextBox 3">
            <a:extLst>
              <a:ext uri="{FF2B5EF4-FFF2-40B4-BE49-F238E27FC236}">
                <a16:creationId xmlns:a16="http://schemas.microsoft.com/office/drawing/2014/main" id="{7FC8BB48-B01B-7802-7274-2D77445172B4}"/>
              </a:ext>
            </a:extLst>
          </p:cNvPr>
          <p:cNvSpPr txBox="1"/>
          <p:nvPr/>
        </p:nvSpPr>
        <p:spPr>
          <a:xfrm>
            <a:off x="474305" y="3650962"/>
            <a:ext cx="7014658" cy="3077766"/>
          </a:xfrm>
          <a:prstGeom prst="rect">
            <a:avLst/>
          </a:prstGeom>
          <a:noFill/>
        </p:spPr>
        <p:txBody>
          <a:bodyPr wrap="square" rtlCol="0">
            <a:spAutoFit/>
          </a:bodyPr>
          <a:lstStyle/>
          <a:p>
            <a:r>
              <a:rPr lang="en-US" sz="1400" i="1" u="sng" dirty="0"/>
              <a:t>Example</a:t>
            </a:r>
          </a:p>
          <a:p>
            <a:r>
              <a:rPr lang="it-IT" sz="1200" dirty="0"/>
              <a:t>The following </a:t>
            </a:r>
            <a:r>
              <a:rPr lang="it-IT" sz="1200" dirty="0" err="1"/>
              <a:t>example</a:t>
            </a:r>
            <a:r>
              <a:rPr lang="it-IT" sz="1200" dirty="0"/>
              <a:t> </a:t>
            </a:r>
            <a:r>
              <a:rPr lang="it-IT" sz="1200" dirty="0" err="1"/>
              <a:t>is</a:t>
            </a:r>
            <a:r>
              <a:rPr lang="it-IT" sz="1200" dirty="0"/>
              <a:t> </a:t>
            </a:r>
            <a:r>
              <a:rPr lang="it-IT" sz="1200" dirty="0" err="1"/>
              <a:t>taken</a:t>
            </a:r>
            <a:r>
              <a:rPr lang="it-IT" sz="1200" dirty="0"/>
              <a:t> </a:t>
            </a:r>
            <a:r>
              <a:rPr lang="it-IT" sz="1200" dirty="0" err="1"/>
              <a:t>basing</a:t>
            </a:r>
            <a:r>
              <a:rPr lang="it-IT" sz="1200" dirty="0"/>
              <a:t> on </a:t>
            </a:r>
            <a:r>
              <a:rPr lang="it-IT" sz="1200" dirty="0" err="1"/>
              <a:t>catalogue</a:t>
            </a:r>
            <a:r>
              <a:rPr lang="it-IT" sz="1200" dirty="0"/>
              <a:t> of </a:t>
            </a:r>
            <a:r>
              <a:rPr lang="it-IT" sz="1200" dirty="0" err="1"/>
              <a:t>brake</a:t>
            </a:r>
            <a:r>
              <a:rPr lang="it-IT" sz="1200" dirty="0"/>
              <a:t> </a:t>
            </a:r>
            <a:r>
              <a:rPr lang="it-IT" sz="1200" dirty="0" err="1"/>
              <a:t>lining</a:t>
            </a:r>
            <a:r>
              <a:rPr lang="it-IT" sz="1200" dirty="0"/>
              <a:t> (</a:t>
            </a:r>
            <a:r>
              <a:rPr lang="it-IT" sz="1200" dirty="0" err="1"/>
              <a:t>pads</a:t>
            </a:r>
            <a:r>
              <a:rPr lang="it-IT" sz="1200" dirty="0"/>
              <a:t>) of SBS </a:t>
            </a:r>
            <a:r>
              <a:rPr lang="it-IT" sz="1200" dirty="0" err="1"/>
              <a:t>Friction</a:t>
            </a:r>
            <a:r>
              <a:rPr lang="it-IT" sz="1200" dirty="0"/>
              <a:t>: </a:t>
            </a:r>
            <a:r>
              <a:rPr lang="it-IT" sz="1200" dirty="0">
                <a:hlinkClick r:id="rId2"/>
              </a:rPr>
              <a:t>2023-24 SBS EWW BRAKE PADS EN_FR.pdf (flippingbook.com)</a:t>
            </a:r>
            <a:endParaRPr lang="it-IT" sz="1200" dirty="0"/>
          </a:p>
          <a:p>
            <a:endParaRPr lang="it-IT" sz="1200" dirty="0"/>
          </a:p>
          <a:p>
            <a:r>
              <a:rPr lang="it-IT" sz="1200" dirty="0" err="1"/>
              <a:t>Considering</a:t>
            </a:r>
            <a:r>
              <a:rPr lang="it-IT" sz="1200" dirty="0"/>
              <a:t> </a:t>
            </a:r>
            <a:r>
              <a:rPr lang="it-IT" sz="1200" dirty="0" err="1"/>
              <a:t>as</a:t>
            </a:r>
            <a:r>
              <a:rPr lang="it-IT" sz="1200" dirty="0"/>
              <a:t> </a:t>
            </a:r>
            <a:r>
              <a:rPr lang="it-IT" sz="1200" dirty="0" err="1"/>
              <a:t>example</a:t>
            </a:r>
            <a:r>
              <a:rPr lang="it-IT" sz="1200" dirty="0"/>
              <a:t> the </a:t>
            </a:r>
            <a:r>
              <a:rPr lang="it-IT" sz="1200" dirty="0" err="1"/>
              <a:t>brake</a:t>
            </a:r>
            <a:r>
              <a:rPr lang="it-IT" sz="1200" dirty="0"/>
              <a:t> </a:t>
            </a:r>
            <a:r>
              <a:rPr lang="it-IT" sz="1200" dirty="0" err="1"/>
              <a:t>pads</a:t>
            </a:r>
            <a:r>
              <a:rPr lang="it-IT" sz="1200" dirty="0"/>
              <a:t> </a:t>
            </a:r>
            <a:r>
              <a:rPr lang="it-IT" sz="1200" b="1" dirty="0"/>
              <a:t>674HS</a:t>
            </a:r>
            <a:r>
              <a:rPr lang="it-IT" sz="1200" dirty="0"/>
              <a:t>, in </a:t>
            </a:r>
            <a:r>
              <a:rPr lang="it-IT" sz="1200" dirty="0" err="1"/>
              <a:t>its</a:t>
            </a:r>
            <a:r>
              <a:rPr lang="it-IT" sz="1200" dirty="0"/>
              <a:t> packaging a </a:t>
            </a:r>
            <a:r>
              <a:rPr lang="it-IT" sz="1200" dirty="0" err="1"/>
              <a:t>lot</a:t>
            </a:r>
            <a:r>
              <a:rPr lang="it-IT" sz="1200" dirty="0"/>
              <a:t> of </a:t>
            </a:r>
            <a:r>
              <a:rPr lang="it-IT" sz="1200" dirty="0" err="1"/>
              <a:t>applications</a:t>
            </a:r>
            <a:r>
              <a:rPr lang="it-IT" sz="1200" dirty="0"/>
              <a:t> </a:t>
            </a:r>
            <a:r>
              <a:rPr lang="it-IT" sz="1200" dirty="0" err="1"/>
              <a:t>has</a:t>
            </a:r>
            <a:r>
              <a:rPr lang="it-IT" sz="1200" dirty="0"/>
              <a:t> to be </a:t>
            </a:r>
            <a:r>
              <a:rPr lang="it-IT" sz="1200" dirty="0" err="1"/>
              <a:t>reported</a:t>
            </a:r>
            <a:r>
              <a:rPr lang="it-IT" sz="1200" dirty="0"/>
              <a:t>.</a:t>
            </a:r>
          </a:p>
          <a:p>
            <a:r>
              <a:rPr lang="it-IT" sz="1200" dirty="0"/>
              <a:t>In the </a:t>
            </a:r>
            <a:r>
              <a:rPr lang="it-IT" sz="1200" dirty="0" err="1"/>
              <a:t>screenshot</a:t>
            </a:r>
            <a:r>
              <a:rPr lang="it-IT" sz="1200" dirty="0"/>
              <a:t> on the </a:t>
            </a:r>
            <a:r>
              <a:rPr lang="it-IT" sz="1200" dirty="0" err="1"/>
              <a:t>right</a:t>
            </a:r>
            <a:r>
              <a:rPr lang="it-IT" sz="1200" dirty="0"/>
              <a:t>, </a:t>
            </a:r>
            <a:r>
              <a:rPr lang="it-IT" sz="1200" dirty="0" err="1"/>
              <a:t>there</a:t>
            </a:r>
            <a:r>
              <a:rPr lang="it-IT" sz="1200" dirty="0"/>
              <a:t> </a:t>
            </a:r>
            <a:r>
              <a:rPr lang="it-IT" sz="1200" dirty="0" err="1"/>
              <a:t>is</a:t>
            </a:r>
            <a:r>
              <a:rPr lang="it-IT" sz="1200" dirty="0"/>
              <a:t> a </a:t>
            </a:r>
            <a:r>
              <a:rPr lang="it-IT" sz="1200" dirty="0" err="1"/>
              <a:t>partial</a:t>
            </a:r>
            <a:r>
              <a:rPr lang="it-IT" sz="1200" dirty="0"/>
              <a:t> list (</a:t>
            </a:r>
            <a:r>
              <a:rPr lang="it-IT" sz="1200" dirty="0" err="1"/>
              <a:t>not</a:t>
            </a:r>
            <a:r>
              <a:rPr lang="it-IT" sz="1200" dirty="0"/>
              <a:t> </a:t>
            </a:r>
            <a:r>
              <a:rPr lang="it-IT" sz="1200" dirty="0" err="1"/>
              <a:t>exhaustive</a:t>
            </a:r>
            <a:r>
              <a:rPr lang="it-IT" sz="1200" dirty="0"/>
              <a:t> of </a:t>
            </a:r>
            <a:r>
              <a:rPr lang="it-IT" sz="1200" dirty="0" err="1"/>
              <a:t>all</a:t>
            </a:r>
            <a:r>
              <a:rPr lang="it-IT" sz="1200" dirty="0"/>
              <a:t> </a:t>
            </a:r>
            <a:r>
              <a:rPr lang="it-IT" sz="1200" dirty="0" err="1"/>
              <a:t>applicatons</a:t>
            </a:r>
            <a:r>
              <a:rPr lang="it-IT" sz="1200" dirty="0"/>
              <a:t>), </a:t>
            </a:r>
            <a:r>
              <a:rPr lang="it-IT" sz="1200" dirty="0" err="1"/>
              <a:t>but</a:t>
            </a:r>
            <a:r>
              <a:rPr lang="it-IT" sz="1200" dirty="0"/>
              <a:t> </a:t>
            </a:r>
            <a:r>
              <a:rPr lang="it-IT" sz="1200" dirty="0" err="1"/>
              <a:t>it’s</a:t>
            </a:r>
            <a:r>
              <a:rPr lang="it-IT" sz="1200" dirty="0"/>
              <a:t> </a:t>
            </a:r>
            <a:r>
              <a:rPr lang="it-IT" sz="1200" dirty="0" err="1"/>
              <a:t>already</a:t>
            </a:r>
            <a:r>
              <a:rPr lang="it-IT" sz="1200" dirty="0"/>
              <a:t> </a:t>
            </a:r>
            <a:r>
              <a:rPr lang="it-IT" sz="1200" dirty="0" err="1"/>
              <a:t>possible</a:t>
            </a:r>
            <a:r>
              <a:rPr lang="it-IT" sz="1200" dirty="0"/>
              <a:t> to </a:t>
            </a:r>
            <a:r>
              <a:rPr lang="it-IT" sz="1200" dirty="0" err="1"/>
              <a:t>count</a:t>
            </a:r>
            <a:r>
              <a:rPr lang="it-IT" sz="1200" dirty="0"/>
              <a:t> </a:t>
            </a:r>
            <a:r>
              <a:rPr lang="it-IT" sz="1200" dirty="0" err="1"/>
              <a:t>about</a:t>
            </a:r>
            <a:r>
              <a:rPr lang="it-IT" sz="1200" dirty="0"/>
              <a:t> 30 </a:t>
            </a:r>
            <a:r>
              <a:rPr lang="it-IT" sz="1200" dirty="0" err="1"/>
              <a:t>applications</a:t>
            </a:r>
            <a:r>
              <a:rPr lang="it-IT" sz="1200" dirty="0"/>
              <a:t>.</a:t>
            </a:r>
          </a:p>
          <a:p>
            <a:r>
              <a:rPr lang="it-IT" sz="1200" dirty="0" err="1"/>
              <a:t>Generally</a:t>
            </a:r>
            <a:r>
              <a:rPr lang="it-IT" sz="1200" dirty="0"/>
              <a:t>, the packaging </a:t>
            </a:r>
            <a:r>
              <a:rPr lang="it-IT" sz="1200" dirty="0" err="1"/>
              <a:t>itself</a:t>
            </a:r>
            <a:r>
              <a:rPr lang="it-IT" sz="1200" dirty="0"/>
              <a:t> </a:t>
            </a:r>
            <a:r>
              <a:rPr lang="it-IT" sz="1200" dirty="0" err="1"/>
              <a:t>is</a:t>
            </a:r>
            <a:r>
              <a:rPr lang="it-IT" sz="1200" dirty="0"/>
              <a:t> standard for </a:t>
            </a:r>
            <a:r>
              <a:rPr lang="it-IT" sz="1200" dirty="0" err="1"/>
              <a:t>almost</a:t>
            </a:r>
            <a:r>
              <a:rPr lang="it-IT" sz="1200" dirty="0"/>
              <a:t> </a:t>
            </a:r>
            <a:r>
              <a:rPr lang="it-IT" sz="1200" dirty="0" err="1"/>
              <a:t>all</a:t>
            </a:r>
            <a:r>
              <a:rPr lang="it-IT" sz="1200" dirty="0"/>
              <a:t> </a:t>
            </a:r>
            <a:r>
              <a:rPr lang="it-IT" sz="1200" dirty="0" err="1"/>
              <a:t>brake</a:t>
            </a:r>
            <a:r>
              <a:rPr lang="it-IT" sz="1200" dirty="0"/>
              <a:t> </a:t>
            </a:r>
            <a:r>
              <a:rPr lang="it-IT" sz="1200" dirty="0" err="1"/>
              <a:t>linings</a:t>
            </a:r>
            <a:r>
              <a:rPr lang="it-IT" sz="1200" dirty="0"/>
              <a:t> family (e.g. street </a:t>
            </a:r>
            <a:r>
              <a:rPr lang="it-IT" sz="1200" dirty="0" err="1"/>
              <a:t>brake</a:t>
            </a:r>
            <a:r>
              <a:rPr lang="it-IT" sz="1200" dirty="0"/>
              <a:t> </a:t>
            </a:r>
            <a:r>
              <a:rPr lang="it-IT" sz="1200" dirty="0" err="1"/>
              <a:t>pads</a:t>
            </a:r>
            <a:r>
              <a:rPr lang="it-IT" sz="1200" dirty="0"/>
              <a:t>, scooter </a:t>
            </a:r>
            <a:r>
              <a:rPr lang="it-IT" sz="1200" dirty="0" err="1"/>
              <a:t>brake</a:t>
            </a:r>
            <a:r>
              <a:rPr lang="it-IT" sz="1200" dirty="0"/>
              <a:t> </a:t>
            </a:r>
            <a:r>
              <a:rPr lang="it-IT" sz="1200" dirty="0" err="1"/>
              <a:t>pads</a:t>
            </a:r>
            <a:r>
              <a:rPr lang="it-IT" sz="1200" dirty="0"/>
              <a:t>, </a:t>
            </a:r>
            <a:r>
              <a:rPr lang="it-IT" sz="1200" dirty="0" err="1"/>
              <a:t>etc</a:t>
            </a:r>
            <a:r>
              <a:rPr lang="it-IT" sz="1200" dirty="0"/>
              <a:t>…) and in the packaging are </a:t>
            </a:r>
            <a:r>
              <a:rPr lang="it-IT" sz="1200" dirty="0" err="1"/>
              <a:t>reported</a:t>
            </a:r>
            <a:r>
              <a:rPr lang="it-IT" sz="1200" dirty="0"/>
              <a:t> some general information </a:t>
            </a:r>
            <a:r>
              <a:rPr lang="it-IT" sz="1200" dirty="0" err="1"/>
              <a:t>such</a:t>
            </a:r>
            <a:r>
              <a:rPr lang="it-IT" sz="1200" dirty="0"/>
              <a:t> </a:t>
            </a:r>
            <a:r>
              <a:rPr lang="it-IT" sz="1200" dirty="0" err="1"/>
              <a:t>as</a:t>
            </a:r>
            <a:r>
              <a:rPr lang="it-IT" sz="1200" dirty="0"/>
              <a:t> </a:t>
            </a:r>
            <a:r>
              <a:rPr lang="it-IT" sz="1200" dirty="0" err="1"/>
              <a:t>warranty</a:t>
            </a:r>
            <a:r>
              <a:rPr lang="it-IT" sz="1200" dirty="0"/>
              <a:t>, general </a:t>
            </a:r>
            <a:r>
              <a:rPr lang="it-IT" sz="1200" dirty="0" err="1"/>
              <a:t>safety</a:t>
            </a:r>
            <a:r>
              <a:rPr lang="it-IT" sz="1200" dirty="0"/>
              <a:t> statement, </a:t>
            </a:r>
            <a:r>
              <a:rPr lang="it-IT" sz="1200" dirty="0" err="1"/>
              <a:t>environmental</a:t>
            </a:r>
            <a:r>
              <a:rPr lang="it-IT" sz="1200" dirty="0"/>
              <a:t> </a:t>
            </a:r>
            <a:r>
              <a:rPr lang="it-IT" sz="1200" dirty="0" err="1"/>
              <a:t>marking</a:t>
            </a:r>
            <a:r>
              <a:rPr lang="it-IT" sz="1200" dirty="0"/>
              <a:t> and so on; </a:t>
            </a:r>
            <a:r>
              <a:rPr lang="it-IT" sz="1200" dirty="0" err="1"/>
              <a:t>therefore</a:t>
            </a:r>
            <a:r>
              <a:rPr lang="it-IT" sz="1200" dirty="0"/>
              <a:t> the information </a:t>
            </a:r>
            <a:r>
              <a:rPr lang="it-IT" sz="1200" dirty="0" err="1"/>
              <a:t>about</a:t>
            </a:r>
            <a:r>
              <a:rPr lang="it-IT" sz="1200" dirty="0"/>
              <a:t> </a:t>
            </a:r>
            <a:r>
              <a:rPr lang="it-IT" sz="1200" dirty="0" err="1"/>
              <a:t>applications</a:t>
            </a:r>
            <a:r>
              <a:rPr lang="it-IT" sz="1200" dirty="0"/>
              <a:t> and </a:t>
            </a:r>
            <a:r>
              <a:rPr lang="it-IT" sz="1200" dirty="0" err="1"/>
              <a:t>others</a:t>
            </a:r>
            <a:r>
              <a:rPr lang="it-IT" sz="1200" dirty="0"/>
              <a:t> </a:t>
            </a:r>
            <a:r>
              <a:rPr lang="it-IT" sz="1200" dirty="0" err="1"/>
              <a:t>requested</a:t>
            </a:r>
            <a:r>
              <a:rPr lang="it-IT" sz="1200" dirty="0"/>
              <a:t> by UNECE R90 are </a:t>
            </a:r>
            <a:r>
              <a:rPr lang="it-IT" sz="1200" dirty="0" err="1"/>
              <a:t>reported</a:t>
            </a:r>
            <a:r>
              <a:rPr lang="it-IT" sz="1200" dirty="0"/>
              <a:t> in a label </a:t>
            </a:r>
            <a:r>
              <a:rPr lang="it-IT" sz="1200" dirty="0" err="1"/>
              <a:t>applied</a:t>
            </a:r>
            <a:r>
              <a:rPr lang="it-IT" sz="1200" dirty="0"/>
              <a:t> in the packaging. </a:t>
            </a:r>
            <a:r>
              <a:rPr lang="it-IT" sz="1200" dirty="0" err="1"/>
              <a:t>This</a:t>
            </a:r>
            <a:r>
              <a:rPr lang="it-IT" sz="1200" dirty="0"/>
              <a:t> </a:t>
            </a:r>
            <a:r>
              <a:rPr lang="it-IT" sz="1200" dirty="0" err="1"/>
              <a:t>because</a:t>
            </a:r>
            <a:r>
              <a:rPr lang="it-IT" sz="1200" dirty="0"/>
              <a:t> a label </a:t>
            </a:r>
            <a:r>
              <a:rPr lang="it-IT" sz="1200" dirty="0" err="1"/>
              <a:t>could</a:t>
            </a:r>
            <a:r>
              <a:rPr lang="it-IT" sz="1200" dirty="0"/>
              <a:t> be </a:t>
            </a:r>
            <a:r>
              <a:rPr lang="it-IT" sz="1200" dirty="0" err="1"/>
              <a:t>customized</a:t>
            </a:r>
            <a:r>
              <a:rPr lang="it-IT" sz="1200" dirty="0"/>
              <a:t> with the </a:t>
            </a:r>
            <a:r>
              <a:rPr lang="it-IT" sz="1200" dirty="0" err="1"/>
              <a:t>specific</a:t>
            </a:r>
            <a:r>
              <a:rPr lang="it-IT" sz="1200" dirty="0"/>
              <a:t> information to be </a:t>
            </a:r>
            <a:r>
              <a:rPr lang="it-IT" sz="1200" dirty="0" err="1"/>
              <a:t>reported</a:t>
            </a:r>
            <a:r>
              <a:rPr lang="it-IT" sz="1200" dirty="0"/>
              <a:t> (</a:t>
            </a:r>
            <a:r>
              <a:rPr lang="it-IT" sz="1200" dirty="0" err="1"/>
              <a:t>specific</a:t>
            </a:r>
            <a:r>
              <a:rPr lang="it-IT" sz="1200" dirty="0"/>
              <a:t> </a:t>
            </a:r>
            <a:r>
              <a:rPr lang="it-IT" sz="1200" dirty="0" err="1"/>
              <a:t>approval</a:t>
            </a:r>
            <a:r>
              <a:rPr lang="it-IT" sz="1200" dirty="0"/>
              <a:t> code, </a:t>
            </a:r>
            <a:r>
              <a:rPr lang="it-IT" sz="1200" dirty="0" err="1"/>
              <a:t>specific</a:t>
            </a:r>
            <a:r>
              <a:rPr lang="it-IT" sz="1200" dirty="0"/>
              <a:t> part </a:t>
            </a:r>
            <a:r>
              <a:rPr lang="it-IT" sz="1200" dirty="0" err="1"/>
              <a:t>number</a:t>
            </a:r>
            <a:r>
              <a:rPr lang="it-IT" sz="1200" dirty="0"/>
              <a:t>, </a:t>
            </a:r>
            <a:r>
              <a:rPr lang="it-IT" sz="1200" dirty="0" err="1"/>
              <a:t>etc</a:t>
            </a:r>
            <a:r>
              <a:rPr lang="it-IT" sz="1200" dirty="0"/>
              <a:t>…).</a:t>
            </a:r>
          </a:p>
          <a:p>
            <a:r>
              <a:rPr lang="it-IT" sz="1200" dirty="0" err="1"/>
              <a:t>Dimensions</a:t>
            </a:r>
            <a:r>
              <a:rPr lang="it-IT" sz="1200" dirty="0"/>
              <a:t> of label of </a:t>
            </a:r>
            <a:r>
              <a:rPr lang="it-IT" sz="1200" dirty="0" err="1"/>
              <a:t>brake</a:t>
            </a:r>
            <a:r>
              <a:rPr lang="it-IT" sz="1200" dirty="0"/>
              <a:t> </a:t>
            </a:r>
            <a:r>
              <a:rPr lang="it-IT" sz="1200" dirty="0" err="1"/>
              <a:t>pads</a:t>
            </a:r>
            <a:r>
              <a:rPr lang="it-IT" sz="1200" dirty="0"/>
              <a:t> for L </a:t>
            </a:r>
            <a:r>
              <a:rPr lang="it-IT" sz="1200" dirty="0" err="1"/>
              <a:t>vehicle</a:t>
            </a:r>
            <a:r>
              <a:rPr lang="it-IT" sz="1200" dirty="0"/>
              <a:t> </a:t>
            </a:r>
            <a:r>
              <a:rPr lang="it-IT" sz="1200" dirty="0" err="1"/>
              <a:t>is</a:t>
            </a:r>
            <a:r>
              <a:rPr lang="it-IT" sz="1200" dirty="0"/>
              <a:t> limited and </a:t>
            </a:r>
            <a:r>
              <a:rPr lang="it-IT" sz="1200" dirty="0" err="1"/>
              <a:t>it’s</a:t>
            </a:r>
            <a:r>
              <a:rPr lang="it-IT" sz="1200" dirty="0"/>
              <a:t> </a:t>
            </a:r>
            <a:r>
              <a:rPr lang="it-IT" sz="1200" dirty="0" err="1"/>
              <a:t>not</a:t>
            </a:r>
            <a:r>
              <a:rPr lang="it-IT" sz="1200" dirty="0"/>
              <a:t> </a:t>
            </a:r>
            <a:r>
              <a:rPr lang="it-IT" sz="1200" dirty="0" err="1"/>
              <a:t>feasible</a:t>
            </a:r>
            <a:r>
              <a:rPr lang="it-IT" sz="1200" dirty="0"/>
              <a:t> to report </a:t>
            </a:r>
            <a:r>
              <a:rPr lang="it-IT" sz="1200" dirty="0" err="1"/>
              <a:t>all</a:t>
            </a:r>
            <a:r>
              <a:rPr lang="it-IT" sz="1200" dirty="0"/>
              <a:t> </a:t>
            </a:r>
            <a:r>
              <a:rPr lang="it-IT" sz="1200" dirty="0" err="1"/>
              <a:t>application</a:t>
            </a:r>
            <a:r>
              <a:rPr lang="it-IT" sz="1200" dirty="0"/>
              <a:t> </a:t>
            </a:r>
            <a:r>
              <a:rPr lang="it-IT" sz="1200" dirty="0" err="1"/>
              <a:t>requested</a:t>
            </a:r>
            <a:r>
              <a:rPr lang="it-IT" sz="1200" dirty="0"/>
              <a:t> (e.g. Brembo label size 60x40mm, SBS label: size 105x48mm).</a:t>
            </a:r>
          </a:p>
          <a:p>
            <a:r>
              <a:rPr lang="it-IT" sz="1200" dirty="0" err="1"/>
              <a:t>Lastly</a:t>
            </a:r>
            <a:r>
              <a:rPr lang="it-IT" sz="1200" dirty="0"/>
              <a:t>, </a:t>
            </a:r>
            <a:r>
              <a:rPr lang="it-IT" sz="1200" dirty="0" err="1"/>
              <a:t>also</a:t>
            </a:r>
            <a:r>
              <a:rPr lang="it-IT" sz="1200" dirty="0"/>
              <a:t> </a:t>
            </a:r>
            <a:r>
              <a:rPr lang="it-IT" sz="1200" dirty="0" err="1"/>
              <a:t>dimension</a:t>
            </a:r>
            <a:r>
              <a:rPr lang="it-IT" sz="1200" dirty="0"/>
              <a:t> of packaging </a:t>
            </a:r>
            <a:r>
              <a:rPr lang="it-IT" sz="1200" dirty="0" err="1"/>
              <a:t>itself</a:t>
            </a:r>
            <a:r>
              <a:rPr lang="it-IT" sz="1200" dirty="0"/>
              <a:t> </a:t>
            </a:r>
            <a:r>
              <a:rPr lang="it-IT" sz="1200" dirty="0" err="1"/>
              <a:t>is</a:t>
            </a:r>
            <a:r>
              <a:rPr lang="it-IT" sz="1200" dirty="0"/>
              <a:t> small, and </a:t>
            </a:r>
            <a:r>
              <a:rPr lang="it-IT" sz="1200" dirty="0" err="1"/>
              <a:t>it</a:t>
            </a:r>
            <a:r>
              <a:rPr lang="it-IT" sz="1200" dirty="0"/>
              <a:t> </a:t>
            </a:r>
            <a:r>
              <a:rPr lang="it-IT" sz="1200" dirty="0" err="1"/>
              <a:t>reflects</a:t>
            </a:r>
            <a:r>
              <a:rPr lang="it-IT" sz="1200" dirty="0"/>
              <a:t> the </a:t>
            </a:r>
            <a:r>
              <a:rPr lang="it-IT" sz="1200" dirty="0" err="1"/>
              <a:t>brake</a:t>
            </a:r>
            <a:r>
              <a:rPr lang="it-IT" sz="1200" dirty="0"/>
              <a:t> </a:t>
            </a:r>
            <a:r>
              <a:rPr lang="it-IT" sz="1200" dirty="0" err="1"/>
              <a:t>lining</a:t>
            </a:r>
            <a:r>
              <a:rPr lang="it-IT" sz="1200" dirty="0"/>
              <a:t> assembly </a:t>
            </a:r>
            <a:r>
              <a:rPr lang="it-IT" sz="1200" dirty="0" err="1"/>
              <a:t>dimension</a:t>
            </a:r>
            <a:r>
              <a:rPr lang="it-IT" sz="1200" dirty="0"/>
              <a:t> for L </a:t>
            </a:r>
            <a:r>
              <a:rPr lang="it-IT" sz="1200" dirty="0" err="1"/>
              <a:t>vehicles</a:t>
            </a:r>
            <a:r>
              <a:rPr lang="it-IT" sz="1200" dirty="0"/>
              <a:t>.</a:t>
            </a:r>
          </a:p>
        </p:txBody>
      </p:sp>
      <p:pic>
        <p:nvPicPr>
          <p:cNvPr id="7" name="Immagine 6">
            <a:extLst>
              <a:ext uri="{FF2B5EF4-FFF2-40B4-BE49-F238E27FC236}">
                <a16:creationId xmlns:a16="http://schemas.microsoft.com/office/drawing/2014/main" id="{3749DE4D-88A9-8A2F-D8A7-9A1FDB061D2A}"/>
              </a:ext>
            </a:extLst>
          </p:cNvPr>
          <p:cNvPicPr>
            <a:picLocks noChangeAspect="1"/>
          </p:cNvPicPr>
          <p:nvPr/>
        </p:nvPicPr>
        <p:blipFill>
          <a:blip r:embed="rId3"/>
          <a:stretch>
            <a:fillRect/>
          </a:stretch>
        </p:blipFill>
        <p:spPr>
          <a:xfrm>
            <a:off x="7488963" y="3293369"/>
            <a:ext cx="4228731" cy="3412660"/>
          </a:xfrm>
          <a:prstGeom prst="rect">
            <a:avLst/>
          </a:prstGeom>
        </p:spPr>
      </p:pic>
    </p:spTree>
    <p:extLst>
      <p:ext uri="{BB962C8B-B14F-4D97-AF65-F5344CB8AC3E}">
        <p14:creationId xmlns:p14="http://schemas.microsoft.com/office/powerpoint/2010/main" val="38789963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5D96B94-31C5-BCD0-E00A-C6269B85E663}"/>
              </a:ext>
            </a:extLst>
          </p:cNvPr>
          <p:cNvSpPr txBox="1"/>
          <p:nvPr/>
        </p:nvSpPr>
        <p:spPr>
          <a:xfrm>
            <a:off x="474305" y="1055948"/>
            <a:ext cx="11308391" cy="2554545"/>
          </a:xfrm>
          <a:prstGeom prst="rect">
            <a:avLst/>
          </a:prstGeom>
          <a:noFill/>
        </p:spPr>
        <p:txBody>
          <a:bodyPr wrap="square" rtlCol="0">
            <a:spAutoFit/>
          </a:bodyPr>
          <a:lstStyle/>
          <a:p>
            <a:r>
              <a:rPr lang="en-US" sz="1400" i="1" u="sng" dirty="0"/>
              <a:t>Paragraph 6.1.4, amend. to read</a:t>
            </a:r>
            <a:endParaRPr lang="en-US" sz="1200" i="1" dirty="0"/>
          </a:p>
          <a:p>
            <a:r>
              <a:rPr lang="en-US" sz="1200" dirty="0"/>
              <a:t>Each package shall contain fitting instructions in an official ECE language, supplemented by the corresponding text in the language of the country where it is sold. </a:t>
            </a:r>
            <a:r>
              <a:rPr lang="en-US" sz="1200" b="1" dirty="0"/>
              <a:t>It is allowed to provide these fitting instructions also through digital format only (e.g. QR code, internet website).”</a:t>
            </a:r>
          </a:p>
          <a:p>
            <a:endParaRPr lang="en-US" sz="1200" dirty="0"/>
          </a:p>
          <a:p>
            <a:r>
              <a:rPr lang="en-US" sz="1400" i="1" u="sng" dirty="0"/>
              <a:t>Justification</a:t>
            </a:r>
          </a:p>
          <a:p>
            <a:r>
              <a:rPr lang="en-US" sz="1200" dirty="0"/>
              <a:t>The current requirement asks to have fitting instructions inside the packaging with at least an ECE language supplemented by the corresponding text of the language of the country where the product is sold. It means two options: To have a specific fitting instruction for each country where the component is sold; or To have a unique fitting instruction with all languages. Option 1 is not feasible from management and logistic point of view. Option 2 is not feasible because there is limit space available in the packaging: for example, to be sold in EU (that recognize UNECE R90), it's needed to have all official 24 languages of EU in a unique fitting instruction paper but there are applications where the packaging is too small to contain the fitting instruction paper. For these reasons, the proposal of modification asks the possibility to have these fitting instructions also through digital format only (e.g. QR code, internet website, ...). Moreover, using digital elements/formats, it's possible to reduce the environmental impact because the instructions become paperless. The modification proposal is optional, and not exclusively for category L vehicles but it is meant for every type of motor vehicles: even if the major criticalities are with category L vehicles because their packaging is smaller than brake pads/drums of passenger cars.</a:t>
            </a:r>
          </a:p>
        </p:txBody>
      </p:sp>
      <p:sp>
        <p:nvSpPr>
          <p:cNvPr id="5" name="TextBox 4">
            <a:extLst>
              <a:ext uri="{FF2B5EF4-FFF2-40B4-BE49-F238E27FC236}">
                <a16:creationId xmlns:a16="http://schemas.microsoft.com/office/drawing/2014/main" id="{A6B37071-015A-F3BA-2C3E-CD2EF9629368}"/>
              </a:ext>
            </a:extLst>
          </p:cNvPr>
          <p:cNvSpPr txBox="1"/>
          <p:nvPr/>
        </p:nvSpPr>
        <p:spPr>
          <a:xfrm>
            <a:off x="474305" y="460154"/>
            <a:ext cx="11243389" cy="461665"/>
          </a:xfrm>
          <a:prstGeom prst="rect">
            <a:avLst/>
          </a:prstGeom>
          <a:noFill/>
        </p:spPr>
        <p:txBody>
          <a:bodyPr wrap="square" rtlCol="0">
            <a:spAutoFit/>
          </a:bodyPr>
          <a:lstStyle/>
          <a:p>
            <a:r>
              <a:rPr lang="en-US" sz="2400" b="1" dirty="0"/>
              <a:t>Proposal for amendments to UN Regulation No. 90 – par. 6.1.4 (3/3)</a:t>
            </a:r>
          </a:p>
        </p:txBody>
      </p:sp>
      <p:sp>
        <p:nvSpPr>
          <p:cNvPr id="19" name="TextBox 3">
            <a:extLst>
              <a:ext uri="{FF2B5EF4-FFF2-40B4-BE49-F238E27FC236}">
                <a16:creationId xmlns:a16="http://schemas.microsoft.com/office/drawing/2014/main" id="{B3DDBF56-5C2B-A512-85C8-171A30FB8C44}"/>
              </a:ext>
            </a:extLst>
          </p:cNvPr>
          <p:cNvSpPr txBox="1"/>
          <p:nvPr/>
        </p:nvSpPr>
        <p:spPr>
          <a:xfrm>
            <a:off x="474305" y="3684262"/>
            <a:ext cx="11308391" cy="1415772"/>
          </a:xfrm>
          <a:prstGeom prst="rect">
            <a:avLst/>
          </a:prstGeom>
          <a:noFill/>
        </p:spPr>
        <p:txBody>
          <a:bodyPr wrap="square" rtlCol="0">
            <a:spAutoFit/>
          </a:bodyPr>
          <a:lstStyle/>
          <a:p>
            <a:r>
              <a:rPr lang="en-US" sz="1400" i="1" u="sng" dirty="0"/>
              <a:t>Example</a:t>
            </a:r>
          </a:p>
          <a:p>
            <a:r>
              <a:rPr lang="en-US" sz="1200" dirty="0"/>
              <a:t>Below an example of paper fitting instruction to be reported with almost all languages (as reported above, only for EU it’s needed to have 24 languages): minimum space available with a lot of information in a minimum size of text font. The reason is because it’s needed to have a fitting instruction inside the small packaging of L motorcycle brake lining assemblies (as also said and stated in slide 2 of this presentation).</a:t>
            </a:r>
          </a:p>
          <a:p>
            <a:r>
              <a:rPr lang="en-US" sz="1200" dirty="0"/>
              <a:t>Instead, an example of online fitting instructions where the QR code leads could be the following: </a:t>
            </a:r>
            <a:r>
              <a:rPr lang="it-IT" sz="1200" dirty="0">
                <a:hlinkClick r:id="rId2"/>
              </a:rPr>
              <a:t>English (sbs.dk)</a:t>
            </a:r>
            <a:endParaRPr lang="it-IT" sz="1200" dirty="0"/>
          </a:p>
          <a:p>
            <a:r>
              <a:rPr lang="it-IT" sz="1200" dirty="0"/>
              <a:t>With </a:t>
            </a:r>
            <a:r>
              <a:rPr lang="it-IT" sz="1200" dirty="0" err="1"/>
              <a:t>this</a:t>
            </a:r>
            <a:r>
              <a:rPr lang="it-IT" sz="1200" dirty="0"/>
              <a:t> second option, an </a:t>
            </a:r>
            <a:r>
              <a:rPr lang="it-IT" sz="1200" dirty="0" err="1"/>
              <a:t>easier</a:t>
            </a:r>
            <a:r>
              <a:rPr lang="it-IT" sz="1200" dirty="0"/>
              <a:t> and more </a:t>
            </a:r>
            <a:r>
              <a:rPr lang="it-IT" sz="1200" dirty="0" err="1"/>
              <a:t>efficient</a:t>
            </a:r>
            <a:r>
              <a:rPr lang="it-IT" sz="1200" dirty="0"/>
              <a:t> </a:t>
            </a:r>
            <a:r>
              <a:rPr lang="it-IT" sz="1200" dirty="0" err="1"/>
              <a:t>communication</a:t>
            </a:r>
            <a:r>
              <a:rPr lang="it-IT" sz="1200" dirty="0"/>
              <a:t> mode </a:t>
            </a:r>
            <a:r>
              <a:rPr lang="it-IT" sz="1200" dirty="0" err="1"/>
              <a:t>is</a:t>
            </a:r>
            <a:r>
              <a:rPr lang="it-IT" sz="1200" dirty="0"/>
              <a:t> </a:t>
            </a:r>
            <a:r>
              <a:rPr lang="it-IT" sz="1200" dirty="0" err="1"/>
              <a:t>also</a:t>
            </a:r>
            <a:r>
              <a:rPr lang="it-IT" sz="1200" dirty="0"/>
              <a:t> </a:t>
            </a:r>
            <a:r>
              <a:rPr lang="it-IT" sz="1200" dirty="0" err="1"/>
              <a:t>provided</a:t>
            </a:r>
            <a:r>
              <a:rPr lang="it-IT" sz="1200" dirty="0"/>
              <a:t> to </a:t>
            </a:r>
            <a:r>
              <a:rPr lang="it-IT" sz="1200" dirty="0" err="1"/>
              <a:t>final</a:t>
            </a:r>
            <a:r>
              <a:rPr lang="it-IT" sz="1200" dirty="0"/>
              <a:t> end user (in </a:t>
            </a:r>
            <a:r>
              <a:rPr lang="it-IT" sz="1200" dirty="0" err="1"/>
              <a:t>terms</a:t>
            </a:r>
            <a:r>
              <a:rPr lang="it-IT" sz="1200" dirty="0"/>
              <a:t> to </a:t>
            </a:r>
            <a:r>
              <a:rPr lang="it-IT" sz="1200" dirty="0" err="1"/>
              <a:t>readable</a:t>
            </a:r>
            <a:r>
              <a:rPr lang="it-IT" sz="1200" dirty="0"/>
              <a:t>, </a:t>
            </a:r>
            <a:r>
              <a:rPr lang="it-IT" sz="1200" dirty="0" err="1"/>
              <a:t>maintenance</a:t>
            </a:r>
            <a:r>
              <a:rPr lang="it-IT" sz="1200" dirty="0"/>
              <a:t>, …). </a:t>
            </a:r>
          </a:p>
          <a:p>
            <a:r>
              <a:rPr lang="it-IT" sz="1200" dirty="0" err="1"/>
              <a:t>Lastly</a:t>
            </a:r>
            <a:r>
              <a:rPr lang="it-IT" sz="1200" dirty="0"/>
              <a:t>, with an online fitting </a:t>
            </a:r>
            <a:r>
              <a:rPr lang="it-IT" sz="1200" dirty="0" err="1"/>
              <a:t>instruction</a:t>
            </a:r>
            <a:r>
              <a:rPr lang="it-IT" sz="1200" dirty="0"/>
              <a:t> </a:t>
            </a:r>
            <a:r>
              <a:rPr lang="it-IT" sz="1200" dirty="0" err="1"/>
              <a:t>is</a:t>
            </a:r>
            <a:r>
              <a:rPr lang="it-IT" sz="1200" dirty="0"/>
              <a:t> </a:t>
            </a:r>
            <a:r>
              <a:rPr lang="it-IT" sz="1200" dirty="0" err="1"/>
              <a:t>possible</a:t>
            </a:r>
            <a:r>
              <a:rPr lang="it-IT" sz="1200" dirty="0"/>
              <a:t> to report </a:t>
            </a:r>
            <a:r>
              <a:rPr lang="it-IT" sz="1200" dirty="0" err="1"/>
              <a:t>all</a:t>
            </a:r>
            <a:r>
              <a:rPr lang="it-IT" sz="1200" dirty="0"/>
              <a:t> information </a:t>
            </a:r>
            <a:r>
              <a:rPr lang="it-IT" sz="1200" dirty="0" err="1"/>
              <a:t>that</a:t>
            </a:r>
            <a:r>
              <a:rPr lang="it-IT" sz="1200" dirty="0"/>
              <a:t> </a:t>
            </a:r>
            <a:r>
              <a:rPr lang="it-IT" sz="1200" dirty="0" err="1"/>
              <a:t>final</a:t>
            </a:r>
            <a:r>
              <a:rPr lang="it-IT" sz="1200" dirty="0"/>
              <a:t> end user </a:t>
            </a:r>
            <a:r>
              <a:rPr lang="it-IT" sz="1200" dirty="0" err="1"/>
              <a:t>needs</a:t>
            </a:r>
            <a:r>
              <a:rPr lang="it-IT" sz="1200" dirty="0"/>
              <a:t> </a:t>
            </a:r>
            <a:r>
              <a:rPr lang="it-IT" sz="1200" dirty="0" err="1"/>
              <a:t>because</a:t>
            </a:r>
            <a:r>
              <a:rPr lang="it-IT" sz="1200" dirty="0"/>
              <a:t> </a:t>
            </a:r>
            <a:r>
              <a:rPr lang="it-IT" sz="1200" dirty="0" err="1"/>
              <a:t>there</a:t>
            </a:r>
            <a:r>
              <a:rPr lang="it-IT" sz="1200" dirty="0"/>
              <a:t> </a:t>
            </a:r>
            <a:r>
              <a:rPr lang="it-IT" sz="1200" dirty="0" err="1"/>
              <a:t>is</a:t>
            </a:r>
            <a:r>
              <a:rPr lang="it-IT" sz="1200" dirty="0"/>
              <a:t> no </a:t>
            </a:r>
            <a:r>
              <a:rPr lang="it-IT" sz="1200" dirty="0" err="1"/>
              <a:t>limit</a:t>
            </a:r>
            <a:r>
              <a:rPr lang="it-IT" sz="1200" dirty="0"/>
              <a:t> on </a:t>
            </a:r>
            <a:r>
              <a:rPr lang="it-IT" sz="1200" dirty="0" err="1"/>
              <a:t>space</a:t>
            </a:r>
            <a:r>
              <a:rPr lang="it-IT" sz="1200" dirty="0"/>
              <a:t> </a:t>
            </a:r>
            <a:r>
              <a:rPr lang="it-IT" sz="1200" dirty="0" err="1"/>
              <a:t>dimension</a:t>
            </a:r>
            <a:r>
              <a:rPr lang="it-IT" sz="1200" dirty="0"/>
              <a:t>.</a:t>
            </a:r>
            <a:endParaRPr lang="en-US" sz="1200" dirty="0"/>
          </a:p>
        </p:txBody>
      </p:sp>
      <p:pic>
        <p:nvPicPr>
          <p:cNvPr id="3" name="Immagine 2">
            <a:extLst>
              <a:ext uri="{FF2B5EF4-FFF2-40B4-BE49-F238E27FC236}">
                <a16:creationId xmlns:a16="http://schemas.microsoft.com/office/drawing/2014/main" id="{802FF437-2802-E94D-EC9F-ABC974A60FD6}"/>
              </a:ext>
            </a:extLst>
          </p:cNvPr>
          <p:cNvPicPr>
            <a:picLocks noChangeAspect="1"/>
          </p:cNvPicPr>
          <p:nvPr/>
        </p:nvPicPr>
        <p:blipFill>
          <a:blip r:embed="rId3"/>
          <a:stretch>
            <a:fillRect/>
          </a:stretch>
        </p:blipFill>
        <p:spPr>
          <a:xfrm>
            <a:off x="3449259" y="5173803"/>
            <a:ext cx="1779665" cy="1415772"/>
          </a:xfrm>
          <a:prstGeom prst="rect">
            <a:avLst/>
          </a:prstGeom>
        </p:spPr>
      </p:pic>
      <p:pic>
        <p:nvPicPr>
          <p:cNvPr id="7" name="Immagine 6">
            <a:extLst>
              <a:ext uri="{FF2B5EF4-FFF2-40B4-BE49-F238E27FC236}">
                <a16:creationId xmlns:a16="http://schemas.microsoft.com/office/drawing/2014/main" id="{EB0897D9-40D3-B968-8E9D-55AD44203A56}"/>
              </a:ext>
            </a:extLst>
          </p:cNvPr>
          <p:cNvPicPr>
            <a:picLocks noChangeAspect="1"/>
          </p:cNvPicPr>
          <p:nvPr/>
        </p:nvPicPr>
        <p:blipFill>
          <a:blip r:embed="rId4"/>
          <a:stretch>
            <a:fillRect/>
          </a:stretch>
        </p:blipFill>
        <p:spPr>
          <a:xfrm>
            <a:off x="5429344" y="5173803"/>
            <a:ext cx="1764006" cy="1415772"/>
          </a:xfrm>
          <a:prstGeom prst="rect">
            <a:avLst/>
          </a:prstGeom>
        </p:spPr>
      </p:pic>
    </p:spTree>
    <p:extLst>
      <p:ext uri="{BB962C8B-B14F-4D97-AF65-F5344CB8AC3E}">
        <p14:creationId xmlns:p14="http://schemas.microsoft.com/office/powerpoint/2010/main" val="40891559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cccb6d4-dbe5-46d2-b4d3-5733603d8cc6">
      <Terms xmlns="http://schemas.microsoft.com/office/infopath/2007/PartnerControls"/>
    </lcf76f155ced4ddcb4097134ff3c332f>
    <TaxCatchAll xmlns="985ec44e-1bab-4c0b-9df0-6ba128686fc9"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B8422D08C252547BB1CFA7F78E2CB83" ma:contentTypeVersion="17" ma:contentTypeDescription="Create a new document." ma:contentTypeScope="" ma:versionID="3dda9090b5883dd13a17919601bc9337">
  <xsd:schema xmlns:xsd="http://www.w3.org/2001/XMLSchema" xmlns:xs="http://www.w3.org/2001/XMLSchema" xmlns:p="http://schemas.microsoft.com/office/2006/metadata/properties" xmlns:ns2="4b4a1c0d-4a69-4996-a84a-fc699b9f49de" xmlns:ns3="acccb6d4-dbe5-46d2-b4d3-5733603d8cc6" xmlns:ns4="985ec44e-1bab-4c0b-9df0-6ba128686fc9" targetNamespace="http://schemas.microsoft.com/office/2006/metadata/properties" ma:root="true" ma:fieldsID="ded5af2ee258f7c0b7926b0cd9be3d49" ns2:_="" ns3:_="" ns4:_="">
    <xsd:import namespace="4b4a1c0d-4a69-4996-a84a-fc699b9f49de"/>
    <xsd:import namespace="acccb6d4-dbe5-46d2-b4d3-5733603d8cc6"/>
    <xsd:import namespace="985ec44e-1bab-4c0b-9df0-6ba128686fc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3: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4a1c0d-4a69-4996-a84a-fc699b9f49d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cccb6d4-dbe5-46d2-b4d3-5733603d8cc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8175662-8596-484a-92c7-351d01561e2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85ec44e-1bab-4c0b-9df0-6ba128686fc9"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02cb41a6-c265-4598-b948-df01c7e084ec}" ma:internalName="TaxCatchAll" ma:showField="CatchAllData" ma:web="4b4a1c0d-4a69-4996-a84a-fc699b9f49d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B6AB3D2-09A2-4868-B263-303674AB122F}">
  <ds:schemaRefs>
    <ds:schemaRef ds:uri="http://schemas.microsoft.com/office/2006/metadata/properties"/>
    <ds:schemaRef ds:uri="http://purl.org/dc/terms/"/>
    <ds:schemaRef ds:uri="4b4a1c0d-4a69-4996-a84a-fc699b9f49de"/>
    <ds:schemaRef ds:uri="http://schemas.microsoft.com/office/2006/documentManagement/types"/>
    <ds:schemaRef ds:uri="acccb6d4-dbe5-46d2-b4d3-5733603d8cc6"/>
    <ds:schemaRef ds:uri="http://schemas.openxmlformats.org/package/2006/metadata/core-properties"/>
    <ds:schemaRef ds:uri="http://purl.org/dc/elements/1.1/"/>
    <ds:schemaRef ds:uri="http://schemas.microsoft.com/office/infopath/2007/PartnerControls"/>
    <ds:schemaRef ds:uri="985ec44e-1bab-4c0b-9df0-6ba128686fc9"/>
    <ds:schemaRef ds:uri="http://www.w3.org/XML/1998/namespace"/>
    <ds:schemaRef ds:uri="http://purl.org/dc/dcmitype/"/>
  </ds:schemaRefs>
</ds:datastoreItem>
</file>

<file path=customXml/itemProps2.xml><?xml version="1.0" encoding="utf-8"?>
<ds:datastoreItem xmlns:ds="http://schemas.openxmlformats.org/officeDocument/2006/customXml" ds:itemID="{229E52A0-B443-48F6-A4C9-3D4CED7D7BC2}">
  <ds:schemaRefs>
    <ds:schemaRef ds:uri="4b4a1c0d-4a69-4996-a84a-fc699b9f49de"/>
    <ds:schemaRef ds:uri="985ec44e-1bab-4c0b-9df0-6ba128686fc9"/>
    <ds:schemaRef ds:uri="acccb6d4-dbe5-46d2-b4d3-5733603d8cc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B159C4C-E23F-4DD6-9092-9EC95BE5795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TotalTime>
  <Words>1517</Words>
  <Application>Microsoft Office PowerPoint</Application>
  <PresentationFormat>Widescreen</PresentationFormat>
  <Paragraphs>55</Paragraphs>
  <Slides>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Calibri Light</vt:lpstr>
      <vt:lpstr>Office Theme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GRVA-15-48</dc:title>
  <cp:lastModifiedBy>Laura Mueller</cp:lastModifiedBy>
  <cp:revision>37</cp:revision>
  <dcterms:created xsi:type="dcterms:W3CDTF">2022-11-17T13:42:11Z</dcterms:created>
  <dcterms:modified xsi:type="dcterms:W3CDTF">2023-01-24T08:33:40Z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0x0101003B8422D08C252547BB1CFA7F78E2CB83</vt:lpwstr>
  </property>
  <property fmtid="{D5CDD505-2E9C-101B-9397-08002B2CF9AE}" pid="3" name="MediaServiceImageTags">
    <vt:lpwstr/>
  </property>
  <property fmtid="{D5CDD505-2E9C-101B-9397-08002B2CF9AE}" pid="4" name="Office_x0020_of_x0020_Origin">
    <vt:lpwstr/>
  </property>
  <property fmtid="{D5CDD505-2E9C-101B-9397-08002B2CF9AE}" pid="5" name="gba66df640194346a5267c50f24d4797">
    <vt:lpwstr/>
  </property>
  <property fmtid="{D5CDD505-2E9C-101B-9397-08002B2CF9AE}" pid="6" name="Office of Origin">
    <vt:lpwstr/>
  </property>
</Properties>
</file>