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handoutMasterIdLst>
    <p:handoutMasterId r:id="rId11"/>
  </p:handoutMasterIdLst>
  <p:sldIdLst>
    <p:sldId id="257" r:id="rId4"/>
    <p:sldId id="261" r:id="rId5"/>
    <p:sldId id="268" r:id="rId6"/>
    <p:sldId id="269" r:id="rId7"/>
    <p:sldId id="266"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D0B"/>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A3EEA-1324-4A7E-B506-AA9F134ED6AA}" v="2" dt="2023-01-23T17:05:45.986"/>
    <p1510:client id="{747403C3-489B-4F60-9109-1511EA14276C}" v="1" dt="2023-01-23T16:04:02.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5220" autoAdjust="0"/>
  </p:normalViewPr>
  <p:slideViewPr>
    <p:cSldViewPr snapToGrid="0">
      <p:cViewPr varScale="1">
        <p:scale>
          <a:sx n="86" d="100"/>
          <a:sy n="86" d="100"/>
        </p:scale>
        <p:origin x="514"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22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452A3EEA-1324-4A7E-B506-AA9F134ED6AA}"/>
    <pc:docChg chg="custSel modSld">
      <pc:chgData name="Laura Mueller" userId="b8b87b2b-eda4-44e0-9f77-97a24730064b" providerId="ADAL" clId="{452A3EEA-1324-4A7E-B506-AA9F134ED6AA}" dt="2023-01-23T17:07:42.152" v="77" actId="1035"/>
      <pc:docMkLst>
        <pc:docMk/>
      </pc:docMkLst>
      <pc:sldChg chg="addSp delSp modSp mod">
        <pc:chgData name="Laura Mueller" userId="b8b87b2b-eda4-44e0-9f77-97a24730064b" providerId="ADAL" clId="{452A3EEA-1324-4A7E-B506-AA9F134ED6AA}" dt="2023-01-23T17:07:42.152" v="77" actId="1035"/>
        <pc:sldMkLst>
          <pc:docMk/>
          <pc:sldMk cId="2909864095" sldId="257"/>
        </pc:sldMkLst>
        <pc:spChg chg="mod">
          <ac:chgData name="Laura Mueller" userId="b8b87b2b-eda4-44e0-9f77-97a24730064b" providerId="ADAL" clId="{452A3EEA-1324-4A7E-B506-AA9F134ED6AA}" dt="2023-01-23T17:07:42.152" v="77" actId="1035"/>
          <ac:spMkLst>
            <pc:docMk/>
            <pc:sldMk cId="2909864095" sldId="257"/>
            <ac:spMk id="2" creationId="{FAEA288F-CED3-4ED2-9D79-988BE2A1FA71}"/>
          </ac:spMkLst>
        </pc:spChg>
        <pc:spChg chg="del">
          <ac:chgData name="Laura Mueller" userId="b8b87b2b-eda4-44e0-9f77-97a24730064b" providerId="ADAL" clId="{452A3EEA-1324-4A7E-B506-AA9F134ED6AA}" dt="2023-01-23T17:07:36.316" v="57" actId="478"/>
          <ac:spMkLst>
            <pc:docMk/>
            <pc:sldMk cId="2909864095" sldId="257"/>
            <ac:spMk id="3" creationId="{5DAB8E53-CB12-4EEB-AE2E-D6B758C418BA}"/>
          </ac:spMkLst>
        </pc:spChg>
        <pc:spChg chg="add mod">
          <ac:chgData name="Laura Mueller" userId="b8b87b2b-eda4-44e0-9f77-97a24730064b" providerId="ADAL" clId="{452A3EEA-1324-4A7E-B506-AA9F134ED6AA}" dt="2023-01-23T17:07:20.216" v="53" actId="554"/>
          <ac:spMkLst>
            <pc:docMk/>
            <pc:sldMk cId="2909864095" sldId="257"/>
            <ac:spMk id="4" creationId="{8F7A2B20-7C90-42AC-B82E-83919BF43993}"/>
          </ac:spMkLst>
        </pc:spChg>
        <pc:spChg chg="add mod">
          <ac:chgData name="Laura Mueller" userId="b8b87b2b-eda4-44e0-9f77-97a24730064b" providerId="ADAL" clId="{452A3EEA-1324-4A7E-B506-AA9F134ED6AA}" dt="2023-01-23T17:07:26.914" v="56" actId="1037"/>
          <ac:spMkLst>
            <pc:docMk/>
            <pc:sldMk cId="2909864095" sldId="257"/>
            <ac:spMk id="5" creationId="{723CE8D7-DE8E-413A-A447-326E4F721540}"/>
          </ac:spMkLst>
        </pc:spChg>
        <pc:spChg chg="add del mod">
          <ac:chgData name="Laura Mueller" userId="b8b87b2b-eda4-44e0-9f77-97a24730064b" providerId="ADAL" clId="{452A3EEA-1324-4A7E-B506-AA9F134ED6AA}" dt="2023-01-23T17:07:37.673" v="58" actId="478"/>
          <ac:spMkLst>
            <pc:docMk/>
            <pc:sldMk cId="2909864095" sldId="257"/>
            <ac:spMk id="7" creationId="{A6E5D780-3E82-4BB5-A7EE-2622C0EE5959}"/>
          </ac:spMkLst>
        </pc:spChg>
      </pc:sldChg>
    </pc:docChg>
  </pc:docChgLst>
  <pc:docChgLst>
    <pc:chgData name="William Whyte" userId="319b98bc-c0df-4ac1-86c9-3c937dd874e8" providerId="ADAL" clId="{747403C3-489B-4F60-9109-1511EA14276C}"/>
    <pc:docChg chg="custSel addSld delSld modSld sldOrd">
      <pc:chgData name="William Whyte" userId="319b98bc-c0df-4ac1-86c9-3c937dd874e8" providerId="ADAL" clId="{747403C3-489B-4F60-9109-1511EA14276C}" dt="2023-01-23T16:32:45.890" v="972" actId="27636"/>
      <pc:docMkLst>
        <pc:docMk/>
      </pc:docMkLst>
      <pc:sldChg chg="addSp delSp modSp mod">
        <pc:chgData name="William Whyte" userId="319b98bc-c0df-4ac1-86c9-3c937dd874e8" providerId="ADAL" clId="{747403C3-489B-4F60-9109-1511EA14276C}" dt="2023-01-23T16:32:10.620" v="968" actId="20577"/>
        <pc:sldMkLst>
          <pc:docMk/>
          <pc:sldMk cId="66013446" sldId="261"/>
        </pc:sldMkLst>
        <pc:spChg chg="mod">
          <ac:chgData name="William Whyte" userId="319b98bc-c0df-4ac1-86c9-3c937dd874e8" providerId="ADAL" clId="{747403C3-489B-4F60-9109-1511EA14276C}" dt="2023-01-23T16:04:02.533" v="254" actId="27636"/>
          <ac:spMkLst>
            <pc:docMk/>
            <pc:sldMk cId="66013446" sldId="261"/>
            <ac:spMk id="2" creationId="{B302F808-36D4-4D64-B115-441122EE1B09}"/>
          </ac:spMkLst>
        </pc:spChg>
        <pc:spChg chg="mod">
          <ac:chgData name="William Whyte" userId="319b98bc-c0df-4ac1-86c9-3c937dd874e8" providerId="ADAL" clId="{747403C3-489B-4F60-9109-1511EA14276C}" dt="2023-01-23T16:32:10.620" v="968" actId="20577"/>
          <ac:spMkLst>
            <pc:docMk/>
            <pc:sldMk cId="66013446" sldId="261"/>
            <ac:spMk id="3" creationId="{C402E793-7D43-44A1-BFA2-BC7F1228A80A}"/>
          </ac:spMkLst>
        </pc:spChg>
        <pc:spChg chg="add del mod">
          <ac:chgData name="William Whyte" userId="319b98bc-c0df-4ac1-86c9-3c937dd874e8" providerId="ADAL" clId="{747403C3-489B-4F60-9109-1511EA14276C}" dt="2023-01-23T16:04:02.478" v="253"/>
          <ac:spMkLst>
            <pc:docMk/>
            <pc:sldMk cId="66013446" sldId="261"/>
            <ac:spMk id="5" creationId="{E9787C75-412C-5B0F-E939-93235372A8F9}"/>
          </ac:spMkLst>
        </pc:spChg>
        <pc:spChg chg="add del mod">
          <ac:chgData name="William Whyte" userId="319b98bc-c0df-4ac1-86c9-3c937dd874e8" providerId="ADAL" clId="{747403C3-489B-4F60-9109-1511EA14276C}" dt="2023-01-23T16:04:02.478" v="253"/>
          <ac:spMkLst>
            <pc:docMk/>
            <pc:sldMk cId="66013446" sldId="261"/>
            <ac:spMk id="6" creationId="{E767CFE1-CFEF-47A4-94DB-FD29269897D0}"/>
          </ac:spMkLst>
        </pc:spChg>
        <pc:picChg chg="mod">
          <ac:chgData name="William Whyte" userId="319b98bc-c0df-4ac1-86c9-3c937dd874e8" providerId="ADAL" clId="{747403C3-489B-4F60-9109-1511EA14276C}" dt="2023-01-23T16:20:17.706" v="951" actId="1076"/>
          <ac:picMkLst>
            <pc:docMk/>
            <pc:sldMk cId="66013446" sldId="261"/>
            <ac:picMk id="4" creationId="{F43A9B03-E69F-4075-BA21-0DF84E84E012}"/>
          </ac:picMkLst>
        </pc:picChg>
      </pc:sldChg>
      <pc:sldChg chg="modSp mod">
        <pc:chgData name="William Whyte" userId="319b98bc-c0df-4ac1-86c9-3c937dd874e8" providerId="ADAL" clId="{747403C3-489B-4F60-9109-1511EA14276C}" dt="2023-01-23T16:32:45.890" v="972" actId="27636"/>
        <pc:sldMkLst>
          <pc:docMk/>
          <pc:sldMk cId="2219799151" sldId="266"/>
        </pc:sldMkLst>
        <pc:spChg chg="mod">
          <ac:chgData name="William Whyte" userId="319b98bc-c0df-4ac1-86c9-3c937dd874e8" providerId="ADAL" clId="{747403C3-489B-4F60-9109-1511EA14276C}" dt="2023-01-23T16:32:45.890" v="972" actId="27636"/>
          <ac:spMkLst>
            <pc:docMk/>
            <pc:sldMk cId="2219799151" sldId="266"/>
            <ac:spMk id="3" creationId="{C402E793-7D43-44A1-BFA2-BC7F1228A80A}"/>
          </ac:spMkLst>
        </pc:spChg>
      </pc:sldChg>
      <pc:sldChg chg="modSp mod">
        <pc:chgData name="William Whyte" userId="319b98bc-c0df-4ac1-86c9-3c937dd874e8" providerId="ADAL" clId="{747403C3-489B-4F60-9109-1511EA14276C}" dt="2023-01-23T16:09:57.233" v="563" actId="27636"/>
        <pc:sldMkLst>
          <pc:docMk/>
          <pc:sldMk cId="357272619" sldId="268"/>
        </pc:sldMkLst>
        <pc:spChg chg="mod">
          <ac:chgData name="William Whyte" userId="319b98bc-c0df-4ac1-86c9-3c937dd874e8" providerId="ADAL" clId="{747403C3-489B-4F60-9109-1511EA14276C}" dt="2023-01-23T16:08:45.702" v="470" actId="20577"/>
          <ac:spMkLst>
            <pc:docMk/>
            <pc:sldMk cId="357272619" sldId="268"/>
            <ac:spMk id="2" creationId="{B302F808-36D4-4D64-B115-441122EE1B09}"/>
          </ac:spMkLst>
        </pc:spChg>
        <pc:spChg chg="mod">
          <ac:chgData name="William Whyte" userId="319b98bc-c0df-4ac1-86c9-3c937dd874e8" providerId="ADAL" clId="{747403C3-489B-4F60-9109-1511EA14276C}" dt="2023-01-23T16:09:57.233" v="563" actId="27636"/>
          <ac:spMkLst>
            <pc:docMk/>
            <pc:sldMk cId="357272619" sldId="268"/>
            <ac:spMk id="3" creationId="{C402E793-7D43-44A1-BFA2-BC7F1228A80A}"/>
          </ac:spMkLst>
        </pc:spChg>
      </pc:sldChg>
      <pc:sldChg chg="modSp mod">
        <pc:chgData name="William Whyte" userId="319b98bc-c0df-4ac1-86c9-3c937dd874e8" providerId="ADAL" clId="{747403C3-489B-4F60-9109-1511EA14276C}" dt="2023-01-23T16:10:12.302" v="566" actId="5793"/>
        <pc:sldMkLst>
          <pc:docMk/>
          <pc:sldMk cId="2207052152" sldId="269"/>
        </pc:sldMkLst>
        <pc:spChg chg="mod">
          <ac:chgData name="William Whyte" userId="319b98bc-c0df-4ac1-86c9-3c937dd874e8" providerId="ADAL" clId="{747403C3-489B-4F60-9109-1511EA14276C}" dt="2023-01-23T16:10:12.302" v="566" actId="5793"/>
          <ac:spMkLst>
            <pc:docMk/>
            <pc:sldMk cId="2207052152" sldId="269"/>
            <ac:spMk id="3" creationId="{B898DD55-43C8-EFAA-BA69-E4A84CA63F20}"/>
          </ac:spMkLst>
        </pc:spChg>
      </pc:sldChg>
      <pc:sldChg chg="modSp new del mod ord">
        <pc:chgData name="William Whyte" userId="319b98bc-c0df-4ac1-86c9-3c937dd874e8" providerId="ADAL" clId="{747403C3-489B-4F60-9109-1511EA14276C}" dt="2023-01-23T16:03:00.820" v="234" actId="47"/>
        <pc:sldMkLst>
          <pc:docMk/>
          <pc:sldMk cId="781145348" sldId="270"/>
        </pc:sldMkLst>
        <pc:spChg chg="mod">
          <ac:chgData name="William Whyte" userId="319b98bc-c0df-4ac1-86c9-3c937dd874e8" providerId="ADAL" clId="{747403C3-489B-4F60-9109-1511EA14276C}" dt="2023-01-23T15:59:59.977" v="10" actId="20577"/>
          <ac:spMkLst>
            <pc:docMk/>
            <pc:sldMk cId="781145348" sldId="270"/>
            <ac:spMk id="2" creationId="{BCA3802A-DB92-BF23-8E27-4B52035F3467}"/>
          </ac:spMkLst>
        </pc:spChg>
        <pc:spChg chg="mod">
          <ac:chgData name="William Whyte" userId="319b98bc-c0df-4ac1-86c9-3c937dd874e8" providerId="ADAL" clId="{747403C3-489B-4F60-9109-1511EA14276C}" dt="2023-01-23T16:02:51.556" v="233" actId="20577"/>
          <ac:spMkLst>
            <pc:docMk/>
            <pc:sldMk cId="781145348" sldId="270"/>
            <ac:spMk id="3" creationId="{82010D85-ED61-83A1-BF34-3606090D01F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BC8758-BCE0-4E95-9EE1-5468046BBB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68A2B0F-709A-4028-835A-5746B5B669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214C09-7085-474C-AAE4-356536082EA5}" type="datetimeFigureOut">
              <a:rPr lang="en-GB" smtClean="0"/>
              <a:t>23/01/2023</a:t>
            </a:fld>
            <a:endParaRPr lang="en-GB"/>
          </a:p>
        </p:txBody>
      </p:sp>
      <p:sp>
        <p:nvSpPr>
          <p:cNvPr id="4" name="Footer Placeholder 3">
            <a:extLst>
              <a:ext uri="{FF2B5EF4-FFF2-40B4-BE49-F238E27FC236}">
                <a16:creationId xmlns:a16="http://schemas.microsoft.com/office/drawing/2014/main" id="{B550E864-EA42-439D-A56C-2BADD6C4BE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9A7D9C5-0C19-4C14-B5B7-E7BFF7DDF5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B9EEF7-B5BF-4525-B6A8-2E9C6E356810}" type="slidenum">
              <a:rPr lang="en-GB" smtClean="0"/>
              <a:t>‹#›</a:t>
            </a:fld>
            <a:endParaRPr lang="en-GB"/>
          </a:p>
        </p:txBody>
      </p:sp>
    </p:spTree>
    <p:extLst>
      <p:ext uri="{BB962C8B-B14F-4D97-AF65-F5344CB8AC3E}">
        <p14:creationId xmlns:p14="http://schemas.microsoft.com/office/powerpoint/2010/main" val="2403563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4BC0EC-3D4B-456C-BE79-D4F4BD154E17}"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F9D9B-FA2D-4E72-8AFF-71B3FA7106D8}" type="slidenum">
              <a:rPr lang="en-US" smtClean="0"/>
              <a:t>‹#›</a:t>
            </a:fld>
            <a:endParaRPr lang="en-US"/>
          </a:p>
        </p:txBody>
      </p:sp>
    </p:spTree>
    <p:extLst>
      <p:ext uri="{BB962C8B-B14F-4D97-AF65-F5344CB8AC3E}">
        <p14:creationId xmlns:p14="http://schemas.microsoft.com/office/powerpoint/2010/main" val="2499002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4FBE-D08C-451D-815D-338A55B35E5A}"/>
              </a:ext>
            </a:extLst>
          </p:cNvPr>
          <p:cNvSpPr>
            <a:spLocks noGrp="1"/>
          </p:cNvSpPr>
          <p:nvPr>
            <p:ph type="ctrTitle"/>
          </p:nvPr>
        </p:nvSpPr>
        <p:spPr>
          <a:xfrm>
            <a:off x="1524000" y="1520327"/>
            <a:ext cx="9144000" cy="225686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3CB797-F78D-4EED-B520-836DEE3CF2E5}"/>
              </a:ext>
            </a:extLst>
          </p:cNvPr>
          <p:cNvSpPr>
            <a:spLocks noGrp="1"/>
          </p:cNvSpPr>
          <p:nvPr>
            <p:ph type="subTitle" idx="1"/>
          </p:nvPr>
        </p:nvSpPr>
        <p:spPr>
          <a:xfrm>
            <a:off x="1524000" y="3910988"/>
            <a:ext cx="9144000" cy="13468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4FE318-01F5-4BBC-A9A4-AC2374C82921}"/>
              </a:ext>
            </a:extLst>
          </p:cNvPr>
          <p:cNvSpPr>
            <a:spLocks noGrp="1"/>
          </p:cNvSpPr>
          <p:nvPr>
            <p:ph type="dt" sz="half" idx="10"/>
          </p:nvPr>
        </p:nvSpPr>
        <p:spPr/>
        <p:txBody>
          <a:bodyPr/>
          <a:lstStyle/>
          <a:p>
            <a:fld id="{5A8C7C9F-BC42-4791-9CA0-7702D5E68683}" type="datetimeFigureOut">
              <a:rPr lang="en-US" smtClean="0"/>
              <a:t>1/23/2023</a:t>
            </a:fld>
            <a:endParaRPr lang="en-US"/>
          </a:p>
        </p:txBody>
      </p:sp>
      <p:sp>
        <p:nvSpPr>
          <p:cNvPr id="5" name="Footer Placeholder 4">
            <a:extLst>
              <a:ext uri="{FF2B5EF4-FFF2-40B4-BE49-F238E27FC236}">
                <a16:creationId xmlns:a16="http://schemas.microsoft.com/office/drawing/2014/main" id="{F34C6706-76C4-4634-A01A-F402C38C0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F0B06-B5A5-4F04-8C76-C2323F3F32F2}"/>
              </a:ext>
            </a:extLst>
          </p:cNvPr>
          <p:cNvSpPr>
            <a:spLocks noGrp="1"/>
          </p:cNvSpPr>
          <p:nvPr>
            <p:ph type="sldNum" sz="quarter" idx="12"/>
          </p:nvPr>
        </p:nvSpPr>
        <p:spPr/>
        <p:txBody>
          <a:bodyPr/>
          <a:lstStyle/>
          <a:p>
            <a:fld id="{33973B8B-45FA-45E9-A1CE-CA9AB5D4A1A9}" type="slidenum">
              <a:rPr lang="en-US" smtClean="0"/>
              <a:t>‹#›</a:t>
            </a:fld>
            <a:endParaRPr lang="en-US"/>
          </a:p>
        </p:txBody>
      </p:sp>
      <p:pic>
        <p:nvPicPr>
          <p:cNvPr id="10" name="Picture 10" descr="int_sae_vrt_dbl_rgb_pos.png">
            <a:extLst>
              <a:ext uri="{FF2B5EF4-FFF2-40B4-BE49-F238E27FC236}">
                <a16:creationId xmlns:a16="http://schemas.microsoft.com/office/drawing/2014/main" id="{EE481B40-2F08-414E-8506-2CF525AA9920}"/>
              </a:ext>
            </a:extLst>
          </p:cNvPr>
          <p:cNvPicPr>
            <a:picLocks noChangeAspect="1"/>
          </p:cNvPicPr>
          <p:nvPr userDrawn="1"/>
        </p:nvPicPr>
        <p:blipFill>
          <a:blip r:embed="rId2" cstate="print"/>
          <a:stretch>
            <a:fillRect/>
          </a:stretch>
        </p:blipFill>
        <p:spPr bwMode="hidden">
          <a:xfrm>
            <a:off x="5458684" y="357547"/>
            <a:ext cx="1274631" cy="844126"/>
          </a:xfrm>
          <a:prstGeom prst="rect">
            <a:avLst/>
          </a:prstGeom>
        </p:spPr>
      </p:pic>
    </p:spTree>
    <p:extLst>
      <p:ext uri="{BB962C8B-B14F-4D97-AF65-F5344CB8AC3E}">
        <p14:creationId xmlns:p14="http://schemas.microsoft.com/office/powerpoint/2010/main" val="75075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10" descr="int_sae_vrt_dbl_rgb_pos.png">
            <a:extLst>
              <a:ext uri="{FF2B5EF4-FFF2-40B4-BE49-F238E27FC236}">
                <a16:creationId xmlns:a16="http://schemas.microsoft.com/office/drawing/2014/main" id="{84ED8DA4-F176-4783-8B4C-1899D5A4F9E6}"/>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
        <p:nvSpPr>
          <p:cNvPr id="2" name="Title 1">
            <a:extLst>
              <a:ext uri="{FF2B5EF4-FFF2-40B4-BE49-F238E27FC236}">
                <a16:creationId xmlns:a16="http://schemas.microsoft.com/office/drawing/2014/main" id="{39DD6A39-B4AD-4CB6-A1A2-8671493870FF}"/>
              </a:ext>
            </a:extLst>
          </p:cNvPr>
          <p:cNvSpPr>
            <a:spLocks noGrp="1"/>
          </p:cNvSpPr>
          <p:nvPr userDrawn="1">
            <p:ph type="title"/>
          </p:nvPr>
        </p:nvSpPr>
        <p:spPr>
          <a:xfrm>
            <a:off x="432619" y="136525"/>
            <a:ext cx="10037526" cy="55910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DE136-B445-4BD7-B5E4-ED1D65F3A60D}"/>
              </a:ext>
            </a:extLst>
          </p:cNvPr>
          <p:cNvSpPr>
            <a:spLocks noGrp="1"/>
          </p:cNvSpPr>
          <p:nvPr userDrawn="1">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9AD9DD-67F3-44C6-BA42-B14245631743}"/>
              </a:ext>
            </a:extLst>
          </p:cNvPr>
          <p:cNvSpPr>
            <a:spLocks noGrp="1"/>
          </p:cNvSpPr>
          <p:nvPr userDrawn="1">
            <p:ph type="dt" sz="half" idx="10"/>
          </p:nvPr>
        </p:nvSpPr>
        <p:spPr/>
        <p:txBody>
          <a:bodyPr/>
          <a:lstStyle/>
          <a:p>
            <a:fld id="{5A8C7C9F-BC42-4791-9CA0-7702D5E68683}" type="datetimeFigureOut">
              <a:rPr lang="en-US" smtClean="0"/>
              <a:t>1/23/2023</a:t>
            </a:fld>
            <a:endParaRPr lang="en-US"/>
          </a:p>
        </p:txBody>
      </p:sp>
      <p:sp>
        <p:nvSpPr>
          <p:cNvPr id="5" name="Footer Placeholder 4">
            <a:extLst>
              <a:ext uri="{FF2B5EF4-FFF2-40B4-BE49-F238E27FC236}">
                <a16:creationId xmlns:a16="http://schemas.microsoft.com/office/drawing/2014/main" id="{C6FCB308-B303-44E7-8385-92247526011D}"/>
              </a:ext>
            </a:extLst>
          </p:cNvPr>
          <p:cNvSpPr>
            <a:spLocks noGrp="1"/>
          </p:cNvSpPr>
          <p:nvPr userDrawn="1">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572CAB-4A15-4263-BBEF-73790FA669A9}"/>
              </a:ext>
            </a:extLst>
          </p:cNvPr>
          <p:cNvSpPr>
            <a:spLocks noGrp="1"/>
          </p:cNvSpPr>
          <p:nvPr userDrawn="1">
            <p:ph type="sldNum" sz="quarter" idx="12"/>
          </p:nvPr>
        </p:nvSpPr>
        <p:spPr/>
        <p:txBody>
          <a:bodyPr/>
          <a:lstStyle/>
          <a:p>
            <a:fld id="{33973B8B-45FA-45E9-A1CE-CA9AB5D4A1A9}" type="slidenum">
              <a:rPr lang="en-US" smtClean="0"/>
              <a:t>‹#›</a:t>
            </a:fld>
            <a:endParaRPr lang="en-US"/>
          </a:p>
        </p:txBody>
      </p:sp>
    </p:spTree>
    <p:extLst>
      <p:ext uri="{BB962C8B-B14F-4D97-AF65-F5344CB8AC3E}">
        <p14:creationId xmlns:p14="http://schemas.microsoft.com/office/powerpoint/2010/main" val="345494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10" descr="int_sae_vrt_dbl_rgb_pos.png">
            <a:extLst>
              <a:ext uri="{FF2B5EF4-FFF2-40B4-BE49-F238E27FC236}">
                <a16:creationId xmlns:a16="http://schemas.microsoft.com/office/drawing/2014/main" id="{B19566D0-7601-462C-B9D7-F99E077FA3CC}"/>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
        <p:nvSpPr>
          <p:cNvPr id="2" name="Vertical Title 1">
            <a:extLst>
              <a:ext uri="{FF2B5EF4-FFF2-40B4-BE49-F238E27FC236}">
                <a16:creationId xmlns:a16="http://schemas.microsoft.com/office/drawing/2014/main" id="{66C727D6-407A-434C-B642-FB65D84B7040}"/>
              </a:ext>
            </a:extLst>
          </p:cNvPr>
          <p:cNvSpPr>
            <a:spLocks noGrp="1"/>
          </p:cNvSpPr>
          <p:nvPr userDrawn="1">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3B39A5-613D-451D-A0BC-F04E91AFD3A0}"/>
              </a:ext>
            </a:extLst>
          </p:cNvPr>
          <p:cNvSpPr>
            <a:spLocks noGrp="1"/>
          </p:cNvSpPr>
          <p:nvPr userDrawn="1">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AA20E-6B9E-47FE-AC34-CD0E343E7B06}"/>
              </a:ext>
            </a:extLst>
          </p:cNvPr>
          <p:cNvSpPr>
            <a:spLocks noGrp="1"/>
          </p:cNvSpPr>
          <p:nvPr userDrawn="1">
            <p:ph type="dt" sz="half" idx="10"/>
          </p:nvPr>
        </p:nvSpPr>
        <p:spPr/>
        <p:txBody>
          <a:bodyPr/>
          <a:lstStyle/>
          <a:p>
            <a:fld id="{5A8C7C9F-BC42-4791-9CA0-7702D5E68683}" type="datetimeFigureOut">
              <a:rPr lang="en-US" smtClean="0"/>
              <a:t>1/23/2023</a:t>
            </a:fld>
            <a:endParaRPr lang="en-US"/>
          </a:p>
        </p:txBody>
      </p:sp>
      <p:sp>
        <p:nvSpPr>
          <p:cNvPr id="5" name="Footer Placeholder 4">
            <a:extLst>
              <a:ext uri="{FF2B5EF4-FFF2-40B4-BE49-F238E27FC236}">
                <a16:creationId xmlns:a16="http://schemas.microsoft.com/office/drawing/2014/main" id="{6D304461-367A-490F-8283-C6D881941591}"/>
              </a:ext>
            </a:extLst>
          </p:cNvPr>
          <p:cNvSpPr>
            <a:spLocks noGrp="1"/>
          </p:cNvSpPr>
          <p:nvPr userDrawn="1">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43C93-296B-4BE7-BDF6-35A2C7A3D7E9}"/>
              </a:ext>
            </a:extLst>
          </p:cNvPr>
          <p:cNvSpPr>
            <a:spLocks noGrp="1"/>
          </p:cNvSpPr>
          <p:nvPr userDrawn="1">
            <p:ph type="sldNum" sz="quarter" idx="12"/>
          </p:nvPr>
        </p:nvSpPr>
        <p:spPr/>
        <p:txBody>
          <a:bodyPr/>
          <a:lstStyle/>
          <a:p>
            <a:fld id="{33973B8B-45FA-45E9-A1CE-CA9AB5D4A1A9}" type="slidenum">
              <a:rPr lang="en-US" smtClean="0"/>
              <a:t>‹#›</a:t>
            </a:fld>
            <a:endParaRPr lang="en-US"/>
          </a:p>
        </p:txBody>
      </p:sp>
    </p:spTree>
    <p:extLst>
      <p:ext uri="{BB962C8B-B14F-4D97-AF65-F5344CB8AC3E}">
        <p14:creationId xmlns:p14="http://schemas.microsoft.com/office/powerpoint/2010/main" val="109219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10" descr="int_sae_vrt_dbl_rgb_pos.png">
            <a:extLst>
              <a:ext uri="{FF2B5EF4-FFF2-40B4-BE49-F238E27FC236}">
                <a16:creationId xmlns:a16="http://schemas.microsoft.com/office/drawing/2014/main" id="{9084A52B-325C-4DA4-A7C6-C693B28FD6F5}"/>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
        <p:nvSpPr>
          <p:cNvPr id="2" name="Title 1">
            <a:extLst>
              <a:ext uri="{FF2B5EF4-FFF2-40B4-BE49-F238E27FC236}">
                <a16:creationId xmlns:a16="http://schemas.microsoft.com/office/drawing/2014/main" id="{09F8AAA4-B700-4353-823B-89D5FBA4CE09}"/>
              </a:ext>
            </a:extLst>
          </p:cNvPr>
          <p:cNvSpPr>
            <a:spLocks noGrp="1"/>
          </p:cNvSpPr>
          <p:nvPr userDrawn="1">
            <p:ph type="title"/>
          </p:nvPr>
        </p:nvSpPr>
        <p:spPr>
          <a:xfrm>
            <a:off x="358877" y="323338"/>
            <a:ext cx="10111268" cy="559107"/>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FF4C971-FF7A-41B8-8954-F1000F1CF84F}"/>
              </a:ext>
            </a:extLst>
          </p:cNvPr>
          <p:cNvSpPr>
            <a:spLocks noGrp="1"/>
          </p:cNvSpPr>
          <p:nvPr userDrawn="1">
            <p:ph idx="1"/>
          </p:nvPr>
        </p:nvSpPr>
        <p:spPr>
          <a:xfrm>
            <a:off x="838200" y="1275347"/>
            <a:ext cx="10515600" cy="503652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90929-2BB1-491A-9698-A36BB0739335}"/>
              </a:ext>
            </a:extLst>
          </p:cNvPr>
          <p:cNvSpPr>
            <a:spLocks noGrp="1"/>
          </p:cNvSpPr>
          <p:nvPr userDrawn="1">
            <p:ph type="dt" sz="half" idx="10"/>
          </p:nvPr>
        </p:nvSpPr>
        <p:spPr/>
        <p:txBody>
          <a:bodyPr/>
          <a:lstStyle/>
          <a:p>
            <a:fld id="{5A8C7C9F-BC42-4791-9CA0-7702D5E68683}" type="datetimeFigureOut">
              <a:rPr lang="en-US" smtClean="0"/>
              <a:t>1/23/2023</a:t>
            </a:fld>
            <a:endParaRPr lang="en-US"/>
          </a:p>
        </p:txBody>
      </p:sp>
      <p:sp>
        <p:nvSpPr>
          <p:cNvPr id="5" name="Footer Placeholder 4">
            <a:extLst>
              <a:ext uri="{FF2B5EF4-FFF2-40B4-BE49-F238E27FC236}">
                <a16:creationId xmlns:a16="http://schemas.microsoft.com/office/drawing/2014/main" id="{147BCDB1-DA57-4FC1-9E51-CDE328A75D2C}"/>
              </a:ext>
            </a:extLst>
          </p:cNvPr>
          <p:cNvSpPr>
            <a:spLocks noGrp="1"/>
          </p:cNvSpPr>
          <p:nvPr userDrawn="1">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DAB20-39C1-416E-8AA4-7851977FF812}"/>
              </a:ext>
            </a:extLst>
          </p:cNvPr>
          <p:cNvSpPr>
            <a:spLocks noGrp="1"/>
          </p:cNvSpPr>
          <p:nvPr userDrawn="1">
            <p:ph type="sldNum" sz="quarter" idx="12"/>
          </p:nvPr>
        </p:nvSpPr>
        <p:spPr/>
        <p:txBody>
          <a:bodyPr/>
          <a:lstStyle/>
          <a:p>
            <a:fld id="{33973B8B-45FA-45E9-A1CE-CA9AB5D4A1A9}" type="slidenum">
              <a:rPr lang="en-US" smtClean="0"/>
              <a:t>‹#›</a:t>
            </a:fld>
            <a:endParaRPr lang="en-US"/>
          </a:p>
        </p:txBody>
      </p:sp>
    </p:spTree>
    <p:extLst>
      <p:ext uri="{BB962C8B-B14F-4D97-AF65-F5344CB8AC3E}">
        <p14:creationId xmlns:p14="http://schemas.microsoft.com/office/powerpoint/2010/main" val="362226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921A-6685-4A13-B1A0-8E51C4D3A4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F7D679-B15E-430A-8097-1EFA9B612C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2627D-38EC-42FD-ADA0-24356CF98984}"/>
              </a:ext>
            </a:extLst>
          </p:cNvPr>
          <p:cNvSpPr>
            <a:spLocks noGrp="1"/>
          </p:cNvSpPr>
          <p:nvPr>
            <p:ph type="dt" sz="half" idx="10"/>
          </p:nvPr>
        </p:nvSpPr>
        <p:spPr/>
        <p:txBody>
          <a:bodyPr/>
          <a:lstStyle/>
          <a:p>
            <a:fld id="{5A8C7C9F-BC42-4791-9CA0-7702D5E68683}" type="datetimeFigureOut">
              <a:rPr lang="en-US" smtClean="0"/>
              <a:t>1/23/2023</a:t>
            </a:fld>
            <a:endParaRPr lang="en-US"/>
          </a:p>
        </p:txBody>
      </p:sp>
      <p:sp>
        <p:nvSpPr>
          <p:cNvPr id="5" name="Footer Placeholder 4">
            <a:extLst>
              <a:ext uri="{FF2B5EF4-FFF2-40B4-BE49-F238E27FC236}">
                <a16:creationId xmlns:a16="http://schemas.microsoft.com/office/drawing/2014/main" id="{84E26417-4742-4894-B48A-AE28AAD02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F3183-ADE7-4AE5-B087-2B9D703C2697}"/>
              </a:ext>
            </a:extLst>
          </p:cNvPr>
          <p:cNvSpPr>
            <a:spLocks noGrp="1"/>
          </p:cNvSpPr>
          <p:nvPr>
            <p:ph type="sldNum" sz="quarter" idx="12"/>
          </p:nvPr>
        </p:nvSpPr>
        <p:spPr/>
        <p:txBody>
          <a:bodyPr/>
          <a:lstStyle/>
          <a:p>
            <a:fld id="{33973B8B-45FA-45E9-A1CE-CA9AB5D4A1A9}" type="slidenum">
              <a:rPr lang="en-US" smtClean="0"/>
              <a:t>‹#›</a:t>
            </a:fld>
            <a:endParaRPr lang="en-US"/>
          </a:p>
        </p:txBody>
      </p:sp>
      <p:pic>
        <p:nvPicPr>
          <p:cNvPr id="11" name="Picture 10" descr="int_sae_vrt_dbl_rgb_pos.png">
            <a:extLst>
              <a:ext uri="{FF2B5EF4-FFF2-40B4-BE49-F238E27FC236}">
                <a16:creationId xmlns:a16="http://schemas.microsoft.com/office/drawing/2014/main" id="{DBC42D48-0313-4936-B92F-DBC61851A9D7}"/>
              </a:ext>
            </a:extLst>
          </p:cNvPr>
          <p:cNvPicPr>
            <a:picLocks noChangeAspect="1"/>
          </p:cNvPicPr>
          <p:nvPr userDrawn="1"/>
        </p:nvPicPr>
        <p:blipFill>
          <a:blip r:embed="rId2" cstate="print"/>
          <a:stretch>
            <a:fillRect/>
          </a:stretch>
        </p:blipFill>
        <p:spPr bwMode="hidden">
          <a:xfrm>
            <a:off x="5458684" y="357547"/>
            <a:ext cx="1274631" cy="844126"/>
          </a:xfrm>
          <a:prstGeom prst="rect">
            <a:avLst/>
          </a:prstGeom>
        </p:spPr>
      </p:pic>
    </p:spTree>
    <p:extLst>
      <p:ext uri="{BB962C8B-B14F-4D97-AF65-F5344CB8AC3E}">
        <p14:creationId xmlns:p14="http://schemas.microsoft.com/office/powerpoint/2010/main" val="237466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8B70-AB34-4804-9F5F-71A228A66123}"/>
              </a:ext>
            </a:extLst>
          </p:cNvPr>
          <p:cNvSpPr>
            <a:spLocks noGrp="1"/>
          </p:cNvSpPr>
          <p:nvPr>
            <p:ph type="title"/>
          </p:nvPr>
        </p:nvSpPr>
        <p:spPr>
          <a:xfrm>
            <a:off x="432619" y="136525"/>
            <a:ext cx="9945244" cy="559107"/>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B4A8F9C-18F7-4008-BB76-77B700CA71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353F5B-037E-4AB7-BAC7-18E3B563BE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325B2D-E904-4F37-8D6B-EEDA0C5A0289}"/>
              </a:ext>
            </a:extLst>
          </p:cNvPr>
          <p:cNvSpPr>
            <a:spLocks noGrp="1"/>
          </p:cNvSpPr>
          <p:nvPr>
            <p:ph type="dt" sz="half" idx="10"/>
          </p:nvPr>
        </p:nvSpPr>
        <p:spPr/>
        <p:txBody>
          <a:bodyPr/>
          <a:lstStyle/>
          <a:p>
            <a:fld id="{5A8C7C9F-BC42-4791-9CA0-7702D5E68683}" type="datetimeFigureOut">
              <a:rPr lang="en-US" smtClean="0"/>
              <a:t>1/23/2023</a:t>
            </a:fld>
            <a:endParaRPr lang="en-US"/>
          </a:p>
        </p:txBody>
      </p:sp>
      <p:sp>
        <p:nvSpPr>
          <p:cNvPr id="6" name="Footer Placeholder 5">
            <a:extLst>
              <a:ext uri="{FF2B5EF4-FFF2-40B4-BE49-F238E27FC236}">
                <a16:creationId xmlns:a16="http://schemas.microsoft.com/office/drawing/2014/main" id="{9362EB02-4F2E-48E3-8821-73CA5D409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B0B04A-E2B1-46B4-A393-B7D87252876F}"/>
              </a:ext>
            </a:extLst>
          </p:cNvPr>
          <p:cNvSpPr>
            <a:spLocks noGrp="1"/>
          </p:cNvSpPr>
          <p:nvPr>
            <p:ph type="sldNum" sz="quarter" idx="12"/>
          </p:nvPr>
        </p:nvSpPr>
        <p:spPr/>
        <p:txBody>
          <a:bodyPr/>
          <a:lstStyle/>
          <a:p>
            <a:fld id="{33973B8B-45FA-45E9-A1CE-CA9AB5D4A1A9}" type="slidenum">
              <a:rPr lang="en-US" smtClean="0"/>
              <a:t>‹#›</a:t>
            </a:fld>
            <a:endParaRPr lang="en-US"/>
          </a:p>
        </p:txBody>
      </p:sp>
      <p:pic>
        <p:nvPicPr>
          <p:cNvPr id="10" name="Picture 10" descr="int_sae_vrt_dbl_rgb_pos.png">
            <a:extLst>
              <a:ext uri="{FF2B5EF4-FFF2-40B4-BE49-F238E27FC236}">
                <a16:creationId xmlns:a16="http://schemas.microsoft.com/office/drawing/2014/main" id="{D9C9111E-0090-4E4D-A4CE-46495D28A258}"/>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Tree>
    <p:extLst>
      <p:ext uri="{BB962C8B-B14F-4D97-AF65-F5344CB8AC3E}">
        <p14:creationId xmlns:p14="http://schemas.microsoft.com/office/powerpoint/2010/main" val="374255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372E-EED1-4050-B014-C2ADB16E23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4F2DAC-F845-4DA6-8C12-D7BFE93514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B0A018-9F61-4904-9301-0F7C9DBC7B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6F04EF-8D28-4FA6-A9F0-BB65E4C220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438F31-610C-4B68-B97E-5317E73FAC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2F9E17-3567-46B3-9697-56F58C2035C4}"/>
              </a:ext>
            </a:extLst>
          </p:cNvPr>
          <p:cNvSpPr>
            <a:spLocks noGrp="1"/>
          </p:cNvSpPr>
          <p:nvPr>
            <p:ph type="dt" sz="half" idx="10"/>
          </p:nvPr>
        </p:nvSpPr>
        <p:spPr/>
        <p:txBody>
          <a:bodyPr/>
          <a:lstStyle/>
          <a:p>
            <a:fld id="{5A8C7C9F-BC42-4791-9CA0-7702D5E68683}" type="datetimeFigureOut">
              <a:rPr lang="en-US" smtClean="0"/>
              <a:t>1/23/2023</a:t>
            </a:fld>
            <a:endParaRPr lang="en-US"/>
          </a:p>
        </p:txBody>
      </p:sp>
      <p:sp>
        <p:nvSpPr>
          <p:cNvPr id="8" name="Footer Placeholder 7">
            <a:extLst>
              <a:ext uri="{FF2B5EF4-FFF2-40B4-BE49-F238E27FC236}">
                <a16:creationId xmlns:a16="http://schemas.microsoft.com/office/drawing/2014/main" id="{EBEABFEC-5523-4184-A71F-B47C949158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0CB1FE-4C55-41D4-985C-6D45A86C70E2}"/>
              </a:ext>
            </a:extLst>
          </p:cNvPr>
          <p:cNvSpPr>
            <a:spLocks noGrp="1"/>
          </p:cNvSpPr>
          <p:nvPr>
            <p:ph type="sldNum" sz="quarter" idx="12"/>
          </p:nvPr>
        </p:nvSpPr>
        <p:spPr/>
        <p:txBody>
          <a:bodyPr/>
          <a:lstStyle/>
          <a:p>
            <a:fld id="{33973B8B-45FA-45E9-A1CE-CA9AB5D4A1A9}" type="slidenum">
              <a:rPr lang="en-US" smtClean="0"/>
              <a:t>‹#›</a:t>
            </a:fld>
            <a:endParaRPr lang="en-US"/>
          </a:p>
        </p:txBody>
      </p:sp>
      <p:pic>
        <p:nvPicPr>
          <p:cNvPr id="12" name="Picture 10" descr="int_sae_vrt_dbl_rgb_pos.png">
            <a:extLst>
              <a:ext uri="{FF2B5EF4-FFF2-40B4-BE49-F238E27FC236}">
                <a16:creationId xmlns:a16="http://schemas.microsoft.com/office/drawing/2014/main" id="{B1FE05C9-03AD-4040-9AE2-ED5CBD4DDAE7}"/>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Tree>
    <p:extLst>
      <p:ext uri="{BB962C8B-B14F-4D97-AF65-F5344CB8AC3E}">
        <p14:creationId xmlns:p14="http://schemas.microsoft.com/office/powerpoint/2010/main" val="40797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10" descr="int_sae_vrt_dbl_rgb_pos.png">
            <a:extLst>
              <a:ext uri="{FF2B5EF4-FFF2-40B4-BE49-F238E27FC236}">
                <a16:creationId xmlns:a16="http://schemas.microsoft.com/office/drawing/2014/main" id="{D314E0B1-E6FB-4F57-86CB-23D4835DCA60}"/>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
        <p:nvSpPr>
          <p:cNvPr id="2" name="Title 1">
            <a:extLst>
              <a:ext uri="{FF2B5EF4-FFF2-40B4-BE49-F238E27FC236}">
                <a16:creationId xmlns:a16="http://schemas.microsoft.com/office/drawing/2014/main" id="{41447C5F-B598-46BD-A5C0-66D9E7E120BE}"/>
              </a:ext>
            </a:extLst>
          </p:cNvPr>
          <p:cNvSpPr>
            <a:spLocks noGrp="1"/>
          </p:cNvSpPr>
          <p:nvPr userDrawn="1">
            <p:ph type="title"/>
          </p:nvPr>
        </p:nvSpPr>
        <p:spPr>
          <a:xfrm>
            <a:off x="432619" y="136525"/>
            <a:ext cx="10037526" cy="559107"/>
          </a:xfrm>
        </p:spPr>
        <p:txBody>
          <a:bodyPr/>
          <a:lstStyle/>
          <a:p>
            <a:r>
              <a:rPr lang="en-US"/>
              <a:t>Click to edit Master title style</a:t>
            </a:r>
          </a:p>
        </p:txBody>
      </p:sp>
      <p:sp>
        <p:nvSpPr>
          <p:cNvPr id="3" name="Date Placeholder 2">
            <a:extLst>
              <a:ext uri="{FF2B5EF4-FFF2-40B4-BE49-F238E27FC236}">
                <a16:creationId xmlns:a16="http://schemas.microsoft.com/office/drawing/2014/main" id="{BDD51565-F49C-485B-AC7C-B70C01713615}"/>
              </a:ext>
            </a:extLst>
          </p:cNvPr>
          <p:cNvSpPr>
            <a:spLocks noGrp="1"/>
          </p:cNvSpPr>
          <p:nvPr userDrawn="1">
            <p:ph type="dt" sz="half" idx="10"/>
          </p:nvPr>
        </p:nvSpPr>
        <p:spPr/>
        <p:txBody>
          <a:bodyPr/>
          <a:lstStyle/>
          <a:p>
            <a:fld id="{5A8C7C9F-BC42-4791-9CA0-7702D5E68683}" type="datetimeFigureOut">
              <a:rPr lang="en-US" smtClean="0"/>
              <a:t>1/23/2023</a:t>
            </a:fld>
            <a:endParaRPr lang="en-US"/>
          </a:p>
        </p:txBody>
      </p:sp>
      <p:sp>
        <p:nvSpPr>
          <p:cNvPr id="4" name="Footer Placeholder 3">
            <a:extLst>
              <a:ext uri="{FF2B5EF4-FFF2-40B4-BE49-F238E27FC236}">
                <a16:creationId xmlns:a16="http://schemas.microsoft.com/office/drawing/2014/main" id="{BA9090C5-E473-461A-B28F-A81D803BEBE6}"/>
              </a:ext>
            </a:extLst>
          </p:cNvPr>
          <p:cNvSpPr>
            <a:spLocks noGrp="1"/>
          </p:cNvSpPr>
          <p:nvPr userDrawn="1">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33EE28-228E-4C86-925F-5C6933661771}"/>
              </a:ext>
            </a:extLst>
          </p:cNvPr>
          <p:cNvSpPr>
            <a:spLocks noGrp="1"/>
          </p:cNvSpPr>
          <p:nvPr userDrawn="1">
            <p:ph type="sldNum" sz="quarter" idx="12"/>
          </p:nvPr>
        </p:nvSpPr>
        <p:spPr/>
        <p:txBody>
          <a:bodyPr/>
          <a:lstStyle/>
          <a:p>
            <a:fld id="{33973B8B-45FA-45E9-A1CE-CA9AB5D4A1A9}" type="slidenum">
              <a:rPr lang="en-US" smtClean="0"/>
              <a:t>‹#›</a:t>
            </a:fld>
            <a:endParaRPr lang="en-US"/>
          </a:p>
        </p:txBody>
      </p:sp>
    </p:spTree>
    <p:extLst>
      <p:ext uri="{BB962C8B-B14F-4D97-AF65-F5344CB8AC3E}">
        <p14:creationId xmlns:p14="http://schemas.microsoft.com/office/powerpoint/2010/main" val="114699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E4C843-EDA1-4090-BCD5-3DE12CC09D53}"/>
              </a:ext>
            </a:extLst>
          </p:cNvPr>
          <p:cNvSpPr>
            <a:spLocks noGrp="1"/>
          </p:cNvSpPr>
          <p:nvPr>
            <p:ph type="dt" sz="half" idx="10"/>
          </p:nvPr>
        </p:nvSpPr>
        <p:spPr/>
        <p:txBody>
          <a:bodyPr/>
          <a:lstStyle/>
          <a:p>
            <a:fld id="{5A8C7C9F-BC42-4791-9CA0-7702D5E68683}" type="datetimeFigureOut">
              <a:rPr lang="en-US" smtClean="0"/>
              <a:t>1/23/2023</a:t>
            </a:fld>
            <a:endParaRPr lang="en-US"/>
          </a:p>
        </p:txBody>
      </p:sp>
      <p:sp>
        <p:nvSpPr>
          <p:cNvPr id="3" name="Footer Placeholder 2">
            <a:extLst>
              <a:ext uri="{FF2B5EF4-FFF2-40B4-BE49-F238E27FC236}">
                <a16:creationId xmlns:a16="http://schemas.microsoft.com/office/drawing/2014/main" id="{2132BFD9-07E2-4B71-85BB-BBC009DEA2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43EE96-9A3B-4051-B07D-2F51CBAD40E1}"/>
              </a:ext>
            </a:extLst>
          </p:cNvPr>
          <p:cNvSpPr>
            <a:spLocks noGrp="1"/>
          </p:cNvSpPr>
          <p:nvPr>
            <p:ph type="sldNum" sz="quarter" idx="12"/>
          </p:nvPr>
        </p:nvSpPr>
        <p:spPr/>
        <p:txBody>
          <a:bodyPr/>
          <a:lstStyle/>
          <a:p>
            <a:fld id="{33973B8B-45FA-45E9-A1CE-CA9AB5D4A1A9}" type="slidenum">
              <a:rPr lang="en-US" smtClean="0"/>
              <a:t>‹#›</a:t>
            </a:fld>
            <a:endParaRPr lang="en-US"/>
          </a:p>
        </p:txBody>
      </p:sp>
      <p:pic>
        <p:nvPicPr>
          <p:cNvPr id="7" name="Picture 10" descr="int_sae_vrt_dbl_rgb_pos.png">
            <a:extLst>
              <a:ext uri="{FF2B5EF4-FFF2-40B4-BE49-F238E27FC236}">
                <a16:creationId xmlns:a16="http://schemas.microsoft.com/office/drawing/2014/main" id="{6B707335-7C32-4ABF-8D36-DBFD4B6EA9F0}"/>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Tree>
    <p:extLst>
      <p:ext uri="{BB962C8B-B14F-4D97-AF65-F5344CB8AC3E}">
        <p14:creationId xmlns:p14="http://schemas.microsoft.com/office/powerpoint/2010/main" val="3453421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10" descr="int_sae_vrt_dbl_rgb_pos.png">
            <a:extLst>
              <a:ext uri="{FF2B5EF4-FFF2-40B4-BE49-F238E27FC236}">
                <a16:creationId xmlns:a16="http://schemas.microsoft.com/office/drawing/2014/main" id="{3AF67CA9-6065-40DC-AD9C-47B15846FD54}"/>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
        <p:nvSpPr>
          <p:cNvPr id="2" name="Title 1">
            <a:extLst>
              <a:ext uri="{FF2B5EF4-FFF2-40B4-BE49-F238E27FC236}">
                <a16:creationId xmlns:a16="http://schemas.microsoft.com/office/drawing/2014/main" id="{6524B638-32FD-4F28-95B1-433084CDC356}"/>
              </a:ext>
            </a:extLst>
          </p:cNvPr>
          <p:cNvSpPr>
            <a:spLocks noGrp="1"/>
          </p:cNvSpPr>
          <p:nvPr userDrawn="1">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41D215-DB65-4531-9851-19E55EC57DFE}"/>
              </a:ext>
            </a:extLst>
          </p:cNvPr>
          <p:cNvSpPr>
            <a:spLocks noGrp="1"/>
          </p:cNvSpPr>
          <p:nvPr userDrawn="1">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3D8BAB-3153-46CC-AB68-7914EA1E7005}"/>
              </a:ext>
            </a:extLst>
          </p:cNvPr>
          <p:cNvSpPr>
            <a:spLocks noGrp="1"/>
          </p:cNvSpPr>
          <p:nvPr userDrawn="1">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CEF51F-3AD7-4824-A7D3-306739CD4247}"/>
              </a:ext>
            </a:extLst>
          </p:cNvPr>
          <p:cNvSpPr>
            <a:spLocks noGrp="1"/>
          </p:cNvSpPr>
          <p:nvPr userDrawn="1">
            <p:ph type="dt" sz="half" idx="10"/>
          </p:nvPr>
        </p:nvSpPr>
        <p:spPr/>
        <p:txBody>
          <a:bodyPr/>
          <a:lstStyle/>
          <a:p>
            <a:fld id="{5A8C7C9F-BC42-4791-9CA0-7702D5E68683}" type="datetimeFigureOut">
              <a:rPr lang="en-US" smtClean="0"/>
              <a:t>1/23/2023</a:t>
            </a:fld>
            <a:endParaRPr lang="en-US"/>
          </a:p>
        </p:txBody>
      </p:sp>
      <p:sp>
        <p:nvSpPr>
          <p:cNvPr id="6" name="Footer Placeholder 5">
            <a:extLst>
              <a:ext uri="{FF2B5EF4-FFF2-40B4-BE49-F238E27FC236}">
                <a16:creationId xmlns:a16="http://schemas.microsoft.com/office/drawing/2014/main" id="{732A0C55-1210-40A5-817B-370327F08810}"/>
              </a:ext>
            </a:extLst>
          </p:cNvPr>
          <p:cNvSpPr>
            <a:spLocks noGrp="1"/>
          </p:cNvSpPr>
          <p:nvPr userDrawn="1">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840CA8-BCBA-4CE8-9AE2-867A835CA6CF}"/>
              </a:ext>
            </a:extLst>
          </p:cNvPr>
          <p:cNvSpPr>
            <a:spLocks noGrp="1"/>
          </p:cNvSpPr>
          <p:nvPr userDrawn="1">
            <p:ph type="sldNum" sz="quarter" idx="12"/>
          </p:nvPr>
        </p:nvSpPr>
        <p:spPr/>
        <p:txBody>
          <a:bodyPr/>
          <a:lstStyle/>
          <a:p>
            <a:fld id="{33973B8B-45FA-45E9-A1CE-CA9AB5D4A1A9}" type="slidenum">
              <a:rPr lang="en-US" smtClean="0"/>
              <a:t>‹#›</a:t>
            </a:fld>
            <a:endParaRPr lang="en-US"/>
          </a:p>
        </p:txBody>
      </p:sp>
    </p:spTree>
    <p:extLst>
      <p:ext uri="{BB962C8B-B14F-4D97-AF65-F5344CB8AC3E}">
        <p14:creationId xmlns:p14="http://schemas.microsoft.com/office/powerpoint/2010/main" val="413711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10" descr="int_sae_vrt_dbl_rgb_pos.png">
            <a:extLst>
              <a:ext uri="{FF2B5EF4-FFF2-40B4-BE49-F238E27FC236}">
                <a16:creationId xmlns:a16="http://schemas.microsoft.com/office/drawing/2014/main" id="{F63FC9B3-F42C-43C5-82AF-F2119ECFAD4A}"/>
              </a:ext>
            </a:extLst>
          </p:cNvPr>
          <p:cNvPicPr>
            <a:picLocks noChangeAspect="1"/>
          </p:cNvPicPr>
          <p:nvPr userDrawn="1"/>
        </p:nvPicPr>
        <p:blipFill>
          <a:blip r:embed="rId2" cstate="print"/>
          <a:stretch>
            <a:fillRect/>
          </a:stretch>
        </p:blipFill>
        <p:spPr bwMode="hidden">
          <a:xfrm>
            <a:off x="11336077" y="365338"/>
            <a:ext cx="696731" cy="484754"/>
          </a:xfrm>
          <a:prstGeom prst="rect">
            <a:avLst/>
          </a:prstGeom>
        </p:spPr>
      </p:pic>
      <p:sp>
        <p:nvSpPr>
          <p:cNvPr id="2" name="Title 1">
            <a:extLst>
              <a:ext uri="{FF2B5EF4-FFF2-40B4-BE49-F238E27FC236}">
                <a16:creationId xmlns:a16="http://schemas.microsoft.com/office/drawing/2014/main" id="{B8A1D825-3E06-4D64-8D9A-320169D92A2F}"/>
              </a:ext>
            </a:extLst>
          </p:cNvPr>
          <p:cNvSpPr>
            <a:spLocks noGrp="1"/>
          </p:cNvSpPr>
          <p:nvPr userDrawn="1">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D3F60C-6132-4B14-B07D-E962EC76D70B}"/>
              </a:ext>
            </a:extLst>
          </p:cNvPr>
          <p:cNvSpPr>
            <a:spLocks noGrp="1"/>
          </p:cNvSpPr>
          <p:nvPr userDrawn="1">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DE166D-683F-412D-B80C-4F17080831B4}"/>
              </a:ext>
            </a:extLst>
          </p:cNvPr>
          <p:cNvSpPr>
            <a:spLocks noGrp="1"/>
          </p:cNvSpPr>
          <p:nvPr userDrawn="1">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9B5511-5850-4B9D-A9F4-228CBB9E88D9}"/>
              </a:ext>
            </a:extLst>
          </p:cNvPr>
          <p:cNvSpPr>
            <a:spLocks noGrp="1"/>
          </p:cNvSpPr>
          <p:nvPr userDrawn="1">
            <p:ph type="dt" sz="half" idx="10"/>
          </p:nvPr>
        </p:nvSpPr>
        <p:spPr/>
        <p:txBody>
          <a:bodyPr/>
          <a:lstStyle/>
          <a:p>
            <a:fld id="{5A8C7C9F-BC42-4791-9CA0-7702D5E68683}" type="datetimeFigureOut">
              <a:rPr lang="en-US" smtClean="0"/>
              <a:t>1/23/2023</a:t>
            </a:fld>
            <a:endParaRPr lang="en-US"/>
          </a:p>
        </p:txBody>
      </p:sp>
      <p:sp>
        <p:nvSpPr>
          <p:cNvPr id="6" name="Footer Placeholder 5">
            <a:extLst>
              <a:ext uri="{FF2B5EF4-FFF2-40B4-BE49-F238E27FC236}">
                <a16:creationId xmlns:a16="http://schemas.microsoft.com/office/drawing/2014/main" id="{48219463-969F-432C-9ACB-D809FDD119A2}"/>
              </a:ext>
            </a:extLst>
          </p:cNvPr>
          <p:cNvSpPr>
            <a:spLocks noGrp="1"/>
          </p:cNvSpPr>
          <p:nvPr userDrawn="1">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323F43-CF59-4013-B3DF-5FC52F31C35B}"/>
              </a:ext>
            </a:extLst>
          </p:cNvPr>
          <p:cNvSpPr>
            <a:spLocks noGrp="1"/>
          </p:cNvSpPr>
          <p:nvPr userDrawn="1">
            <p:ph type="sldNum" sz="quarter" idx="12"/>
          </p:nvPr>
        </p:nvSpPr>
        <p:spPr/>
        <p:txBody>
          <a:bodyPr/>
          <a:lstStyle/>
          <a:p>
            <a:fld id="{33973B8B-45FA-45E9-A1CE-CA9AB5D4A1A9}" type="slidenum">
              <a:rPr lang="en-US" smtClean="0"/>
              <a:t>‹#›</a:t>
            </a:fld>
            <a:endParaRPr lang="en-US"/>
          </a:p>
        </p:txBody>
      </p:sp>
    </p:spTree>
    <p:extLst>
      <p:ext uri="{BB962C8B-B14F-4D97-AF65-F5344CB8AC3E}">
        <p14:creationId xmlns:p14="http://schemas.microsoft.com/office/powerpoint/2010/main" val="59658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61D39-53ED-45F8-9FED-4868584EFA87}"/>
              </a:ext>
            </a:extLst>
          </p:cNvPr>
          <p:cNvSpPr>
            <a:spLocks noGrp="1"/>
          </p:cNvSpPr>
          <p:nvPr>
            <p:ph type="title"/>
          </p:nvPr>
        </p:nvSpPr>
        <p:spPr>
          <a:xfrm>
            <a:off x="432619" y="136525"/>
            <a:ext cx="11474246" cy="55910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B7A6E1E-1FE4-4655-B66E-28A141DA86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4E510D-FAC1-4ED8-AF92-75C4EDE43D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8C7C9F-BC42-4791-9CA0-7702D5E68683}" type="datetimeFigureOut">
              <a:rPr lang="en-US" smtClean="0"/>
              <a:t>1/23/2023</a:t>
            </a:fld>
            <a:endParaRPr lang="en-US"/>
          </a:p>
        </p:txBody>
      </p:sp>
      <p:sp>
        <p:nvSpPr>
          <p:cNvPr id="5" name="Footer Placeholder 4">
            <a:extLst>
              <a:ext uri="{FF2B5EF4-FFF2-40B4-BE49-F238E27FC236}">
                <a16:creationId xmlns:a16="http://schemas.microsoft.com/office/drawing/2014/main" id="{F3B90E53-9AC8-4D89-9CE8-84A6674ECB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C76153-0EA5-4C34-BC08-75ED5EAC45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73B8B-45FA-45E9-A1CE-CA9AB5D4A1A9}" type="slidenum">
              <a:rPr lang="en-US" smtClean="0"/>
              <a:t>‹#›</a:t>
            </a:fld>
            <a:endParaRPr lang="en-US"/>
          </a:p>
        </p:txBody>
      </p:sp>
    </p:spTree>
    <p:extLst>
      <p:ext uri="{BB962C8B-B14F-4D97-AF65-F5344CB8AC3E}">
        <p14:creationId xmlns:p14="http://schemas.microsoft.com/office/powerpoint/2010/main" val="2274221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ist.gov/p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288F-CED3-4ED2-9D79-988BE2A1FA71}"/>
              </a:ext>
            </a:extLst>
          </p:cNvPr>
          <p:cNvSpPr>
            <a:spLocks noGrp="1"/>
          </p:cNvSpPr>
          <p:nvPr>
            <p:ph type="ctrTitle"/>
          </p:nvPr>
        </p:nvSpPr>
        <p:spPr>
          <a:xfrm>
            <a:off x="1126836" y="1964210"/>
            <a:ext cx="10076873" cy="2256865"/>
          </a:xfrm>
        </p:spPr>
        <p:txBody>
          <a:bodyPr>
            <a:normAutofit/>
          </a:bodyPr>
          <a:lstStyle/>
          <a:p>
            <a:r>
              <a:rPr lang="en-GB" dirty="0"/>
              <a:t>SAE proposal to UNECE WP.29 GRVA related to CS/OTA</a:t>
            </a:r>
          </a:p>
        </p:txBody>
      </p:sp>
      <p:sp>
        <p:nvSpPr>
          <p:cNvPr id="4" name="Подзаголовок 2">
            <a:extLst>
              <a:ext uri="{FF2B5EF4-FFF2-40B4-BE49-F238E27FC236}">
                <a16:creationId xmlns:a16="http://schemas.microsoft.com/office/drawing/2014/main" id="{8F7A2B20-7C90-42AC-B82E-83919BF43993}"/>
              </a:ext>
            </a:extLst>
          </p:cNvPr>
          <p:cNvSpPr txBox="1">
            <a:spLocks/>
          </p:cNvSpPr>
          <p:nvPr/>
        </p:nvSpPr>
        <p:spPr>
          <a:xfrm>
            <a:off x="218983" y="269402"/>
            <a:ext cx="2781669"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expert of SAE International</a:t>
            </a:r>
            <a:endParaRPr lang="ru-RU" sz="1800" dirty="0"/>
          </a:p>
        </p:txBody>
      </p:sp>
      <p:sp>
        <p:nvSpPr>
          <p:cNvPr id="5" name="Подзаголовок 2">
            <a:extLst>
              <a:ext uri="{FF2B5EF4-FFF2-40B4-BE49-F238E27FC236}">
                <a16:creationId xmlns:a16="http://schemas.microsoft.com/office/drawing/2014/main" id="{723CE8D7-DE8E-413A-A447-326E4F721540}"/>
              </a:ext>
            </a:extLst>
          </p:cNvPr>
          <p:cNvSpPr txBox="1">
            <a:spLocks/>
          </p:cNvSpPr>
          <p:nvPr/>
        </p:nvSpPr>
        <p:spPr>
          <a:xfrm>
            <a:off x="8833281" y="269402"/>
            <a:ext cx="3238871"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u="sng" dirty="0"/>
              <a:t>Informal document </a:t>
            </a:r>
            <a:r>
              <a:rPr lang="en-US" sz="1800" b="1" dirty="0"/>
              <a:t>GRVA-15-46</a:t>
            </a:r>
          </a:p>
          <a:p>
            <a:pPr algn="l">
              <a:spcBef>
                <a:spcPts val="0"/>
              </a:spcBef>
            </a:pPr>
            <a:r>
              <a:rPr lang="en-US" sz="1800" dirty="0"/>
              <a:t>15</a:t>
            </a:r>
            <a:r>
              <a:rPr lang="en-US" sz="1800" baseline="30000" dirty="0"/>
              <a:t>th</a:t>
            </a:r>
            <a:r>
              <a:rPr lang="en-US" sz="1800" dirty="0"/>
              <a:t> GRVA, 23-27 January 2023</a:t>
            </a:r>
          </a:p>
          <a:p>
            <a:pPr algn="l">
              <a:spcBef>
                <a:spcPts val="0"/>
              </a:spcBef>
            </a:pPr>
            <a:r>
              <a:rPr lang="en-US" sz="1800" dirty="0"/>
              <a:t>Agenda item 5(a)</a:t>
            </a:r>
            <a:endParaRPr lang="ru-RU" sz="1800" dirty="0"/>
          </a:p>
        </p:txBody>
      </p:sp>
    </p:spTree>
    <p:extLst>
      <p:ext uri="{BB962C8B-B14F-4D97-AF65-F5344CB8AC3E}">
        <p14:creationId xmlns:p14="http://schemas.microsoft.com/office/powerpoint/2010/main" val="290986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F808-36D4-4D64-B115-441122EE1B09}"/>
              </a:ext>
            </a:extLst>
          </p:cNvPr>
          <p:cNvSpPr>
            <a:spLocks noGrp="1"/>
          </p:cNvSpPr>
          <p:nvPr>
            <p:ph type="title"/>
          </p:nvPr>
        </p:nvSpPr>
        <p:spPr/>
        <p:txBody>
          <a:bodyPr>
            <a:normAutofit fontScale="90000"/>
          </a:bodyPr>
          <a:lstStyle/>
          <a:p>
            <a:r>
              <a:rPr lang="en-GB" dirty="0"/>
              <a:t>Text on GNSS in UN R155 Annex B: Effect of current language</a:t>
            </a:r>
          </a:p>
        </p:txBody>
      </p:sp>
      <p:sp>
        <p:nvSpPr>
          <p:cNvPr id="3" name="Content Placeholder 2">
            <a:extLst>
              <a:ext uri="{FF2B5EF4-FFF2-40B4-BE49-F238E27FC236}">
                <a16:creationId xmlns:a16="http://schemas.microsoft.com/office/drawing/2014/main" id="{C402E793-7D43-44A1-BFA2-BC7F1228A80A}"/>
              </a:ext>
            </a:extLst>
          </p:cNvPr>
          <p:cNvSpPr>
            <a:spLocks noGrp="1"/>
          </p:cNvSpPr>
          <p:nvPr>
            <p:ph idx="1"/>
          </p:nvPr>
        </p:nvSpPr>
        <p:spPr/>
        <p:txBody>
          <a:bodyPr>
            <a:normAutofit fontScale="62500" lnSpcReduction="20000"/>
          </a:bodyPr>
          <a:lstStyle/>
          <a:p>
            <a:pPr marL="457200" indent="-457200">
              <a:buFont typeface="Arial" panose="020B0604020202020204" pitchFamily="34" charset="0"/>
              <a:buChar char="•"/>
            </a:pPr>
            <a:r>
              <a:rPr lang="en-US" dirty="0"/>
              <a:t>ISSUE: As currently written, UN R155 is design restrictive by explicitly promoting one technology without appropriate clarifying language or guidance.</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r>
              <a:rPr lang="en-GB" dirty="0"/>
              <a:t>Unless the interpretation document states otherwise, “authenticity and integrity” will be read to mean “cryptographic authenticity and integrity”</a:t>
            </a:r>
          </a:p>
          <a:p>
            <a:pPr marL="914400" lvl="1" indent="-457200">
              <a:buFont typeface="Arial" panose="020B0604020202020204" pitchFamily="34" charset="0"/>
              <a:buChar char="•"/>
            </a:pPr>
            <a:r>
              <a:rPr lang="en-GB" dirty="0"/>
              <a:t>So implementers are expected to either support cryptographic GNSS authentication or document why they don’t</a:t>
            </a:r>
          </a:p>
          <a:p>
            <a:pPr marL="457200" indent="-457200">
              <a:buFont typeface="Arial" panose="020B0604020202020204" pitchFamily="34" charset="0"/>
              <a:buChar char="•"/>
            </a:pPr>
            <a:r>
              <a:rPr lang="en-GB" dirty="0"/>
              <a:t>… but cryptographic GNSS authentication is not widely supported</a:t>
            </a:r>
          </a:p>
          <a:p>
            <a:pPr marL="800100" lvl="1" indent="-342900">
              <a:buFont typeface="Arial" panose="020B0604020202020204" pitchFamily="34" charset="0"/>
              <a:buChar char="•"/>
            </a:pPr>
            <a:r>
              <a:rPr lang="en-GB" dirty="0"/>
              <a:t>Support announced for Galileo but not yet deployed; Japanese QZSS support planned; no support announced for GPS, GLONASS, BDS</a:t>
            </a:r>
          </a:p>
          <a:p>
            <a:pPr marL="457200" indent="-457200">
              <a:buFont typeface="Arial" panose="020B0604020202020204" pitchFamily="34" charset="0"/>
              <a:buChar char="•"/>
            </a:pPr>
            <a:r>
              <a:rPr lang="en-US" dirty="0"/>
              <a:t>Listing a single approach when other approaches are available to achieve the stated threat mitigation objectives, implies this approach is preferred and makes the current language design restrictive. </a:t>
            </a:r>
            <a:endParaRPr lang="en-GB" dirty="0"/>
          </a:p>
          <a:p>
            <a:pPr marL="914400" lvl="1" indent="-457200">
              <a:buFont typeface="Arial" panose="020B0604020202020204" pitchFamily="34" charset="0"/>
              <a:buChar char="•"/>
            </a:pPr>
            <a:r>
              <a:rPr lang="en-GB" dirty="0"/>
              <a:t>Implementers are encouraged to use a technology even if contracting parties have themselves chosen not to deploy that technology</a:t>
            </a:r>
          </a:p>
          <a:p>
            <a:pPr marL="457200" indent="-457200">
              <a:buFont typeface="Arial" panose="020B0604020202020204" pitchFamily="34" charset="0"/>
              <a:buChar char="•"/>
            </a:pPr>
            <a:r>
              <a:rPr lang="en-GB" dirty="0"/>
              <a:t>The language implies there is WP.29 consensus on GNSS authentication when there is not</a:t>
            </a:r>
          </a:p>
          <a:p>
            <a:pPr marL="457200" indent="-457200">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F43A9B03-E69F-4075-BA21-0DF84E84E012}"/>
              </a:ext>
            </a:extLst>
          </p:cNvPr>
          <p:cNvPicPr>
            <a:picLocks noChangeAspect="1"/>
          </p:cNvPicPr>
          <p:nvPr/>
        </p:nvPicPr>
        <p:blipFill>
          <a:blip r:embed="rId2"/>
          <a:stretch>
            <a:fillRect/>
          </a:stretch>
        </p:blipFill>
        <p:spPr>
          <a:xfrm>
            <a:off x="2847364" y="1787426"/>
            <a:ext cx="7145721" cy="1427382"/>
          </a:xfrm>
          <a:prstGeom prst="rect">
            <a:avLst/>
          </a:prstGeom>
        </p:spPr>
      </p:pic>
    </p:spTree>
    <p:extLst>
      <p:ext uri="{BB962C8B-B14F-4D97-AF65-F5344CB8AC3E}">
        <p14:creationId xmlns:p14="http://schemas.microsoft.com/office/powerpoint/2010/main" val="6601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F808-36D4-4D64-B115-441122EE1B09}"/>
              </a:ext>
            </a:extLst>
          </p:cNvPr>
          <p:cNvSpPr>
            <a:spLocks noGrp="1"/>
          </p:cNvSpPr>
          <p:nvPr>
            <p:ph type="title"/>
          </p:nvPr>
        </p:nvSpPr>
        <p:spPr/>
        <p:txBody>
          <a:bodyPr>
            <a:normAutofit fontScale="90000"/>
          </a:bodyPr>
          <a:lstStyle/>
          <a:p>
            <a:r>
              <a:rPr lang="en-GB" dirty="0"/>
              <a:t>Text on GNSS in UN R155 Annex B: Background</a:t>
            </a:r>
          </a:p>
        </p:txBody>
      </p:sp>
      <p:sp>
        <p:nvSpPr>
          <p:cNvPr id="3" name="Content Placeholder 2">
            <a:extLst>
              <a:ext uri="{FF2B5EF4-FFF2-40B4-BE49-F238E27FC236}">
                <a16:creationId xmlns:a16="http://schemas.microsoft.com/office/drawing/2014/main" id="{C402E793-7D43-44A1-BFA2-BC7F1228A80A}"/>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GB" dirty="0"/>
              <a:t>SAE believes that cryptographic authentication is useful but that </a:t>
            </a:r>
            <a:r>
              <a:rPr lang="en-GB" b="1" dirty="0"/>
              <a:t>the example should not be included in a UN regulation until more individual contracting parties operate GNSS constellations that support the technology</a:t>
            </a:r>
          </a:p>
          <a:p>
            <a:pPr marL="457200" indent="-457200">
              <a:buFont typeface="Arial" panose="020B0604020202020204" pitchFamily="34" charset="0"/>
              <a:buChar char="•"/>
            </a:pPr>
            <a:r>
              <a:rPr lang="en-GB" dirty="0"/>
              <a:t>There are other mechanisms that can be used to mitigate the impact of GNSS spoofing</a:t>
            </a:r>
          </a:p>
          <a:p>
            <a:pPr marL="914400" lvl="1" indent="-457200">
              <a:buFont typeface="Arial" panose="020B0604020202020204" pitchFamily="34" charset="0"/>
              <a:buChar char="•"/>
            </a:pPr>
            <a:r>
              <a:rPr lang="en-GB" dirty="0"/>
              <a:t>See, e.g., NIST, </a:t>
            </a:r>
            <a:r>
              <a:rPr lang="en-US" i="1" dirty="0"/>
              <a:t>Foundational PNT Profile: Applying the Cybersecurity Framework for the Responsible Use of PNT Services</a:t>
            </a:r>
            <a:r>
              <a:rPr lang="en-US" dirty="0"/>
              <a:t> </a:t>
            </a:r>
            <a:r>
              <a:rPr lang="en-GB" dirty="0">
                <a:hlinkClick r:id="rId2"/>
              </a:rPr>
              <a:t>https://www.nist.gov/pnt</a:t>
            </a:r>
            <a:r>
              <a:rPr lang="en-GB" dirty="0"/>
              <a:t> </a:t>
            </a:r>
          </a:p>
          <a:p>
            <a:pPr marL="457200" indent="-457200">
              <a:buFont typeface="Arial" panose="020B0604020202020204" pitchFamily="34" charset="0"/>
              <a:buChar char="•"/>
            </a:pPr>
            <a:r>
              <a:rPr lang="en-GB" dirty="0"/>
              <a:t>Until there is global technical consensus among contracting parties that cryptographic authentication is the preferred mechanism to mitigate GNSS spoofing, UNECE regulations should not imply that it is the preferred mechanism</a:t>
            </a:r>
          </a:p>
          <a:p>
            <a:endParaRPr lang="en-GB" dirty="0"/>
          </a:p>
        </p:txBody>
      </p:sp>
    </p:spTree>
    <p:extLst>
      <p:ext uri="{BB962C8B-B14F-4D97-AF65-F5344CB8AC3E}">
        <p14:creationId xmlns:p14="http://schemas.microsoft.com/office/powerpoint/2010/main" val="35727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0C2F-F7B4-09AB-297D-1BE71FEFBFFB}"/>
              </a:ext>
            </a:extLst>
          </p:cNvPr>
          <p:cNvSpPr>
            <a:spLocks noGrp="1"/>
          </p:cNvSpPr>
          <p:nvPr>
            <p:ph type="title"/>
          </p:nvPr>
        </p:nvSpPr>
        <p:spPr/>
        <p:txBody>
          <a:bodyPr>
            <a:normAutofit fontScale="90000"/>
          </a:bodyPr>
          <a:lstStyle/>
          <a:p>
            <a:r>
              <a:rPr lang="en-GB" dirty="0"/>
              <a:t>Text on GNSS in UN R155 Annex B: History of discussion</a:t>
            </a:r>
            <a:endParaRPr lang="en-US" dirty="0"/>
          </a:p>
        </p:txBody>
      </p:sp>
      <p:sp>
        <p:nvSpPr>
          <p:cNvPr id="3" name="Content Placeholder 2">
            <a:extLst>
              <a:ext uri="{FF2B5EF4-FFF2-40B4-BE49-F238E27FC236}">
                <a16:creationId xmlns:a16="http://schemas.microsoft.com/office/drawing/2014/main" id="{B898DD55-43C8-EFAA-BA69-E4A84CA63F20}"/>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September 2022, GRVA: Extensive discussion of SAE proposal which included proposed revisions to R155 and to the interpretation document</a:t>
            </a:r>
          </a:p>
          <a:p>
            <a:pPr marL="914400" lvl="1" indent="-457200">
              <a:buFont typeface="Arial" panose="020B0604020202020204" pitchFamily="34" charset="0"/>
              <a:buChar char="•"/>
            </a:pPr>
            <a:r>
              <a:rPr lang="en-US" dirty="0"/>
              <a:t>No disagreement was voiced on the substance of the proposal</a:t>
            </a:r>
          </a:p>
          <a:p>
            <a:pPr marL="914400" lvl="1" indent="-457200">
              <a:buFont typeface="Arial" panose="020B0604020202020204" pitchFamily="34" charset="0"/>
              <a:buChar char="•"/>
            </a:pPr>
            <a:r>
              <a:rPr lang="en-US" dirty="0"/>
              <a:t>Concerns that the proposed language for R155 was too detailed</a:t>
            </a:r>
          </a:p>
          <a:p>
            <a:pPr marL="914400" lvl="1" indent="-457200">
              <a:buFont typeface="Arial" panose="020B0604020202020204" pitchFamily="34" charset="0"/>
              <a:buChar char="•"/>
            </a:pPr>
            <a:r>
              <a:rPr lang="en-US" dirty="0"/>
              <a:t>Some sentiment that R155 should be left unchanged and the only modification should be to the interpretation document</a:t>
            </a:r>
          </a:p>
          <a:p>
            <a:pPr marL="914400" lvl="1" indent="-457200">
              <a:buFont typeface="Arial" panose="020B0604020202020204" pitchFamily="34" charset="0"/>
              <a:buChar char="•"/>
            </a:pPr>
            <a:r>
              <a:rPr lang="en-US" dirty="0"/>
              <a:t>SAE was asked to prepare a revised proposal for consideration by CS/OTA</a:t>
            </a:r>
          </a:p>
          <a:p>
            <a:pPr marL="457200" indent="-457200">
              <a:buFont typeface="Arial" panose="020B0604020202020204" pitchFamily="34" charset="0"/>
              <a:buChar char="•"/>
            </a:pPr>
            <a:r>
              <a:rPr lang="en-US" dirty="0"/>
              <a:t>December 2022, CS/OTA:</a:t>
            </a:r>
          </a:p>
          <a:p>
            <a:pPr marL="914400" lvl="1" indent="-457200">
              <a:buFont typeface="Arial" panose="020B0604020202020204" pitchFamily="34" charset="0"/>
              <a:buChar char="•"/>
            </a:pPr>
            <a:r>
              <a:rPr lang="en-US" dirty="0"/>
              <a:t>SAE provided a new proposal with more general language for R155 and revisions to the interpretation document</a:t>
            </a:r>
          </a:p>
          <a:p>
            <a:pPr marL="914400" lvl="1" indent="-457200">
              <a:buFont typeface="Arial" panose="020B0604020202020204" pitchFamily="34" charset="0"/>
              <a:buChar char="•"/>
            </a:pPr>
            <a:r>
              <a:rPr lang="en-US" dirty="0"/>
              <a:t>ESA objected, stating that cryptographic authentication should be </a:t>
            </a:r>
            <a:r>
              <a:rPr lang="en-US" b="1" dirty="0"/>
              <a:t>required</a:t>
            </a:r>
          </a:p>
          <a:p>
            <a:pPr marL="914400" lvl="1" indent="-457200">
              <a:buFont typeface="Arial" panose="020B0604020202020204" pitchFamily="34" charset="0"/>
              <a:buChar char="•"/>
            </a:pPr>
            <a:r>
              <a:rPr lang="en-US" dirty="0"/>
              <a:t>It was determined that there was </a:t>
            </a:r>
            <a:r>
              <a:rPr lang="en-US" b="1" dirty="0"/>
              <a:t>no consensus</a:t>
            </a:r>
            <a:r>
              <a:rPr lang="en-US" dirty="0"/>
              <a:t> to advance the SAE proposal</a:t>
            </a:r>
          </a:p>
          <a:p>
            <a:pPr marL="1371600" lvl="2" indent="-457200">
              <a:buFont typeface="Arial" panose="020B0604020202020204" pitchFamily="34" charset="0"/>
              <a:buChar char="•"/>
            </a:pPr>
            <a:r>
              <a:rPr lang="en-US" dirty="0"/>
              <a:t>However, the discussion on substance was brief and did not address points raised in the September meeting</a:t>
            </a:r>
          </a:p>
          <a:p>
            <a:pPr marL="914400" lvl="1" indent="-457200">
              <a:buFont typeface="Arial" panose="020B0604020202020204" pitchFamily="34" charset="0"/>
              <a:buChar char="•"/>
            </a:pPr>
            <a:r>
              <a:rPr lang="en-US" dirty="0"/>
              <a:t>SAE respectfully suggests that the current wording, if understood to recommend cryptographic authentication of GNSS, </a:t>
            </a:r>
            <a:r>
              <a:rPr lang="en-US" b="1" dirty="0"/>
              <a:t>also does not represent the consensus of the group</a:t>
            </a:r>
            <a:r>
              <a:rPr lang="en-US" dirty="0"/>
              <a:t> based on the September discussion</a:t>
            </a:r>
          </a:p>
          <a:p>
            <a:endParaRPr lang="en-US" dirty="0"/>
          </a:p>
        </p:txBody>
      </p:sp>
    </p:spTree>
    <p:extLst>
      <p:ext uri="{BB962C8B-B14F-4D97-AF65-F5344CB8AC3E}">
        <p14:creationId xmlns:p14="http://schemas.microsoft.com/office/powerpoint/2010/main" val="2207052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F808-36D4-4D64-B115-441122EE1B09}"/>
              </a:ext>
            </a:extLst>
          </p:cNvPr>
          <p:cNvSpPr>
            <a:spLocks noGrp="1"/>
          </p:cNvSpPr>
          <p:nvPr>
            <p:ph type="title"/>
          </p:nvPr>
        </p:nvSpPr>
        <p:spPr>
          <a:xfrm>
            <a:off x="358876" y="323338"/>
            <a:ext cx="10994923" cy="559107"/>
          </a:xfrm>
        </p:spPr>
        <p:txBody>
          <a:bodyPr>
            <a:normAutofit fontScale="90000"/>
          </a:bodyPr>
          <a:lstStyle/>
          <a:p>
            <a:r>
              <a:rPr lang="en-GB" dirty="0"/>
              <a:t>Text on GNSS in UN R155 Annex B: Proposal</a:t>
            </a:r>
          </a:p>
        </p:txBody>
      </p:sp>
      <p:sp>
        <p:nvSpPr>
          <p:cNvPr id="3" name="Content Placeholder 2">
            <a:extLst>
              <a:ext uri="{FF2B5EF4-FFF2-40B4-BE49-F238E27FC236}">
                <a16:creationId xmlns:a16="http://schemas.microsoft.com/office/drawing/2014/main" id="{C402E793-7D43-44A1-BFA2-BC7F1228A80A}"/>
              </a:ext>
            </a:extLst>
          </p:cNvPr>
          <p:cNvSpPr>
            <a:spLocks noGrp="1"/>
          </p:cNvSpPr>
          <p:nvPr>
            <p:ph idx="1"/>
          </p:nvPr>
        </p:nvSpPr>
        <p:spPr>
          <a:xfrm>
            <a:off x="838200" y="1275347"/>
            <a:ext cx="10678886" cy="5036521"/>
          </a:xfrm>
        </p:spPr>
        <p:txBody>
          <a:bodyPr>
            <a:normAutofit lnSpcReduction="10000"/>
          </a:bodyPr>
          <a:lstStyle/>
          <a:p>
            <a:pPr marL="457200" indent="-457200">
              <a:buFont typeface="Arial" panose="020B0604020202020204" pitchFamily="34" charset="0"/>
              <a:buChar char="•"/>
            </a:pPr>
            <a:r>
              <a:rPr lang="en-GB" dirty="0"/>
              <a:t>Although the language may be appropriate in the medium to long term, UN regulations should include examples that are appropriate for current technology.</a:t>
            </a:r>
          </a:p>
          <a:p>
            <a:pPr marL="457200" indent="-457200">
              <a:buFont typeface="Arial" panose="020B0604020202020204" pitchFamily="34" charset="0"/>
              <a:buChar char="•"/>
            </a:pPr>
            <a:r>
              <a:rPr lang="en-GB" dirty="0"/>
              <a:t>SAE proposes adding the following language to the interpretation document, section “AB. Paragraph 7.3.4.”</a:t>
            </a:r>
          </a:p>
          <a:p>
            <a:pPr marL="1080135" marR="720090" indent="-360045" algn="just">
              <a:lnSpc>
                <a:spcPct val="100000"/>
              </a:lnSpc>
              <a:spcBef>
                <a:spcPts val="0"/>
              </a:spcBef>
              <a:spcAft>
                <a:spcPts val="600"/>
              </a:spcAft>
              <a:buAutoNum type="alphaLcParenBoth" startAt="4"/>
            </a:pPr>
            <a:r>
              <a:rPr lang="en-GB" sz="1800" b="1" dirty="0">
                <a:solidFill>
                  <a:srgbClr val="FF0000"/>
                </a:solidFill>
                <a:effectLst/>
                <a:latin typeface="Times New Roman" panose="02020603050405020304" pitchFamily="18" charset="0"/>
                <a:ea typeface="Times New Roman" panose="02020603050405020304" pitchFamily="18" charset="0"/>
              </a:rPr>
              <a:t>Referring to row 1 of table B.1 in Annex 5 Part B: The validity of received messages may be carried out by any appropriate means. For example, for V2X, digital signatures might be applied to the message. For example, for GNSS, the technique used might be the Galileo Commercial Authentication Service (CAS) using cryptographic authentication, or technologies such as directionality, dual antennas, signal strength, and consistency of velocity.</a:t>
            </a:r>
          </a:p>
          <a:p>
            <a:pPr marL="457200" marR="720090" indent="-457200">
              <a:spcAft>
                <a:spcPts val="600"/>
              </a:spcAft>
              <a:buFont typeface="Arial" panose="020B0604020202020204" pitchFamily="34" charset="0"/>
              <a:buChar char="•"/>
            </a:pPr>
            <a:r>
              <a:rPr lang="en-US" dirty="0"/>
              <a:t>SAE would welcome alternative suggestions to clarify the language and make clear that cryptographic authentication is not being promoted above solutions preferred by other contracting parties to prevent </a:t>
            </a:r>
            <a:r>
              <a:rPr lang="en-US"/>
              <a:t>GNSS spoofing</a:t>
            </a:r>
            <a:endParaRPr lang="en-US" dirty="0"/>
          </a:p>
        </p:txBody>
      </p:sp>
    </p:spTree>
    <p:extLst>
      <p:ext uri="{BB962C8B-B14F-4D97-AF65-F5344CB8AC3E}">
        <p14:creationId xmlns:p14="http://schemas.microsoft.com/office/powerpoint/2010/main" val="221979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077B8-12F4-4A5C-8288-2019D28A0222}"/>
              </a:ext>
            </a:extLst>
          </p:cNvPr>
          <p:cNvSpPr>
            <a:spLocks noGrp="1"/>
          </p:cNvSpPr>
          <p:nvPr>
            <p:ph type="title"/>
          </p:nvPr>
        </p:nvSpPr>
        <p:spPr/>
        <p:txBody>
          <a:bodyPr/>
          <a:lstStyle/>
          <a:p>
            <a:r>
              <a:rPr lang="en-GB" dirty="0"/>
              <a:t>Thank you for listening</a:t>
            </a:r>
          </a:p>
        </p:txBody>
      </p:sp>
      <p:sp>
        <p:nvSpPr>
          <p:cNvPr id="3" name="Text Placeholder 2">
            <a:extLst>
              <a:ext uri="{FF2B5EF4-FFF2-40B4-BE49-F238E27FC236}">
                <a16:creationId xmlns:a16="http://schemas.microsoft.com/office/drawing/2014/main" id="{1B657B01-5D9C-4822-A196-E4D9EF4DAFB7}"/>
              </a:ext>
            </a:extLst>
          </p:cNvPr>
          <p:cNvSpPr>
            <a:spLocks noGrp="1"/>
          </p:cNvSpPr>
          <p:nvPr>
            <p:ph type="body" idx="1"/>
          </p:nvPr>
        </p:nvSpPr>
        <p:spPr/>
        <p:txBody>
          <a:bodyPr/>
          <a:lstStyle/>
          <a:p>
            <a:r>
              <a:rPr lang="en-GB" dirty="0"/>
              <a:t>Questions?</a:t>
            </a:r>
          </a:p>
        </p:txBody>
      </p:sp>
    </p:spTree>
    <p:extLst>
      <p:ext uri="{BB962C8B-B14F-4D97-AF65-F5344CB8AC3E}">
        <p14:creationId xmlns:p14="http://schemas.microsoft.com/office/powerpoint/2010/main" val="1855398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399AA2-0CE7-4CEF-9EBF-8CE8BCB062CA}">
  <ds:schemaRefs>
    <ds:schemaRef ds:uri="http://schemas.microsoft.com/sharepoint/v3/contenttype/forms"/>
  </ds:schemaRefs>
</ds:datastoreItem>
</file>

<file path=customXml/itemProps2.xml><?xml version="1.0" encoding="utf-8"?>
<ds:datastoreItem xmlns:ds="http://schemas.openxmlformats.org/officeDocument/2006/customXml" ds:itemID="{E41AA34B-F9D8-4370-BF28-5B2C64D40E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712</TotalTime>
  <Words>680</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SAE proposal to UNECE WP.29 GRVA related to CS/OTA</vt:lpstr>
      <vt:lpstr>Text on GNSS in UN R155 Annex B: Effect of current language</vt:lpstr>
      <vt:lpstr>Text on GNSS in UN R155 Annex B: Background</vt:lpstr>
      <vt:lpstr>Text on GNSS in UN R155 Annex B: History of discussion</vt:lpstr>
      <vt:lpstr>Text on GNSS in UN R155 Annex B: Proposal</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GRVA-15-46</dc:title>
  <dc:creator>Lightman, Suzanne (Fed)</dc:creator>
  <cp:lastModifiedBy>Laura Mueller</cp:lastModifiedBy>
  <cp:revision>258</cp:revision>
  <dcterms:created xsi:type="dcterms:W3CDTF">2020-09-14T17:27:17Z</dcterms:created>
  <dcterms:modified xsi:type="dcterms:W3CDTF">2023-01-23T17:07:49Z</dcterms:modified>
</cp:coreProperties>
</file>