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59" r:id="rId7"/>
    <p:sldId id="301" r:id="rId8"/>
    <p:sldId id="529" r:id="rId9"/>
    <p:sldId id="530" r:id="rId10"/>
    <p:sldId id="538" r:id="rId11"/>
    <p:sldId id="539" r:id="rId12"/>
    <p:sldId id="541" r:id="rId13"/>
    <p:sldId id="542" r:id="rId14"/>
    <p:sldId id="264" r:id="rId15"/>
    <p:sldId id="300" r:id="rId16"/>
    <p:sldId id="304" r:id="rId17"/>
    <p:sldId id="307" r:id="rId18"/>
    <p:sldId id="258" r:id="rId19"/>
    <p:sldId id="525" r:id="rId20"/>
    <p:sldId id="262" r:id="rId21"/>
    <p:sldId id="267" r:id="rId22"/>
    <p:sldId id="268" r:id="rId23"/>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8398A-95CF-4236-B3FC-EE30A5E1CA23}" v="1" dt="2023-01-23T14:45:48.732"/>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8" autoAdjust="0"/>
    <p:restoredTop sz="94660"/>
  </p:normalViewPr>
  <p:slideViewPr>
    <p:cSldViewPr snapToGrid="0">
      <p:cViewPr varScale="1">
        <p:scale>
          <a:sx n="86" d="100"/>
          <a:sy n="86"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3001@yandex.ru" userId="6f95847624ae7258" providerId="LiveId" clId="{7602FC10-F6F0-4B30-84DA-F5E313E13C31}"/>
    <pc:docChg chg="custSel addSld modSld sldOrd">
      <pc:chgData name="ab3001@yandex.ru" userId="6f95847624ae7258" providerId="LiveId" clId="{7602FC10-F6F0-4B30-84DA-F5E313E13C31}" dt="2023-01-20T12:47:06.400" v="1039" actId="20577"/>
      <pc:docMkLst>
        <pc:docMk/>
      </pc:docMkLst>
      <pc:sldChg chg="modSp mod">
        <pc:chgData name="ab3001@yandex.ru" userId="6f95847624ae7258" providerId="LiveId" clId="{7602FC10-F6F0-4B30-84DA-F5E313E13C31}" dt="2023-01-20T12:47:06.400" v="1039" actId="20577"/>
        <pc:sldMkLst>
          <pc:docMk/>
          <pc:sldMk cId="4140836373" sldId="259"/>
        </pc:sldMkLst>
        <pc:graphicFrameChg chg="modGraphic">
          <ac:chgData name="ab3001@yandex.ru" userId="6f95847624ae7258" providerId="LiveId" clId="{7602FC10-F6F0-4B30-84DA-F5E313E13C31}" dt="2023-01-20T12:47:06.400" v="1039" actId="20577"/>
          <ac:graphicFrameMkLst>
            <pc:docMk/>
            <pc:sldMk cId="4140836373" sldId="259"/>
            <ac:graphicFrameMk id="4" creationId="{29A6FEB1-2F8A-4B8F-9579-EB769AFE0845}"/>
          </ac:graphicFrameMkLst>
        </pc:graphicFrameChg>
      </pc:sldChg>
      <pc:sldChg chg="modSp mod">
        <pc:chgData name="ab3001@yandex.ru" userId="6f95847624ae7258" providerId="LiveId" clId="{7602FC10-F6F0-4B30-84DA-F5E313E13C31}" dt="2023-01-20T08:49:27.376" v="137" actId="948"/>
        <pc:sldMkLst>
          <pc:docMk/>
          <pc:sldMk cId="312582751" sldId="264"/>
        </pc:sldMkLst>
        <pc:spChg chg="mod">
          <ac:chgData name="ab3001@yandex.ru" userId="6f95847624ae7258" providerId="LiveId" clId="{7602FC10-F6F0-4B30-84DA-F5E313E13C31}" dt="2023-01-20T08:49:27.376" v="137" actId="948"/>
          <ac:spMkLst>
            <pc:docMk/>
            <pc:sldMk cId="312582751" sldId="264"/>
            <ac:spMk id="2" creationId="{9865E88D-61F5-3B35-5FA9-80B98A7625A0}"/>
          </ac:spMkLst>
        </pc:spChg>
      </pc:sldChg>
      <pc:sldChg chg="modSp mod">
        <pc:chgData name="ab3001@yandex.ru" userId="6f95847624ae7258" providerId="LiveId" clId="{7602FC10-F6F0-4B30-84DA-F5E313E13C31}" dt="2023-01-20T08:45:36.586" v="36" actId="20577"/>
        <pc:sldMkLst>
          <pc:docMk/>
          <pc:sldMk cId="3188059593" sldId="538"/>
        </pc:sldMkLst>
        <pc:spChg chg="mod">
          <ac:chgData name="ab3001@yandex.ru" userId="6f95847624ae7258" providerId="LiveId" clId="{7602FC10-F6F0-4B30-84DA-F5E313E13C31}" dt="2023-01-20T08:45:36.586" v="36" actId="20577"/>
          <ac:spMkLst>
            <pc:docMk/>
            <pc:sldMk cId="3188059593" sldId="538"/>
            <ac:spMk id="3" creationId="{E5C6C6B6-09A4-4ED5-8779-28479A77BF8B}"/>
          </ac:spMkLst>
        </pc:spChg>
      </pc:sldChg>
      <pc:sldChg chg="modSp add mod ord">
        <pc:chgData name="ab3001@yandex.ru" userId="6f95847624ae7258" providerId="LiveId" clId="{7602FC10-F6F0-4B30-84DA-F5E313E13C31}" dt="2023-01-20T09:21:26.914" v="1024" actId="27636"/>
        <pc:sldMkLst>
          <pc:docMk/>
          <pc:sldMk cId="2271746687" sldId="542"/>
        </pc:sldMkLst>
        <pc:spChg chg="mod">
          <ac:chgData name="ab3001@yandex.ru" userId="6f95847624ae7258" providerId="LiveId" clId="{7602FC10-F6F0-4B30-84DA-F5E313E13C31}" dt="2023-01-20T08:58:38.953" v="270" actId="1076"/>
          <ac:spMkLst>
            <pc:docMk/>
            <pc:sldMk cId="2271746687" sldId="542"/>
            <ac:spMk id="2" creationId="{18EF1D37-4896-44B9-895F-CB4E5066587F}"/>
          </ac:spMkLst>
        </pc:spChg>
        <pc:spChg chg="mod">
          <ac:chgData name="ab3001@yandex.ru" userId="6f95847624ae7258" providerId="LiveId" clId="{7602FC10-F6F0-4B30-84DA-F5E313E13C31}" dt="2023-01-20T09:21:26.914" v="1024" actId="27636"/>
          <ac:spMkLst>
            <pc:docMk/>
            <pc:sldMk cId="2271746687" sldId="542"/>
            <ac:spMk id="3" creationId="{E5C6C6B6-09A4-4ED5-8779-28479A77BF8B}"/>
          </ac:spMkLst>
        </pc:spChg>
      </pc:sldChg>
    </pc:docChg>
  </pc:docChgLst>
  <pc:docChgLst>
    <pc:chgData name="Laura Mueller" userId="b8b87b2b-eda4-44e0-9f77-97a24730064b" providerId="ADAL" clId="{D8D8398A-95CF-4236-B3FC-EE30A5E1CA23}"/>
    <pc:docChg chg="undo custSel modSld">
      <pc:chgData name="Laura Mueller" userId="b8b87b2b-eda4-44e0-9f77-97a24730064b" providerId="ADAL" clId="{D8D8398A-95CF-4236-B3FC-EE30A5E1CA23}" dt="2023-01-23T14:46:55.419" v="31" actId="20577"/>
      <pc:docMkLst>
        <pc:docMk/>
      </pc:docMkLst>
      <pc:sldChg chg="modSp mod">
        <pc:chgData name="Laura Mueller" userId="b8b87b2b-eda4-44e0-9f77-97a24730064b" providerId="ADAL" clId="{D8D8398A-95CF-4236-B3FC-EE30A5E1CA23}" dt="2023-01-23T14:45:30.439" v="21" actId="6549"/>
        <pc:sldMkLst>
          <pc:docMk/>
          <pc:sldMk cId="1587566103" sldId="256"/>
        </pc:sldMkLst>
        <pc:spChg chg="mod">
          <ac:chgData name="Laura Mueller" userId="b8b87b2b-eda4-44e0-9f77-97a24730064b" providerId="ADAL" clId="{D8D8398A-95CF-4236-B3FC-EE30A5E1CA23}" dt="2023-01-23T14:45:30.439" v="21" actId="6549"/>
          <ac:spMkLst>
            <pc:docMk/>
            <pc:sldMk cId="1587566103" sldId="256"/>
            <ac:spMk id="7" creationId="{D1426C7B-B3D4-418D-B47D-E83E6606F680}"/>
          </ac:spMkLst>
        </pc:spChg>
        <pc:spChg chg="mod">
          <ac:chgData name="Laura Mueller" userId="b8b87b2b-eda4-44e0-9f77-97a24730064b" providerId="ADAL" clId="{D8D8398A-95CF-4236-B3FC-EE30A5E1CA23}" dt="2023-01-23T14:45:22.099" v="19" actId="14100"/>
          <ac:spMkLst>
            <pc:docMk/>
            <pc:sldMk cId="1587566103" sldId="256"/>
            <ac:spMk id="8" creationId="{D379EFF7-8752-4EF6-8D35-2C659295259B}"/>
          </ac:spMkLst>
        </pc:spChg>
      </pc:sldChg>
      <pc:sldChg chg="modSp mod">
        <pc:chgData name="Laura Mueller" userId="b8b87b2b-eda4-44e0-9f77-97a24730064b" providerId="ADAL" clId="{D8D8398A-95CF-4236-B3FC-EE30A5E1CA23}" dt="2023-01-23T14:46:18.773" v="27" actId="20577"/>
        <pc:sldMkLst>
          <pc:docMk/>
          <pc:sldMk cId="1334303468" sldId="301"/>
        </pc:sldMkLst>
        <pc:spChg chg="mod">
          <ac:chgData name="Laura Mueller" userId="b8b87b2b-eda4-44e0-9f77-97a24730064b" providerId="ADAL" clId="{D8D8398A-95CF-4236-B3FC-EE30A5E1CA23}" dt="2023-01-23T14:46:18.773" v="27" actId="20577"/>
          <ac:spMkLst>
            <pc:docMk/>
            <pc:sldMk cId="1334303468" sldId="301"/>
            <ac:spMk id="9" creationId="{97BA0BD4-E1FB-2599-8E1A-EFA3A1622BFD}"/>
          </ac:spMkLst>
        </pc:spChg>
      </pc:sldChg>
      <pc:sldChg chg="modSp mod">
        <pc:chgData name="Laura Mueller" userId="b8b87b2b-eda4-44e0-9f77-97a24730064b" providerId="ADAL" clId="{D8D8398A-95CF-4236-B3FC-EE30A5E1CA23}" dt="2023-01-23T14:46:55.419" v="31" actId="20577"/>
        <pc:sldMkLst>
          <pc:docMk/>
          <pc:sldMk cId="3881126564" sldId="529"/>
        </pc:sldMkLst>
        <pc:spChg chg="mod">
          <ac:chgData name="Laura Mueller" userId="b8b87b2b-eda4-44e0-9f77-97a24730064b" providerId="ADAL" clId="{D8D8398A-95CF-4236-B3FC-EE30A5E1CA23}" dt="2023-01-23T14:46:55.419" v="31" actId="20577"/>
          <ac:spMkLst>
            <pc:docMk/>
            <pc:sldMk cId="3881126564" sldId="529"/>
            <ac:spMk id="19" creationId="{0B840BB3-26F8-610B-2649-C00255D4A38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DFD5D7-1E9A-40E7-80F9-544BDF611A8E}" type="doc">
      <dgm:prSet loTypeId="urn:microsoft.com/office/officeart/2008/layout/HorizontalMultiLevelHierarchy" loCatId="hierarchy" qsTypeId="urn:microsoft.com/office/officeart/2005/8/quickstyle/simple2" qsCatId="simple" csTypeId="urn:microsoft.com/office/officeart/2005/8/colors/accent1_1" csCatId="accent1" phldr="1"/>
      <dgm:spPr/>
      <dgm:t>
        <a:bodyPr/>
        <a:lstStyle/>
        <a:p>
          <a:endParaRPr lang="ru-RU"/>
        </a:p>
      </dgm:t>
    </dgm:pt>
    <dgm:pt modelId="{FC2AE885-8901-4216-9D6C-94479D3F8229}">
      <dgm:prSet phldrT="[Текст]" custT="1"/>
      <dgm:spPr/>
      <dgm:t>
        <a:bodyPr/>
        <a:lstStyle/>
        <a:p>
          <a:r>
            <a:rPr lang="en-US" sz="2400" dirty="0"/>
            <a:t>DCAS compliance assessment</a:t>
          </a:r>
          <a:endParaRPr lang="ru-RU" sz="2400" dirty="0"/>
        </a:p>
      </dgm:t>
    </dgm:pt>
    <dgm:pt modelId="{D45C0171-B763-4B2F-B550-68048A0B367D}" type="parTrans" cxnId="{DB1B1587-3313-4B48-947B-257CC3BF5308}">
      <dgm:prSet/>
      <dgm:spPr/>
      <dgm:t>
        <a:bodyPr/>
        <a:lstStyle/>
        <a:p>
          <a:endParaRPr lang="ru-RU"/>
        </a:p>
      </dgm:t>
    </dgm:pt>
    <dgm:pt modelId="{16BFCA15-76C9-45DF-8D49-71FC79174345}" type="sibTrans" cxnId="{DB1B1587-3313-4B48-947B-257CC3BF5308}">
      <dgm:prSet/>
      <dgm:spPr/>
      <dgm:t>
        <a:bodyPr/>
        <a:lstStyle/>
        <a:p>
          <a:endParaRPr lang="ru-RU"/>
        </a:p>
      </dgm:t>
    </dgm:pt>
    <dgm:pt modelId="{CA5E71FF-D15A-420A-A167-FCB428685504}">
      <dgm:prSet phldrT="[Текст]"/>
      <dgm:spPr/>
      <dgm:t>
        <a:bodyPr/>
        <a:lstStyle/>
        <a:p>
          <a:r>
            <a:rPr lang="en-US" dirty="0"/>
            <a:t>Type Approval</a:t>
          </a:r>
          <a:endParaRPr lang="ru-RU" dirty="0"/>
        </a:p>
      </dgm:t>
    </dgm:pt>
    <dgm:pt modelId="{484743CC-F411-49C0-AACD-5C023904625D}" type="parTrans" cxnId="{3DE33ED7-9F55-49ED-A78B-F4762C4ACEE7}">
      <dgm:prSet/>
      <dgm:spPr/>
      <dgm:t>
        <a:bodyPr/>
        <a:lstStyle/>
        <a:p>
          <a:endParaRPr lang="ru-RU"/>
        </a:p>
      </dgm:t>
    </dgm:pt>
    <dgm:pt modelId="{952A0AD2-C3C5-41CF-8870-21C082803BF0}" type="sibTrans" cxnId="{3DE33ED7-9F55-49ED-A78B-F4762C4ACEE7}">
      <dgm:prSet/>
      <dgm:spPr/>
      <dgm:t>
        <a:bodyPr/>
        <a:lstStyle/>
        <a:p>
          <a:endParaRPr lang="ru-RU"/>
        </a:p>
      </dgm:t>
    </dgm:pt>
    <dgm:pt modelId="{84C07148-A6A6-4139-8748-77B9B26CC0E1}">
      <dgm:prSet phldrT="[Текст]"/>
      <dgm:spPr/>
      <dgm:t>
        <a:bodyPr/>
        <a:lstStyle/>
        <a:p>
          <a:r>
            <a:rPr lang="en-US" dirty="0"/>
            <a:t>Post Type Approval</a:t>
          </a:r>
          <a:endParaRPr lang="ru-RU" dirty="0"/>
        </a:p>
      </dgm:t>
    </dgm:pt>
    <dgm:pt modelId="{75DC145F-45A4-45E4-935D-6D16648F944C}" type="parTrans" cxnId="{D26F31CA-7B06-4126-BA1C-2093B51D2272}">
      <dgm:prSet/>
      <dgm:spPr/>
      <dgm:t>
        <a:bodyPr/>
        <a:lstStyle/>
        <a:p>
          <a:endParaRPr lang="ru-RU"/>
        </a:p>
      </dgm:t>
    </dgm:pt>
    <dgm:pt modelId="{10BD3A23-38A5-468B-82F8-A4674D558DF5}" type="sibTrans" cxnId="{D26F31CA-7B06-4126-BA1C-2093B51D2272}">
      <dgm:prSet/>
      <dgm:spPr/>
      <dgm:t>
        <a:bodyPr/>
        <a:lstStyle/>
        <a:p>
          <a:endParaRPr lang="ru-RU"/>
        </a:p>
      </dgm:t>
    </dgm:pt>
    <dgm:pt modelId="{914C3DAE-59DC-43C3-A257-DABFBED9A0E1}">
      <dgm:prSet/>
      <dgm:spPr/>
      <dgm:t>
        <a:bodyPr/>
        <a:lstStyle/>
        <a:p>
          <a:pPr algn="l"/>
          <a:r>
            <a:rPr lang="en-US" dirty="0"/>
            <a:t>Audit of the manufacturer’s documentation</a:t>
          </a:r>
          <a:endParaRPr lang="ru-RU" dirty="0"/>
        </a:p>
      </dgm:t>
    </dgm:pt>
    <dgm:pt modelId="{FADA3B3B-8B40-48F9-A49C-A565B6460416}" type="parTrans" cxnId="{1ED28AFF-999E-47FB-85C1-7D464D51C2E1}">
      <dgm:prSet/>
      <dgm:spPr/>
      <dgm:t>
        <a:bodyPr/>
        <a:lstStyle/>
        <a:p>
          <a:endParaRPr lang="ru-RU"/>
        </a:p>
      </dgm:t>
    </dgm:pt>
    <dgm:pt modelId="{3D64A2BB-6A05-4BAC-BEC6-89120B7793E9}" type="sibTrans" cxnId="{1ED28AFF-999E-47FB-85C1-7D464D51C2E1}">
      <dgm:prSet/>
      <dgm:spPr/>
      <dgm:t>
        <a:bodyPr/>
        <a:lstStyle/>
        <a:p>
          <a:endParaRPr lang="ru-RU"/>
        </a:p>
      </dgm:t>
    </dgm:pt>
    <dgm:pt modelId="{5D095916-4E25-478E-BCBF-105E5356D850}">
      <dgm:prSet/>
      <dgm:spPr/>
      <dgm:t>
        <a:bodyPr/>
        <a:lstStyle/>
        <a:p>
          <a:pPr algn="l"/>
          <a:r>
            <a:rPr lang="en-US" dirty="0"/>
            <a:t>Physical tests</a:t>
          </a:r>
          <a:endParaRPr lang="ru-RU" dirty="0"/>
        </a:p>
      </dgm:t>
    </dgm:pt>
    <dgm:pt modelId="{2B5A550E-09F5-4F01-BABB-379CAC98BECF}" type="parTrans" cxnId="{D026DA7C-362C-4AE6-A615-BC83681F39B4}">
      <dgm:prSet/>
      <dgm:spPr/>
      <dgm:t>
        <a:bodyPr/>
        <a:lstStyle/>
        <a:p>
          <a:endParaRPr lang="ru-RU"/>
        </a:p>
      </dgm:t>
    </dgm:pt>
    <dgm:pt modelId="{87BAD914-3DC2-4122-8CB8-2443DDDEAAA9}" type="sibTrans" cxnId="{D026DA7C-362C-4AE6-A615-BC83681F39B4}">
      <dgm:prSet/>
      <dgm:spPr/>
      <dgm:t>
        <a:bodyPr/>
        <a:lstStyle/>
        <a:p>
          <a:endParaRPr lang="ru-RU"/>
        </a:p>
      </dgm:t>
    </dgm:pt>
    <dgm:pt modelId="{4172B4F8-87B1-4393-86E6-F490F37CF46A}">
      <dgm:prSet/>
      <dgm:spPr/>
      <dgm:t>
        <a:bodyPr/>
        <a:lstStyle/>
        <a:p>
          <a:r>
            <a:rPr lang="en-US" dirty="0"/>
            <a:t>COP assessment</a:t>
          </a:r>
          <a:endParaRPr lang="ru-RU" dirty="0"/>
        </a:p>
      </dgm:t>
    </dgm:pt>
    <dgm:pt modelId="{1051E4B2-67F1-49BE-8821-48A59EE30B02}" type="parTrans" cxnId="{A8106F1B-0BB4-4723-9F33-8341E299F334}">
      <dgm:prSet/>
      <dgm:spPr/>
      <dgm:t>
        <a:bodyPr/>
        <a:lstStyle/>
        <a:p>
          <a:endParaRPr lang="ru-RU"/>
        </a:p>
      </dgm:t>
    </dgm:pt>
    <dgm:pt modelId="{25B5C91F-CAAC-4812-BF2E-D7A927EF3620}" type="sibTrans" cxnId="{A8106F1B-0BB4-4723-9F33-8341E299F334}">
      <dgm:prSet/>
      <dgm:spPr/>
      <dgm:t>
        <a:bodyPr/>
        <a:lstStyle/>
        <a:p>
          <a:endParaRPr lang="ru-RU"/>
        </a:p>
      </dgm:t>
    </dgm:pt>
    <dgm:pt modelId="{964DD2DA-C4BC-40B2-B0E1-09CE0F65EE88}">
      <dgm:prSet/>
      <dgm:spPr/>
      <dgm:t>
        <a:bodyPr/>
        <a:lstStyle/>
        <a:p>
          <a:r>
            <a:rPr lang="en-US" dirty="0"/>
            <a:t>COP inspection</a:t>
          </a:r>
          <a:endParaRPr lang="ru-RU" dirty="0"/>
        </a:p>
      </dgm:t>
    </dgm:pt>
    <dgm:pt modelId="{26305CC9-1CD0-401E-97AF-85D76F07896D}" type="parTrans" cxnId="{F7F62458-BE51-470B-BC41-791D1A12B54C}">
      <dgm:prSet/>
      <dgm:spPr/>
      <dgm:t>
        <a:bodyPr/>
        <a:lstStyle/>
        <a:p>
          <a:endParaRPr lang="ru-RU"/>
        </a:p>
      </dgm:t>
    </dgm:pt>
    <dgm:pt modelId="{C0820B80-66C7-45B7-BFE0-A133300D5FC9}" type="sibTrans" cxnId="{F7F62458-BE51-470B-BC41-791D1A12B54C}">
      <dgm:prSet/>
      <dgm:spPr/>
      <dgm:t>
        <a:bodyPr/>
        <a:lstStyle/>
        <a:p>
          <a:endParaRPr lang="ru-RU"/>
        </a:p>
      </dgm:t>
    </dgm:pt>
    <dgm:pt modelId="{B507F663-97BE-4F6D-90FB-AFB73E6CA397}">
      <dgm:prSet/>
      <dgm:spPr/>
      <dgm:t>
        <a:bodyPr/>
        <a:lstStyle/>
        <a:p>
          <a:r>
            <a:rPr lang="en-US" dirty="0"/>
            <a:t>In-service monitoring </a:t>
          </a:r>
          <a:br>
            <a:rPr lang="en-US" dirty="0"/>
          </a:br>
          <a:r>
            <a:rPr lang="en-US" dirty="0"/>
            <a:t>and reporting</a:t>
          </a:r>
          <a:endParaRPr lang="ru-RU" dirty="0"/>
        </a:p>
      </dgm:t>
    </dgm:pt>
    <dgm:pt modelId="{1298FBD0-5AE7-4F83-A695-3F23C9A572AB}" type="parTrans" cxnId="{66A2D210-E17F-402C-91B5-1C0427915C06}">
      <dgm:prSet/>
      <dgm:spPr/>
      <dgm:t>
        <a:bodyPr/>
        <a:lstStyle/>
        <a:p>
          <a:endParaRPr lang="ru-RU"/>
        </a:p>
      </dgm:t>
    </dgm:pt>
    <dgm:pt modelId="{35DB7C4D-8877-41E4-94E3-75ECAC1D32BB}" type="sibTrans" cxnId="{66A2D210-E17F-402C-91B5-1C0427915C06}">
      <dgm:prSet/>
      <dgm:spPr/>
      <dgm:t>
        <a:bodyPr/>
        <a:lstStyle/>
        <a:p>
          <a:endParaRPr lang="ru-RU"/>
        </a:p>
      </dgm:t>
    </dgm:pt>
    <dgm:pt modelId="{16D2ACB0-7C78-49D5-8E6E-4C6AB1D0BD20}">
      <dgm:prSet/>
      <dgm:spPr/>
      <dgm:t>
        <a:bodyPr/>
        <a:lstStyle/>
        <a:p>
          <a:r>
            <a:rPr lang="en-US" dirty="0"/>
            <a:t>Track tests</a:t>
          </a:r>
          <a:endParaRPr lang="ru-RU" dirty="0"/>
        </a:p>
      </dgm:t>
    </dgm:pt>
    <dgm:pt modelId="{D541B69B-FD22-4334-B571-DB98CD8C7FBB}" type="parTrans" cxnId="{8A63012A-C30F-42E4-8412-0A494A1DC875}">
      <dgm:prSet/>
      <dgm:spPr/>
      <dgm:t>
        <a:bodyPr/>
        <a:lstStyle/>
        <a:p>
          <a:endParaRPr lang="ru-RU"/>
        </a:p>
      </dgm:t>
    </dgm:pt>
    <dgm:pt modelId="{C3EB7521-2523-40B1-9490-4CD294B31094}" type="sibTrans" cxnId="{8A63012A-C30F-42E4-8412-0A494A1DC875}">
      <dgm:prSet/>
      <dgm:spPr/>
      <dgm:t>
        <a:bodyPr/>
        <a:lstStyle/>
        <a:p>
          <a:endParaRPr lang="ru-RU"/>
        </a:p>
      </dgm:t>
    </dgm:pt>
    <dgm:pt modelId="{ADBC52AB-4A6D-4C1E-A23F-8AA443138ED2}">
      <dgm:prSet/>
      <dgm:spPr/>
      <dgm:t>
        <a:bodyPr/>
        <a:lstStyle/>
        <a:p>
          <a:r>
            <a:rPr lang="en-US" dirty="0"/>
            <a:t>Road tests</a:t>
          </a:r>
          <a:endParaRPr lang="ru-RU" dirty="0"/>
        </a:p>
      </dgm:t>
    </dgm:pt>
    <dgm:pt modelId="{7763B3FD-F060-4049-ADF9-ED7612DC6AF4}" type="parTrans" cxnId="{1229338F-3F96-4E54-92CA-1779A7E8AE94}">
      <dgm:prSet/>
      <dgm:spPr/>
      <dgm:t>
        <a:bodyPr/>
        <a:lstStyle/>
        <a:p>
          <a:endParaRPr lang="ru-RU"/>
        </a:p>
      </dgm:t>
    </dgm:pt>
    <dgm:pt modelId="{DB344C12-FD58-497D-8570-4870F50B1449}" type="sibTrans" cxnId="{1229338F-3F96-4E54-92CA-1779A7E8AE94}">
      <dgm:prSet/>
      <dgm:spPr/>
      <dgm:t>
        <a:bodyPr/>
        <a:lstStyle/>
        <a:p>
          <a:endParaRPr lang="ru-RU"/>
        </a:p>
      </dgm:t>
    </dgm:pt>
    <dgm:pt modelId="{39309D59-809E-4B5E-BD12-0979B0463EA3}" type="pres">
      <dgm:prSet presAssocID="{C0DFD5D7-1E9A-40E7-80F9-544BDF611A8E}" presName="Name0" presStyleCnt="0">
        <dgm:presLayoutVars>
          <dgm:chPref val="1"/>
          <dgm:dir/>
          <dgm:animOne val="branch"/>
          <dgm:animLvl val="lvl"/>
          <dgm:resizeHandles val="exact"/>
        </dgm:presLayoutVars>
      </dgm:prSet>
      <dgm:spPr/>
    </dgm:pt>
    <dgm:pt modelId="{682BA229-70ED-4A97-A667-E89DECEC91B1}" type="pres">
      <dgm:prSet presAssocID="{FC2AE885-8901-4216-9D6C-94479D3F8229}" presName="root1" presStyleCnt="0"/>
      <dgm:spPr/>
    </dgm:pt>
    <dgm:pt modelId="{C625A76D-0C31-4668-A5FD-CDEB9111E368}" type="pres">
      <dgm:prSet presAssocID="{FC2AE885-8901-4216-9D6C-94479D3F8229}" presName="LevelOneTextNode" presStyleLbl="node0" presStyleIdx="0" presStyleCnt="1" custScaleY="95515">
        <dgm:presLayoutVars>
          <dgm:chPref val="3"/>
        </dgm:presLayoutVars>
      </dgm:prSet>
      <dgm:spPr/>
    </dgm:pt>
    <dgm:pt modelId="{BB832FF1-81B3-498E-8C5E-FD7DADDD276F}" type="pres">
      <dgm:prSet presAssocID="{FC2AE885-8901-4216-9D6C-94479D3F8229}" presName="level2hierChild" presStyleCnt="0"/>
      <dgm:spPr/>
    </dgm:pt>
    <dgm:pt modelId="{DCFA5225-6507-4382-A167-3FCD306D9F76}" type="pres">
      <dgm:prSet presAssocID="{484743CC-F411-49C0-AACD-5C023904625D}" presName="conn2-1" presStyleLbl="parChTrans1D2" presStyleIdx="0" presStyleCnt="2"/>
      <dgm:spPr/>
    </dgm:pt>
    <dgm:pt modelId="{A495ECA8-E35B-4BDB-8733-3EC12757B1E1}" type="pres">
      <dgm:prSet presAssocID="{484743CC-F411-49C0-AACD-5C023904625D}" presName="connTx" presStyleLbl="parChTrans1D2" presStyleIdx="0" presStyleCnt="2"/>
      <dgm:spPr/>
    </dgm:pt>
    <dgm:pt modelId="{7E2ADAAC-2FFB-41C4-A6BC-58F1F531E556}" type="pres">
      <dgm:prSet presAssocID="{CA5E71FF-D15A-420A-A167-FCB428685504}" presName="root2" presStyleCnt="0"/>
      <dgm:spPr/>
    </dgm:pt>
    <dgm:pt modelId="{90842C55-B437-41D1-BCDC-EB0F1D44408C}" type="pres">
      <dgm:prSet presAssocID="{CA5E71FF-D15A-420A-A167-FCB428685504}" presName="LevelTwoTextNode" presStyleLbl="node2" presStyleIdx="0" presStyleCnt="2">
        <dgm:presLayoutVars>
          <dgm:chPref val="3"/>
        </dgm:presLayoutVars>
      </dgm:prSet>
      <dgm:spPr/>
    </dgm:pt>
    <dgm:pt modelId="{D53254A6-5E7D-43B6-A3DE-6E450E0C5547}" type="pres">
      <dgm:prSet presAssocID="{CA5E71FF-D15A-420A-A167-FCB428685504}" presName="level3hierChild" presStyleCnt="0"/>
      <dgm:spPr/>
    </dgm:pt>
    <dgm:pt modelId="{73DE27B9-AE0B-4D63-9602-174E6CD89722}" type="pres">
      <dgm:prSet presAssocID="{FADA3B3B-8B40-48F9-A49C-A565B6460416}" presName="conn2-1" presStyleLbl="parChTrans1D3" presStyleIdx="0" presStyleCnt="5"/>
      <dgm:spPr/>
    </dgm:pt>
    <dgm:pt modelId="{36250B6F-2689-4D5E-8209-6EE68B9824D9}" type="pres">
      <dgm:prSet presAssocID="{FADA3B3B-8B40-48F9-A49C-A565B6460416}" presName="connTx" presStyleLbl="parChTrans1D3" presStyleIdx="0" presStyleCnt="5"/>
      <dgm:spPr/>
    </dgm:pt>
    <dgm:pt modelId="{265B06E3-72C9-4655-A378-539F8E2FA402}" type="pres">
      <dgm:prSet presAssocID="{914C3DAE-59DC-43C3-A257-DABFBED9A0E1}" presName="root2" presStyleCnt="0"/>
      <dgm:spPr/>
    </dgm:pt>
    <dgm:pt modelId="{66BC0FF2-2A03-4400-8F94-E2FE54384D64}" type="pres">
      <dgm:prSet presAssocID="{914C3DAE-59DC-43C3-A257-DABFBED9A0E1}" presName="LevelTwoTextNode" presStyleLbl="node3" presStyleIdx="0" presStyleCnt="5">
        <dgm:presLayoutVars>
          <dgm:chPref val="3"/>
        </dgm:presLayoutVars>
      </dgm:prSet>
      <dgm:spPr/>
    </dgm:pt>
    <dgm:pt modelId="{3EF04461-3536-4825-9BFB-FC40E57C4113}" type="pres">
      <dgm:prSet presAssocID="{914C3DAE-59DC-43C3-A257-DABFBED9A0E1}" presName="level3hierChild" presStyleCnt="0"/>
      <dgm:spPr/>
    </dgm:pt>
    <dgm:pt modelId="{BFB62895-2CA7-4885-8410-1465471D2133}" type="pres">
      <dgm:prSet presAssocID="{2B5A550E-09F5-4F01-BABB-379CAC98BECF}" presName="conn2-1" presStyleLbl="parChTrans1D3" presStyleIdx="1" presStyleCnt="5"/>
      <dgm:spPr/>
    </dgm:pt>
    <dgm:pt modelId="{59E1F86D-952A-40DC-8C9B-35B4EA47EAE0}" type="pres">
      <dgm:prSet presAssocID="{2B5A550E-09F5-4F01-BABB-379CAC98BECF}" presName="connTx" presStyleLbl="parChTrans1D3" presStyleIdx="1" presStyleCnt="5"/>
      <dgm:spPr/>
    </dgm:pt>
    <dgm:pt modelId="{3FC5E091-E93D-4744-8734-E411FB4EE478}" type="pres">
      <dgm:prSet presAssocID="{5D095916-4E25-478E-BCBF-105E5356D850}" presName="root2" presStyleCnt="0"/>
      <dgm:spPr/>
    </dgm:pt>
    <dgm:pt modelId="{715DD648-50DB-417B-BD8E-F7FA1AF9D9D2}" type="pres">
      <dgm:prSet presAssocID="{5D095916-4E25-478E-BCBF-105E5356D850}" presName="LevelTwoTextNode" presStyleLbl="node3" presStyleIdx="1" presStyleCnt="5">
        <dgm:presLayoutVars>
          <dgm:chPref val="3"/>
        </dgm:presLayoutVars>
      </dgm:prSet>
      <dgm:spPr/>
    </dgm:pt>
    <dgm:pt modelId="{8393E56A-7747-4E95-8AE6-1ABC2D7884B2}" type="pres">
      <dgm:prSet presAssocID="{5D095916-4E25-478E-BCBF-105E5356D850}" presName="level3hierChild" presStyleCnt="0"/>
      <dgm:spPr/>
    </dgm:pt>
    <dgm:pt modelId="{DF3CD800-8A5D-4382-BCFD-2F2CEF5F8E09}" type="pres">
      <dgm:prSet presAssocID="{D541B69B-FD22-4334-B571-DB98CD8C7FBB}" presName="conn2-1" presStyleLbl="parChTrans1D4" presStyleIdx="0" presStyleCnt="2"/>
      <dgm:spPr/>
    </dgm:pt>
    <dgm:pt modelId="{88042CD7-2C47-4A0A-B94E-F0EFC5755A00}" type="pres">
      <dgm:prSet presAssocID="{D541B69B-FD22-4334-B571-DB98CD8C7FBB}" presName="connTx" presStyleLbl="parChTrans1D4" presStyleIdx="0" presStyleCnt="2"/>
      <dgm:spPr/>
    </dgm:pt>
    <dgm:pt modelId="{E3B0205B-02A3-49E3-A2FA-5FDB79C661F7}" type="pres">
      <dgm:prSet presAssocID="{16D2ACB0-7C78-49D5-8E6E-4C6AB1D0BD20}" presName="root2" presStyleCnt="0"/>
      <dgm:spPr/>
    </dgm:pt>
    <dgm:pt modelId="{12BDE70C-ED5F-4629-A714-507EC235A511}" type="pres">
      <dgm:prSet presAssocID="{16D2ACB0-7C78-49D5-8E6E-4C6AB1D0BD20}" presName="LevelTwoTextNode" presStyleLbl="node4" presStyleIdx="0" presStyleCnt="2">
        <dgm:presLayoutVars>
          <dgm:chPref val="3"/>
        </dgm:presLayoutVars>
      </dgm:prSet>
      <dgm:spPr/>
    </dgm:pt>
    <dgm:pt modelId="{2165D71E-BC9D-49DF-BFBC-3F7F4A5F63CE}" type="pres">
      <dgm:prSet presAssocID="{16D2ACB0-7C78-49D5-8E6E-4C6AB1D0BD20}" presName="level3hierChild" presStyleCnt="0"/>
      <dgm:spPr/>
    </dgm:pt>
    <dgm:pt modelId="{4B6D8E82-AE18-49BB-AEED-5FA1FBEDA3FD}" type="pres">
      <dgm:prSet presAssocID="{7763B3FD-F060-4049-ADF9-ED7612DC6AF4}" presName="conn2-1" presStyleLbl="parChTrans1D4" presStyleIdx="1" presStyleCnt="2"/>
      <dgm:spPr/>
    </dgm:pt>
    <dgm:pt modelId="{12349AE8-ADE6-462E-BAC8-D7865E9F7F5E}" type="pres">
      <dgm:prSet presAssocID="{7763B3FD-F060-4049-ADF9-ED7612DC6AF4}" presName="connTx" presStyleLbl="parChTrans1D4" presStyleIdx="1" presStyleCnt="2"/>
      <dgm:spPr/>
    </dgm:pt>
    <dgm:pt modelId="{176D5737-9DAA-481C-8230-310F6B42F9FC}" type="pres">
      <dgm:prSet presAssocID="{ADBC52AB-4A6D-4C1E-A23F-8AA443138ED2}" presName="root2" presStyleCnt="0"/>
      <dgm:spPr/>
    </dgm:pt>
    <dgm:pt modelId="{4772AE47-45A6-4961-8132-B3992443EB8F}" type="pres">
      <dgm:prSet presAssocID="{ADBC52AB-4A6D-4C1E-A23F-8AA443138ED2}" presName="LevelTwoTextNode" presStyleLbl="node4" presStyleIdx="1" presStyleCnt="2">
        <dgm:presLayoutVars>
          <dgm:chPref val="3"/>
        </dgm:presLayoutVars>
      </dgm:prSet>
      <dgm:spPr/>
    </dgm:pt>
    <dgm:pt modelId="{F5C4DD4E-85DF-4A62-A350-89C8B629934A}" type="pres">
      <dgm:prSet presAssocID="{ADBC52AB-4A6D-4C1E-A23F-8AA443138ED2}" presName="level3hierChild" presStyleCnt="0"/>
      <dgm:spPr/>
    </dgm:pt>
    <dgm:pt modelId="{13904F27-1E48-4E71-A939-AB25C46D284F}" type="pres">
      <dgm:prSet presAssocID="{1051E4B2-67F1-49BE-8821-48A59EE30B02}" presName="conn2-1" presStyleLbl="parChTrans1D3" presStyleIdx="2" presStyleCnt="5"/>
      <dgm:spPr/>
    </dgm:pt>
    <dgm:pt modelId="{37B909C4-B7E9-442E-BB27-9BB50947D2C6}" type="pres">
      <dgm:prSet presAssocID="{1051E4B2-67F1-49BE-8821-48A59EE30B02}" presName="connTx" presStyleLbl="parChTrans1D3" presStyleIdx="2" presStyleCnt="5"/>
      <dgm:spPr/>
    </dgm:pt>
    <dgm:pt modelId="{6C9F539D-528F-4D0D-AEFD-1A1C9C1D523B}" type="pres">
      <dgm:prSet presAssocID="{4172B4F8-87B1-4393-86E6-F490F37CF46A}" presName="root2" presStyleCnt="0"/>
      <dgm:spPr/>
    </dgm:pt>
    <dgm:pt modelId="{B8060C50-5E35-4458-B127-CB22E2D19F08}" type="pres">
      <dgm:prSet presAssocID="{4172B4F8-87B1-4393-86E6-F490F37CF46A}" presName="LevelTwoTextNode" presStyleLbl="node3" presStyleIdx="2" presStyleCnt="5">
        <dgm:presLayoutVars>
          <dgm:chPref val="3"/>
        </dgm:presLayoutVars>
      </dgm:prSet>
      <dgm:spPr/>
    </dgm:pt>
    <dgm:pt modelId="{9B119E80-ED65-4C32-978C-715DCC269F8E}" type="pres">
      <dgm:prSet presAssocID="{4172B4F8-87B1-4393-86E6-F490F37CF46A}" presName="level3hierChild" presStyleCnt="0"/>
      <dgm:spPr/>
    </dgm:pt>
    <dgm:pt modelId="{4F3C77A4-1BC8-4A3E-A8C0-1309E0566C32}" type="pres">
      <dgm:prSet presAssocID="{75DC145F-45A4-45E4-935D-6D16648F944C}" presName="conn2-1" presStyleLbl="parChTrans1D2" presStyleIdx="1" presStyleCnt="2"/>
      <dgm:spPr/>
    </dgm:pt>
    <dgm:pt modelId="{8D160AEB-F86B-43CE-B306-68A4F822AF66}" type="pres">
      <dgm:prSet presAssocID="{75DC145F-45A4-45E4-935D-6D16648F944C}" presName="connTx" presStyleLbl="parChTrans1D2" presStyleIdx="1" presStyleCnt="2"/>
      <dgm:spPr/>
    </dgm:pt>
    <dgm:pt modelId="{CB0AB895-7A6F-480D-8021-46D7009BFE20}" type="pres">
      <dgm:prSet presAssocID="{84C07148-A6A6-4139-8748-77B9B26CC0E1}" presName="root2" presStyleCnt="0"/>
      <dgm:spPr/>
    </dgm:pt>
    <dgm:pt modelId="{B71A588F-F4CB-435A-9557-8096BE87A490}" type="pres">
      <dgm:prSet presAssocID="{84C07148-A6A6-4139-8748-77B9B26CC0E1}" presName="LevelTwoTextNode" presStyleLbl="node2" presStyleIdx="1" presStyleCnt="2">
        <dgm:presLayoutVars>
          <dgm:chPref val="3"/>
        </dgm:presLayoutVars>
      </dgm:prSet>
      <dgm:spPr/>
    </dgm:pt>
    <dgm:pt modelId="{FFB41B87-E9D7-4BA7-AF47-65BF5444D9B6}" type="pres">
      <dgm:prSet presAssocID="{84C07148-A6A6-4139-8748-77B9B26CC0E1}" presName="level3hierChild" presStyleCnt="0"/>
      <dgm:spPr/>
    </dgm:pt>
    <dgm:pt modelId="{26C684BA-8624-419D-9882-FDB3DAF9270F}" type="pres">
      <dgm:prSet presAssocID="{26305CC9-1CD0-401E-97AF-85D76F07896D}" presName="conn2-1" presStyleLbl="parChTrans1D3" presStyleIdx="3" presStyleCnt="5"/>
      <dgm:spPr/>
    </dgm:pt>
    <dgm:pt modelId="{0DE68C76-C8D2-47CB-B5C3-F9E44E96D2B7}" type="pres">
      <dgm:prSet presAssocID="{26305CC9-1CD0-401E-97AF-85D76F07896D}" presName="connTx" presStyleLbl="parChTrans1D3" presStyleIdx="3" presStyleCnt="5"/>
      <dgm:spPr/>
    </dgm:pt>
    <dgm:pt modelId="{A7B6A07F-B299-4C9A-AA40-DE9BDB09C946}" type="pres">
      <dgm:prSet presAssocID="{964DD2DA-C4BC-40B2-B0E1-09CE0F65EE88}" presName="root2" presStyleCnt="0"/>
      <dgm:spPr/>
    </dgm:pt>
    <dgm:pt modelId="{81B0ADC0-A59E-4344-A18B-4563237B54BB}" type="pres">
      <dgm:prSet presAssocID="{964DD2DA-C4BC-40B2-B0E1-09CE0F65EE88}" presName="LevelTwoTextNode" presStyleLbl="node3" presStyleIdx="3" presStyleCnt="5">
        <dgm:presLayoutVars>
          <dgm:chPref val="3"/>
        </dgm:presLayoutVars>
      </dgm:prSet>
      <dgm:spPr/>
    </dgm:pt>
    <dgm:pt modelId="{E0DCF3CC-004B-4F9C-BEB0-106F12738A0F}" type="pres">
      <dgm:prSet presAssocID="{964DD2DA-C4BC-40B2-B0E1-09CE0F65EE88}" presName="level3hierChild" presStyleCnt="0"/>
      <dgm:spPr/>
    </dgm:pt>
    <dgm:pt modelId="{15DF4543-6EB1-4EC1-998A-22FB2F25E851}" type="pres">
      <dgm:prSet presAssocID="{1298FBD0-5AE7-4F83-A695-3F23C9A572AB}" presName="conn2-1" presStyleLbl="parChTrans1D3" presStyleIdx="4" presStyleCnt="5"/>
      <dgm:spPr/>
    </dgm:pt>
    <dgm:pt modelId="{004E5B4A-3FFA-4069-8877-9EBE52DB1D95}" type="pres">
      <dgm:prSet presAssocID="{1298FBD0-5AE7-4F83-A695-3F23C9A572AB}" presName="connTx" presStyleLbl="parChTrans1D3" presStyleIdx="4" presStyleCnt="5"/>
      <dgm:spPr/>
    </dgm:pt>
    <dgm:pt modelId="{61CFEBDD-82B5-4714-BA35-EB16B2153090}" type="pres">
      <dgm:prSet presAssocID="{B507F663-97BE-4F6D-90FB-AFB73E6CA397}" presName="root2" presStyleCnt="0"/>
      <dgm:spPr/>
    </dgm:pt>
    <dgm:pt modelId="{F59A54E0-34A8-4FF1-80BF-1DE1F3B1E417}" type="pres">
      <dgm:prSet presAssocID="{B507F663-97BE-4F6D-90FB-AFB73E6CA397}" presName="LevelTwoTextNode" presStyleLbl="node3" presStyleIdx="4" presStyleCnt="5">
        <dgm:presLayoutVars>
          <dgm:chPref val="3"/>
        </dgm:presLayoutVars>
      </dgm:prSet>
      <dgm:spPr/>
    </dgm:pt>
    <dgm:pt modelId="{05BB77EB-8CC1-47D0-9C4C-3EE95ADE6835}" type="pres">
      <dgm:prSet presAssocID="{B507F663-97BE-4F6D-90FB-AFB73E6CA397}" presName="level3hierChild" presStyleCnt="0"/>
      <dgm:spPr/>
    </dgm:pt>
  </dgm:ptLst>
  <dgm:cxnLst>
    <dgm:cxn modelId="{F5BCF80D-0B22-4289-837F-43182CF4E4BD}" type="presOf" srcId="{D541B69B-FD22-4334-B571-DB98CD8C7FBB}" destId="{DF3CD800-8A5D-4382-BCFD-2F2CEF5F8E09}" srcOrd="0" destOrd="0" presId="urn:microsoft.com/office/officeart/2008/layout/HorizontalMultiLevelHierarchy"/>
    <dgm:cxn modelId="{377B5F10-3765-4019-9BFB-795B76588CF2}" type="presOf" srcId="{C0DFD5D7-1E9A-40E7-80F9-544BDF611A8E}" destId="{39309D59-809E-4B5E-BD12-0979B0463EA3}" srcOrd="0" destOrd="0" presId="urn:microsoft.com/office/officeart/2008/layout/HorizontalMultiLevelHierarchy"/>
    <dgm:cxn modelId="{66A2D210-E17F-402C-91B5-1C0427915C06}" srcId="{84C07148-A6A6-4139-8748-77B9B26CC0E1}" destId="{B507F663-97BE-4F6D-90FB-AFB73E6CA397}" srcOrd="1" destOrd="0" parTransId="{1298FBD0-5AE7-4F83-A695-3F23C9A572AB}" sibTransId="{35DB7C4D-8877-41E4-94E3-75ECAC1D32BB}"/>
    <dgm:cxn modelId="{A8106F1B-0BB4-4723-9F33-8341E299F334}" srcId="{CA5E71FF-D15A-420A-A167-FCB428685504}" destId="{4172B4F8-87B1-4393-86E6-F490F37CF46A}" srcOrd="2" destOrd="0" parTransId="{1051E4B2-67F1-49BE-8821-48A59EE30B02}" sibTransId="{25B5C91F-CAAC-4812-BF2E-D7A927EF3620}"/>
    <dgm:cxn modelId="{D0D9EC24-60E8-4771-B775-FF4CC948AAB0}" type="presOf" srcId="{B507F663-97BE-4F6D-90FB-AFB73E6CA397}" destId="{F59A54E0-34A8-4FF1-80BF-1DE1F3B1E417}" srcOrd="0" destOrd="0" presId="urn:microsoft.com/office/officeart/2008/layout/HorizontalMultiLevelHierarchy"/>
    <dgm:cxn modelId="{0AB8CD27-C78F-44DE-AB09-BC76B6BC31AA}" type="presOf" srcId="{4172B4F8-87B1-4393-86E6-F490F37CF46A}" destId="{B8060C50-5E35-4458-B127-CB22E2D19F08}" srcOrd="0" destOrd="0" presId="urn:microsoft.com/office/officeart/2008/layout/HorizontalMultiLevelHierarchy"/>
    <dgm:cxn modelId="{8A63012A-C30F-42E4-8412-0A494A1DC875}" srcId="{5D095916-4E25-478E-BCBF-105E5356D850}" destId="{16D2ACB0-7C78-49D5-8E6E-4C6AB1D0BD20}" srcOrd="0" destOrd="0" parTransId="{D541B69B-FD22-4334-B571-DB98CD8C7FBB}" sibTransId="{C3EB7521-2523-40B1-9490-4CD294B31094}"/>
    <dgm:cxn modelId="{96C2332C-C8AA-47D9-AF95-65AA50AC2D22}" type="presOf" srcId="{964DD2DA-C4BC-40B2-B0E1-09CE0F65EE88}" destId="{81B0ADC0-A59E-4344-A18B-4563237B54BB}" srcOrd="0" destOrd="0" presId="urn:microsoft.com/office/officeart/2008/layout/HorizontalMultiLevelHierarchy"/>
    <dgm:cxn modelId="{25F7BF3B-88C9-4436-929A-A6F95C77F982}" type="presOf" srcId="{26305CC9-1CD0-401E-97AF-85D76F07896D}" destId="{0DE68C76-C8D2-47CB-B5C3-F9E44E96D2B7}" srcOrd="1" destOrd="0" presId="urn:microsoft.com/office/officeart/2008/layout/HorizontalMultiLevelHierarchy"/>
    <dgm:cxn modelId="{98341E65-CBDA-4CDC-8747-8DB2EE51D169}" type="presOf" srcId="{484743CC-F411-49C0-AACD-5C023904625D}" destId="{A495ECA8-E35B-4BDB-8733-3EC12757B1E1}" srcOrd="1" destOrd="0" presId="urn:microsoft.com/office/officeart/2008/layout/HorizontalMultiLevelHierarchy"/>
    <dgm:cxn modelId="{E7048C66-4440-44C3-9146-FE63EA1007A1}" type="presOf" srcId="{914C3DAE-59DC-43C3-A257-DABFBED9A0E1}" destId="{66BC0FF2-2A03-4400-8F94-E2FE54384D64}" srcOrd="0" destOrd="0" presId="urn:microsoft.com/office/officeart/2008/layout/HorizontalMultiLevelHierarchy"/>
    <dgm:cxn modelId="{9406844E-CCB4-4087-8015-B3CB5AB1AA0C}" type="presOf" srcId="{7763B3FD-F060-4049-ADF9-ED7612DC6AF4}" destId="{4B6D8E82-AE18-49BB-AEED-5FA1FBEDA3FD}" srcOrd="0" destOrd="0" presId="urn:microsoft.com/office/officeart/2008/layout/HorizontalMultiLevelHierarchy"/>
    <dgm:cxn modelId="{9ABD114F-192C-4D6B-9283-A5571655A359}" type="presOf" srcId="{1051E4B2-67F1-49BE-8821-48A59EE30B02}" destId="{13904F27-1E48-4E71-A939-AB25C46D284F}" srcOrd="0" destOrd="0" presId="urn:microsoft.com/office/officeart/2008/layout/HorizontalMultiLevelHierarchy"/>
    <dgm:cxn modelId="{02915750-3C4F-43A3-8050-0B0512EB79AA}" type="presOf" srcId="{7763B3FD-F060-4049-ADF9-ED7612DC6AF4}" destId="{12349AE8-ADE6-462E-BAC8-D7865E9F7F5E}" srcOrd="1" destOrd="0" presId="urn:microsoft.com/office/officeart/2008/layout/HorizontalMultiLevelHierarchy"/>
    <dgm:cxn modelId="{2BFDB870-CB9E-42CE-8BDF-32D79244EA40}" type="presOf" srcId="{75DC145F-45A4-45E4-935D-6D16648F944C}" destId="{4F3C77A4-1BC8-4A3E-A8C0-1309E0566C32}" srcOrd="0" destOrd="0" presId="urn:microsoft.com/office/officeart/2008/layout/HorizontalMultiLevelHierarchy"/>
    <dgm:cxn modelId="{51407652-BF7E-487E-A23F-70E44A806C93}" type="presOf" srcId="{1298FBD0-5AE7-4F83-A695-3F23C9A572AB}" destId="{004E5B4A-3FFA-4069-8877-9EBE52DB1D95}" srcOrd="1" destOrd="0" presId="urn:microsoft.com/office/officeart/2008/layout/HorizontalMultiLevelHierarchy"/>
    <dgm:cxn modelId="{96086F55-EF7D-484D-9DC9-19DBE10BDE6C}" type="presOf" srcId="{5D095916-4E25-478E-BCBF-105E5356D850}" destId="{715DD648-50DB-417B-BD8E-F7FA1AF9D9D2}" srcOrd="0" destOrd="0" presId="urn:microsoft.com/office/officeart/2008/layout/HorizontalMultiLevelHierarchy"/>
    <dgm:cxn modelId="{E07E6D77-45D9-4464-AB91-27D0ACF3046E}" type="presOf" srcId="{484743CC-F411-49C0-AACD-5C023904625D}" destId="{DCFA5225-6507-4382-A167-3FCD306D9F76}" srcOrd="0" destOrd="0" presId="urn:microsoft.com/office/officeart/2008/layout/HorizontalMultiLevelHierarchy"/>
    <dgm:cxn modelId="{F7F62458-BE51-470B-BC41-791D1A12B54C}" srcId="{84C07148-A6A6-4139-8748-77B9B26CC0E1}" destId="{964DD2DA-C4BC-40B2-B0E1-09CE0F65EE88}" srcOrd="0" destOrd="0" parTransId="{26305CC9-1CD0-401E-97AF-85D76F07896D}" sibTransId="{C0820B80-66C7-45B7-BFE0-A133300D5FC9}"/>
    <dgm:cxn modelId="{D026DA7C-362C-4AE6-A615-BC83681F39B4}" srcId="{CA5E71FF-D15A-420A-A167-FCB428685504}" destId="{5D095916-4E25-478E-BCBF-105E5356D850}" srcOrd="1" destOrd="0" parTransId="{2B5A550E-09F5-4F01-BABB-379CAC98BECF}" sibTransId="{87BAD914-3DC2-4122-8CB8-2443DDDEAAA9}"/>
    <dgm:cxn modelId="{DB1B1587-3313-4B48-947B-257CC3BF5308}" srcId="{C0DFD5D7-1E9A-40E7-80F9-544BDF611A8E}" destId="{FC2AE885-8901-4216-9D6C-94479D3F8229}" srcOrd="0" destOrd="0" parTransId="{D45C0171-B763-4B2F-B550-68048A0B367D}" sibTransId="{16BFCA15-76C9-45DF-8D49-71FC79174345}"/>
    <dgm:cxn modelId="{1229338F-3F96-4E54-92CA-1779A7E8AE94}" srcId="{5D095916-4E25-478E-BCBF-105E5356D850}" destId="{ADBC52AB-4A6D-4C1E-A23F-8AA443138ED2}" srcOrd="1" destOrd="0" parTransId="{7763B3FD-F060-4049-ADF9-ED7612DC6AF4}" sibTransId="{DB344C12-FD58-497D-8570-4870F50B1449}"/>
    <dgm:cxn modelId="{6FC4CE91-4006-493C-A709-D655E094E5F1}" type="presOf" srcId="{2B5A550E-09F5-4F01-BABB-379CAC98BECF}" destId="{BFB62895-2CA7-4885-8410-1465471D2133}" srcOrd="0" destOrd="0" presId="urn:microsoft.com/office/officeart/2008/layout/HorizontalMultiLevelHierarchy"/>
    <dgm:cxn modelId="{45945D98-BB7B-4C0A-BFC2-4898E5171304}" type="presOf" srcId="{16D2ACB0-7C78-49D5-8E6E-4C6AB1D0BD20}" destId="{12BDE70C-ED5F-4629-A714-507EC235A511}" srcOrd="0" destOrd="0" presId="urn:microsoft.com/office/officeart/2008/layout/HorizontalMultiLevelHierarchy"/>
    <dgm:cxn modelId="{7129CFA7-9551-4DCA-84DB-A1E91344020D}" type="presOf" srcId="{75DC145F-45A4-45E4-935D-6D16648F944C}" destId="{8D160AEB-F86B-43CE-B306-68A4F822AF66}" srcOrd="1" destOrd="0" presId="urn:microsoft.com/office/officeart/2008/layout/HorizontalMultiLevelHierarchy"/>
    <dgm:cxn modelId="{1A6166AE-5A0B-4AC1-B071-EC0320E957A3}" type="presOf" srcId="{1051E4B2-67F1-49BE-8821-48A59EE30B02}" destId="{37B909C4-B7E9-442E-BB27-9BB50947D2C6}" srcOrd="1" destOrd="0" presId="urn:microsoft.com/office/officeart/2008/layout/HorizontalMultiLevelHierarchy"/>
    <dgm:cxn modelId="{633F61B6-5349-4AE6-B83B-5F35B445AC99}" type="presOf" srcId="{FADA3B3B-8B40-48F9-A49C-A565B6460416}" destId="{36250B6F-2689-4D5E-8209-6EE68B9824D9}" srcOrd="1" destOrd="0" presId="urn:microsoft.com/office/officeart/2008/layout/HorizontalMultiLevelHierarchy"/>
    <dgm:cxn modelId="{2B3D4AB6-DA02-468B-B585-5C929953B8A9}" type="presOf" srcId="{FC2AE885-8901-4216-9D6C-94479D3F8229}" destId="{C625A76D-0C31-4668-A5FD-CDEB9111E368}" srcOrd="0" destOrd="0" presId="urn:microsoft.com/office/officeart/2008/layout/HorizontalMultiLevelHierarchy"/>
    <dgm:cxn modelId="{704783C1-A209-49D4-A70F-741360C28110}" type="presOf" srcId="{84C07148-A6A6-4139-8748-77B9B26CC0E1}" destId="{B71A588F-F4CB-435A-9557-8096BE87A490}" srcOrd="0" destOrd="0" presId="urn:microsoft.com/office/officeart/2008/layout/HorizontalMultiLevelHierarchy"/>
    <dgm:cxn modelId="{D26F31CA-7B06-4126-BA1C-2093B51D2272}" srcId="{FC2AE885-8901-4216-9D6C-94479D3F8229}" destId="{84C07148-A6A6-4139-8748-77B9B26CC0E1}" srcOrd="1" destOrd="0" parTransId="{75DC145F-45A4-45E4-935D-6D16648F944C}" sibTransId="{10BD3A23-38A5-468B-82F8-A4674D558DF5}"/>
    <dgm:cxn modelId="{8B099AD5-429A-41D8-A125-E6B576B06B35}" type="presOf" srcId="{26305CC9-1CD0-401E-97AF-85D76F07896D}" destId="{26C684BA-8624-419D-9882-FDB3DAF9270F}" srcOrd="0" destOrd="0" presId="urn:microsoft.com/office/officeart/2008/layout/HorizontalMultiLevelHierarchy"/>
    <dgm:cxn modelId="{3DE33ED7-9F55-49ED-A78B-F4762C4ACEE7}" srcId="{FC2AE885-8901-4216-9D6C-94479D3F8229}" destId="{CA5E71FF-D15A-420A-A167-FCB428685504}" srcOrd="0" destOrd="0" parTransId="{484743CC-F411-49C0-AACD-5C023904625D}" sibTransId="{952A0AD2-C3C5-41CF-8870-21C082803BF0}"/>
    <dgm:cxn modelId="{9F27ECD8-6277-458A-A509-2847F3238496}" type="presOf" srcId="{CA5E71FF-D15A-420A-A167-FCB428685504}" destId="{90842C55-B437-41D1-BCDC-EB0F1D44408C}" srcOrd="0" destOrd="0" presId="urn:microsoft.com/office/officeart/2008/layout/HorizontalMultiLevelHierarchy"/>
    <dgm:cxn modelId="{1ABE50E2-E3C6-4AB4-86B7-14D7CDA1ADC8}" type="presOf" srcId="{D541B69B-FD22-4334-B571-DB98CD8C7FBB}" destId="{88042CD7-2C47-4A0A-B94E-F0EFC5755A00}" srcOrd="1" destOrd="0" presId="urn:microsoft.com/office/officeart/2008/layout/HorizontalMultiLevelHierarchy"/>
    <dgm:cxn modelId="{0E375BEA-B904-462E-B71B-7E51D1763D89}" type="presOf" srcId="{ADBC52AB-4A6D-4C1E-A23F-8AA443138ED2}" destId="{4772AE47-45A6-4961-8132-B3992443EB8F}" srcOrd="0" destOrd="0" presId="urn:microsoft.com/office/officeart/2008/layout/HorizontalMultiLevelHierarchy"/>
    <dgm:cxn modelId="{D2193EF1-71A9-4658-80AC-FB003EE2CE37}" type="presOf" srcId="{2B5A550E-09F5-4F01-BABB-379CAC98BECF}" destId="{59E1F86D-952A-40DC-8C9B-35B4EA47EAE0}" srcOrd="1" destOrd="0" presId="urn:microsoft.com/office/officeart/2008/layout/HorizontalMultiLevelHierarchy"/>
    <dgm:cxn modelId="{19A9F6F2-0189-4A97-8A9D-E5E498019BDD}" type="presOf" srcId="{FADA3B3B-8B40-48F9-A49C-A565B6460416}" destId="{73DE27B9-AE0B-4D63-9602-174E6CD89722}" srcOrd="0" destOrd="0" presId="urn:microsoft.com/office/officeart/2008/layout/HorizontalMultiLevelHierarchy"/>
    <dgm:cxn modelId="{2F2FC4F4-237E-4AFE-B574-22ECB09FBC14}" type="presOf" srcId="{1298FBD0-5AE7-4F83-A695-3F23C9A572AB}" destId="{15DF4543-6EB1-4EC1-998A-22FB2F25E851}" srcOrd="0" destOrd="0" presId="urn:microsoft.com/office/officeart/2008/layout/HorizontalMultiLevelHierarchy"/>
    <dgm:cxn modelId="{1ED28AFF-999E-47FB-85C1-7D464D51C2E1}" srcId="{CA5E71FF-D15A-420A-A167-FCB428685504}" destId="{914C3DAE-59DC-43C3-A257-DABFBED9A0E1}" srcOrd="0" destOrd="0" parTransId="{FADA3B3B-8B40-48F9-A49C-A565B6460416}" sibTransId="{3D64A2BB-6A05-4BAC-BEC6-89120B7793E9}"/>
    <dgm:cxn modelId="{34FFF42C-4DD7-4E8D-A425-351BF3E9B7BE}" type="presParOf" srcId="{39309D59-809E-4B5E-BD12-0979B0463EA3}" destId="{682BA229-70ED-4A97-A667-E89DECEC91B1}" srcOrd="0" destOrd="0" presId="urn:microsoft.com/office/officeart/2008/layout/HorizontalMultiLevelHierarchy"/>
    <dgm:cxn modelId="{670AB36A-657E-4580-B1DC-5BA00A5085E5}" type="presParOf" srcId="{682BA229-70ED-4A97-A667-E89DECEC91B1}" destId="{C625A76D-0C31-4668-A5FD-CDEB9111E368}" srcOrd="0" destOrd="0" presId="urn:microsoft.com/office/officeart/2008/layout/HorizontalMultiLevelHierarchy"/>
    <dgm:cxn modelId="{99505D1E-2205-43AB-9158-E75B55955642}" type="presParOf" srcId="{682BA229-70ED-4A97-A667-E89DECEC91B1}" destId="{BB832FF1-81B3-498E-8C5E-FD7DADDD276F}" srcOrd="1" destOrd="0" presId="urn:microsoft.com/office/officeart/2008/layout/HorizontalMultiLevelHierarchy"/>
    <dgm:cxn modelId="{59157248-7362-415A-87B6-981AA833A646}" type="presParOf" srcId="{BB832FF1-81B3-498E-8C5E-FD7DADDD276F}" destId="{DCFA5225-6507-4382-A167-3FCD306D9F76}" srcOrd="0" destOrd="0" presId="urn:microsoft.com/office/officeart/2008/layout/HorizontalMultiLevelHierarchy"/>
    <dgm:cxn modelId="{32428046-4A28-4499-ACA6-FE655A17BFEB}" type="presParOf" srcId="{DCFA5225-6507-4382-A167-3FCD306D9F76}" destId="{A495ECA8-E35B-4BDB-8733-3EC12757B1E1}" srcOrd="0" destOrd="0" presId="urn:microsoft.com/office/officeart/2008/layout/HorizontalMultiLevelHierarchy"/>
    <dgm:cxn modelId="{79E5F695-DE76-430E-9F50-33A5849ED698}" type="presParOf" srcId="{BB832FF1-81B3-498E-8C5E-FD7DADDD276F}" destId="{7E2ADAAC-2FFB-41C4-A6BC-58F1F531E556}" srcOrd="1" destOrd="0" presId="urn:microsoft.com/office/officeart/2008/layout/HorizontalMultiLevelHierarchy"/>
    <dgm:cxn modelId="{082FD1CA-7493-4F96-8F7E-78309FC7943B}" type="presParOf" srcId="{7E2ADAAC-2FFB-41C4-A6BC-58F1F531E556}" destId="{90842C55-B437-41D1-BCDC-EB0F1D44408C}" srcOrd="0" destOrd="0" presId="urn:microsoft.com/office/officeart/2008/layout/HorizontalMultiLevelHierarchy"/>
    <dgm:cxn modelId="{9D63A2DE-BB8E-466B-9B08-3B8B40EABC23}" type="presParOf" srcId="{7E2ADAAC-2FFB-41C4-A6BC-58F1F531E556}" destId="{D53254A6-5E7D-43B6-A3DE-6E450E0C5547}" srcOrd="1" destOrd="0" presId="urn:microsoft.com/office/officeart/2008/layout/HorizontalMultiLevelHierarchy"/>
    <dgm:cxn modelId="{7439E816-9B81-4671-9B1A-F86D8DBC0CAB}" type="presParOf" srcId="{D53254A6-5E7D-43B6-A3DE-6E450E0C5547}" destId="{73DE27B9-AE0B-4D63-9602-174E6CD89722}" srcOrd="0" destOrd="0" presId="urn:microsoft.com/office/officeart/2008/layout/HorizontalMultiLevelHierarchy"/>
    <dgm:cxn modelId="{A96E6951-CB23-437B-ACD2-F3E8A5BACCBB}" type="presParOf" srcId="{73DE27B9-AE0B-4D63-9602-174E6CD89722}" destId="{36250B6F-2689-4D5E-8209-6EE68B9824D9}" srcOrd="0" destOrd="0" presId="urn:microsoft.com/office/officeart/2008/layout/HorizontalMultiLevelHierarchy"/>
    <dgm:cxn modelId="{E2C5CBB3-C2BF-43CB-AF9E-332EA291D84A}" type="presParOf" srcId="{D53254A6-5E7D-43B6-A3DE-6E450E0C5547}" destId="{265B06E3-72C9-4655-A378-539F8E2FA402}" srcOrd="1" destOrd="0" presId="urn:microsoft.com/office/officeart/2008/layout/HorizontalMultiLevelHierarchy"/>
    <dgm:cxn modelId="{59402650-B9B5-4D95-89B6-F603412C9BBF}" type="presParOf" srcId="{265B06E3-72C9-4655-A378-539F8E2FA402}" destId="{66BC0FF2-2A03-4400-8F94-E2FE54384D64}" srcOrd="0" destOrd="0" presId="urn:microsoft.com/office/officeart/2008/layout/HorizontalMultiLevelHierarchy"/>
    <dgm:cxn modelId="{2374DE88-BF46-40E4-A04B-246680C282B3}" type="presParOf" srcId="{265B06E3-72C9-4655-A378-539F8E2FA402}" destId="{3EF04461-3536-4825-9BFB-FC40E57C4113}" srcOrd="1" destOrd="0" presId="urn:microsoft.com/office/officeart/2008/layout/HorizontalMultiLevelHierarchy"/>
    <dgm:cxn modelId="{B81BFFEC-F022-4200-B965-8CDA2AFF3E7E}" type="presParOf" srcId="{D53254A6-5E7D-43B6-A3DE-6E450E0C5547}" destId="{BFB62895-2CA7-4885-8410-1465471D2133}" srcOrd="2" destOrd="0" presId="urn:microsoft.com/office/officeart/2008/layout/HorizontalMultiLevelHierarchy"/>
    <dgm:cxn modelId="{B04AF29D-544F-4C22-9E6E-DD8194FE9943}" type="presParOf" srcId="{BFB62895-2CA7-4885-8410-1465471D2133}" destId="{59E1F86D-952A-40DC-8C9B-35B4EA47EAE0}" srcOrd="0" destOrd="0" presId="urn:microsoft.com/office/officeart/2008/layout/HorizontalMultiLevelHierarchy"/>
    <dgm:cxn modelId="{10230FAC-D2EB-4286-9D14-587F4EF6F056}" type="presParOf" srcId="{D53254A6-5E7D-43B6-A3DE-6E450E0C5547}" destId="{3FC5E091-E93D-4744-8734-E411FB4EE478}" srcOrd="3" destOrd="0" presId="urn:microsoft.com/office/officeart/2008/layout/HorizontalMultiLevelHierarchy"/>
    <dgm:cxn modelId="{FAC17910-F727-47A5-B171-277C868C799A}" type="presParOf" srcId="{3FC5E091-E93D-4744-8734-E411FB4EE478}" destId="{715DD648-50DB-417B-BD8E-F7FA1AF9D9D2}" srcOrd="0" destOrd="0" presId="urn:microsoft.com/office/officeart/2008/layout/HorizontalMultiLevelHierarchy"/>
    <dgm:cxn modelId="{450A3052-687D-4791-92F1-E2F306112783}" type="presParOf" srcId="{3FC5E091-E93D-4744-8734-E411FB4EE478}" destId="{8393E56A-7747-4E95-8AE6-1ABC2D7884B2}" srcOrd="1" destOrd="0" presId="urn:microsoft.com/office/officeart/2008/layout/HorizontalMultiLevelHierarchy"/>
    <dgm:cxn modelId="{07DDE64B-C0E4-44EA-8CD8-D2A6F0E616DD}" type="presParOf" srcId="{8393E56A-7747-4E95-8AE6-1ABC2D7884B2}" destId="{DF3CD800-8A5D-4382-BCFD-2F2CEF5F8E09}" srcOrd="0" destOrd="0" presId="urn:microsoft.com/office/officeart/2008/layout/HorizontalMultiLevelHierarchy"/>
    <dgm:cxn modelId="{A6C014B6-D8D0-4DBD-A4EE-CC7037F01C0E}" type="presParOf" srcId="{DF3CD800-8A5D-4382-BCFD-2F2CEF5F8E09}" destId="{88042CD7-2C47-4A0A-B94E-F0EFC5755A00}" srcOrd="0" destOrd="0" presId="urn:microsoft.com/office/officeart/2008/layout/HorizontalMultiLevelHierarchy"/>
    <dgm:cxn modelId="{D0E0D0FE-F629-4E89-BDA4-62B753B64584}" type="presParOf" srcId="{8393E56A-7747-4E95-8AE6-1ABC2D7884B2}" destId="{E3B0205B-02A3-49E3-A2FA-5FDB79C661F7}" srcOrd="1" destOrd="0" presId="urn:microsoft.com/office/officeart/2008/layout/HorizontalMultiLevelHierarchy"/>
    <dgm:cxn modelId="{78F26FE1-CA05-4F8D-92BB-D8228E89FC1D}" type="presParOf" srcId="{E3B0205B-02A3-49E3-A2FA-5FDB79C661F7}" destId="{12BDE70C-ED5F-4629-A714-507EC235A511}" srcOrd="0" destOrd="0" presId="urn:microsoft.com/office/officeart/2008/layout/HorizontalMultiLevelHierarchy"/>
    <dgm:cxn modelId="{2B61CBE5-5750-49FA-B3E7-BA7DE8CAFD5B}" type="presParOf" srcId="{E3B0205B-02A3-49E3-A2FA-5FDB79C661F7}" destId="{2165D71E-BC9D-49DF-BFBC-3F7F4A5F63CE}" srcOrd="1" destOrd="0" presId="urn:microsoft.com/office/officeart/2008/layout/HorizontalMultiLevelHierarchy"/>
    <dgm:cxn modelId="{129FCE6A-30A4-48C9-AA89-A792F54DE3C4}" type="presParOf" srcId="{8393E56A-7747-4E95-8AE6-1ABC2D7884B2}" destId="{4B6D8E82-AE18-49BB-AEED-5FA1FBEDA3FD}" srcOrd="2" destOrd="0" presId="urn:microsoft.com/office/officeart/2008/layout/HorizontalMultiLevelHierarchy"/>
    <dgm:cxn modelId="{8D4D90BD-18B5-4C7A-843A-607A54A11920}" type="presParOf" srcId="{4B6D8E82-AE18-49BB-AEED-5FA1FBEDA3FD}" destId="{12349AE8-ADE6-462E-BAC8-D7865E9F7F5E}" srcOrd="0" destOrd="0" presId="urn:microsoft.com/office/officeart/2008/layout/HorizontalMultiLevelHierarchy"/>
    <dgm:cxn modelId="{153B2662-B693-4C7A-B8FB-9D8124C3EEEE}" type="presParOf" srcId="{8393E56A-7747-4E95-8AE6-1ABC2D7884B2}" destId="{176D5737-9DAA-481C-8230-310F6B42F9FC}" srcOrd="3" destOrd="0" presId="urn:microsoft.com/office/officeart/2008/layout/HorizontalMultiLevelHierarchy"/>
    <dgm:cxn modelId="{8DE5464F-7257-4E78-BB3F-461216EE4999}" type="presParOf" srcId="{176D5737-9DAA-481C-8230-310F6B42F9FC}" destId="{4772AE47-45A6-4961-8132-B3992443EB8F}" srcOrd="0" destOrd="0" presId="urn:microsoft.com/office/officeart/2008/layout/HorizontalMultiLevelHierarchy"/>
    <dgm:cxn modelId="{B253BCA5-B033-445F-94A6-268AFA10F490}" type="presParOf" srcId="{176D5737-9DAA-481C-8230-310F6B42F9FC}" destId="{F5C4DD4E-85DF-4A62-A350-89C8B629934A}" srcOrd="1" destOrd="0" presId="urn:microsoft.com/office/officeart/2008/layout/HorizontalMultiLevelHierarchy"/>
    <dgm:cxn modelId="{2894000D-EF44-4A4B-8947-6F8F7A919388}" type="presParOf" srcId="{D53254A6-5E7D-43B6-A3DE-6E450E0C5547}" destId="{13904F27-1E48-4E71-A939-AB25C46D284F}" srcOrd="4" destOrd="0" presId="urn:microsoft.com/office/officeart/2008/layout/HorizontalMultiLevelHierarchy"/>
    <dgm:cxn modelId="{E0D14B5C-7196-4B12-B4FC-0BF1294A55BC}" type="presParOf" srcId="{13904F27-1E48-4E71-A939-AB25C46D284F}" destId="{37B909C4-B7E9-442E-BB27-9BB50947D2C6}" srcOrd="0" destOrd="0" presId="urn:microsoft.com/office/officeart/2008/layout/HorizontalMultiLevelHierarchy"/>
    <dgm:cxn modelId="{9BCBA768-3C92-4843-8D61-C49033DDD584}" type="presParOf" srcId="{D53254A6-5E7D-43B6-A3DE-6E450E0C5547}" destId="{6C9F539D-528F-4D0D-AEFD-1A1C9C1D523B}" srcOrd="5" destOrd="0" presId="urn:microsoft.com/office/officeart/2008/layout/HorizontalMultiLevelHierarchy"/>
    <dgm:cxn modelId="{7B24F7A4-4D3F-49FF-857C-B26C9B532830}" type="presParOf" srcId="{6C9F539D-528F-4D0D-AEFD-1A1C9C1D523B}" destId="{B8060C50-5E35-4458-B127-CB22E2D19F08}" srcOrd="0" destOrd="0" presId="urn:microsoft.com/office/officeart/2008/layout/HorizontalMultiLevelHierarchy"/>
    <dgm:cxn modelId="{84B6E3CF-1186-4ADA-BCF6-DA2ADF37EF5B}" type="presParOf" srcId="{6C9F539D-528F-4D0D-AEFD-1A1C9C1D523B}" destId="{9B119E80-ED65-4C32-978C-715DCC269F8E}" srcOrd="1" destOrd="0" presId="urn:microsoft.com/office/officeart/2008/layout/HorizontalMultiLevelHierarchy"/>
    <dgm:cxn modelId="{5F2019AC-0C84-4552-9C3A-AB4F278E3F23}" type="presParOf" srcId="{BB832FF1-81B3-498E-8C5E-FD7DADDD276F}" destId="{4F3C77A4-1BC8-4A3E-A8C0-1309E0566C32}" srcOrd="2" destOrd="0" presId="urn:microsoft.com/office/officeart/2008/layout/HorizontalMultiLevelHierarchy"/>
    <dgm:cxn modelId="{2D1A1A53-984E-4A23-9697-473B024E6DDE}" type="presParOf" srcId="{4F3C77A4-1BC8-4A3E-A8C0-1309E0566C32}" destId="{8D160AEB-F86B-43CE-B306-68A4F822AF66}" srcOrd="0" destOrd="0" presId="urn:microsoft.com/office/officeart/2008/layout/HorizontalMultiLevelHierarchy"/>
    <dgm:cxn modelId="{C7DC619C-3DC8-495D-92E8-610A053FD286}" type="presParOf" srcId="{BB832FF1-81B3-498E-8C5E-FD7DADDD276F}" destId="{CB0AB895-7A6F-480D-8021-46D7009BFE20}" srcOrd="3" destOrd="0" presId="urn:microsoft.com/office/officeart/2008/layout/HorizontalMultiLevelHierarchy"/>
    <dgm:cxn modelId="{E9698297-9214-44DC-97AE-98A12D7BD0BC}" type="presParOf" srcId="{CB0AB895-7A6F-480D-8021-46D7009BFE20}" destId="{B71A588F-F4CB-435A-9557-8096BE87A490}" srcOrd="0" destOrd="0" presId="urn:microsoft.com/office/officeart/2008/layout/HorizontalMultiLevelHierarchy"/>
    <dgm:cxn modelId="{01481DFE-2CE4-4A56-9171-27812DD7F7F4}" type="presParOf" srcId="{CB0AB895-7A6F-480D-8021-46D7009BFE20}" destId="{FFB41B87-E9D7-4BA7-AF47-65BF5444D9B6}" srcOrd="1" destOrd="0" presId="urn:microsoft.com/office/officeart/2008/layout/HorizontalMultiLevelHierarchy"/>
    <dgm:cxn modelId="{CF42CF8D-4B22-4507-B97F-2275ED10A291}" type="presParOf" srcId="{FFB41B87-E9D7-4BA7-AF47-65BF5444D9B6}" destId="{26C684BA-8624-419D-9882-FDB3DAF9270F}" srcOrd="0" destOrd="0" presId="urn:microsoft.com/office/officeart/2008/layout/HorizontalMultiLevelHierarchy"/>
    <dgm:cxn modelId="{FF586456-A174-48E3-9898-FAD90D0CC500}" type="presParOf" srcId="{26C684BA-8624-419D-9882-FDB3DAF9270F}" destId="{0DE68C76-C8D2-47CB-B5C3-F9E44E96D2B7}" srcOrd="0" destOrd="0" presId="urn:microsoft.com/office/officeart/2008/layout/HorizontalMultiLevelHierarchy"/>
    <dgm:cxn modelId="{7C201C00-9AB3-495E-B356-E059A117579C}" type="presParOf" srcId="{FFB41B87-E9D7-4BA7-AF47-65BF5444D9B6}" destId="{A7B6A07F-B299-4C9A-AA40-DE9BDB09C946}" srcOrd="1" destOrd="0" presId="urn:microsoft.com/office/officeart/2008/layout/HorizontalMultiLevelHierarchy"/>
    <dgm:cxn modelId="{4C88F342-38BF-4557-BD52-659AF13DD9A7}" type="presParOf" srcId="{A7B6A07F-B299-4C9A-AA40-DE9BDB09C946}" destId="{81B0ADC0-A59E-4344-A18B-4563237B54BB}" srcOrd="0" destOrd="0" presId="urn:microsoft.com/office/officeart/2008/layout/HorizontalMultiLevelHierarchy"/>
    <dgm:cxn modelId="{3818564F-314A-43E0-AEC1-B40D175CD022}" type="presParOf" srcId="{A7B6A07F-B299-4C9A-AA40-DE9BDB09C946}" destId="{E0DCF3CC-004B-4F9C-BEB0-106F12738A0F}" srcOrd="1" destOrd="0" presId="urn:microsoft.com/office/officeart/2008/layout/HorizontalMultiLevelHierarchy"/>
    <dgm:cxn modelId="{3163C13F-C3DD-46F0-9293-48C1B5F292CB}" type="presParOf" srcId="{FFB41B87-E9D7-4BA7-AF47-65BF5444D9B6}" destId="{15DF4543-6EB1-4EC1-998A-22FB2F25E851}" srcOrd="2" destOrd="0" presId="urn:microsoft.com/office/officeart/2008/layout/HorizontalMultiLevelHierarchy"/>
    <dgm:cxn modelId="{859844D6-2009-4F8C-AE3B-298D8C302E93}" type="presParOf" srcId="{15DF4543-6EB1-4EC1-998A-22FB2F25E851}" destId="{004E5B4A-3FFA-4069-8877-9EBE52DB1D95}" srcOrd="0" destOrd="0" presId="urn:microsoft.com/office/officeart/2008/layout/HorizontalMultiLevelHierarchy"/>
    <dgm:cxn modelId="{5E52094C-7B3A-4068-885E-F9954F703D68}" type="presParOf" srcId="{FFB41B87-E9D7-4BA7-AF47-65BF5444D9B6}" destId="{61CFEBDD-82B5-4714-BA35-EB16B2153090}" srcOrd="3" destOrd="0" presId="urn:microsoft.com/office/officeart/2008/layout/HorizontalMultiLevelHierarchy"/>
    <dgm:cxn modelId="{39B146D2-9459-4CD4-A0E2-CB5A3C679AF7}" type="presParOf" srcId="{61CFEBDD-82B5-4714-BA35-EB16B2153090}" destId="{F59A54E0-34A8-4FF1-80BF-1DE1F3B1E417}" srcOrd="0" destOrd="0" presId="urn:microsoft.com/office/officeart/2008/layout/HorizontalMultiLevelHierarchy"/>
    <dgm:cxn modelId="{917AC4F5-65A0-4789-884C-E4ACD60EFFA1}" type="presParOf" srcId="{61CFEBDD-82B5-4714-BA35-EB16B2153090}" destId="{05BB77EB-8CC1-47D0-9C4C-3EE95ADE6835}" srcOrd="1" destOrd="0" presId="urn:microsoft.com/office/officeart/2008/layout/HorizontalMultiLevelHierarchy"/>
  </dgm:cxnLst>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DFD5D7-1E9A-40E7-80F9-544BDF611A8E}" type="doc">
      <dgm:prSet loTypeId="urn:microsoft.com/office/officeart/2008/layout/HorizontalMultiLevelHierarchy" loCatId="hierarchy" qsTypeId="urn:microsoft.com/office/officeart/2005/8/quickstyle/simple2" qsCatId="simple" csTypeId="urn:microsoft.com/office/officeart/2005/8/colors/accent1_1" csCatId="accent1" phldr="1"/>
      <dgm:spPr/>
      <dgm:t>
        <a:bodyPr/>
        <a:lstStyle/>
        <a:p>
          <a:endParaRPr lang="ru-RU"/>
        </a:p>
      </dgm:t>
    </dgm:pt>
    <dgm:pt modelId="{FC2AE885-8901-4216-9D6C-94479D3F8229}">
      <dgm:prSet phldrT="[Текст]" custT="1"/>
      <dgm:spPr/>
      <dgm:t>
        <a:bodyPr/>
        <a:lstStyle/>
        <a:p>
          <a:r>
            <a:rPr lang="en-US" sz="2200" dirty="0"/>
            <a:t>Audit of the manufacturer’s documentation</a:t>
          </a:r>
          <a:endParaRPr lang="ru-RU" sz="2200" dirty="0"/>
        </a:p>
      </dgm:t>
    </dgm:pt>
    <dgm:pt modelId="{D45C0171-B763-4B2F-B550-68048A0B367D}" type="parTrans" cxnId="{DB1B1587-3313-4B48-947B-257CC3BF5308}">
      <dgm:prSet/>
      <dgm:spPr/>
      <dgm:t>
        <a:bodyPr/>
        <a:lstStyle/>
        <a:p>
          <a:endParaRPr lang="ru-RU" sz="2800"/>
        </a:p>
      </dgm:t>
    </dgm:pt>
    <dgm:pt modelId="{16BFCA15-76C9-45DF-8D49-71FC79174345}" type="sibTrans" cxnId="{DB1B1587-3313-4B48-947B-257CC3BF5308}">
      <dgm:prSet/>
      <dgm:spPr/>
      <dgm:t>
        <a:bodyPr/>
        <a:lstStyle/>
        <a:p>
          <a:endParaRPr lang="ru-RU" sz="2800"/>
        </a:p>
      </dgm:t>
    </dgm:pt>
    <dgm:pt modelId="{CA5E71FF-D15A-420A-A167-FCB428685504}">
      <dgm:prSet phldrT="[Текст]" custT="1"/>
      <dgm:spPr/>
      <dgm:t>
        <a:bodyPr/>
        <a:lstStyle/>
        <a:p>
          <a:r>
            <a:rPr lang="en-US" sz="1800" dirty="0"/>
            <a:t>Description of DCAS functions and control strategies</a:t>
          </a:r>
          <a:endParaRPr lang="ru-RU" sz="1800" dirty="0"/>
        </a:p>
      </dgm:t>
    </dgm:pt>
    <dgm:pt modelId="{484743CC-F411-49C0-AACD-5C023904625D}" type="parTrans" cxnId="{3DE33ED7-9F55-49ED-A78B-F4762C4ACEE7}">
      <dgm:prSet custT="1"/>
      <dgm:spPr/>
      <dgm:t>
        <a:bodyPr/>
        <a:lstStyle/>
        <a:p>
          <a:endParaRPr lang="ru-RU" sz="1050"/>
        </a:p>
      </dgm:t>
    </dgm:pt>
    <dgm:pt modelId="{952A0AD2-C3C5-41CF-8870-21C082803BF0}" type="sibTrans" cxnId="{3DE33ED7-9F55-49ED-A78B-F4762C4ACEE7}">
      <dgm:prSet/>
      <dgm:spPr/>
      <dgm:t>
        <a:bodyPr/>
        <a:lstStyle/>
        <a:p>
          <a:endParaRPr lang="ru-RU" sz="2800"/>
        </a:p>
      </dgm:t>
    </dgm:pt>
    <dgm:pt modelId="{84C07148-A6A6-4139-8748-77B9B26CC0E1}">
      <dgm:prSet phldrT="[Текст]" custT="1"/>
      <dgm:spPr/>
      <dgm:t>
        <a:bodyPr/>
        <a:lstStyle/>
        <a:p>
          <a:r>
            <a:rPr lang="en-US" sz="1800" dirty="0"/>
            <a:t>DCAS layout and schematics</a:t>
          </a:r>
          <a:endParaRPr lang="ru-RU" sz="1800" dirty="0"/>
        </a:p>
      </dgm:t>
    </dgm:pt>
    <dgm:pt modelId="{75DC145F-45A4-45E4-935D-6D16648F944C}" type="parTrans" cxnId="{D26F31CA-7B06-4126-BA1C-2093B51D2272}">
      <dgm:prSet custT="1"/>
      <dgm:spPr/>
      <dgm:t>
        <a:bodyPr/>
        <a:lstStyle/>
        <a:p>
          <a:endParaRPr lang="ru-RU" sz="900"/>
        </a:p>
      </dgm:t>
    </dgm:pt>
    <dgm:pt modelId="{10BD3A23-38A5-468B-82F8-A4674D558DF5}" type="sibTrans" cxnId="{D26F31CA-7B06-4126-BA1C-2093B51D2272}">
      <dgm:prSet/>
      <dgm:spPr/>
      <dgm:t>
        <a:bodyPr/>
        <a:lstStyle/>
        <a:p>
          <a:endParaRPr lang="ru-RU" sz="2800"/>
        </a:p>
      </dgm:t>
    </dgm:pt>
    <dgm:pt modelId="{E2012FA9-CB6E-4D07-A748-3EFDDC4CC791}">
      <dgm:prSet phldrT="[Текст]" custT="1"/>
      <dgm:spPr/>
      <dgm:t>
        <a:bodyPr/>
        <a:lstStyle/>
        <a:p>
          <a:r>
            <a:rPr lang="en-US" sz="1800" dirty="0"/>
            <a:t>Safety concept of the manufacturer</a:t>
          </a:r>
          <a:endParaRPr lang="ru-RU" sz="1800" dirty="0"/>
        </a:p>
      </dgm:t>
    </dgm:pt>
    <dgm:pt modelId="{79CC4B4A-1812-430C-88B6-D707B731B16D}" type="parTrans" cxnId="{490F59DA-3A67-483C-93BD-7BD9BEEAC622}">
      <dgm:prSet custT="1"/>
      <dgm:spPr/>
      <dgm:t>
        <a:bodyPr/>
        <a:lstStyle/>
        <a:p>
          <a:endParaRPr lang="ru-RU" sz="800"/>
        </a:p>
      </dgm:t>
    </dgm:pt>
    <dgm:pt modelId="{40E6AA75-86EB-471F-A139-99B82C845B27}" type="sibTrans" cxnId="{490F59DA-3A67-483C-93BD-7BD9BEEAC622}">
      <dgm:prSet/>
      <dgm:spPr/>
      <dgm:t>
        <a:bodyPr/>
        <a:lstStyle/>
        <a:p>
          <a:endParaRPr lang="ru-RU" sz="2800"/>
        </a:p>
      </dgm:t>
    </dgm:pt>
    <dgm:pt modelId="{ABEEF08A-7029-4441-8588-68D508B4B4A6}">
      <dgm:prSet custT="1"/>
      <dgm:spPr/>
      <dgm:t>
        <a:bodyPr/>
        <a:lstStyle/>
        <a:p>
          <a:r>
            <a:rPr lang="en-US" sz="1800" dirty="0"/>
            <a:t>Manufacturer’s safety management system</a:t>
          </a:r>
          <a:endParaRPr lang="ru-RU" sz="1800" dirty="0"/>
        </a:p>
      </dgm:t>
    </dgm:pt>
    <dgm:pt modelId="{AB20EF66-6259-4556-A38C-2F4F804D400D}" type="parTrans" cxnId="{87960D59-BC37-462C-92E7-77BAFE279686}">
      <dgm:prSet custT="1"/>
      <dgm:spPr/>
      <dgm:t>
        <a:bodyPr/>
        <a:lstStyle/>
        <a:p>
          <a:endParaRPr lang="ru-RU" sz="1050"/>
        </a:p>
      </dgm:t>
    </dgm:pt>
    <dgm:pt modelId="{9964E5D5-6EE0-477D-AE7D-9C63492B6661}" type="sibTrans" cxnId="{87960D59-BC37-462C-92E7-77BAFE279686}">
      <dgm:prSet/>
      <dgm:spPr/>
      <dgm:t>
        <a:bodyPr/>
        <a:lstStyle/>
        <a:p>
          <a:endParaRPr lang="ru-RU" sz="2800"/>
        </a:p>
      </dgm:t>
    </dgm:pt>
    <dgm:pt modelId="{BA3884A9-1450-455C-96D2-837B582BD8CB}">
      <dgm:prSet custT="1"/>
      <dgm:spPr/>
      <dgm:t>
        <a:bodyPr/>
        <a:lstStyle/>
        <a:p>
          <a:r>
            <a:rPr lang="en-US" sz="1800" dirty="0"/>
            <a:t>Results of physical tests performed by the manufacturer</a:t>
          </a:r>
          <a:endParaRPr lang="ru-RU" sz="1800" dirty="0"/>
        </a:p>
      </dgm:t>
    </dgm:pt>
    <dgm:pt modelId="{7DF0A934-5E8F-4AF7-86E8-FDCFFC778F7B}" type="parTrans" cxnId="{762F113F-0AB5-4DF4-AB40-1A17E46220F2}">
      <dgm:prSet custT="1"/>
      <dgm:spPr/>
      <dgm:t>
        <a:bodyPr/>
        <a:lstStyle/>
        <a:p>
          <a:endParaRPr lang="ru-RU" sz="900"/>
        </a:p>
      </dgm:t>
    </dgm:pt>
    <dgm:pt modelId="{EC39E315-7F64-4E1A-B409-CE22314803BF}" type="sibTrans" cxnId="{762F113F-0AB5-4DF4-AB40-1A17E46220F2}">
      <dgm:prSet/>
      <dgm:spPr/>
      <dgm:t>
        <a:bodyPr/>
        <a:lstStyle/>
        <a:p>
          <a:endParaRPr lang="ru-RU" sz="2800"/>
        </a:p>
      </dgm:t>
    </dgm:pt>
    <dgm:pt modelId="{10D16482-BA3D-4179-8698-BEF871B92755}">
      <dgm:prSet custT="1"/>
      <dgm:spPr/>
      <dgm:t>
        <a:bodyPr/>
        <a:lstStyle/>
        <a:p>
          <a:r>
            <a:rPr lang="en-US" sz="1600" dirty="0"/>
            <a:t>Relevance to the specific provisions </a:t>
          </a:r>
          <a:br>
            <a:rPr lang="en-US" sz="1600" dirty="0"/>
          </a:br>
          <a:r>
            <a:rPr lang="en-US" sz="1600" dirty="0"/>
            <a:t>of DCAS UN Regulation</a:t>
          </a:r>
          <a:endParaRPr lang="ru-RU" sz="1600" dirty="0"/>
        </a:p>
      </dgm:t>
    </dgm:pt>
    <dgm:pt modelId="{C37E6EB3-FE12-418E-BD57-9F0CE0C22FBC}" type="parTrans" cxnId="{1CC29E3E-6107-4330-B404-D88860168C10}">
      <dgm:prSet custT="1"/>
      <dgm:spPr/>
      <dgm:t>
        <a:bodyPr/>
        <a:lstStyle/>
        <a:p>
          <a:endParaRPr lang="ru-RU" sz="800"/>
        </a:p>
      </dgm:t>
    </dgm:pt>
    <dgm:pt modelId="{1704FFCA-D787-4F7C-A9C7-D9A5D88C5FB8}" type="sibTrans" cxnId="{1CC29E3E-6107-4330-B404-D88860168C10}">
      <dgm:prSet/>
      <dgm:spPr/>
      <dgm:t>
        <a:bodyPr/>
        <a:lstStyle/>
        <a:p>
          <a:endParaRPr lang="ru-RU" sz="2800"/>
        </a:p>
      </dgm:t>
    </dgm:pt>
    <dgm:pt modelId="{C4A26C11-8B73-40F6-AACF-EA04B0331A0D}">
      <dgm:prSet custT="1"/>
      <dgm:spPr/>
      <dgm:t>
        <a:bodyPr/>
        <a:lstStyle/>
        <a:p>
          <a:r>
            <a:rPr lang="en-US" sz="1600" dirty="0"/>
            <a:t>Generation of scenarios </a:t>
          </a:r>
          <a:br>
            <a:rPr lang="en-US" sz="1600" dirty="0"/>
          </a:br>
          <a:r>
            <a:rPr lang="en-US" sz="1600" dirty="0"/>
            <a:t>for the assessment of DCAS</a:t>
          </a:r>
          <a:endParaRPr lang="ru-RU" sz="1600" dirty="0"/>
        </a:p>
      </dgm:t>
    </dgm:pt>
    <dgm:pt modelId="{FEA95F9C-3CBE-454E-86A0-90EE5F6EB26A}" type="parTrans" cxnId="{573FB811-4694-4CAB-AD03-C231EFC93EA6}">
      <dgm:prSet/>
      <dgm:spPr/>
      <dgm:t>
        <a:bodyPr/>
        <a:lstStyle/>
        <a:p>
          <a:endParaRPr lang="ru-RU"/>
        </a:p>
      </dgm:t>
    </dgm:pt>
    <dgm:pt modelId="{AF6068DA-30B3-450F-BF59-8EC1AC91E77F}" type="sibTrans" cxnId="{573FB811-4694-4CAB-AD03-C231EFC93EA6}">
      <dgm:prSet/>
      <dgm:spPr/>
      <dgm:t>
        <a:bodyPr/>
        <a:lstStyle/>
        <a:p>
          <a:endParaRPr lang="ru-RU"/>
        </a:p>
      </dgm:t>
    </dgm:pt>
    <dgm:pt modelId="{B4A925A6-D8B8-479F-A1AB-8B5DEBDC7CF8}">
      <dgm:prSet custT="1"/>
      <dgm:spPr/>
      <dgm:t>
        <a:bodyPr/>
        <a:lstStyle/>
        <a:p>
          <a:r>
            <a:rPr lang="en-US" sz="1800" dirty="0"/>
            <a:t>At normal operation</a:t>
          </a:r>
          <a:endParaRPr lang="ru-RU" sz="1800" dirty="0"/>
        </a:p>
      </dgm:t>
    </dgm:pt>
    <dgm:pt modelId="{B469B257-9C5F-4DC2-978F-BD57F8EFA363}" type="parTrans" cxnId="{7AD7C4F9-5FCD-4A78-8C19-D328073A9ABE}">
      <dgm:prSet/>
      <dgm:spPr/>
      <dgm:t>
        <a:bodyPr/>
        <a:lstStyle/>
        <a:p>
          <a:endParaRPr lang="ru-RU"/>
        </a:p>
      </dgm:t>
    </dgm:pt>
    <dgm:pt modelId="{50FF3876-89EB-4D34-BEB4-9727C99B564F}" type="sibTrans" cxnId="{7AD7C4F9-5FCD-4A78-8C19-D328073A9ABE}">
      <dgm:prSet/>
      <dgm:spPr/>
      <dgm:t>
        <a:bodyPr/>
        <a:lstStyle/>
        <a:p>
          <a:endParaRPr lang="ru-RU"/>
        </a:p>
      </dgm:t>
    </dgm:pt>
    <dgm:pt modelId="{40996BF5-59EC-431C-B946-9F866CB4D73C}">
      <dgm:prSet custT="1"/>
      <dgm:spPr/>
      <dgm:t>
        <a:bodyPr/>
        <a:lstStyle/>
        <a:p>
          <a:r>
            <a:rPr lang="en-US" sz="1800" dirty="0"/>
            <a:t>At fault conditions</a:t>
          </a:r>
          <a:endParaRPr lang="ru-RU" sz="1800" dirty="0"/>
        </a:p>
      </dgm:t>
    </dgm:pt>
    <dgm:pt modelId="{D28346C5-0B9C-485E-86F7-D6D026AA836B}" type="parTrans" cxnId="{E82B9EA6-9823-4207-8192-0C3E49A238F4}">
      <dgm:prSet/>
      <dgm:spPr/>
      <dgm:t>
        <a:bodyPr/>
        <a:lstStyle/>
        <a:p>
          <a:endParaRPr lang="ru-RU"/>
        </a:p>
      </dgm:t>
    </dgm:pt>
    <dgm:pt modelId="{FDAE16CE-7F11-45C8-8143-13EF0B3D91FF}" type="sibTrans" cxnId="{E82B9EA6-9823-4207-8192-0C3E49A238F4}">
      <dgm:prSet/>
      <dgm:spPr/>
      <dgm:t>
        <a:bodyPr/>
        <a:lstStyle/>
        <a:p>
          <a:endParaRPr lang="ru-RU"/>
        </a:p>
      </dgm:t>
    </dgm:pt>
    <dgm:pt modelId="{7615F6DD-5535-4262-B56C-6BB93307F748}">
      <dgm:prSet custT="1"/>
      <dgm:spPr/>
      <dgm:t>
        <a:bodyPr/>
        <a:lstStyle/>
        <a:p>
          <a:r>
            <a:rPr lang="en-US" sz="1800" dirty="0"/>
            <a:t>Safety of intended functionality </a:t>
          </a:r>
          <a:br>
            <a:rPr lang="en-US" sz="1800" dirty="0"/>
          </a:br>
          <a:r>
            <a:rPr lang="en-US" sz="1800" dirty="0"/>
            <a:t>(per e.g., ISO 21448)</a:t>
          </a:r>
          <a:endParaRPr lang="ru-RU" sz="1800" dirty="0"/>
        </a:p>
      </dgm:t>
    </dgm:pt>
    <dgm:pt modelId="{E40438B5-10F1-4A5E-8944-C35EA91FDDE9}" type="parTrans" cxnId="{B4907373-C30E-4E29-A784-31D608F0A1B2}">
      <dgm:prSet/>
      <dgm:spPr/>
      <dgm:t>
        <a:bodyPr/>
        <a:lstStyle/>
        <a:p>
          <a:endParaRPr lang="ru-RU"/>
        </a:p>
      </dgm:t>
    </dgm:pt>
    <dgm:pt modelId="{99E33614-8213-4BD7-8506-EE5B52CD6A77}" type="sibTrans" cxnId="{B4907373-C30E-4E29-A784-31D608F0A1B2}">
      <dgm:prSet/>
      <dgm:spPr/>
      <dgm:t>
        <a:bodyPr/>
        <a:lstStyle/>
        <a:p>
          <a:endParaRPr lang="ru-RU"/>
        </a:p>
      </dgm:t>
    </dgm:pt>
    <dgm:pt modelId="{E4E03356-BC9A-41E6-B458-01F6964805AA}">
      <dgm:prSet custT="1"/>
      <dgm:spPr/>
      <dgm:t>
        <a:bodyPr/>
        <a:lstStyle/>
        <a:p>
          <a:r>
            <a:rPr lang="en-US" sz="1800" dirty="0"/>
            <a:t>Functional safety </a:t>
          </a:r>
          <a:br>
            <a:rPr lang="en-US" sz="1800" dirty="0"/>
          </a:br>
          <a:r>
            <a:rPr lang="en-US" sz="1800" dirty="0"/>
            <a:t>(per e.g., ISO 26262)</a:t>
          </a:r>
          <a:endParaRPr lang="ru-RU" sz="1800" dirty="0"/>
        </a:p>
      </dgm:t>
    </dgm:pt>
    <dgm:pt modelId="{E13DF858-06AD-4E7D-87C6-CC7326AAC089}" type="parTrans" cxnId="{DDBC9E0E-992D-462F-9043-5C39CDC79319}">
      <dgm:prSet/>
      <dgm:spPr/>
      <dgm:t>
        <a:bodyPr/>
        <a:lstStyle/>
        <a:p>
          <a:endParaRPr lang="ru-RU"/>
        </a:p>
      </dgm:t>
    </dgm:pt>
    <dgm:pt modelId="{764B71D8-EA2E-4687-8EFD-97E5C8BC1CB9}" type="sibTrans" cxnId="{DDBC9E0E-992D-462F-9043-5C39CDC79319}">
      <dgm:prSet/>
      <dgm:spPr/>
      <dgm:t>
        <a:bodyPr/>
        <a:lstStyle/>
        <a:p>
          <a:endParaRPr lang="ru-RU"/>
        </a:p>
      </dgm:t>
    </dgm:pt>
    <dgm:pt modelId="{8C5F753A-E61C-4883-96D2-03DE8F667AFD}">
      <dgm:prSet custT="1"/>
      <dgm:spPr/>
      <dgm:t>
        <a:bodyPr/>
        <a:lstStyle/>
        <a:p>
          <a:r>
            <a:rPr lang="en-US" sz="1800" dirty="0"/>
            <a:t>Results of virtual testing (voluntary)</a:t>
          </a:r>
          <a:endParaRPr lang="ru-RU" sz="1800" dirty="0"/>
        </a:p>
      </dgm:t>
    </dgm:pt>
    <dgm:pt modelId="{E3F8080B-6B67-4DAF-8EBE-5332173DB0A4}" type="sibTrans" cxnId="{B73DFE3F-2689-4551-B101-A9241CC7BBD3}">
      <dgm:prSet/>
      <dgm:spPr/>
      <dgm:t>
        <a:bodyPr/>
        <a:lstStyle/>
        <a:p>
          <a:endParaRPr lang="ru-RU" sz="2800"/>
        </a:p>
      </dgm:t>
    </dgm:pt>
    <dgm:pt modelId="{B86F3FC2-BC42-462C-9DF6-4385D381D64E}" type="parTrans" cxnId="{B73DFE3F-2689-4551-B101-A9241CC7BBD3}">
      <dgm:prSet custT="1"/>
      <dgm:spPr/>
      <dgm:t>
        <a:bodyPr/>
        <a:lstStyle/>
        <a:p>
          <a:endParaRPr lang="ru-RU" sz="800"/>
        </a:p>
      </dgm:t>
    </dgm:pt>
    <dgm:pt modelId="{534BB071-6B15-4560-BB33-B40FB72D1FEE}">
      <dgm:prSet custT="1"/>
      <dgm:spPr/>
      <dgm:t>
        <a:bodyPr/>
        <a:lstStyle/>
        <a:p>
          <a:r>
            <a:rPr lang="en-US" sz="1800"/>
            <a:t>Results of simulation</a:t>
          </a:r>
          <a:endParaRPr lang="ru-RU" sz="1800" dirty="0"/>
        </a:p>
      </dgm:t>
    </dgm:pt>
    <dgm:pt modelId="{CA3A372C-C3EF-46E5-8225-84977301A70B}" type="parTrans" cxnId="{B6AE38BF-5BAC-4F4B-809E-53BCF14D1592}">
      <dgm:prSet/>
      <dgm:spPr/>
      <dgm:t>
        <a:bodyPr/>
        <a:lstStyle/>
        <a:p>
          <a:endParaRPr lang="ru-RU"/>
        </a:p>
      </dgm:t>
    </dgm:pt>
    <dgm:pt modelId="{338491C1-FB84-4A87-836B-3043F77E8A60}" type="sibTrans" cxnId="{B6AE38BF-5BAC-4F4B-809E-53BCF14D1592}">
      <dgm:prSet/>
      <dgm:spPr/>
      <dgm:t>
        <a:bodyPr/>
        <a:lstStyle/>
        <a:p>
          <a:endParaRPr lang="ru-RU"/>
        </a:p>
      </dgm:t>
    </dgm:pt>
    <dgm:pt modelId="{8C3E0019-8087-461C-8C11-6CF87925DF8B}">
      <dgm:prSet custT="1"/>
      <dgm:spPr/>
      <dgm:t>
        <a:bodyPr/>
        <a:lstStyle/>
        <a:p>
          <a:r>
            <a:rPr lang="en-US" sz="1800" dirty="0"/>
            <a:t>Virtual model credibility assessment</a:t>
          </a:r>
          <a:endParaRPr lang="ru-RU" sz="1800" dirty="0"/>
        </a:p>
      </dgm:t>
    </dgm:pt>
    <dgm:pt modelId="{D0D74A6C-0D3E-4BA0-89A2-92144628344C}" type="parTrans" cxnId="{2D0EDB10-D4EA-4F63-A0F9-5426713EF876}">
      <dgm:prSet/>
      <dgm:spPr/>
      <dgm:t>
        <a:bodyPr/>
        <a:lstStyle/>
        <a:p>
          <a:endParaRPr lang="ru-RU"/>
        </a:p>
      </dgm:t>
    </dgm:pt>
    <dgm:pt modelId="{1C469E0F-CD0C-449A-B25E-4F2B1FC3FE00}" type="sibTrans" cxnId="{2D0EDB10-D4EA-4F63-A0F9-5426713EF876}">
      <dgm:prSet/>
      <dgm:spPr/>
      <dgm:t>
        <a:bodyPr/>
        <a:lstStyle/>
        <a:p>
          <a:endParaRPr lang="ru-RU"/>
        </a:p>
      </dgm:t>
    </dgm:pt>
    <dgm:pt modelId="{5A5C26E3-3821-41B9-AEA3-111C75111A85}">
      <dgm:prSet custT="1"/>
      <dgm:spPr/>
      <dgm:t>
        <a:bodyPr/>
        <a:lstStyle/>
        <a:p>
          <a:r>
            <a:rPr lang="en-US" sz="1800" dirty="0"/>
            <a:t>Assurance of DCAS controllability</a:t>
          </a:r>
          <a:endParaRPr lang="ru-RU" sz="1800" dirty="0"/>
        </a:p>
      </dgm:t>
    </dgm:pt>
    <dgm:pt modelId="{F0D6630F-CFA4-4279-BFD9-078CC1675767}" type="sibTrans" cxnId="{A4EAE9F0-5407-438B-AD27-C0E00C4E094A}">
      <dgm:prSet/>
      <dgm:spPr/>
      <dgm:t>
        <a:bodyPr/>
        <a:lstStyle/>
        <a:p>
          <a:endParaRPr lang="ru-RU"/>
        </a:p>
      </dgm:t>
    </dgm:pt>
    <dgm:pt modelId="{ED1F721A-FFF6-46BA-9E2F-5204AAB80898}" type="parTrans" cxnId="{A4EAE9F0-5407-438B-AD27-C0E00C4E094A}">
      <dgm:prSet/>
      <dgm:spPr/>
      <dgm:t>
        <a:bodyPr/>
        <a:lstStyle/>
        <a:p>
          <a:endParaRPr lang="ru-RU"/>
        </a:p>
      </dgm:t>
    </dgm:pt>
    <dgm:pt modelId="{39309D59-809E-4B5E-BD12-0979B0463EA3}" type="pres">
      <dgm:prSet presAssocID="{C0DFD5D7-1E9A-40E7-80F9-544BDF611A8E}" presName="Name0" presStyleCnt="0">
        <dgm:presLayoutVars>
          <dgm:chPref val="1"/>
          <dgm:dir/>
          <dgm:animOne val="branch"/>
          <dgm:animLvl val="lvl"/>
          <dgm:resizeHandles val="exact"/>
        </dgm:presLayoutVars>
      </dgm:prSet>
      <dgm:spPr/>
    </dgm:pt>
    <dgm:pt modelId="{682BA229-70ED-4A97-A667-E89DECEC91B1}" type="pres">
      <dgm:prSet presAssocID="{FC2AE885-8901-4216-9D6C-94479D3F8229}" presName="root1" presStyleCnt="0"/>
      <dgm:spPr/>
    </dgm:pt>
    <dgm:pt modelId="{C625A76D-0C31-4668-A5FD-CDEB9111E368}" type="pres">
      <dgm:prSet presAssocID="{FC2AE885-8901-4216-9D6C-94479D3F8229}" presName="LevelOneTextNode" presStyleLbl="node0" presStyleIdx="0" presStyleCnt="1" custScaleY="195720">
        <dgm:presLayoutVars>
          <dgm:chPref val="3"/>
        </dgm:presLayoutVars>
      </dgm:prSet>
      <dgm:spPr/>
    </dgm:pt>
    <dgm:pt modelId="{BB832FF1-81B3-498E-8C5E-FD7DADDD276F}" type="pres">
      <dgm:prSet presAssocID="{FC2AE885-8901-4216-9D6C-94479D3F8229}" presName="level2hierChild" presStyleCnt="0"/>
      <dgm:spPr/>
    </dgm:pt>
    <dgm:pt modelId="{DCFA5225-6507-4382-A167-3FCD306D9F76}" type="pres">
      <dgm:prSet presAssocID="{484743CC-F411-49C0-AACD-5C023904625D}" presName="conn2-1" presStyleLbl="parChTrans1D2" presStyleIdx="0" presStyleCnt="7"/>
      <dgm:spPr/>
    </dgm:pt>
    <dgm:pt modelId="{A495ECA8-E35B-4BDB-8733-3EC12757B1E1}" type="pres">
      <dgm:prSet presAssocID="{484743CC-F411-49C0-AACD-5C023904625D}" presName="connTx" presStyleLbl="parChTrans1D2" presStyleIdx="0" presStyleCnt="7"/>
      <dgm:spPr/>
    </dgm:pt>
    <dgm:pt modelId="{7E2ADAAC-2FFB-41C4-A6BC-58F1F531E556}" type="pres">
      <dgm:prSet presAssocID="{CA5E71FF-D15A-420A-A167-FCB428685504}" presName="root2" presStyleCnt="0"/>
      <dgm:spPr/>
    </dgm:pt>
    <dgm:pt modelId="{90842C55-B437-41D1-BCDC-EB0F1D44408C}" type="pres">
      <dgm:prSet presAssocID="{CA5E71FF-D15A-420A-A167-FCB428685504}" presName="LevelTwoTextNode" presStyleLbl="node2" presStyleIdx="0" presStyleCnt="7" custScaleX="175935">
        <dgm:presLayoutVars>
          <dgm:chPref val="3"/>
        </dgm:presLayoutVars>
      </dgm:prSet>
      <dgm:spPr/>
    </dgm:pt>
    <dgm:pt modelId="{D53254A6-5E7D-43B6-A3DE-6E450E0C5547}" type="pres">
      <dgm:prSet presAssocID="{CA5E71FF-D15A-420A-A167-FCB428685504}" presName="level3hierChild" presStyleCnt="0"/>
      <dgm:spPr/>
    </dgm:pt>
    <dgm:pt modelId="{4F3C77A4-1BC8-4A3E-A8C0-1309E0566C32}" type="pres">
      <dgm:prSet presAssocID="{75DC145F-45A4-45E4-935D-6D16648F944C}" presName="conn2-1" presStyleLbl="parChTrans1D2" presStyleIdx="1" presStyleCnt="7"/>
      <dgm:spPr/>
    </dgm:pt>
    <dgm:pt modelId="{8D160AEB-F86B-43CE-B306-68A4F822AF66}" type="pres">
      <dgm:prSet presAssocID="{75DC145F-45A4-45E4-935D-6D16648F944C}" presName="connTx" presStyleLbl="parChTrans1D2" presStyleIdx="1" presStyleCnt="7"/>
      <dgm:spPr/>
    </dgm:pt>
    <dgm:pt modelId="{CB0AB895-7A6F-480D-8021-46D7009BFE20}" type="pres">
      <dgm:prSet presAssocID="{84C07148-A6A6-4139-8748-77B9B26CC0E1}" presName="root2" presStyleCnt="0"/>
      <dgm:spPr/>
    </dgm:pt>
    <dgm:pt modelId="{B71A588F-F4CB-435A-9557-8096BE87A490}" type="pres">
      <dgm:prSet presAssocID="{84C07148-A6A6-4139-8748-77B9B26CC0E1}" presName="LevelTwoTextNode" presStyleLbl="node2" presStyleIdx="1" presStyleCnt="7" custScaleX="175935">
        <dgm:presLayoutVars>
          <dgm:chPref val="3"/>
        </dgm:presLayoutVars>
      </dgm:prSet>
      <dgm:spPr/>
    </dgm:pt>
    <dgm:pt modelId="{FFB41B87-E9D7-4BA7-AF47-65BF5444D9B6}" type="pres">
      <dgm:prSet presAssocID="{84C07148-A6A6-4139-8748-77B9B26CC0E1}" presName="level3hierChild" presStyleCnt="0"/>
      <dgm:spPr/>
    </dgm:pt>
    <dgm:pt modelId="{E537908E-9D22-4D46-A712-AADA07B54043}" type="pres">
      <dgm:prSet presAssocID="{79CC4B4A-1812-430C-88B6-D707B731B16D}" presName="conn2-1" presStyleLbl="parChTrans1D2" presStyleIdx="2" presStyleCnt="7"/>
      <dgm:spPr/>
    </dgm:pt>
    <dgm:pt modelId="{4678DE36-6346-443F-B399-1AC3C57B7FD2}" type="pres">
      <dgm:prSet presAssocID="{79CC4B4A-1812-430C-88B6-D707B731B16D}" presName="connTx" presStyleLbl="parChTrans1D2" presStyleIdx="2" presStyleCnt="7"/>
      <dgm:spPr/>
    </dgm:pt>
    <dgm:pt modelId="{5F6D3A90-3A72-4F2D-9DB6-A98250775C7A}" type="pres">
      <dgm:prSet presAssocID="{E2012FA9-CB6E-4D07-A748-3EFDDC4CC791}" presName="root2" presStyleCnt="0"/>
      <dgm:spPr/>
    </dgm:pt>
    <dgm:pt modelId="{7A477F32-05A8-4010-BEB3-2F6777B31DD7}" type="pres">
      <dgm:prSet presAssocID="{E2012FA9-CB6E-4D07-A748-3EFDDC4CC791}" presName="LevelTwoTextNode" presStyleLbl="node2" presStyleIdx="2" presStyleCnt="7" custScaleX="175935">
        <dgm:presLayoutVars>
          <dgm:chPref val="3"/>
        </dgm:presLayoutVars>
      </dgm:prSet>
      <dgm:spPr/>
    </dgm:pt>
    <dgm:pt modelId="{1E06481E-47A9-4518-A97F-13BE4B093664}" type="pres">
      <dgm:prSet presAssocID="{E2012FA9-CB6E-4D07-A748-3EFDDC4CC791}" presName="level3hierChild" presStyleCnt="0"/>
      <dgm:spPr/>
    </dgm:pt>
    <dgm:pt modelId="{BEAB5E37-EE22-45E6-81D8-C0F515D504D5}" type="pres">
      <dgm:prSet presAssocID="{B469B257-9C5F-4DC2-978F-BD57F8EFA363}" presName="conn2-1" presStyleLbl="parChTrans1D3" presStyleIdx="0" presStyleCnt="5"/>
      <dgm:spPr/>
    </dgm:pt>
    <dgm:pt modelId="{7CE76215-DDEF-4CD0-B094-BFDDF23F8A28}" type="pres">
      <dgm:prSet presAssocID="{B469B257-9C5F-4DC2-978F-BD57F8EFA363}" presName="connTx" presStyleLbl="parChTrans1D3" presStyleIdx="0" presStyleCnt="5"/>
      <dgm:spPr/>
    </dgm:pt>
    <dgm:pt modelId="{9BE7E761-144A-4C26-9668-3C0BAD87B4B7}" type="pres">
      <dgm:prSet presAssocID="{B4A925A6-D8B8-479F-A1AB-8B5DEBDC7CF8}" presName="root2" presStyleCnt="0"/>
      <dgm:spPr/>
    </dgm:pt>
    <dgm:pt modelId="{14F88145-68C1-4F5C-8182-4D00F112CD9E}" type="pres">
      <dgm:prSet presAssocID="{B4A925A6-D8B8-479F-A1AB-8B5DEBDC7CF8}" presName="LevelTwoTextNode" presStyleLbl="node3" presStyleIdx="0" presStyleCnt="5" custScaleX="144887">
        <dgm:presLayoutVars>
          <dgm:chPref val="3"/>
        </dgm:presLayoutVars>
      </dgm:prSet>
      <dgm:spPr/>
    </dgm:pt>
    <dgm:pt modelId="{289F9B1D-BE93-44FB-A500-DA9B88456752}" type="pres">
      <dgm:prSet presAssocID="{B4A925A6-D8B8-479F-A1AB-8B5DEBDC7CF8}" presName="level3hierChild" presStyleCnt="0"/>
      <dgm:spPr/>
    </dgm:pt>
    <dgm:pt modelId="{2B454AFB-C1BB-4295-BA53-7A2EAB46A890}" type="pres">
      <dgm:prSet presAssocID="{ED1F721A-FFF6-46BA-9E2F-5204AAB80898}" presName="conn2-1" presStyleLbl="parChTrans1D4" presStyleIdx="0" presStyleCnt="3"/>
      <dgm:spPr/>
    </dgm:pt>
    <dgm:pt modelId="{E6D626DA-313D-410A-9DD1-6C6EBD522EB6}" type="pres">
      <dgm:prSet presAssocID="{ED1F721A-FFF6-46BA-9E2F-5204AAB80898}" presName="connTx" presStyleLbl="parChTrans1D4" presStyleIdx="0" presStyleCnt="3"/>
      <dgm:spPr/>
    </dgm:pt>
    <dgm:pt modelId="{59AAE4AA-4B92-4F3C-8DC5-7F120C0FF64B}" type="pres">
      <dgm:prSet presAssocID="{5A5C26E3-3821-41B9-AEA3-111C75111A85}" presName="root2" presStyleCnt="0"/>
      <dgm:spPr/>
    </dgm:pt>
    <dgm:pt modelId="{09693FC6-C2C6-4072-976C-6AB5EBCD878C}" type="pres">
      <dgm:prSet presAssocID="{5A5C26E3-3821-41B9-AEA3-111C75111A85}" presName="LevelTwoTextNode" presStyleLbl="node4" presStyleIdx="0" presStyleCnt="3" custScaleX="124189" custScaleY="99798">
        <dgm:presLayoutVars>
          <dgm:chPref val="3"/>
        </dgm:presLayoutVars>
      </dgm:prSet>
      <dgm:spPr/>
    </dgm:pt>
    <dgm:pt modelId="{FACC6E3A-7E9B-47DA-B4CB-825938E546BA}" type="pres">
      <dgm:prSet presAssocID="{5A5C26E3-3821-41B9-AEA3-111C75111A85}" presName="level3hierChild" presStyleCnt="0"/>
      <dgm:spPr/>
    </dgm:pt>
    <dgm:pt modelId="{8489CCCC-357F-4B90-9075-7405F7AC231D}" type="pres">
      <dgm:prSet presAssocID="{E40438B5-10F1-4A5E-8944-C35EA91FDDE9}" presName="conn2-1" presStyleLbl="parChTrans1D4" presStyleIdx="1" presStyleCnt="3"/>
      <dgm:spPr/>
    </dgm:pt>
    <dgm:pt modelId="{E5C8DA1A-0D5F-46B5-AF97-785EB23B52A2}" type="pres">
      <dgm:prSet presAssocID="{E40438B5-10F1-4A5E-8944-C35EA91FDDE9}" presName="connTx" presStyleLbl="parChTrans1D4" presStyleIdx="1" presStyleCnt="3"/>
      <dgm:spPr/>
    </dgm:pt>
    <dgm:pt modelId="{61377924-0F2D-4564-861A-E2119D661641}" type="pres">
      <dgm:prSet presAssocID="{7615F6DD-5535-4262-B56C-6BB93307F748}" presName="root2" presStyleCnt="0"/>
      <dgm:spPr/>
    </dgm:pt>
    <dgm:pt modelId="{1C6609ED-72D0-45C9-8211-50B520D34AB4}" type="pres">
      <dgm:prSet presAssocID="{7615F6DD-5535-4262-B56C-6BB93307F748}" presName="LevelTwoTextNode" presStyleLbl="node4" presStyleIdx="1" presStyleCnt="3" custScaleX="124189" custScaleY="141182">
        <dgm:presLayoutVars>
          <dgm:chPref val="3"/>
        </dgm:presLayoutVars>
      </dgm:prSet>
      <dgm:spPr/>
    </dgm:pt>
    <dgm:pt modelId="{5A40448C-5D16-4F1D-B838-0B555265DA56}" type="pres">
      <dgm:prSet presAssocID="{7615F6DD-5535-4262-B56C-6BB93307F748}" presName="level3hierChild" presStyleCnt="0"/>
      <dgm:spPr/>
    </dgm:pt>
    <dgm:pt modelId="{DC418048-C196-4548-AD23-AA46C2ABE27E}" type="pres">
      <dgm:prSet presAssocID="{D28346C5-0B9C-485E-86F7-D6D026AA836B}" presName="conn2-1" presStyleLbl="parChTrans1D3" presStyleIdx="1" presStyleCnt="5"/>
      <dgm:spPr/>
    </dgm:pt>
    <dgm:pt modelId="{E944717E-EF7B-4C39-B4FE-985A08417506}" type="pres">
      <dgm:prSet presAssocID="{D28346C5-0B9C-485E-86F7-D6D026AA836B}" presName="connTx" presStyleLbl="parChTrans1D3" presStyleIdx="1" presStyleCnt="5"/>
      <dgm:spPr/>
    </dgm:pt>
    <dgm:pt modelId="{B12859C9-2867-44AE-8633-249478FE43DF}" type="pres">
      <dgm:prSet presAssocID="{40996BF5-59EC-431C-B946-9F866CB4D73C}" presName="root2" presStyleCnt="0"/>
      <dgm:spPr/>
    </dgm:pt>
    <dgm:pt modelId="{9191F4D8-7D93-4216-9A8B-9AD1FB1C900C}" type="pres">
      <dgm:prSet presAssocID="{40996BF5-59EC-431C-B946-9F866CB4D73C}" presName="LevelTwoTextNode" presStyleLbl="node3" presStyleIdx="1" presStyleCnt="5" custScaleX="144887">
        <dgm:presLayoutVars>
          <dgm:chPref val="3"/>
        </dgm:presLayoutVars>
      </dgm:prSet>
      <dgm:spPr/>
    </dgm:pt>
    <dgm:pt modelId="{D0F11DA3-9A78-4940-8818-DC7F721E5E74}" type="pres">
      <dgm:prSet presAssocID="{40996BF5-59EC-431C-B946-9F866CB4D73C}" presName="level3hierChild" presStyleCnt="0"/>
      <dgm:spPr/>
    </dgm:pt>
    <dgm:pt modelId="{DF65AF07-24B5-44D6-8AD0-D0AE5A9AA64C}" type="pres">
      <dgm:prSet presAssocID="{E13DF858-06AD-4E7D-87C6-CC7326AAC089}" presName="conn2-1" presStyleLbl="parChTrans1D4" presStyleIdx="2" presStyleCnt="3"/>
      <dgm:spPr/>
    </dgm:pt>
    <dgm:pt modelId="{2B172F5D-3763-4393-BACD-ACD88B7098BE}" type="pres">
      <dgm:prSet presAssocID="{E13DF858-06AD-4E7D-87C6-CC7326AAC089}" presName="connTx" presStyleLbl="parChTrans1D4" presStyleIdx="2" presStyleCnt="3"/>
      <dgm:spPr/>
    </dgm:pt>
    <dgm:pt modelId="{FAD7A183-0D11-461F-BA2D-B30CBA8A6287}" type="pres">
      <dgm:prSet presAssocID="{E4E03356-BC9A-41E6-B458-01F6964805AA}" presName="root2" presStyleCnt="0"/>
      <dgm:spPr/>
    </dgm:pt>
    <dgm:pt modelId="{64738668-FE6B-4F01-B33F-1F16DB6481B3}" type="pres">
      <dgm:prSet presAssocID="{E4E03356-BC9A-41E6-B458-01F6964805AA}" presName="LevelTwoTextNode" presStyleLbl="node4" presStyleIdx="2" presStyleCnt="3" custScaleX="124189">
        <dgm:presLayoutVars>
          <dgm:chPref val="3"/>
        </dgm:presLayoutVars>
      </dgm:prSet>
      <dgm:spPr/>
    </dgm:pt>
    <dgm:pt modelId="{3DD64E91-1421-4333-991A-31E29507947A}" type="pres">
      <dgm:prSet presAssocID="{E4E03356-BC9A-41E6-B458-01F6964805AA}" presName="level3hierChild" presStyleCnt="0"/>
      <dgm:spPr/>
    </dgm:pt>
    <dgm:pt modelId="{1CAE1590-156C-42D2-8CEF-4015D6845140}" type="pres">
      <dgm:prSet presAssocID="{C37E6EB3-FE12-418E-BD57-9F0CE0C22FBC}" presName="conn2-1" presStyleLbl="parChTrans1D2" presStyleIdx="3" presStyleCnt="7"/>
      <dgm:spPr/>
    </dgm:pt>
    <dgm:pt modelId="{DB2E6726-E4D1-40F2-AB5C-F2CE4C0116BE}" type="pres">
      <dgm:prSet presAssocID="{C37E6EB3-FE12-418E-BD57-9F0CE0C22FBC}" presName="connTx" presStyleLbl="parChTrans1D2" presStyleIdx="3" presStyleCnt="7"/>
      <dgm:spPr/>
    </dgm:pt>
    <dgm:pt modelId="{A0891796-D639-45CD-95BF-3C1BF6DD3FE8}" type="pres">
      <dgm:prSet presAssocID="{10D16482-BA3D-4179-8698-BEF871B92755}" presName="root2" presStyleCnt="0"/>
      <dgm:spPr/>
    </dgm:pt>
    <dgm:pt modelId="{A7A0E657-89B2-4AF9-AB4D-502A97094119}" type="pres">
      <dgm:prSet presAssocID="{10D16482-BA3D-4179-8698-BEF871B92755}" presName="LevelTwoTextNode" presStyleLbl="node2" presStyleIdx="3" presStyleCnt="7" custScaleX="175935">
        <dgm:presLayoutVars>
          <dgm:chPref val="3"/>
        </dgm:presLayoutVars>
      </dgm:prSet>
      <dgm:spPr/>
    </dgm:pt>
    <dgm:pt modelId="{B91DF230-E3AB-48C7-A0C3-BD76E452223E}" type="pres">
      <dgm:prSet presAssocID="{10D16482-BA3D-4179-8698-BEF871B92755}" presName="level3hierChild" presStyleCnt="0"/>
      <dgm:spPr/>
    </dgm:pt>
    <dgm:pt modelId="{D528E324-FBCC-4691-AABA-D3F2C6AD8D7A}" type="pres">
      <dgm:prSet presAssocID="{B86F3FC2-BC42-462C-9DF6-4385D381D64E}" presName="conn2-1" presStyleLbl="parChTrans1D2" presStyleIdx="4" presStyleCnt="7"/>
      <dgm:spPr/>
    </dgm:pt>
    <dgm:pt modelId="{3C0E6352-943E-4482-B838-A7228B693FAC}" type="pres">
      <dgm:prSet presAssocID="{B86F3FC2-BC42-462C-9DF6-4385D381D64E}" presName="connTx" presStyleLbl="parChTrans1D2" presStyleIdx="4" presStyleCnt="7"/>
      <dgm:spPr/>
    </dgm:pt>
    <dgm:pt modelId="{E7A4BBAC-0BE8-4419-B27B-A125F4616EDB}" type="pres">
      <dgm:prSet presAssocID="{8C5F753A-E61C-4883-96D2-03DE8F667AFD}" presName="root2" presStyleCnt="0"/>
      <dgm:spPr/>
    </dgm:pt>
    <dgm:pt modelId="{59AF2311-5F04-4922-A829-1546B144ED20}" type="pres">
      <dgm:prSet presAssocID="{8C5F753A-E61C-4883-96D2-03DE8F667AFD}" presName="LevelTwoTextNode" presStyleLbl="node2" presStyleIdx="4" presStyleCnt="7" custScaleX="175935">
        <dgm:presLayoutVars>
          <dgm:chPref val="3"/>
        </dgm:presLayoutVars>
      </dgm:prSet>
      <dgm:spPr/>
    </dgm:pt>
    <dgm:pt modelId="{5EC018F9-715C-4307-907D-32089E3DFD66}" type="pres">
      <dgm:prSet presAssocID="{8C5F753A-E61C-4883-96D2-03DE8F667AFD}" presName="level3hierChild" presStyleCnt="0"/>
      <dgm:spPr/>
    </dgm:pt>
    <dgm:pt modelId="{1F7333B2-044B-4232-8B85-6FC920A536BA}" type="pres">
      <dgm:prSet presAssocID="{FEA95F9C-3CBE-454E-86A0-90EE5F6EB26A}" presName="conn2-1" presStyleLbl="parChTrans1D3" presStyleIdx="2" presStyleCnt="5"/>
      <dgm:spPr/>
    </dgm:pt>
    <dgm:pt modelId="{E335D94E-BF14-44A5-B112-567DD390FB5B}" type="pres">
      <dgm:prSet presAssocID="{FEA95F9C-3CBE-454E-86A0-90EE5F6EB26A}" presName="connTx" presStyleLbl="parChTrans1D3" presStyleIdx="2" presStyleCnt="5"/>
      <dgm:spPr/>
    </dgm:pt>
    <dgm:pt modelId="{278D8BEC-5666-4100-86C0-326DC600B7FB}" type="pres">
      <dgm:prSet presAssocID="{C4A26C11-8B73-40F6-AACF-EA04B0331A0D}" presName="root2" presStyleCnt="0"/>
      <dgm:spPr/>
    </dgm:pt>
    <dgm:pt modelId="{BA0F7ECE-4E1C-4EE2-832B-FFA22B3D7B1B}" type="pres">
      <dgm:prSet presAssocID="{C4A26C11-8B73-40F6-AACF-EA04B0331A0D}" presName="LevelTwoTextNode" presStyleLbl="node3" presStyleIdx="2" presStyleCnt="5" custScaleX="144887">
        <dgm:presLayoutVars>
          <dgm:chPref val="3"/>
        </dgm:presLayoutVars>
      </dgm:prSet>
      <dgm:spPr/>
    </dgm:pt>
    <dgm:pt modelId="{EFFA498D-A61E-4531-BE94-24CEF2E3566A}" type="pres">
      <dgm:prSet presAssocID="{C4A26C11-8B73-40F6-AACF-EA04B0331A0D}" presName="level3hierChild" presStyleCnt="0"/>
      <dgm:spPr/>
    </dgm:pt>
    <dgm:pt modelId="{03424C5C-1197-4DFC-891E-CBC40D6B0080}" type="pres">
      <dgm:prSet presAssocID="{CA3A372C-C3EF-46E5-8225-84977301A70B}" presName="conn2-1" presStyleLbl="parChTrans1D3" presStyleIdx="3" presStyleCnt="5"/>
      <dgm:spPr/>
    </dgm:pt>
    <dgm:pt modelId="{E7637269-9E4E-4EBF-B2A5-EE68F368D686}" type="pres">
      <dgm:prSet presAssocID="{CA3A372C-C3EF-46E5-8225-84977301A70B}" presName="connTx" presStyleLbl="parChTrans1D3" presStyleIdx="3" presStyleCnt="5"/>
      <dgm:spPr/>
    </dgm:pt>
    <dgm:pt modelId="{2171FDB0-12B1-41C1-A455-569E5061C025}" type="pres">
      <dgm:prSet presAssocID="{534BB071-6B15-4560-BB33-B40FB72D1FEE}" presName="root2" presStyleCnt="0"/>
      <dgm:spPr/>
    </dgm:pt>
    <dgm:pt modelId="{FB4A7F63-A18C-4DB5-8991-8B514F854F7C}" type="pres">
      <dgm:prSet presAssocID="{534BB071-6B15-4560-BB33-B40FB72D1FEE}" presName="LevelTwoTextNode" presStyleLbl="node3" presStyleIdx="3" presStyleCnt="5" custScaleX="144887">
        <dgm:presLayoutVars>
          <dgm:chPref val="3"/>
        </dgm:presLayoutVars>
      </dgm:prSet>
      <dgm:spPr/>
    </dgm:pt>
    <dgm:pt modelId="{4E26B06D-D0DC-4572-AEF3-3F02519BCEDA}" type="pres">
      <dgm:prSet presAssocID="{534BB071-6B15-4560-BB33-B40FB72D1FEE}" presName="level3hierChild" presStyleCnt="0"/>
      <dgm:spPr/>
    </dgm:pt>
    <dgm:pt modelId="{FEF8A983-C036-48BE-9194-651BF8B212FE}" type="pres">
      <dgm:prSet presAssocID="{D0D74A6C-0D3E-4BA0-89A2-92144628344C}" presName="conn2-1" presStyleLbl="parChTrans1D3" presStyleIdx="4" presStyleCnt="5"/>
      <dgm:spPr/>
    </dgm:pt>
    <dgm:pt modelId="{A8C84A9E-61B8-47AA-B496-D263ACCEEA6A}" type="pres">
      <dgm:prSet presAssocID="{D0D74A6C-0D3E-4BA0-89A2-92144628344C}" presName="connTx" presStyleLbl="parChTrans1D3" presStyleIdx="4" presStyleCnt="5"/>
      <dgm:spPr/>
    </dgm:pt>
    <dgm:pt modelId="{934E5BF6-421A-4773-8B80-6A9E02CD7E39}" type="pres">
      <dgm:prSet presAssocID="{8C3E0019-8087-461C-8C11-6CF87925DF8B}" presName="root2" presStyleCnt="0"/>
      <dgm:spPr/>
    </dgm:pt>
    <dgm:pt modelId="{E3BDB28E-4353-4045-8DC4-9DF8849C0219}" type="pres">
      <dgm:prSet presAssocID="{8C3E0019-8087-461C-8C11-6CF87925DF8B}" presName="LevelTwoTextNode" presStyleLbl="node3" presStyleIdx="4" presStyleCnt="5" custScaleX="144887">
        <dgm:presLayoutVars>
          <dgm:chPref val="3"/>
        </dgm:presLayoutVars>
      </dgm:prSet>
      <dgm:spPr/>
    </dgm:pt>
    <dgm:pt modelId="{D109B2F9-5907-4ED3-AA85-4E1AD752457D}" type="pres">
      <dgm:prSet presAssocID="{8C3E0019-8087-461C-8C11-6CF87925DF8B}" presName="level3hierChild" presStyleCnt="0"/>
      <dgm:spPr/>
    </dgm:pt>
    <dgm:pt modelId="{2686B948-8A3A-4AF8-BF4E-69ED1EB21C54}" type="pres">
      <dgm:prSet presAssocID="{7DF0A934-5E8F-4AF7-86E8-FDCFFC778F7B}" presName="conn2-1" presStyleLbl="parChTrans1D2" presStyleIdx="5" presStyleCnt="7"/>
      <dgm:spPr/>
    </dgm:pt>
    <dgm:pt modelId="{8A50EBD1-25A4-441B-B524-95DB91C92D4E}" type="pres">
      <dgm:prSet presAssocID="{7DF0A934-5E8F-4AF7-86E8-FDCFFC778F7B}" presName="connTx" presStyleLbl="parChTrans1D2" presStyleIdx="5" presStyleCnt="7"/>
      <dgm:spPr/>
    </dgm:pt>
    <dgm:pt modelId="{B52936BC-BEE4-48D5-BB16-A05FC87330E3}" type="pres">
      <dgm:prSet presAssocID="{BA3884A9-1450-455C-96D2-837B582BD8CB}" presName="root2" presStyleCnt="0"/>
      <dgm:spPr/>
    </dgm:pt>
    <dgm:pt modelId="{F8AB5E13-EB62-4463-B8C4-D481B68E344C}" type="pres">
      <dgm:prSet presAssocID="{BA3884A9-1450-455C-96D2-837B582BD8CB}" presName="LevelTwoTextNode" presStyleLbl="node2" presStyleIdx="5" presStyleCnt="7" custScaleX="175935">
        <dgm:presLayoutVars>
          <dgm:chPref val="3"/>
        </dgm:presLayoutVars>
      </dgm:prSet>
      <dgm:spPr/>
    </dgm:pt>
    <dgm:pt modelId="{CBB454F0-61F3-4031-BAE6-821A2750C7A5}" type="pres">
      <dgm:prSet presAssocID="{BA3884A9-1450-455C-96D2-837B582BD8CB}" presName="level3hierChild" presStyleCnt="0"/>
      <dgm:spPr/>
    </dgm:pt>
    <dgm:pt modelId="{4880E8D5-729C-4B99-922F-0CBF8FA389C5}" type="pres">
      <dgm:prSet presAssocID="{AB20EF66-6259-4556-A38C-2F4F804D400D}" presName="conn2-1" presStyleLbl="parChTrans1D2" presStyleIdx="6" presStyleCnt="7"/>
      <dgm:spPr/>
    </dgm:pt>
    <dgm:pt modelId="{E3C36EE7-D18E-4C7B-8545-29E6BED35C8D}" type="pres">
      <dgm:prSet presAssocID="{AB20EF66-6259-4556-A38C-2F4F804D400D}" presName="connTx" presStyleLbl="parChTrans1D2" presStyleIdx="6" presStyleCnt="7"/>
      <dgm:spPr/>
    </dgm:pt>
    <dgm:pt modelId="{4DF833F7-D2C7-4916-AB69-D7765450CE2A}" type="pres">
      <dgm:prSet presAssocID="{ABEEF08A-7029-4441-8588-68D508B4B4A6}" presName="root2" presStyleCnt="0"/>
      <dgm:spPr/>
    </dgm:pt>
    <dgm:pt modelId="{0FE3EE17-6178-4D14-BA69-FB7F4E82038E}" type="pres">
      <dgm:prSet presAssocID="{ABEEF08A-7029-4441-8588-68D508B4B4A6}" presName="LevelTwoTextNode" presStyleLbl="node2" presStyleIdx="6" presStyleCnt="7" custScaleX="175935">
        <dgm:presLayoutVars>
          <dgm:chPref val="3"/>
        </dgm:presLayoutVars>
      </dgm:prSet>
      <dgm:spPr/>
    </dgm:pt>
    <dgm:pt modelId="{9A735CA7-8955-4C09-85AE-B754089729D6}" type="pres">
      <dgm:prSet presAssocID="{ABEEF08A-7029-4441-8588-68D508B4B4A6}" presName="level3hierChild" presStyleCnt="0"/>
      <dgm:spPr/>
    </dgm:pt>
  </dgm:ptLst>
  <dgm:cxnLst>
    <dgm:cxn modelId="{F577A501-0CD2-415F-AD7D-FDEE4A0B9097}" type="presOf" srcId="{FEA95F9C-3CBE-454E-86A0-90EE5F6EB26A}" destId="{E335D94E-BF14-44A5-B112-567DD390FB5B}" srcOrd="1" destOrd="0" presId="urn:microsoft.com/office/officeart/2008/layout/HorizontalMultiLevelHierarchy"/>
    <dgm:cxn modelId="{E138B202-32E1-4C62-BA66-6F3FD0EB811F}" type="presOf" srcId="{B86F3FC2-BC42-462C-9DF6-4385D381D64E}" destId="{3C0E6352-943E-4482-B838-A7228B693FAC}" srcOrd="1" destOrd="0" presId="urn:microsoft.com/office/officeart/2008/layout/HorizontalMultiLevelHierarchy"/>
    <dgm:cxn modelId="{D5586509-CBF2-4BEE-8539-ABF5331D5FAC}" type="presOf" srcId="{B469B257-9C5F-4DC2-978F-BD57F8EFA363}" destId="{BEAB5E37-EE22-45E6-81D8-C0F515D504D5}" srcOrd="0" destOrd="0" presId="urn:microsoft.com/office/officeart/2008/layout/HorizontalMultiLevelHierarchy"/>
    <dgm:cxn modelId="{0CB31F0A-901E-4E92-B5D9-E39F3F755E74}" type="presOf" srcId="{D0D74A6C-0D3E-4BA0-89A2-92144628344C}" destId="{A8C84A9E-61B8-47AA-B496-D263ACCEEA6A}" srcOrd="1" destOrd="0" presId="urn:microsoft.com/office/officeart/2008/layout/HorizontalMultiLevelHierarchy"/>
    <dgm:cxn modelId="{DDBC9E0E-992D-462F-9043-5C39CDC79319}" srcId="{40996BF5-59EC-431C-B946-9F866CB4D73C}" destId="{E4E03356-BC9A-41E6-B458-01F6964805AA}" srcOrd="0" destOrd="0" parTransId="{E13DF858-06AD-4E7D-87C6-CC7326AAC089}" sibTransId="{764B71D8-EA2E-4687-8EFD-97E5C8BC1CB9}"/>
    <dgm:cxn modelId="{377B5F10-3765-4019-9BFB-795B76588CF2}" type="presOf" srcId="{C0DFD5D7-1E9A-40E7-80F9-544BDF611A8E}" destId="{39309D59-809E-4B5E-BD12-0979B0463EA3}" srcOrd="0" destOrd="0" presId="urn:microsoft.com/office/officeart/2008/layout/HorizontalMultiLevelHierarchy"/>
    <dgm:cxn modelId="{DD5CA510-ACCD-4643-88E4-8DD35BF7AB71}" type="presOf" srcId="{534BB071-6B15-4560-BB33-B40FB72D1FEE}" destId="{FB4A7F63-A18C-4DB5-8991-8B514F854F7C}" srcOrd="0" destOrd="0" presId="urn:microsoft.com/office/officeart/2008/layout/HorizontalMultiLevelHierarchy"/>
    <dgm:cxn modelId="{2D0EDB10-D4EA-4F63-A0F9-5426713EF876}" srcId="{8C5F753A-E61C-4883-96D2-03DE8F667AFD}" destId="{8C3E0019-8087-461C-8C11-6CF87925DF8B}" srcOrd="2" destOrd="0" parTransId="{D0D74A6C-0D3E-4BA0-89A2-92144628344C}" sibTransId="{1C469E0F-CD0C-449A-B25E-4F2B1FC3FE00}"/>
    <dgm:cxn modelId="{F997AE11-8136-43B0-81FC-0A8DF1E12A14}" type="presOf" srcId="{B86F3FC2-BC42-462C-9DF6-4385D381D64E}" destId="{D528E324-FBCC-4691-AABA-D3F2C6AD8D7A}" srcOrd="0" destOrd="0" presId="urn:microsoft.com/office/officeart/2008/layout/HorizontalMultiLevelHierarchy"/>
    <dgm:cxn modelId="{573FB811-4694-4CAB-AD03-C231EFC93EA6}" srcId="{8C5F753A-E61C-4883-96D2-03DE8F667AFD}" destId="{C4A26C11-8B73-40F6-AACF-EA04B0331A0D}" srcOrd="0" destOrd="0" parTransId="{FEA95F9C-3CBE-454E-86A0-90EE5F6EB26A}" sibTransId="{AF6068DA-30B3-450F-BF59-8EC1AC91E77F}"/>
    <dgm:cxn modelId="{41BD451B-BB4F-4329-8F71-2E3B97327AFB}" type="presOf" srcId="{E4E03356-BC9A-41E6-B458-01F6964805AA}" destId="{64738668-FE6B-4F01-B33F-1F16DB6481B3}" srcOrd="0" destOrd="0" presId="urn:microsoft.com/office/officeart/2008/layout/HorizontalMultiLevelHierarchy"/>
    <dgm:cxn modelId="{D10ABA21-EB64-448F-9026-C8D32A62F1E4}" type="presOf" srcId="{ED1F721A-FFF6-46BA-9E2F-5204AAB80898}" destId="{E6D626DA-313D-410A-9DD1-6C6EBD522EB6}" srcOrd="1" destOrd="0" presId="urn:microsoft.com/office/officeart/2008/layout/HorizontalMultiLevelHierarchy"/>
    <dgm:cxn modelId="{78186E27-A876-4402-AA4F-DE6AE1F08F88}" type="presOf" srcId="{D0D74A6C-0D3E-4BA0-89A2-92144628344C}" destId="{FEF8A983-C036-48BE-9194-651BF8B212FE}" srcOrd="0" destOrd="0" presId="urn:microsoft.com/office/officeart/2008/layout/HorizontalMultiLevelHierarchy"/>
    <dgm:cxn modelId="{234E962C-6381-4476-A179-097AF73AECF7}" type="presOf" srcId="{B469B257-9C5F-4DC2-978F-BD57F8EFA363}" destId="{7CE76215-DDEF-4CD0-B094-BFDDF23F8A28}" srcOrd="1" destOrd="0" presId="urn:microsoft.com/office/officeart/2008/layout/HorizontalMultiLevelHierarchy"/>
    <dgm:cxn modelId="{D7F8EC37-8E9E-44AB-BF96-CE04DCCB7FC3}" type="presOf" srcId="{E2012FA9-CB6E-4D07-A748-3EFDDC4CC791}" destId="{7A477F32-05A8-4010-BEB3-2F6777B31DD7}" srcOrd="0" destOrd="0" presId="urn:microsoft.com/office/officeart/2008/layout/HorizontalMultiLevelHierarchy"/>
    <dgm:cxn modelId="{A711393B-DDCF-4CE6-B36F-DE6F85258E22}" type="presOf" srcId="{7DF0A934-5E8F-4AF7-86E8-FDCFFC778F7B}" destId="{2686B948-8A3A-4AF8-BF4E-69ED1EB21C54}" srcOrd="0" destOrd="0" presId="urn:microsoft.com/office/officeart/2008/layout/HorizontalMultiLevelHierarchy"/>
    <dgm:cxn modelId="{1CC29E3E-6107-4330-B404-D88860168C10}" srcId="{FC2AE885-8901-4216-9D6C-94479D3F8229}" destId="{10D16482-BA3D-4179-8698-BEF871B92755}" srcOrd="3" destOrd="0" parTransId="{C37E6EB3-FE12-418E-BD57-9F0CE0C22FBC}" sibTransId="{1704FFCA-D787-4F7C-A9C7-D9A5D88C5FB8}"/>
    <dgm:cxn modelId="{762F113F-0AB5-4DF4-AB40-1A17E46220F2}" srcId="{FC2AE885-8901-4216-9D6C-94479D3F8229}" destId="{BA3884A9-1450-455C-96D2-837B582BD8CB}" srcOrd="5" destOrd="0" parTransId="{7DF0A934-5E8F-4AF7-86E8-FDCFFC778F7B}" sibTransId="{EC39E315-7F64-4E1A-B409-CE22314803BF}"/>
    <dgm:cxn modelId="{B73DFE3F-2689-4551-B101-A9241CC7BBD3}" srcId="{FC2AE885-8901-4216-9D6C-94479D3F8229}" destId="{8C5F753A-E61C-4883-96D2-03DE8F667AFD}" srcOrd="4" destOrd="0" parTransId="{B86F3FC2-BC42-462C-9DF6-4385D381D64E}" sibTransId="{E3F8080B-6B67-4DAF-8EBE-5332173DB0A4}"/>
    <dgm:cxn modelId="{D935705B-3904-4E3D-94BD-F5F2B23FA950}" type="presOf" srcId="{7615F6DD-5535-4262-B56C-6BB93307F748}" destId="{1C6609ED-72D0-45C9-8211-50B520D34AB4}" srcOrd="0" destOrd="0" presId="urn:microsoft.com/office/officeart/2008/layout/HorizontalMultiLevelHierarchy"/>
    <dgm:cxn modelId="{9AF48A5C-3137-42D1-81FD-984F695A1A20}" type="presOf" srcId="{E13DF858-06AD-4E7D-87C6-CC7326AAC089}" destId="{DF65AF07-24B5-44D6-8AD0-D0AE5A9AA64C}" srcOrd="0" destOrd="0" presId="urn:microsoft.com/office/officeart/2008/layout/HorizontalMultiLevelHierarchy"/>
    <dgm:cxn modelId="{8A920C5E-7222-4B59-95C1-C50DA21E756A}" type="presOf" srcId="{7DF0A934-5E8F-4AF7-86E8-FDCFFC778F7B}" destId="{8A50EBD1-25A4-441B-B524-95DB91C92D4E}" srcOrd="1" destOrd="0" presId="urn:microsoft.com/office/officeart/2008/layout/HorizontalMultiLevelHierarchy"/>
    <dgm:cxn modelId="{98341E65-CBDA-4CDC-8747-8DB2EE51D169}" type="presOf" srcId="{484743CC-F411-49C0-AACD-5C023904625D}" destId="{A495ECA8-E35B-4BDB-8733-3EC12757B1E1}" srcOrd="1" destOrd="0" presId="urn:microsoft.com/office/officeart/2008/layout/HorizontalMultiLevelHierarchy"/>
    <dgm:cxn modelId="{06E4D745-564D-4273-926F-B5780BC8A5E3}" type="presOf" srcId="{5A5C26E3-3821-41B9-AEA3-111C75111A85}" destId="{09693FC6-C2C6-4072-976C-6AB5EBCD878C}" srcOrd="0" destOrd="0" presId="urn:microsoft.com/office/officeart/2008/layout/HorizontalMultiLevelHierarchy"/>
    <dgm:cxn modelId="{CE189246-62CF-4995-8617-2BD3F87C68E0}" type="presOf" srcId="{D28346C5-0B9C-485E-86F7-D6D026AA836B}" destId="{DC418048-C196-4548-AD23-AA46C2ABE27E}" srcOrd="0" destOrd="0" presId="urn:microsoft.com/office/officeart/2008/layout/HorizontalMultiLevelHierarchy"/>
    <dgm:cxn modelId="{13E44B6B-3931-4983-9D35-418BA06E5209}" type="presOf" srcId="{BA3884A9-1450-455C-96D2-837B582BD8CB}" destId="{F8AB5E13-EB62-4463-B8C4-D481B68E344C}" srcOrd="0" destOrd="0" presId="urn:microsoft.com/office/officeart/2008/layout/HorizontalMultiLevelHierarchy"/>
    <dgm:cxn modelId="{F282234F-DFAB-4E8C-A20E-D3249DFD72FC}" type="presOf" srcId="{AB20EF66-6259-4556-A38C-2F4F804D400D}" destId="{4880E8D5-729C-4B99-922F-0CBF8FA389C5}" srcOrd="0" destOrd="0" presId="urn:microsoft.com/office/officeart/2008/layout/HorizontalMultiLevelHierarchy"/>
    <dgm:cxn modelId="{2BFDB870-CB9E-42CE-8BDF-32D79244EA40}" type="presOf" srcId="{75DC145F-45A4-45E4-935D-6D16648F944C}" destId="{4F3C77A4-1BC8-4A3E-A8C0-1309E0566C32}" srcOrd="0" destOrd="0" presId="urn:microsoft.com/office/officeart/2008/layout/HorizontalMultiLevelHierarchy"/>
    <dgm:cxn modelId="{B4907373-C30E-4E29-A784-31D608F0A1B2}" srcId="{5A5C26E3-3821-41B9-AEA3-111C75111A85}" destId="{7615F6DD-5535-4262-B56C-6BB93307F748}" srcOrd="0" destOrd="0" parTransId="{E40438B5-10F1-4A5E-8944-C35EA91FDDE9}" sibTransId="{99E33614-8213-4BD7-8506-EE5B52CD6A77}"/>
    <dgm:cxn modelId="{8B4AF454-7817-4A30-B1E3-95537EF220B0}" type="presOf" srcId="{79CC4B4A-1812-430C-88B6-D707B731B16D}" destId="{4678DE36-6346-443F-B399-1AC3C57B7FD2}" srcOrd="1" destOrd="0" presId="urn:microsoft.com/office/officeart/2008/layout/HorizontalMultiLevelHierarchy"/>
    <dgm:cxn modelId="{E07E6D77-45D9-4464-AB91-27D0ACF3046E}" type="presOf" srcId="{484743CC-F411-49C0-AACD-5C023904625D}" destId="{DCFA5225-6507-4382-A167-3FCD306D9F76}" srcOrd="0" destOrd="0" presId="urn:microsoft.com/office/officeart/2008/layout/HorizontalMultiLevelHierarchy"/>
    <dgm:cxn modelId="{87960D59-BC37-462C-92E7-77BAFE279686}" srcId="{FC2AE885-8901-4216-9D6C-94479D3F8229}" destId="{ABEEF08A-7029-4441-8588-68D508B4B4A6}" srcOrd="6" destOrd="0" parTransId="{AB20EF66-6259-4556-A38C-2F4F804D400D}" sibTransId="{9964E5D5-6EE0-477D-AE7D-9C63492B6661}"/>
    <dgm:cxn modelId="{B62C3679-9E11-44EF-917B-3FDEC5099D2D}" type="presOf" srcId="{FEA95F9C-3CBE-454E-86A0-90EE5F6EB26A}" destId="{1F7333B2-044B-4232-8B85-6FC920A536BA}" srcOrd="0" destOrd="0" presId="urn:microsoft.com/office/officeart/2008/layout/HorizontalMultiLevelHierarchy"/>
    <dgm:cxn modelId="{4824767D-2870-48C8-8772-37A22094EFB6}" type="presOf" srcId="{AB20EF66-6259-4556-A38C-2F4F804D400D}" destId="{E3C36EE7-D18E-4C7B-8545-29E6BED35C8D}" srcOrd="1" destOrd="0" presId="urn:microsoft.com/office/officeart/2008/layout/HorizontalMultiLevelHierarchy"/>
    <dgm:cxn modelId="{6926E67D-62FB-4C48-AB84-5A48B3507293}" type="presOf" srcId="{B4A925A6-D8B8-479F-A1AB-8B5DEBDC7CF8}" destId="{14F88145-68C1-4F5C-8182-4D00F112CD9E}" srcOrd="0" destOrd="0" presId="urn:microsoft.com/office/officeart/2008/layout/HorizontalMultiLevelHierarchy"/>
    <dgm:cxn modelId="{484CD281-A9D3-405E-B8AB-11FB5DF6796E}" type="presOf" srcId="{C37E6EB3-FE12-418E-BD57-9F0CE0C22FBC}" destId="{1CAE1590-156C-42D2-8CEF-4015D6845140}" srcOrd="0" destOrd="0" presId="urn:microsoft.com/office/officeart/2008/layout/HorizontalMultiLevelHierarchy"/>
    <dgm:cxn modelId="{44B16F84-D634-4221-B825-10FCC231266E}" type="presOf" srcId="{C37E6EB3-FE12-418E-BD57-9F0CE0C22FBC}" destId="{DB2E6726-E4D1-40F2-AB5C-F2CE4C0116BE}" srcOrd="1" destOrd="0" presId="urn:microsoft.com/office/officeart/2008/layout/HorizontalMultiLevelHierarchy"/>
    <dgm:cxn modelId="{D1DA9785-B4B1-4E31-863F-1B5A4F8D27AB}" type="presOf" srcId="{E13DF858-06AD-4E7D-87C6-CC7326AAC089}" destId="{2B172F5D-3763-4393-BACD-ACD88B7098BE}" srcOrd="1" destOrd="0" presId="urn:microsoft.com/office/officeart/2008/layout/HorizontalMultiLevelHierarchy"/>
    <dgm:cxn modelId="{DB1B1587-3313-4B48-947B-257CC3BF5308}" srcId="{C0DFD5D7-1E9A-40E7-80F9-544BDF611A8E}" destId="{FC2AE885-8901-4216-9D6C-94479D3F8229}" srcOrd="0" destOrd="0" parTransId="{D45C0171-B763-4B2F-B550-68048A0B367D}" sibTransId="{16BFCA15-76C9-45DF-8D49-71FC79174345}"/>
    <dgm:cxn modelId="{E7437F8A-F193-4DF7-A01A-E37D3BD88FC3}" type="presOf" srcId="{8C5F753A-E61C-4883-96D2-03DE8F667AFD}" destId="{59AF2311-5F04-4922-A829-1546B144ED20}" srcOrd="0" destOrd="0" presId="urn:microsoft.com/office/officeart/2008/layout/HorizontalMultiLevelHierarchy"/>
    <dgm:cxn modelId="{431E3997-67DD-4F71-9128-CD4842D2C205}" type="presOf" srcId="{CA3A372C-C3EF-46E5-8225-84977301A70B}" destId="{03424C5C-1197-4DFC-891E-CBC40D6B0080}" srcOrd="0" destOrd="0" presId="urn:microsoft.com/office/officeart/2008/layout/HorizontalMultiLevelHierarchy"/>
    <dgm:cxn modelId="{8CC66297-5752-40BF-80DB-A3D88192CCEA}" type="presOf" srcId="{CA3A372C-C3EF-46E5-8225-84977301A70B}" destId="{E7637269-9E4E-4EBF-B2A5-EE68F368D686}" srcOrd="1" destOrd="0" presId="urn:microsoft.com/office/officeart/2008/layout/HorizontalMultiLevelHierarchy"/>
    <dgm:cxn modelId="{D143129F-2562-4285-B0A2-17584BF0113A}" type="presOf" srcId="{ABEEF08A-7029-4441-8588-68D508B4B4A6}" destId="{0FE3EE17-6178-4D14-BA69-FB7F4E82038E}" srcOrd="0" destOrd="0" presId="urn:microsoft.com/office/officeart/2008/layout/HorizontalMultiLevelHierarchy"/>
    <dgm:cxn modelId="{E82B9EA6-9823-4207-8192-0C3E49A238F4}" srcId="{E2012FA9-CB6E-4D07-A748-3EFDDC4CC791}" destId="{40996BF5-59EC-431C-B946-9F866CB4D73C}" srcOrd="1" destOrd="0" parTransId="{D28346C5-0B9C-485E-86F7-D6D026AA836B}" sibTransId="{FDAE16CE-7F11-45C8-8143-13EF0B3D91FF}"/>
    <dgm:cxn modelId="{7129CFA7-9551-4DCA-84DB-A1E91344020D}" type="presOf" srcId="{75DC145F-45A4-45E4-935D-6D16648F944C}" destId="{8D160AEB-F86B-43CE-B306-68A4F822AF66}" srcOrd="1" destOrd="0" presId="urn:microsoft.com/office/officeart/2008/layout/HorizontalMultiLevelHierarchy"/>
    <dgm:cxn modelId="{81F1D5A7-D0A1-4E8F-94A5-7A396DFCF3CB}" type="presOf" srcId="{40996BF5-59EC-431C-B946-9F866CB4D73C}" destId="{9191F4D8-7D93-4216-9A8B-9AD1FB1C900C}" srcOrd="0" destOrd="0" presId="urn:microsoft.com/office/officeart/2008/layout/HorizontalMultiLevelHierarchy"/>
    <dgm:cxn modelId="{2B3D4AB6-DA02-468B-B585-5C929953B8A9}" type="presOf" srcId="{FC2AE885-8901-4216-9D6C-94479D3F8229}" destId="{C625A76D-0C31-4668-A5FD-CDEB9111E368}" srcOrd="0" destOrd="0" presId="urn:microsoft.com/office/officeart/2008/layout/HorizontalMultiLevelHierarchy"/>
    <dgm:cxn modelId="{942825B8-044A-4886-A04D-F5C0EECC0347}" type="presOf" srcId="{C4A26C11-8B73-40F6-AACF-EA04B0331A0D}" destId="{BA0F7ECE-4E1C-4EE2-832B-FFA22B3D7B1B}" srcOrd="0" destOrd="0" presId="urn:microsoft.com/office/officeart/2008/layout/HorizontalMultiLevelHierarchy"/>
    <dgm:cxn modelId="{B6AE38BF-5BAC-4F4B-809E-53BCF14D1592}" srcId="{8C5F753A-E61C-4883-96D2-03DE8F667AFD}" destId="{534BB071-6B15-4560-BB33-B40FB72D1FEE}" srcOrd="1" destOrd="0" parTransId="{CA3A372C-C3EF-46E5-8225-84977301A70B}" sibTransId="{338491C1-FB84-4A87-836B-3043F77E8A60}"/>
    <dgm:cxn modelId="{704783C1-A209-49D4-A70F-741360C28110}" type="presOf" srcId="{84C07148-A6A6-4139-8748-77B9B26CC0E1}" destId="{B71A588F-F4CB-435A-9557-8096BE87A490}" srcOrd="0" destOrd="0" presId="urn:microsoft.com/office/officeart/2008/layout/HorizontalMultiLevelHierarchy"/>
    <dgm:cxn modelId="{05126CC5-BA45-4B03-9A48-28BFC6EADA09}" type="presOf" srcId="{E40438B5-10F1-4A5E-8944-C35EA91FDDE9}" destId="{8489CCCC-357F-4B90-9075-7405F7AC231D}" srcOrd="0" destOrd="0" presId="urn:microsoft.com/office/officeart/2008/layout/HorizontalMultiLevelHierarchy"/>
    <dgm:cxn modelId="{D26F31CA-7B06-4126-BA1C-2093B51D2272}" srcId="{FC2AE885-8901-4216-9D6C-94479D3F8229}" destId="{84C07148-A6A6-4139-8748-77B9B26CC0E1}" srcOrd="1" destOrd="0" parTransId="{75DC145F-45A4-45E4-935D-6D16648F944C}" sibTransId="{10BD3A23-38A5-468B-82F8-A4674D558DF5}"/>
    <dgm:cxn modelId="{B20B1FD3-CC1F-4751-8766-F77E4336EAD7}" type="presOf" srcId="{10D16482-BA3D-4179-8698-BEF871B92755}" destId="{A7A0E657-89B2-4AF9-AB4D-502A97094119}" srcOrd="0" destOrd="0" presId="urn:microsoft.com/office/officeart/2008/layout/HorizontalMultiLevelHierarchy"/>
    <dgm:cxn modelId="{3DE33ED7-9F55-49ED-A78B-F4762C4ACEE7}" srcId="{FC2AE885-8901-4216-9D6C-94479D3F8229}" destId="{CA5E71FF-D15A-420A-A167-FCB428685504}" srcOrd="0" destOrd="0" parTransId="{484743CC-F411-49C0-AACD-5C023904625D}" sibTransId="{952A0AD2-C3C5-41CF-8870-21C082803BF0}"/>
    <dgm:cxn modelId="{9F27ECD8-6277-458A-A509-2847F3238496}" type="presOf" srcId="{CA5E71FF-D15A-420A-A167-FCB428685504}" destId="{90842C55-B437-41D1-BCDC-EB0F1D44408C}" srcOrd="0" destOrd="0" presId="urn:microsoft.com/office/officeart/2008/layout/HorizontalMultiLevelHierarchy"/>
    <dgm:cxn modelId="{490F59DA-3A67-483C-93BD-7BD9BEEAC622}" srcId="{FC2AE885-8901-4216-9D6C-94479D3F8229}" destId="{E2012FA9-CB6E-4D07-A748-3EFDDC4CC791}" srcOrd="2" destOrd="0" parTransId="{79CC4B4A-1812-430C-88B6-D707B731B16D}" sibTransId="{40E6AA75-86EB-471F-A139-99B82C845B27}"/>
    <dgm:cxn modelId="{BA2D10E2-CA38-4414-A327-B3B669AE0172}" type="presOf" srcId="{8C3E0019-8087-461C-8C11-6CF87925DF8B}" destId="{E3BDB28E-4353-4045-8DC4-9DF8849C0219}" srcOrd="0" destOrd="0" presId="urn:microsoft.com/office/officeart/2008/layout/HorizontalMultiLevelHierarchy"/>
    <dgm:cxn modelId="{A31706EB-4302-4AB0-ACC3-CAD7937F633A}" type="presOf" srcId="{79CC4B4A-1812-430C-88B6-D707B731B16D}" destId="{E537908E-9D22-4D46-A712-AADA07B54043}" srcOrd="0" destOrd="0" presId="urn:microsoft.com/office/officeart/2008/layout/HorizontalMultiLevelHierarchy"/>
    <dgm:cxn modelId="{27B27BEC-24B1-4829-8FB2-1D1517A643B2}" type="presOf" srcId="{E40438B5-10F1-4A5E-8944-C35EA91FDDE9}" destId="{E5C8DA1A-0D5F-46B5-AF97-785EB23B52A2}" srcOrd="1" destOrd="0" presId="urn:microsoft.com/office/officeart/2008/layout/HorizontalMultiLevelHierarchy"/>
    <dgm:cxn modelId="{F76A6EED-EA8D-4FB6-89E9-8CD02523217A}" type="presOf" srcId="{D28346C5-0B9C-485E-86F7-D6D026AA836B}" destId="{E944717E-EF7B-4C39-B4FE-985A08417506}" srcOrd="1" destOrd="0" presId="urn:microsoft.com/office/officeart/2008/layout/HorizontalMultiLevelHierarchy"/>
    <dgm:cxn modelId="{A4EAE9F0-5407-438B-AD27-C0E00C4E094A}" srcId="{B4A925A6-D8B8-479F-A1AB-8B5DEBDC7CF8}" destId="{5A5C26E3-3821-41B9-AEA3-111C75111A85}" srcOrd="0" destOrd="0" parTransId="{ED1F721A-FFF6-46BA-9E2F-5204AAB80898}" sibTransId="{F0D6630F-CFA4-4279-BFD9-078CC1675767}"/>
    <dgm:cxn modelId="{D9B2DBF2-F46D-47E8-A650-3EE1195E26B2}" type="presOf" srcId="{ED1F721A-FFF6-46BA-9E2F-5204AAB80898}" destId="{2B454AFB-C1BB-4295-BA53-7A2EAB46A890}" srcOrd="0" destOrd="0" presId="urn:microsoft.com/office/officeart/2008/layout/HorizontalMultiLevelHierarchy"/>
    <dgm:cxn modelId="{7AD7C4F9-5FCD-4A78-8C19-D328073A9ABE}" srcId="{E2012FA9-CB6E-4D07-A748-3EFDDC4CC791}" destId="{B4A925A6-D8B8-479F-A1AB-8B5DEBDC7CF8}" srcOrd="0" destOrd="0" parTransId="{B469B257-9C5F-4DC2-978F-BD57F8EFA363}" sibTransId="{50FF3876-89EB-4D34-BEB4-9727C99B564F}"/>
    <dgm:cxn modelId="{34FFF42C-4DD7-4E8D-A425-351BF3E9B7BE}" type="presParOf" srcId="{39309D59-809E-4B5E-BD12-0979B0463EA3}" destId="{682BA229-70ED-4A97-A667-E89DECEC91B1}" srcOrd="0" destOrd="0" presId="urn:microsoft.com/office/officeart/2008/layout/HorizontalMultiLevelHierarchy"/>
    <dgm:cxn modelId="{670AB36A-657E-4580-B1DC-5BA00A5085E5}" type="presParOf" srcId="{682BA229-70ED-4A97-A667-E89DECEC91B1}" destId="{C625A76D-0C31-4668-A5FD-CDEB9111E368}" srcOrd="0" destOrd="0" presId="urn:microsoft.com/office/officeart/2008/layout/HorizontalMultiLevelHierarchy"/>
    <dgm:cxn modelId="{99505D1E-2205-43AB-9158-E75B55955642}" type="presParOf" srcId="{682BA229-70ED-4A97-A667-E89DECEC91B1}" destId="{BB832FF1-81B3-498E-8C5E-FD7DADDD276F}" srcOrd="1" destOrd="0" presId="urn:microsoft.com/office/officeart/2008/layout/HorizontalMultiLevelHierarchy"/>
    <dgm:cxn modelId="{59157248-7362-415A-87B6-981AA833A646}" type="presParOf" srcId="{BB832FF1-81B3-498E-8C5E-FD7DADDD276F}" destId="{DCFA5225-6507-4382-A167-3FCD306D9F76}" srcOrd="0" destOrd="0" presId="urn:microsoft.com/office/officeart/2008/layout/HorizontalMultiLevelHierarchy"/>
    <dgm:cxn modelId="{32428046-4A28-4499-ACA6-FE655A17BFEB}" type="presParOf" srcId="{DCFA5225-6507-4382-A167-3FCD306D9F76}" destId="{A495ECA8-E35B-4BDB-8733-3EC12757B1E1}" srcOrd="0" destOrd="0" presId="urn:microsoft.com/office/officeart/2008/layout/HorizontalMultiLevelHierarchy"/>
    <dgm:cxn modelId="{79E5F695-DE76-430E-9F50-33A5849ED698}" type="presParOf" srcId="{BB832FF1-81B3-498E-8C5E-FD7DADDD276F}" destId="{7E2ADAAC-2FFB-41C4-A6BC-58F1F531E556}" srcOrd="1" destOrd="0" presId="urn:microsoft.com/office/officeart/2008/layout/HorizontalMultiLevelHierarchy"/>
    <dgm:cxn modelId="{082FD1CA-7493-4F96-8F7E-78309FC7943B}" type="presParOf" srcId="{7E2ADAAC-2FFB-41C4-A6BC-58F1F531E556}" destId="{90842C55-B437-41D1-BCDC-EB0F1D44408C}" srcOrd="0" destOrd="0" presId="urn:microsoft.com/office/officeart/2008/layout/HorizontalMultiLevelHierarchy"/>
    <dgm:cxn modelId="{9D63A2DE-BB8E-466B-9B08-3B8B40EABC23}" type="presParOf" srcId="{7E2ADAAC-2FFB-41C4-A6BC-58F1F531E556}" destId="{D53254A6-5E7D-43B6-A3DE-6E450E0C5547}" srcOrd="1" destOrd="0" presId="urn:microsoft.com/office/officeart/2008/layout/HorizontalMultiLevelHierarchy"/>
    <dgm:cxn modelId="{5F2019AC-0C84-4552-9C3A-AB4F278E3F23}" type="presParOf" srcId="{BB832FF1-81B3-498E-8C5E-FD7DADDD276F}" destId="{4F3C77A4-1BC8-4A3E-A8C0-1309E0566C32}" srcOrd="2" destOrd="0" presId="urn:microsoft.com/office/officeart/2008/layout/HorizontalMultiLevelHierarchy"/>
    <dgm:cxn modelId="{2D1A1A53-984E-4A23-9697-473B024E6DDE}" type="presParOf" srcId="{4F3C77A4-1BC8-4A3E-A8C0-1309E0566C32}" destId="{8D160AEB-F86B-43CE-B306-68A4F822AF66}" srcOrd="0" destOrd="0" presId="urn:microsoft.com/office/officeart/2008/layout/HorizontalMultiLevelHierarchy"/>
    <dgm:cxn modelId="{C7DC619C-3DC8-495D-92E8-610A053FD286}" type="presParOf" srcId="{BB832FF1-81B3-498E-8C5E-FD7DADDD276F}" destId="{CB0AB895-7A6F-480D-8021-46D7009BFE20}" srcOrd="3" destOrd="0" presId="urn:microsoft.com/office/officeart/2008/layout/HorizontalMultiLevelHierarchy"/>
    <dgm:cxn modelId="{E9698297-9214-44DC-97AE-98A12D7BD0BC}" type="presParOf" srcId="{CB0AB895-7A6F-480D-8021-46D7009BFE20}" destId="{B71A588F-F4CB-435A-9557-8096BE87A490}" srcOrd="0" destOrd="0" presId="urn:microsoft.com/office/officeart/2008/layout/HorizontalMultiLevelHierarchy"/>
    <dgm:cxn modelId="{01481DFE-2CE4-4A56-9171-27812DD7F7F4}" type="presParOf" srcId="{CB0AB895-7A6F-480D-8021-46D7009BFE20}" destId="{FFB41B87-E9D7-4BA7-AF47-65BF5444D9B6}" srcOrd="1" destOrd="0" presId="urn:microsoft.com/office/officeart/2008/layout/HorizontalMultiLevelHierarchy"/>
    <dgm:cxn modelId="{A883E929-A305-4046-A921-0F459A38E7DF}" type="presParOf" srcId="{BB832FF1-81B3-498E-8C5E-FD7DADDD276F}" destId="{E537908E-9D22-4D46-A712-AADA07B54043}" srcOrd="4" destOrd="0" presId="urn:microsoft.com/office/officeart/2008/layout/HorizontalMultiLevelHierarchy"/>
    <dgm:cxn modelId="{7C356888-6745-414A-B335-30AFD63D469A}" type="presParOf" srcId="{E537908E-9D22-4D46-A712-AADA07B54043}" destId="{4678DE36-6346-443F-B399-1AC3C57B7FD2}" srcOrd="0" destOrd="0" presId="urn:microsoft.com/office/officeart/2008/layout/HorizontalMultiLevelHierarchy"/>
    <dgm:cxn modelId="{ABF2E60B-BFB5-439E-A603-5B572667C833}" type="presParOf" srcId="{BB832FF1-81B3-498E-8C5E-FD7DADDD276F}" destId="{5F6D3A90-3A72-4F2D-9DB6-A98250775C7A}" srcOrd="5" destOrd="0" presId="urn:microsoft.com/office/officeart/2008/layout/HorizontalMultiLevelHierarchy"/>
    <dgm:cxn modelId="{8612C3E0-3EC5-4B37-84D8-8DC9CE7E1CFC}" type="presParOf" srcId="{5F6D3A90-3A72-4F2D-9DB6-A98250775C7A}" destId="{7A477F32-05A8-4010-BEB3-2F6777B31DD7}" srcOrd="0" destOrd="0" presId="urn:microsoft.com/office/officeart/2008/layout/HorizontalMultiLevelHierarchy"/>
    <dgm:cxn modelId="{10466C8F-EBC6-4FD5-BDCB-DF1D61CD2304}" type="presParOf" srcId="{5F6D3A90-3A72-4F2D-9DB6-A98250775C7A}" destId="{1E06481E-47A9-4518-A97F-13BE4B093664}" srcOrd="1" destOrd="0" presId="urn:microsoft.com/office/officeart/2008/layout/HorizontalMultiLevelHierarchy"/>
    <dgm:cxn modelId="{7061F6AB-3A77-4739-9246-60018BEFD4ED}" type="presParOf" srcId="{1E06481E-47A9-4518-A97F-13BE4B093664}" destId="{BEAB5E37-EE22-45E6-81D8-C0F515D504D5}" srcOrd="0" destOrd="0" presId="urn:microsoft.com/office/officeart/2008/layout/HorizontalMultiLevelHierarchy"/>
    <dgm:cxn modelId="{7EA58E17-2EF3-4524-8404-E4CCBE81C2CE}" type="presParOf" srcId="{BEAB5E37-EE22-45E6-81D8-C0F515D504D5}" destId="{7CE76215-DDEF-4CD0-B094-BFDDF23F8A28}" srcOrd="0" destOrd="0" presId="urn:microsoft.com/office/officeart/2008/layout/HorizontalMultiLevelHierarchy"/>
    <dgm:cxn modelId="{FBB6999E-8068-460E-ACC1-8A85C990789D}" type="presParOf" srcId="{1E06481E-47A9-4518-A97F-13BE4B093664}" destId="{9BE7E761-144A-4C26-9668-3C0BAD87B4B7}" srcOrd="1" destOrd="0" presId="urn:microsoft.com/office/officeart/2008/layout/HorizontalMultiLevelHierarchy"/>
    <dgm:cxn modelId="{21B99F4B-6007-4AED-A0DC-FA613083F792}" type="presParOf" srcId="{9BE7E761-144A-4C26-9668-3C0BAD87B4B7}" destId="{14F88145-68C1-4F5C-8182-4D00F112CD9E}" srcOrd="0" destOrd="0" presId="urn:microsoft.com/office/officeart/2008/layout/HorizontalMultiLevelHierarchy"/>
    <dgm:cxn modelId="{03A9B3A7-F4BE-4082-8BDF-EE89D4949765}" type="presParOf" srcId="{9BE7E761-144A-4C26-9668-3C0BAD87B4B7}" destId="{289F9B1D-BE93-44FB-A500-DA9B88456752}" srcOrd="1" destOrd="0" presId="urn:microsoft.com/office/officeart/2008/layout/HorizontalMultiLevelHierarchy"/>
    <dgm:cxn modelId="{0D90F4B5-3FBE-4F17-955B-6236328DF11D}" type="presParOf" srcId="{289F9B1D-BE93-44FB-A500-DA9B88456752}" destId="{2B454AFB-C1BB-4295-BA53-7A2EAB46A890}" srcOrd="0" destOrd="0" presId="urn:microsoft.com/office/officeart/2008/layout/HorizontalMultiLevelHierarchy"/>
    <dgm:cxn modelId="{F794E578-2640-4C44-B46D-8050DC15A8BA}" type="presParOf" srcId="{2B454AFB-C1BB-4295-BA53-7A2EAB46A890}" destId="{E6D626DA-313D-410A-9DD1-6C6EBD522EB6}" srcOrd="0" destOrd="0" presId="urn:microsoft.com/office/officeart/2008/layout/HorizontalMultiLevelHierarchy"/>
    <dgm:cxn modelId="{1C0B21A3-6912-40B2-B3A2-9C3EA268AA39}" type="presParOf" srcId="{289F9B1D-BE93-44FB-A500-DA9B88456752}" destId="{59AAE4AA-4B92-4F3C-8DC5-7F120C0FF64B}" srcOrd="1" destOrd="0" presId="urn:microsoft.com/office/officeart/2008/layout/HorizontalMultiLevelHierarchy"/>
    <dgm:cxn modelId="{8ACE2B0A-7426-46E4-878B-3E489FFD8C60}" type="presParOf" srcId="{59AAE4AA-4B92-4F3C-8DC5-7F120C0FF64B}" destId="{09693FC6-C2C6-4072-976C-6AB5EBCD878C}" srcOrd="0" destOrd="0" presId="urn:microsoft.com/office/officeart/2008/layout/HorizontalMultiLevelHierarchy"/>
    <dgm:cxn modelId="{DD2B1546-8DB5-431E-B6F7-D450F77C97DB}" type="presParOf" srcId="{59AAE4AA-4B92-4F3C-8DC5-7F120C0FF64B}" destId="{FACC6E3A-7E9B-47DA-B4CB-825938E546BA}" srcOrd="1" destOrd="0" presId="urn:microsoft.com/office/officeart/2008/layout/HorizontalMultiLevelHierarchy"/>
    <dgm:cxn modelId="{33B5B788-4652-463D-BB9C-1C32192877B7}" type="presParOf" srcId="{FACC6E3A-7E9B-47DA-B4CB-825938E546BA}" destId="{8489CCCC-357F-4B90-9075-7405F7AC231D}" srcOrd="0" destOrd="0" presId="urn:microsoft.com/office/officeart/2008/layout/HorizontalMultiLevelHierarchy"/>
    <dgm:cxn modelId="{F2CBF7F3-068B-45CB-9B6D-43C5C7F45AAA}" type="presParOf" srcId="{8489CCCC-357F-4B90-9075-7405F7AC231D}" destId="{E5C8DA1A-0D5F-46B5-AF97-785EB23B52A2}" srcOrd="0" destOrd="0" presId="urn:microsoft.com/office/officeart/2008/layout/HorizontalMultiLevelHierarchy"/>
    <dgm:cxn modelId="{9BB7011F-D33E-46CE-AF26-C8A4E67CC918}" type="presParOf" srcId="{FACC6E3A-7E9B-47DA-B4CB-825938E546BA}" destId="{61377924-0F2D-4564-861A-E2119D661641}" srcOrd="1" destOrd="0" presId="urn:microsoft.com/office/officeart/2008/layout/HorizontalMultiLevelHierarchy"/>
    <dgm:cxn modelId="{8155A2E0-E39F-487D-A472-29A8C10145EA}" type="presParOf" srcId="{61377924-0F2D-4564-861A-E2119D661641}" destId="{1C6609ED-72D0-45C9-8211-50B520D34AB4}" srcOrd="0" destOrd="0" presId="urn:microsoft.com/office/officeart/2008/layout/HorizontalMultiLevelHierarchy"/>
    <dgm:cxn modelId="{124494C4-98DB-4EDC-831A-6DC6CA5E42BE}" type="presParOf" srcId="{61377924-0F2D-4564-861A-E2119D661641}" destId="{5A40448C-5D16-4F1D-B838-0B555265DA56}" srcOrd="1" destOrd="0" presId="urn:microsoft.com/office/officeart/2008/layout/HorizontalMultiLevelHierarchy"/>
    <dgm:cxn modelId="{34176892-8B59-4770-A3D5-44B6EEBE3FDF}" type="presParOf" srcId="{1E06481E-47A9-4518-A97F-13BE4B093664}" destId="{DC418048-C196-4548-AD23-AA46C2ABE27E}" srcOrd="2" destOrd="0" presId="urn:microsoft.com/office/officeart/2008/layout/HorizontalMultiLevelHierarchy"/>
    <dgm:cxn modelId="{119EF52E-DFC8-45D9-BBF6-C5825578DF75}" type="presParOf" srcId="{DC418048-C196-4548-AD23-AA46C2ABE27E}" destId="{E944717E-EF7B-4C39-B4FE-985A08417506}" srcOrd="0" destOrd="0" presId="urn:microsoft.com/office/officeart/2008/layout/HorizontalMultiLevelHierarchy"/>
    <dgm:cxn modelId="{FD24F06B-9963-4DC5-9EB8-B60A196C5566}" type="presParOf" srcId="{1E06481E-47A9-4518-A97F-13BE4B093664}" destId="{B12859C9-2867-44AE-8633-249478FE43DF}" srcOrd="3" destOrd="0" presId="urn:microsoft.com/office/officeart/2008/layout/HorizontalMultiLevelHierarchy"/>
    <dgm:cxn modelId="{02BBD202-DFA1-4F7A-BB0B-737306FD9F78}" type="presParOf" srcId="{B12859C9-2867-44AE-8633-249478FE43DF}" destId="{9191F4D8-7D93-4216-9A8B-9AD1FB1C900C}" srcOrd="0" destOrd="0" presId="urn:microsoft.com/office/officeart/2008/layout/HorizontalMultiLevelHierarchy"/>
    <dgm:cxn modelId="{7655D857-ADD8-479C-A2E7-94AE237AB42B}" type="presParOf" srcId="{B12859C9-2867-44AE-8633-249478FE43DF}" destId="{D0F11DA3-9A78-4940-8818-DC7F721E5E74}" srcOrd="1" destOrd="0" presId="urn:microsoft.com/office/officeart/2008/layout/HorizontalMultiLevelHierarchy"/>
    <dgm:cxn modelId="{0BC89876-5AF5-41C2-9B81-84530CBB2EE7}" type="presParOf" srcId="{D0F11DA3-9A78-4940-8818-DC7F721E5E74}" destId="{DF65AF07-24B5-44D6-8AD0-D0AE5A9AA64C}" srcOrd="0" destOrd="0" presId="urn:microsoft.com/office/officeart/2008/layout/HorizontalMultiLevelHierarchy"/>
    <dgm:cxn modelId="{EC2A4A4A-1C7C-469E-8ED6-D6D95925E6BF}" type="presParOf" srcId="{DF65AF07-24B5-44D6-8AD0-D0AE5A9AA64C}" destId="{2B172F5D-3763-4393-BACD-ACD88B7098BE}" srcOrd="0" destOrd="0" presId="urn:microsoft.com/office/officeart/2008/layout/HorizontalMultiLevelHierarchy"/>
    <dgm:cxn modelId="{A8A514D7-1A9E-4DDE-A8AB-DD7CB521CF25}" type="presParOf" srcId="{D0F11DA3-9A78-4940-8818-DC7F721E5E74}" destId="{FAD7A183-0D11-461F-BA2D-B30CBA8A6287}" srcOrd="1" destOrd="0" presId="urn:microsoft.com/office/officeart/2008/layout/HorizontalMultiLevelHierarchy"/>
    <dgm:cxn modelId="{5B47664D-4A79-4406-A6FA-F4431F354F4A}" type="presParOf" srcId="{FAD7A183-0D11-461F-BA2D-B30CBA8A6287}" destId="{64738668-FE6B-4F01-B33F-1F16DB6481B3}" srcOrd="0" destOrd="0" presId="urn:microsoft.com/office/officeart/2008/layout/HorizontalMultiLevelHierarchy"/>
    <dgm:cxn modelId="{E949533C-F90E-412E-82E8-EDED0A52372B}" type="presParOf" srcId="{FAD7A183-0D11-461F-BA2D-B30CBA8A6287}" destId="{3DD64E91-1421-4333-991A-31E29507947A}" srcOrd="1" destOrd="0" presId="urn:microsoft.com/office/officeart/2008/layout/HorizontalMultiLevelHierarchy"/>
    <dgm:cxn modelId="{AE2495EC-578D-44A9-8041-87CEB1D2FAF5}" type="presParOf" srcId="{BB832FF1-81B3-498E-8C5E-FD7DADDD276F}" destId="{1CAE1590-156C-42D2-8CEF-4015D6845140}" srcOrd="6" destOrd="0" presId="urn:microsoft.com/office/officeart/2008/layout/HorizontalMultiLevelHierarchy"/>
    <dgm:cxn modelId="{3B815D7F-9727-44C8-A56C-F31C668ABACA}" type="presParOf" srcId="{1CAE1590-156C-42D2-8CEF-4015D6845140}" destId="{DB2E6726-E4D1-40F2-AB5C-F2CE4C0116BE}" srcOrd="0" destOrd="0" presId="urn:microsoft.com/office/officeart/2008/layout/HorizontalMultiLevelHierarchy"/>
    <dgm:cxn modelId="{1E47C8E8-1D8E-4636-801A-31B5F61FA747}" type="presParOf" srcId="{BB832FF1-81B3-498E-8C5E-FD7DADDD276F}" destId="{A0891796-D639-45CD-95BF-3C1BF6DD3FE8}" srcOrd="7" destOrd="0" presId="urn:microsoft.com/office/officeart/2008/layout/HorizontalMultiLevelHierarchy"/>
    <dgm:cxn modelId="{375DFD13-7D5C-4993-B844-2F94580A37B6}" type="presParOf" srcId="{A0891796-D639-45CD-95BF-3C1BF6DD3FE8}" destId="{A7A0E657-89B2-4AF9-AB4D-502A97094119}" srcOrd="0" destOrd="0" presId="urn:microsoft.com/office/officeart/2008/layout/HorizontalMultiLevelHierarchy"/>
    <dgm:cxn modelId="{CFCCDCAF-6852-42CC-8D8F-76180562383E}" type="presParOf" srcId="{A0891796-D639-45CD-95BF-3C1BF6DD3FE8}" destId="{B91DF230-E3AB-48C7-A0C3-BD76E452223E}" srcOrd="1" destOrd="0" presId="urn:microsoft.com/office/officeart/2008/layout/HorizontalMultiLevelHierarchy"/>
    <dgm:cxn modelId="{22A20F2E-82E4-47F9-9015-29FE477BAFED}" type="presParOf" srcId="{BB832FF1-81B3-498E-8C5E-FD7DADDD276F}" destId="{D528E324-FBCC-4691-AABA-D3F2C6AD8D7A}" srcOrd="8" destOrd="0" presId="urn:microsoft.com/office/officeart/2008/layout/HorizontalMultiLevelHierarchy"/>
    <dgm:cxn modelId="{5118CFF1-8839-4D66-981C-2913392DC9DB}" type="presParOf" srcId="{D528E324-FBCC-4691-AABA-D3F2C6AD8D7A}" destId="{3C0E6352-943E-4482-B838-A7228B693FAC}" srcOrd="0" destOrd="0" presId="urn:microsoft.com/office/officeart/2008/layout/HorizontalMultiLevelHierarchy"/>
    <dgm:cxn modelId="{18CD3751-6D9B-4B06-ABE8-29C5933F147C}" type="presParOf" srcId="{BB832FF1-81B3-498E-8C5E-FD7DADDD276F}" destId="{E7A4BBAC-0BE8-4419-B27B-A125F4616EDB}" srcOrd="9" destOrd="0" presId="urn:microsoft.com/office/officeart/2008/layout/HorizontalMultiLevelHierarchy"/>
    <dgm:cxn modelId="{B43D0D2D-1942-4B45-BB50-264F8FB5B20C}" type="presParOf" srcId="{E7A4BBAC-0BE8-4419-B27B-A125F4616EDB}" destId="{59AF2311-5F04-4922-A829-1546B144ED20}" srcOrd="0" destOrd="0" presId="urn:microsoft.com/office/officeart/2008/layout/HorizontalMultiLevelHierarchy"/>
    <dgm:cxn modelId="{B4CD7947-5EB9-4E51-AAAE-6F00101771EE}" type="presParOf" srcId="{E7A4BBAC-0BE8-4419-B27B-A125F4616EDB}" destId="{5EC018F9-715C-4307-907D-32089E3DFD66}" srcOrd="1" destOrd="0" presId="urn:microsoft.com/office/officeart/2008/layout/HorizontalMultiLevelHierarchy"/>
    <dgm:cxn modelId="{2ED4C2FC-C851-4CAA-A4D4-1D6AF0A01B65}" type="presParOf" srcId="{5EC018F9-715C-4307-907D-32089E3DFD66}" destId="{1F7333B2-044B-4232-8B85-6FC920A536BA}" srcOrd="0" destOrd="0" presId="urn:microsoft.com/office/officeart/2008/layout/HorizontalMultiLevelHierarchy"/>
    <dgm:cxn modelId="{8A9A9F1B-DB10-4038-919A-8DACC130D894}" type="presParOf" srcId="{1F7333B2-044B-4232-8B85-6FC920A536BA}" destId="{E335D94E-BF14-44A5-B112-567DD390FB5B}" srcOrd="0" destOrd="0" presId="urn:microsoft.com/office/officeart/2008/layout/HorizontalMultiLevelHierarchy"/>
    <dgm:cxn modelId="{442DB902-BDB4-4C61-A664-45961694142B}" type="presParOf" srcId="{5EC018F9-715C-4307-907D-32089E3DFD66}" destId="{278D8BEC-5666-4100-86C0-326DC600B7FB}" srcOrd="1" destOrd="0" presId="urn:microsoft.com/office/officeart/2008/layout/HorizontalMultiLevelHierarchy"/>
    <dgm:cxn modelId="{A197BE4B-D06D-48EE-A8A8-B0708E7A0F4A}" type="presParOf" srcId="{278D8BEC-5666-4100-86C0-326DC600B7FB}" destId="{BA0F7ECE-4E1C-4EE2-832B-FFA22B3D7B1B}" srcOrd="0" destOrd="0" presId="urn:microsoft.com/office/officeart/2008/layout/HorizontalMultiLevelHierarchy"/>
    <dgm:cxn modelId="{ACF0F2EF-B597-48D4-B611-1B3075A4F8D8}" type="presParOf" srcId="{278D8BEC-5666-4100-86C0-326DC600B7FB}" destId="{EFFA498D-A61E-4531-BE94-24CEF2E3566A}" srcOrd="1" destOrd="0" presId="urn:microsoft.com/office/officeart/2008/layout/HorizontalMultiLevelHierarchy"/>
    <dgm:cxn modelId="{7E0B245D-6EB7-4CF4-A6CB-BFD205B61CF7}" type="presParOf" srcId="{5EC018F9-715C-4307-907D-32089E3DFD66}" destId="{03424C5C-1197-4DFC-891E-CBC40D6B0080}" srcOrd="2" destOrd="0" presId="urn:microsoft.com/office/officeart/2008/layout/HorizontalMultiLevelHierarchy"/>
    <dgm:cxn modelId="{F33B66EE-1354-434D-BFC6-9C3BFAE42C86}" type="presParOf" srcId="{03424C5C-1197-4DFC-891E-CBC40D6B0080}" destId="{E7637269-9E4E-4EBF-B2A5-EE68F368D686}" srcOrd="0" destOrd="0" presId="urn:microsoft.com/office/officeart/2008/layout/HorizontalMultiLevelHierarchy"/>
    <dgm:cxn modelId="{DBDC213B-85E0-483D-875E-F66871FFFE0C}" type="presParOf" srcId="{5EC018F9-715C-4307-907D-32089E3DFD66}" destId="{2171FDB0-12B1-41C1-A455-569E5061C025}" srcOrd="3" destOrd="0" presId="urn:microsoft.com/office/officeart/2008/layout/HorizontalMultiLevelHierarchy"/>
    <dgm:cxn modelId="{9149127A-8840-4091-AA23-96466A5894BA}" type="presParOf" srcId="{2171FDB0-12B1-41C1-A455-569E5061C025}" destId="{FB4A7F63-A18C-4DB5-8991-8B514F854F7C}" srcOrd="0" destOrd="0" presId="urn:microsoft.com/office/officeart/2008/layout/HorizontalMultiLevelHierarchy"/>
    <dgm:cxn modelId="{D969A837-8272-4E28-B369-791E589EBBDD}" type="presParOf" srcId="{2171FDB0-12B1-41C1-A455-569E5061C025}" destId="{4E26B06D-D0DC-4572-AEF3-3F02519BCEDA}" srcOrd="1" destOrd="0" presId="urn:microsoft.com/office/officeart/2008/layout/HorizontalMultiLevelHierarchy"/>
    <dgm:cxn modelId="{F6AAF176-0C6E-4EAA-868D-91473152B45F}" type="presParOf" srcId="{5EC018F9-715C-4307-907D-32089E3DFD66}" destId="{FEF8A983-C036-48BE-9194-651BF8B212FE}" srcOrd="4" destOrd="0" presId="urn:microsoft.com/office/officeart/2008/layout/HorizontalMultiLevelHierarchy"/>
    <dgm:cxn modelId="{7FB397B9-9BC5-4393-99A2-476BA7FE5A72}" type="presParOf" srcId="{FEF8A983-C036-48BE-9194-651BF8B212FE}" destId="{A8C84A9E-61B8-47AA-B496-D263ACCEEA6A}" srcOrd="0" destOrd="0" presId="urn:microsoft.com/office/officeart/2008/layout/HorizontalMultiLevelHierarchy"/>
    <dgm:cxn modelId="{0E7229A7-D22E-4923-8A4C-D96B9B586939}" type="presParOf" srcId="{5EC018F9-715C-4307-907D-32089E3DFD66}" destId="{934E5BF6-421A-4773-8B80-6A9E02CD7E39}" srcOrd="5" destOrd="0" presId="urn:microsoft.com/office/officeart/2008/layout/HorizontalMultiLevelHierarchy"/>
    <dgm:cxn modelId="{BC700C17-EAB6-42DB-878F-FB8513FA0D4A}" type="presParOf" srcId="{934E5BF6-421A-4773-8B80-6A9E02CD7E39}" destId="{E3BDB28E-4353-4045-8DC4-9DF8849C0219}" srcOrd="0" destOrd="0" presId="urn:microsoft.com/office/officeart/2008/layout/HorizontalMultiLevelHierarchy"/>
    <dgm:cxn modelId="{72D742E2-BAE8-4693-82A3-F2EEF0462C32}" type="presParOf" srcId="{934E5BF6-421A-4773-8B80-6A9E02CD7E39}" destId="{D109B2F9-5907-4ED3-AA85-4E1AD752457D}" srcOrd="1" destOrd="0" presId="urn:microsoft.com/office/officeart/2008/layout/HorizontalMultiLevelHierarchy"/>
    <dgm:cxn modelId="{D19D6BA3-8A8F-4CEF-A2D3-A8ACFEA2A218}" type="presParOf" srcId="{BB832FF1-81B3-498E-8C5E-FD7DADDD276F}" destId="{2686B948-8A3A-4AF8-BF4E-69ED1EB21C54}" srcOrd="10" destOrd="0" presId="urn:microsoft.com/office/officeart/2008/layout/HorizontalMultiLevelHierarchy"/>
    <dgm:cxn modelId="{C6116D3D-211A-4BED-BF39-6371050CD658}" type="presParOf" srcId="{2686B948-8A3A-4AF8-BF4E-69ED1EB21C54}" destId="{8A50EBD1-25A4-441B-B524-95DB91C92D4E}" srcOrd="0" destOrd="0" presId="urn:microsoft.com/office/officeart/2008/layout/HorizontalMultiLevelHierarchy"/>
    <dgm:cxn modelId="{98A651EF-6547-47E6-B224-A7CECF1F523F}" type="presParOf" srcId="{BB832FF1-81B3-498E-8C5E-FD7DADDD276F}" destId="{B52936BC-BEE4-48D5-BB16-A05FC87330E3}" srcOrd="11" destOrd="0" presId="urn:microsoft.com/office/officeart/2008/layout/HorizontalMultiLevelHierarchy"/>
    <dgm:cxn modelId="{3F5D4B24-2472-4C09-BF09-4CEB4C9652FF}" type="presParOf" srcId="{B52936BC-BEE4-48D5-BB16-A05FC87330E3}" destId="{F8AB5E13-EB62-4463-B8C4-D481B68E344C}" srcOrd="0" destOrd="0" presId="urn:microsoft.com/office/officeart/2008/layout/HorizontalMultiLevelHierarchy"/>
    <dgm:cxn modelId="{50C0DF3F-B03A-42BA-B652-54629F0D1329}" type="presParOf" srcId="{B52936BC-BEE4-48D5-BB16-A05FC87330E3}" destId="{CBB454F0-61F3-4031-BAE6-821A2750C7A5}" srcOrd="1" destOrd="0" presId="urn:microsoft.com/office/officeart/2008/layout/HorizontalMultiLevelHierarchy"/>
    <dgm:cxn modelId="{993759DD-8F95-4EA5-BD57-9CA8F4E2DAB5}" type="presParOf" srcId="{BB832FF1-81B3-498E-8C5E-FD7DADDD276F}" destId="{4880E8D5-729C-4B99-922F-0CBF8FA389C5}" srcOrd="12" destOrd="0" presId="urn:microsoft.com/office/officeart/2008/layout/HorizontalMultiLevelHierarchy"/>
    <dgm:cxn modelId="{D8799C32-74C2-4768-8F57-45E4D7292F4E}" type="presParOf" srcId="{4880E8D5-729C-4B99-922F-0CBF8FA389C5}" destId="{E3C36EE7-D18E-4C7B-8545-29E6BED35C8D}" srcOrd="0" destOrd="0" presId="urn:microsoft.com/office/officeart/2008/layout/HorizontalMultiLevelHierarchy"/>
    <dgm:cxn modelId="{927B517B-DC72-4039-9260-2FA5B9A3B5B5}" type="presParOf" srcId="{BB832FF1-81B3-498E-8C5E-FD7DADDD276F}" destId="{4DF833F7-D2C7-4916-AB69-D7765450CE2A}" srcOrd="13" destOrd="0" presId="urn:microsoft.com/office/officeart/2008/layout/HorizontalMultiLevelHierarchy"/>
    <dgm:cxn modelId="{DE288CEB-CEBA-4556-8444-461A5F8AB3F9}" type="presParOf" srcId="{4DF833F7-D2C7-4916-AB69-D7765450CE2A}" destId="{0FE3EE17-6178-4D14-BA69-FB7F4E82038E}" srcOrd="0" destOrd="0" presId="urn:microsoft.com/office/officeart/2008/layout/HorizontalMultiLevelHierarchy"/>
    <dgm:cxn modelId="{4AA6EB99-D9DC-463A-84C6-C8FBC6C41775}" type="presParOf" srcId="{4DF833F7-D2C7-4916-AB69-D7765450CE2A}" destId="{9A735CA7-8955-4C09-85AE-B754089729D6}" srcOrd="1" destOrd="0" presId="urn:microsoft.com/office/officeart/2008/layout/HorizontalMultiLevelHierarchy"/>
  </dgm:cxnLst>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custT="1"/>
      <dgm:spPr/>
      <dgm:t>
        <a:bodyPr/>
        <a:lstStyle/>
        <a:p>
          <a:pPr algn="r"/>
          <a:r>
            <a:rPr lang="en-US" sz="2000" dirty="0"/>
            <a:t>Development of the provisions for the new ADAS use cases</a:t>
          </a:r>
          <a:endParaRPr lang="ru-RU" sz="2000"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custT="1"/>
      <dgm:spPr/>
      <dgm:t>
        <a:bodyPr/>
        <a:lstStyle/>
        <a:p>
          <a:pPr algn="r"/>
          <a:r>
            <a:rPr lang="en-US" sz="1600" dirty="0"/>
            <a:t>Analysis of ADAS use cases and associated requirements</a:t>
          </a:r>
          <a:endParaRPr lang="ru-RU" sz="1600"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custT="1"/>
      <dgm:spPr/>
      <dgm:t>
        <a:bodyPr/>
        <a:lstStyle/>
        <a:p>
          <a:pPr algn="l"/>
          <a:r>
            <a:rPr lang="en-US" sz="1600" dirty="0"/>
            <a:t>Development of the definitions, classification and  scope of regulatory activities</a:t>
          </a:r>
          <a:endParaRPr lang="ru-RU" sz="1600"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DB68E5DD-1EF7-42FE-AA78-F25E27F68700}">
      <dgm:prSet phldrT="[Текст]" custT="1"/>
      <dgm:spPr/>
      <dgm:t>
        <a:bodyPr/>
        <a:lstStyle/>
        <a:p>
          <a:pPr algn="r"/>
          <a:r>
            <a:rPr lang="en-US" sz="1600" dirty="0"/>
            <a:t>Development  of the high-level regulatory items for ADAS</a:t>
          </a:r>
          <a:endParaRPr lang="ru-RU" sz="1600" dirty="0"/>
        </a:p>
      </dgm:t>
    </dgm:pt>
    <dgm:pt modelId="{026938CD-5694-4CC6-9F65-3F235ECC4989}" type="parTrans" cxnId="{1D14046D-A6A1-4200-8868-A08E846CC78D}">
      <dgm:prSet/>
      <dgm:spPr/>
      <dgm:t>
        <a:bodyPr/>
        <a:lstStyle/>
        <a:p>
          <a:endParaRPr lang="ru-RU"/>
        </a:p>
      </dgm:t>
    </dgm:pt>
    <dgm:pt modelId="{9D62883F-DDE5-4554-8CFD-C714C7069745}" type="sibTrans" cxnId="{1D14046D-A6A1-4200-8868-A08E846CC78D}">
      <dgm:prSet/>
      <dgm:spPr>
        <a:solidFill>
          <a:srgbClr val="002060"/>
        </a:solidFill>
      </dgm:spPr>
      <dgm:t>
        <a:bodyPr/>
        <a:lstStyle/>
        <a:p>
          <a:endParaRPr lang="ru-RU"/>
        </a:p>
      </dgm:t>
    </dgm:pt>
    <dgm:pt modelId="{675E69F2-0CFD-4E58-AC7F-88A5A30AE653}">
      <dgm:prSet phldrT="[Текст]" custT="1"/>
      <dgm:spPr/>
      <dgm:t>
        <a:bodyPr/>
        <a:lstStyle/>
        <a:p>
          <a:r>
            <a:rPr lang="en-US" sz="2000" dirty="0"/>
            <a:t>New UN Regulation </a:t>
          </a:r>
          <a:br>
            <a:rPr lang="en-US" sz="2000" dirty="0"/>
          </a:br>
          <a:r>
            <a:rPr lang="en-US" sz="2000" dirty="0"/>
            <a:t>on longitudinal + lateral control on a sustained basis</a:t>
          </a:r>
          <a:endParaRPr lang="ru-RU" sz="2000"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32883" custLinFactNeighborY="-1378"/>
      <dgm:spPr>
        <a:solidFill>
          <a:schemeClr val="bg1"/>
        </a:solidFill>
        <a:ln w="38100">
          <a:solidFill>
            <a:srgbClr val="002060"/>
          </a:solidFill>
        </a:ln>
      </dgm:spPr>
    </dgm:pt>
    <dgm:pt modelId="{B09EAB3E-6BA7-49D3-B375-09241D2829AD}" type="pres">
      <dgm:prSet presAssocID="{25B3366A-5586-48CD-8E33-78ED14448966}" presName="txNode1" presStyleLbl="revTx" presStyleIdx="0" presStyleCnt="5" custScaleX="294612" custScaleY="50155" custLinFactNeighborX="73051" custLinFactNeighborY="16578">
        <dgm:presLayoutVars>
          <dgm:bulletEnabled val="1"/>
        </dgm:presLayoutVars>
      </dgm:prSet>
      <dgm:spPr/>
    </dgm:pt>
    <dgm:pt modelId="{DD8F431E-6C36-49E8-8623-6FEB140690AB}" type="pres">
      <dgm:prSet presAssocID="{22ACE124-3725-4949-BAD4-361EF5210571}" presName="txNode2" presStyleLbl="revTx" presStyleIdx="1" presStyleCnt="5" custScaleX="85886" custScaleY="70298" custLinFactX="-6685" custLinFactNeighborX="-100000" custLinFactNeighborY="8617">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3" custFlipVert="0" custFlipHor="1" custScaleX="84231" custScaleY="80498" custLinFactX="300000" custLinFactNeighborX="364644" custLinFactNeighborY="-66566"/>
      <dgm:spPr/>
    </dgm:pt>
    <dgm:pt modelId="{A55D7D59-13ED-433A-AFC3-EB96958A1BCF}" type="pres">
      <dgm:prSet presAssocID="{607B18A2-6AA3-452C-8BAC-0E8876CB964A}" presName="txNode3" presStyleLbl="revTx" presStyleIdx="2" presStyleCnt="5" custLinFactX="42065" custLinFactNeighborX="100000" custLinFactNeighborY="-88728">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3" custLinFactX="235355" custLinFactY="-100000" custLinFactNeighborX="300000" custLinFactNeighborY="-188428"/>
      <dgm:spPr/>
    </dgm:pt>
    <dgm:pt modelId="{DB5F2720-31F5-42D3-A0FB-2C6BA46FFD9C}" type="pres">
      <dgm:prSet presAssocID="{DB68E5DD-1EF7-42FE-AA78-F25E27F68700}" presName="txNode4" presStyleLbl="revTx" presStyleIdx="3" presStyleCnt="5" custScaleX="145562" custScaleY="64679" custLinFactX="-17011" custLinFactNeighborX="-100000" custLinFactNeighborY="-16339">
        <dgm:presLayoutVars>
          <dgm:bulletEnabled val="1"/>
        </dgm:presLayoutVars>
      </dgm:prSet>
      <dgm:spPr/>
    </dgm:pt>
    <dgm:pt modelId="{4CCC4142-F1C3-4971-AE1F-990F41370A44}" type="pres">
      <dgm:prSet presAssocID="{9D62883F-DDE5-4554-8CFD-C714C7069745}" presName="dotNode4" presStyleCnt="0"/>
      <dgm:spPr/>
    </dgm:pt>
    <dgm:pt modelId="{A65116BC-9D5F-48D0-9985-4AB6047E1A54}" type="pres">
      <dgm:prSet presAssocID="{9D62883F-DDE5-4554-8CFD-C714C7069745}" presName="dotRepeatNode" presStyleLbl="fgShp" presStyleIdx="2" presStyleCnt="3" custLinFactX="386436" custLinFactY="-100000" custLinFactNeighborX="400000" custLinFactNeighborY="-106419"/>
      <dgm:spPr/>
    </dgm:pt>
    <dgm:pt modelId="{2EEE6439-8865-4751-8A83-AFF33255B3C9}" type="pres">
      <dgm:prSet presAssocID="{675E69F2-0CFD-4E58-AC7F-88A5A30AE653}" presName="txNode5" presStyleLbl="revTx" presStyleIdx="4" presStyleCnt="5" custScaleX="120960">
        <dgm:presLayoutVars>
          <dgm:bulletEnabled val="1"/>
        </dgm:presLayoutVars>
      </dgm:prSet>
      <dgm:spPr/>
    </dgm:pt>
  </dgm:ptLst>
  <dgm:cxnLst>
    <dgm:cxn modelId="{A093721B-7369-4CA8-B567-6BBCC6C1BF7B}" type="presOf" srcId="{675E69F2-0CFD-4E58-AC7F-88A5A30AE653}" destId="{2EEE6439-8865-4751-8A83-AFF33255B3C9}" srcOrd="0" destOrd="0" presId="urn:microsoft.com/office/officeart/2009/3/layout/DescendingProcess"/>
    <dgm:cxn modelId="{802EAA23-498F-4B70-977D-1C43078607A9}" type="presOf" srcId="{B17A130C-BE49-4483-8FDA-481D4D0912E4}" destId="{CCB86B68-9A86-435C-9AB3-4ABB5710EF90}"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1D14046D-A6A1-4200-8868-A08E846CC78D}" srcId="{4001E243-8569-4D8B-B12D-A2DED0E0DB9F}" destId="{DB68E5DD-1EF7-42FE-AA78-F25E27F68700}" srcOrd="3" destOrd="0" parTransId="{026938CD-5694-4CC6-9F65-3F235ECC4989}" sibTransId="{9D62883F-DDE5-4554-8CFD-C714C7069745}"/>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4" destOrd="0" parTransId="{6F5DE376-118C-4337-A6EF-6E46B5C86D35}" sibTransId="{79B14F94-9F55-4415-9E9A-21C89A753814}"/>
    <dgm:cxn modelId="{A3712C95-B0C8-4466-842F-5922E8D5C932}" type="presOf" srcId="{9D62883F-DDE5-4554-8CFD-C714C7069745}" destId="{A65116BC-9D5F-48D0-9985-4AB6047E1A54}" srcOrd="0" destOrd="0" presId="urn:microsoft.com/office/officeart/2009/3/layout/DescendingProcess"/>
    <dgm:cxn modelId="{AE992DB1-C8C0-473E-91B2-C338422CF754}" type="presOf" srcId="{2B3E7DA6-F704-49A8-A580-CA00F3F5FA28}" destId="{893B3307-5258-4902-8373-D855DAF0C3D0}" srcOrd="0" destOrd="0" presId="urn:microsoft.com/office/officeart/2009/3/layout/DescendingProcess"/>
    <dgm:cxn modelId="{9F984BB5-84FA-4AA5-86D1-545AC1733AB4}" type="presOf" srcId="{DB68E5DD-1EF7-42FE-AA78-F25E27F68700}" destId="{DB5F2720-31F5-42D3-A0FB-2C6BA46FFD9C}"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547E81A1-F151-4BA1-8A42-FD244BCFB2AB}" type="presParOf" srcId="{C6F3CA1F-DF1D-4B52-9F8C-3300321DAB89}" destId="{DB5F2720-31F5-42D3-A0FB-2C6BA46FFD9C}" srcOrd="6" destOrd="0" presId="urn:microsoft.com/office/officeart/2009/3/layout/DescendingProcess"/>
    <dgm:cxn modelId="{39861A27-DAB3-41BF-818B-E86AAC2A80B3}" type="presParOf" srcId="{C6F3CA1F-DF1D-4B52-9F8C-3300321DAB89}" destId="{4CCC4142-F1C3-4971-AE1F-990F41370A44}" srcOrd="7" destOrd="0" presId="urn:microsoft.com/office/officeart/2009/3/layout/DescendingProcess"/>
    <dgm:cxn modelId="{D6F700EC-7447-4969-BED4-4DCB94F6051B}" type="presParOf" srcId="{4CCC4142-F1C3-4971-AE1F-990F41370A44}" destId="{A65116BC-9D5F-48D0-9985-4AB6047E1A54}" srcOrd="0" destOrd="0" presId="urn:microsoft.com/office/officeart/2009/3/layout/DescendingProcess"/>
    <dgm:cxn modelId="{AF8C5FC3-343A-4BAB-82A7-C27781402415}" type="presParOf" srcId="{C6F3CA1F-DF1D-4B52-9F8C-3300321DAB89}" destId="{2EEE6439-8865-4751-8A83-AFF33255B3C9}"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dgm:spPr/>
      <dgm:t>
        <a:bodyPr/>
        <a:lstStyle/>
        <a:p>
          <a:pPr algn="r"/>
          <a:r>
            <a:rPr lang="en-US" dirty="0"/>
            <a:t>Working on the pending proposals for UN R 79</a:t>
          </a:r>
          <a:endParaRPr lang="ru-RU"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dgm:spPr/>
      <dgm:t>
        <a:bodyPr/>
        <a:lstStyle/>
        <a:p>
          <a:pPr algn="r"/>
          <a:r>
            <a:rPr lang="en-GB" dirty="0"/>
            <a:t>Finding open issues </a:t>
          </a:r>
          <a:r>
            <a:rPr lang="en-US" dirty="0"/>
            <a:t>hindering to adopt the proposals </a:t>
          </a:r>
          <a:endParaRPr lang="ru-RU"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dgm:spPr/>
      <dgm:t>
        <a:bodyPr/>
        <a:lstStyle/>
        <a:p>
          <a:r>
            <a:rPr lang="en-GB" dirty="0"/>
            <a:t>Proposals on how to resolve open issues</a:t>
          </a:r>
          <a:endParaRPr lang="ru-RU"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675E69F2-0CFD-4E58-AC7F-88A5A30AE653}">
      <dgm:prSet phldrT="[Текст]"/>
      <dgm:spPr/>
      <dgm:t>
        <a:bodyPr/>
        <a:lstStyle/>
        <a:p>
          <a:r>
            <a:rPr lang="en-US" dirty="0"/>
            <a:t>Drafting the amended proposals to UN R 79</a:t>
          </a:r>
          <a:endParaRPr lang="ru-RU"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22050" custLinFactNeighborY="-3387"/>
      <dgm:spPr>
        <a:noFill/>
        <a:ln w="38100">
          <a:solidFill>
            <a:srgbClr val="002060"/>
          </a:solidFill>
        </a:ln>
      </dgm:spPr>
    </dgm:pt>
    <dgm:pt modelId="{B09EAB3E-6BA7-49D3-B375-09241D2829AD}" type="pres">
      <dgm:prSet presAssocID="{25B3366A-5586-48CD-8E33-78ED14448966}" presName="txNode1" presStyleLbl="revTx" presStyleIdx="0" presStyleCnt="4" custScaleX="233695" custScaleY="39683" custLinFactNeighborX="-15716" custLinFactNeighborY="2480">
        <dgm:presLayoutVars>
          <dgm:bulletEnabled val="1"/>
        </dgm:presLayoutVars>
      </dgm:prSet>
      <dgm:spPr/>
    </dgm:pt>
    <dgm:pt modelId="{DD8F431E-6C36-49E8-8623-6FEB140690AB}" type="pres">
      <dgm:prSet presAssocID="{22ACE124-3725-4949-BAD4-361EF5210571}" presName="txNode2" presStyleLbl="revTx" presStyleIdx="1" presStyleCnt="4" custLinFactX="-6508" custLinFactNeighborX="-100000" custLinFactNeighborY="2153">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2" custFlipVert="0" custFlipHor="1" custScaleX="100257" custScaleY="98672" custLinFactX="400000" custLinFactNeighborX="435878" custLinFactNeighborY="-74464"/>
      <dgm:spPr/>
    </dgm:pt>
    <dgm:pt modelId="{A55D7D59-13ED-433A-AFC3-EB96958A1BCF}" type="pres">
      <dgm:prSet presAssocID="{607B18A2-6AA3-452C-8BAC-0E8876CB964A}" presName="txNode3" presStyleLbl="revTx" presStyleIdx="2" presStyleCnt="4" custLinFactNeighborX="31533" custLinFactNeighborY="24603">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2" custLinFactX="500000" custLinFactNeighborX="566340" custLinFactNeighborY="77851"/>
      <dgm:spPr/>
    </dgm:pt>
    <dgm:pt modelId="{8B882E40-21C3-4AFB-8A38-5FCD3F7C91B9}" type="pres">
      <dgm:prSet presAssocID="{675E69F2-0CFD-4E58-AC7F-88A5A30AE653}" presName="txNode4" presStyleLbl="revTx" presStyleIdx="3" presStyleCnt="4">
        <dgm:presLayoutVars>
          <dgm:bulletEnabled val="1"/>
        </dgm:presLayoutVars>
      </dgm:prSet>
      <dgm:spPr/>
    </dgm:pt>
  </dgm:ptLst>
  <dgm:cxnLst>
    <dgm:cxn modelId="{802EAA23-498F-4B70-977D-1C43078607A9}" type="presOf" srcId="{B17A130C-BE49-4483-8FDA-481D4D0912E4}" destId="{CCB86B68-9A86-435C-9AB3-4ABB5710EF90}" srcOrd="0" destOrd="0" presId="urn:microsoft.com/office/officeart/2009/3/layout/DescendingProcess"/>
    <dgm:cxn modelId="{BA548F39-4BAA-4DD6-8AF7-D9C299D2FB24}" type="presOf" srcId="{675E69F2-0CFD-4E58-AC7F-88A5A30AE653}" destId="{8B882E40-21C3-4AFB-8A38-5FCD3F7C91B9}"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3" destOrd="0" parTransId="{6F5DE376-118C-4337-A6EF-6E46B5C86D35}" sibTransId="{79B14F94-9F55-4415-9E9A-21C89A753814}"/>
    <dgm:cxn modelId="{AE992DB1-C8C0-473E-91B2-C338422CF754}" type="presOf" srcId="{2B3E7DA6-F704-49A8-A580-CA00F3F5FA28}" destId="{893B3307-5258-4902-8373-D855DAF0C3D0}"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65E664FB-049C-486E-ACF7-8A62E23C3260}" type="presParOf" srcId="{C6F3CA1F-DF1D-4B52-9F8C-3300321DAB89}" destId="{8B882E40-21C3-4AFB-8A38-5FCD3F7C91B9}" srcOrd="6"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F4543-6EB1-4EC1-998A-22FB2F25E851}">
      <dsp:nvSpPr>
        <dsp:cNvPr id="0" name=""/>
        <dsp:cNvSpPr/>
      </dsp:nvSpPr>
      <dsp:spPr>
        <a:xfrm>
          <a:off x="4101852" y="4047004"/>
          <a:ext cx="544489" cy="518759"/>
        </a:xfrm>
        <a:custGeom>
          <a:avLst/>
          <a:gdLst/>
          <a:ahLst/>
          <a:cxnLst/>
          <a:rect l="0" t="0" r="0" b="0"/>
          <a:pathLst>
            <a:path>
              <a:moveTo>
                <a:pt x="0" y="0"/>
              </a:moveTo>
              <a:lnTo>
                <a:pt x="272244" y="0"/>
              </a:lnTo>
              <a:lnTo>
                <a:pt x="272244" y="518759"/>
              </a:lnTo>
              <a:lnTo>
                <a:pt x="544489" y="518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55295" y="4287582"/>
        <a:ext cx="37602" cy="37602"/>
      </dsp:txXfrm>
    </dsp:sp>
    <dsp:sp modelId="{26C684BA-8624-419D-9882-FDB3DAF9270F}">
      <dsp:nvSpPr>
        <dsp:cNvPr id="0" name=""/>
        <dsp:cNvSpPr/>
      </dsp:nvSpPr>
      <dsp:spPr>
        <a:xfrm>
          <a:off x="4101852" y="3528244"/>
          <a:ext cx="544489" cy="518759"/>
        </a:xfrm>
        <a:custGeom>
          <a:avLst/>
          <a:gdLst/>
          <a:ahLst/>
          <a:cxnLst/>
          <a:rect l="0" t="0" r="0" b="0"/>
          <a:pathLst>
            <a:path>
              <a:moveTo>
                <a:pt x="0" y="518759"/>
              </a:moveTo>
              <a:lnTo>
                <a:pt x="272244" y="518759"/>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55295" y="3768823"/>
        <a:ext cx="37602" cy="37602"/>
      </dsp:txXfrm>
    </dsp:sp>
    <dsp:sp modelId="{4F3C77A4-1BC8-4A3E-A8C0-1309E0566C32}">
      <dsp:nvSpPr>
        <dsp:cNvPr id="0" name=""/>
        <dsp:cNvSpPr/>
      </dsp:nvSpPr>
      <dsp:spPr>
        <a:xfrm>
          <a:off x="834913" y="2750105"/>
          <a:ext cx="544489" cy="1296898"/>
        </a:xfrm>
        <a:custGeom>
          <a:avLst/>
          <a:gdLst/>
          <a:ahLst/>
          <a:cxnLst/>
          <a:rect l="0" t="0" r="0" b="0"/>
          <a:pathLst>
            <a:path>
              <a:moveTo>
                <a:pt x="0" y="0"/>
              </a:moveTo>
              <a:lnTo>
                <a:pt x="272244" y="0"/>
              </a:lnTo>
              <a:lnTo>
                <a:pt x="272244" y="1296898"/>
              </a:lnTo>
              <a:lnTo>
                <a:pt x="544489" y="1296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71993" y="3363390"/>
        <a:ext cx="70328" cy="70328"/>
      </dsp:txXfrm>
    </dsp:sp>
    <dsp:sp modelId="{13904F27-1E48-4E71-A939-AB25C46D284F}">
      <dsp:nvSpPr>
        <dsp:cNvPr id="0" name=""/>
        <dsp:cNvSpPr/>
      </dsp:nvSpPr>
      <dsp:spPr>
        <a:xfrm>
          <a:off x="4101852" y="1453207"/>
          <a:ext cx="544489" cy="1037518"/>
        </a:xfrm>
        <a:custGeom>
          <a:avLst/>
          <a:gdLst/>
          <a:ahLst/>
          <a:cxnLst/>
          <a:rect l="0" t="0" r="0" b="0"/>
          <a:pathLst>
            <a:path>
              <a:moveTo>
                <a:pt x="0" y="0"/>
              </a:moveTo>
              <a:lnTo>
                <a:pt x="272244" y="0"/>
              </a:lnTo>
              <a:lnTo>
                <a:pt x="272244" y="1037518"/>
              </a:lnTo>
              <a:lnTo>
                <a:pt x="544489" y="103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44804" y="1942673"/>
        <a:ext cx="58585" cy="58585"/>
      </dsp:txXfrm>
    </dsp:sp>
    <dsp:sp modelId="{4B6D8E82-AE18-49BB-AEED-5FA1FBEDA3FD}">
      <dsp:nvSpPr>
        <dsp:cNvPr id="0" name=""/>
        <dsp:cNvSpPr/>
      </dsp:nvSpPr>
      <dsp:spPr>
        <a:xfrm>
          <a:off x="7368790" y="1453207"/>
          <a:ext cx="544489" cy="518759"/>
        </a:xfrm>
        <a:custGeom>
          <a:avLst/>
          <a:gdLst/>
          <a:ahLst/>
          <a:cxnLst/>
          <a:rect l="0" t="0" r="0" b="0"/>
          <a:pathLst>
            <a:path>
              <a:moveTo>
                <a:pt x="0" y="0"/>
              </a:moveTo>
              <a:lnTo>
                <a:pt x="272244" y="0"/>
              </a:lnTo>
              <a:lnTo>
                <a:pt x="272244" y="518759"/>
              </a:lnTo>
              <a:lnTo>
                <a:pt x="544489" y="518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622234" y="1693785"/>
        <a:ext cx="37602" cy="37602"/>
      </dsp:txXfrm>
    </dsp:sp>
    <dsp:sp modelId="{DF3CD800-8A5D-4382-BCFD-2F2CEF5F8E09}">
      <dsp:nvSpPr>
        <dsp:cNvPr id="0" name=""/>
        <dsp:cNvSpPr/>
      </dsp:nvSpPr>
      <dsp:spPr>
        <a:xfrm>
          <a:off x="7368790" y="934447"/>
          <a:ext cx="544489" cy="518759"/>
        </a:xfrm>
        <a:custGeom>
          <a:avLst/>
          <a:gdLst/>
          <a:ahLst/>
          <a:cxnLst/>
          <a:rect l="0" t="0" r="0" b="0"/>
          <a:pathLst>
            <a:path>
              <a:moveTo>
                <a:pt x="0" y="518759"/>
              </a:moveTo>
              <a:lnTo>
                <a:pt x="272244" y="518759"/>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622234" y="1175026"/>
        <a:ext cx="37602" cy="37602"/>
      </dsp:txXfrm>
    </dsp:sp>
    <dsp:sp modelId="{BFB62895-2CA7-4885-8410-1465471D2133}">
      <dsp:nvSpPr>
        <dsp:cNvPr id="0" name=""/>
        <dsp:cNvSpPr/>
      </dsp:nvSpPr>
      <dsp:spPr>
        <a:xfrm>
          <a:off x="4101852" y="1407487"/>
          <a:ext cx="544489" cy="91440"/>
        </a:xfrm>
        <a:custGeom>
          <a:avLst/>
          <a:gdLst/>
          <a:ahLst/>
          <a:cxnLst/>
          <a:rect l="0" t="0" r="0" b="0"/>
          <a:pathLst>
            <a:path>
              <a:moveTo>
                <a:pt x="0" y="45720"/>
              </a:moveTo>
              <a:lnTo>
                <a:pt x="544489"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60484" y="1439595"/>
        <a:ext cx="27224" cy="27224"/>
      </dsp:txXfrm>
    </dsp:sp>
    <dsp:sp modelId="{73DE27B9-AE0B-4D63-9602-174E6CD89722}">
      <dsp:nvSpPr>
        <dsp:cNvPr id="0" name=""/>
        <dsp:cNvSpPr/>
      </dsp:nvSpPr>
      <dsp:spPr>
        <a:xfrm>
          <a:off x="4101852" y="415688"/>
          <a:ext cx="544489" cy="1037518"/>
        </a:xfrm>
        <a:custGeom>
          <a:avLst/>
          <a:gdLst/>
          <a:ahLst/>
          <a:cxnLst/>
          <a:rect l="0" t="0" r="0" b="0"/>
          <a:pathLst>
            <a:path>
              <a:moveTo>
                <a:pt x="0" y="1037518"/>
              </a:moveTo>
              <a:lnTo>
                <a:pt x="272244" y="1037518"/>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44804" y="905155"/>
        <a:ext cx="58585" cy="58585"/>
      </dsp:txXfrm>
    </dsp:sp>
    <dsp:sp modelId="{DCFA5225-6507-4382-A167-3FCD306D9F76}">
      <dsp:nvSpPr>
        <dsp:cNvPr id="0" name=""/>
        <dsp:cNvSpPr/>
      </dsp:nvSpPr>
      <dsp:spPr>
        <a:xfrm>
          <a:off x="834913" y="1453207"/>
          <a:ext cx="544489" cy="1296898"/>
        </a:xfrm>
        <a:custGeom>
          <a:avLst/>
          <a:gdLst/>
          <a:ahLst/>
          <a:cxnLst/>
          <a:rect l="0" t="0" r="0" b="0"/>
          <a:pathLst>
            <a:path>
              <a:moveTo>
                <a:pt x="0" y="1296898"/>
              </a:moveTo>
              <a:lnTo>
                <a:pt x="272244" y="1296898"/>
              </a:lnTo>
              <a:lnTo>
                <a:pt x="272244" y="0"/>
              </a:lnTo>
              <a:lnTo>
                <a:pt x="54448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71993" y="2066492"/>
        <a:ext cx="70328" cy="70328"/>
      </dsp:txXfrm>
    </dsp:sp>
    <dsp:sp modelId="{C625A76D-0C31-4668-A5FD-CDEB9111E368}">
      <dsp:nvSpPr>
        <dsp:cNvPr id="0" name=""/>
        <dsp:cNvSpPr/>
      </dsp:nvSpPr>
      <dsp:spPr>
        <a:xfrm rot="16200000">
          <a:off x="-1666380" y="2335098"/>
          <a:ext cx="4172572"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DCAS compliance assessment</a:t>
          </a:r>
          <a:endParaRPr lang="ru-RU" sz="2400" kern="1200" dirty="0"/>
        </a:p>
      </dsp:txBody>
      <dsp:txXfrm>
        <a:off x="-1666380" y="2335098"/>
        <a:ext cx="4172572" cy="830014"/>
      </dsp:txXfrm>
    </dsp:sp>
    <dsp:sp modelId="{90842C55-B437-41D1-BCDC-EB0F1D44408C}">
      <dsp:nvSpPr>
        <dsp:cNvPr id="0" name=""/>
        <dsp:cNvSpPr/>
      </dsp:nvSpPr>
      <dsp:spPr>
        <a:xfrm>
          <a:off x="1379402" y="103819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Type Approval</a:t>
          </a:r>
          <a:endParaRPr lang="ru-RU" sz="1900" kern="1200" dirty="0"/>
        </a:p>
      </dsp:txBody>
      <dsp:txXfrm>
        <a:off x="1379402" y="1038199"/>
        <a:ext cx="2722449" cy="830014"/>
      </dsp:txXfrm>
    </dsp:sp>
    <dsp:sp modelId="{66BC0FF2-2A03-4400-8F94-E2FE54384D64}">
      <dsp:nvSpPr>
        <dsp:cNvPr id="0" name=""/>
        <dsp:cNvSpPr/>
      </dsp:nvSpPr>
      <dsp:spPr>
        <a:xfrm>
          <a:off x="4646341" y="681"/>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en-US" sz="1900" kern="1200" dirty="0"/>
            <a:t>Audit of the manufacturer’s documentation</a:t>
          </a:r>
          <a:endParaRPr lang="ru-RU" sz="1900" kern="1200" dirty="0"/>
        </a:p>
      </dsp:txBody>
      <dsp:txXfrm>
        <a:off x="4646341" y="681"/>
        <a:ext cx="2722449" cy="830014"/>
      </dsp:txXfrm>
    </dsp:sp>
    <dsp:sp modelId="{715DD648-50DB-417B-BD8E-F7FA1AF9D9D2}">
      <dsp:nvSpPr>
        <dsp:cNvPr id="0" name=""/>
        <dsp:cNvSpPr/>
      </dsp:nvSpPr>
      <dsp:spPr>
        <a:xfrm>
          <a:off x="4646341" y="103819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en-US" sz="1900" kern="1200" dirty="0"/>
            <a:t>Physical tests</a:t>
          </a:r>
          <a:endParaRPr lang="ru-RU" sz="1900" kern="1200" dirty="0"/>
        </a:p>
      </dsp:txBody>
      <dsp:txXfrm>
        <a:off x="4646341" y="1038199"/>
        <a:ext cx="2722449" cy="830014"/>
      </dsp:txXfrm>
    </dsp:sp>
    <dsp:sp modelId="{12BDE70C-ED5F-4629-A714-507EC235A511}">
      <dsp:nvSpPr>
        <dsp:cNvPr id="0" name=""/>
        <dsp:cNvSpPr/>
      </dsp:nvSpPr>
      <dsp:spPr>
        <a:xfrm>
          <a:off x="7913280" y="519440"/>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Track tests</a:t>
          </a:r>
          <a:endParaRPr lang="ru-RU" sz="1900" kern="1200" dirty="0"/>
        </a:p>
      </dsp:txBody>
      <dsp:txXfrm>
        <a:off x="7913280" y="519440"/>
        <a:ext cx="2722449" cy="830014"/>
      </dsp:txXfrm>
    </dsp:sp>
    <dsp:sp modelId="{4772AE47-45A6-4961-8132-B3992443EB8F}">
      <dsp:nvSpPr>
        <dsp:cNvPr id="0" name=""/>
        <dsp:cNvSpPr/>
      </dsp:nvSpPr>
      <dsp:spPr>
        <a:xfrm>
          <a:off x="7913280" y="155695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Road tests</a:t>
          </a:r>
          <a:endParaRPr lang="ru-RU" sz="1900" kern="1200" dirty="0"/>
        </a:p>
      </dsp:txBody>
      <dsp:txXfrm>
        <a:off x="7913280" y="1556959"/>
        <a:ext cx="2722449" cy="830014"/>
      </dsp:txXfrm>
    </dsp:sp>
    <dsp:sp modelId="{B8060C50-5E35-4458-B127-CB22E2D19F08}">
      <dsp:nvSpPr>
        <dsp:cNvPr id="0" name=""/>
        <dsp:cNvSpPr/>
      </dsp:nvSpPr>
      <dsp:spPr>
        <a:xfrm>
          <a:off x="4646341" y="2075718"/>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COP assessment</a:t>
          </a:r>
          <a:endParaRPr lang="ru-RU" sz="1900" kern="1200" dirty="0"/>
        </a:p>
      </dsp:txBody>
      <dsp:txXfrm>
        <a:off x="4646341" y="2075718"/>
        <a:ext cx="2722449" cy="830014"/>
      </dsp:txXfrm>
    </dsp:sp>
    <dsp:sp modelId="{B71A588F-F4CB-435A-9557-8096BE87A490}">
      <dsp:nvSpPr>
        <dsp:cNvPr id="0" name=""/>
        <dsp:cNvSpPr/>
      </dsp:nvSpPr>
      <dsp:spPr>
        <a:xfrm>
          <a:off x="1379402" y="3631996"/>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Post Type Approval</a:t>
          </a:r>
          <a:endParaRPr lang="ru-RU" sz="1900" kern="1200" dirty="0"/>
        </a:p>
      </dsp:txBody>
      <dsp:txXfrm>
        <a:off x="1379402" y="3631996"/>
        <a:ext cx="2722449" cy="830014"/>
      </dsp:txXfrm>
    </dsp:sp>
    <dsp:sp modelId="{81B0ADC0-A59E-4344-A18B-4563237B54BB}">
      <dsp:nvSpPr>
        <dsp:cNvPr id="0" name=""/>
        <dsp:cNvSpPr/>
      </dsp:nvSpPr>
      <dsp:spPr>
        <a:xfrm>
          <a:off x="4646341" y="3113237"/>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COP inspection</a:t>
          </a:r>
          <a:endParaRPr lang="ru-RU" sz="1900" kern="1200" dirty="0"/>
        </a:p>
      </dsp:txBody>
      <dsp:txXfrm>
        <a:off x="4646341" y="3113237"/>
        <a:ext cx="2722449" cy="830014"/>
      </dsp:txXfrm>
    </dsp:sp>
    <dsp:sp modelId="{F59A54E0-34A8-4FF1-80BF-1DE1F3B1E417}">
      <dsp:nvSpPr>
        <dsp:cNvPr id="0" name=""/>
        <dsp:cNvSpPr/>
      </dsp:nvSpPr>
      <dsp:spPr>
        <a:xfrm>
          <a:off x="4646341" y="4150755"/>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In-service monitoring </a:t>
          </a:r>
          <a:br>
            <a:rPr lang="en-US" sz="1900" kern="1200" dirty="0"/>
          </a:br>
          <a:r>
            <a:rPr lang="en-US" sz="1900" kern="1200" dirty="0"/>
            <a:t>and reporting</a:t>
          </a:r>
          <a:endParaRPr lang="ru-RU" sz="1900" kern="1200" dirty="0"/>
        </a:p>
      </dsp:txBody>
      <dsp:txXfrm>
        <a:off x="4646341" y="4150755"/>
        <a:ext cx="2722449" cy="830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0E8D5-729C-4B99-922F-0CBF8FA389C5}">
      <dsp:nvSpPr>
        <dsp:cNvPr id="0" name=""/>
        <dsp:cNvSpPr/>
      </dsp:nvSpPr>
      <dsp:spPr>
        <a:xfrm>
          <a:off x="745754" y="2734862"/>
          <a:ext cx="347856" cy="2154218"/>
        </a:xfrm>
        <a:custGeom>
          <a:avLst/>
          <a:gdLst/>
          <a:ahLst/>
          <a:cxnLst/>
          <a:rect l="0" t="0" r="0" b="0"/>
          <a:pathLst>
            <a:path>
              <a:moveTo>
                <a:pt x="0" y="0"/>
              </a:moveTo>
              <a:lnTo>
                <a:pt x="173928" y="0"/>
              </a:lnTo>
              <a:lnTo>
                <a:pt x="173928" y="2154218"/>
              </a:lnTo>
              <a:lnTo>
                <a:pt x="347856" y="21542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ru-RU" sz="1050" kern="1200"/>
        </a:p>
      </dsp:txBody>
      <dsp:txXfrm>
        <a:off x="865129" y="3757418"/>
        <a:ext cx="109106" cy="109106"/>
      </dsp:txXfrm>
    </dsp:sp>
    <dsp:sp modelId="{2686B948-8A3A-4AF8-BF4E-69ED1EB21C54}">
      <dsp:nvSpPr>
        <dsp:cNvPr id="0" name=""/>
        <dsp:cNvSpPr/>
      </dsp:nvSpPr>
      <dsp:spPr>
        <a:xfrm>
          <a:off x="745754" y="2734862"/>
          <a:ext cx="347856" cy="1491382"/>
        </a:xfrm>
        <a:custGeom>
          <a:avLst/>
          <a:gdLst/>
          <a:ahLst/>
          <a:cxnLst/>
          <a:rect l="0" t="0" r="0" b="0"/>
          <a:pathLst>
            <a:path>
              <a:moveTo>
                <a:pt x="0" y="0"/>
              </a:moveTo>
              <a:lnTo>
                <a:pt x="173928" y="0"/>
              </a:lnTo>
              <a:lnTo>
                <a:pt x="173928" y="1491382"/>
              </a:lnTo>
              <a:lnTo>
                <a:pt x="347856" y="14913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881397" y="3442267"/>
        <a:ext cx="76570" cy="76570"/>
      </dsp:txXfrm>
    </dsp:sp>
    <dsp:sp modelId="{FEF8A983-C036-48BE-9194-651BF8B212FE}">
      <dsp:nvSpPr>
        <dsp:cNvPr id="0" name=""/>
        <dsp:cNvSpPr/>
      </dsp:nvSpPr>
      <dsp:spPr>
        <a:xfrm>
          <a:off x="4153618" y="3563407"/>
          <a:ext cx="347856" cy="662836"/>
        </a:xfrm>
        <a:custGeom>
          <a:avLst/>
          <a:gdLst/>
          <a:ahLst/>
          <a:cxnLst/>
          <a:rect l="0" t="0" r="0" b="0"/>
          <a:pathLst>
            <a:path>
              <a:moveTo>
                <a:pt x="0" y="0"/>
              </a:moveTo>
              <a:lnTo>
                <a:pt x="173928" y="0"/>
              </a:lnTo>
              <a:lnTo>
                <a:pt x="173928" y="662836"/>
              </a:lnTo>
              <a:lnTo>
                <a:pt x="347856" y="6628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08832" y="3876111"/>
        <a:ext cx="37428" cy="37428"/>
      </dsp:txXfrm>
    </dsp:sp>
    <dsp:sp modelId="{03424C5C-1197-4DFC-891E-CBC40D6B0080}">
      <dsp:nvSpPr>
        <dsp:cNvPr id="0" name=""/>
        <dsp:cNvSpPr/>
      </dsp:nvSpPr>
      <dsp:spPr>
        <a:xfrm>
          <a:off x="4153618" y="3517687"/>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8850" y="3554711"/>
        <a:ext cx="17392" cy="17392"/>
      </dsp:txXfrm>
    </dsp:sp>
    <dsp:sp modelId="{1F7333B2-044B-4232-8B85-6FC920A536BA}">
      <dsp:nvSpPr>
        <dsp:cNvPr id="0" name=""/>
        <dsp:cNvSpPr/>
      </dsp:nvSpPr>
      <dsp:spPr>
        <a:xfrm>
          <a:off x="4153618" y="2900571"/>
          <a:ext cx="347856" cy="662836"/>
        </a:xfrm>
        <a:custGeom>
          <a:avLst/>
          <a:gdLst/>
          <a:ahLst/>
          <a:cxnLst/>
          <a:rect l="0" t="0" r="0" b="0"/>
          <a:pathLst>
            <a:path>
              <a:moveTo>
                <a:pt x="0" y="662836"/>
              </a:moveTo>
              <a:lnTo>
                <a:pt x="173928" y="662836"/>
              </a:lnTo>
              <a:lnTo>
                <a:pt x="173928" y="0"/>
              </a:lnTo>
              <a:lnTo>
                <a:pt x="3478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08832" y="3213275"/>
        <a:ext cx="37428" cy="37428"/>
      </dsp:txXfrm>
    </dsp:sp>
    <dsp:sp modelId="{D528E324-FBCC-4691-AABA-D3F2C6AD8D7A}">
      <dsp:nvSpPr>
        <dsp:cNvPr id="0" name=""/>
        <dsp:cNvSpPr/>
      </dsp:nvSpPr>
      <dsp:spPr>
        <a:xfrm>
          <a:off x="745754" y="2734862"/>
          <a:ext cx="347856" cy="828545"/>
        </a:xfrm>
        <a:custGeom>
          <a:avLst/>
          <a:gdLst/>
          <a:ahLst/>
          <a:cxnLst/>
          <a:rect l="0" t="0" r="0" b="0"/>
          <a:pathLst>
            <a:path>
              <a:moveTo>
                <a:pt x="0" y="0"/>
              </a:moveTo>
              <a:lnTo>
                <a:pt x="173928" y="0"/>
              </a:lnTo>
              <a:lnTo>
                <a:pt x="173928" y="828545"/>
              </a:lnTo>
              <a:lnTo>
                <a:pt x="347856" y="828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897217" y="3126669"/>
        <a:ext cx="44930" cy="44930"/>
      </dsp:txXfrm>
    </dsp:sp>
    <dsp:sp modelId="{1CAE1590-156C-42D2-8CEF-4015D6845140}">
      <dsp:nvSpPr>
        <dsp:cNvPr id="0" name=""/>
        <dsp:cNvSpPr/>
      </dsp:nvSpPr>
      <dsp:spPr>
        <a:xfrm>
          <a:off x="745754" y="2569152"/>
          <a:ext cx="347856" cy="165709"/>
        </a:xfrm>
        <a:custGeom>
          <a:avLst/>
          <a:gdLst/>
          <a:ahLst/>
          <a:cxnLst/>
          <a:rect l="0" t="0" r="0" b="0"/>
          <a:pathLst>
            <a:path>
              <a:moveTo>
                <a:pt x="0" y="165709"/>
              </a:moveTo>
              <a:lnTo>
                <a:pt x="173928" y="165709"/>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910049" y="2642374"/>
        <a:ext cx="19265" cy="19265"/>
      </dsp:txXfrm>
    </dsp:sp>
    <dsp:sp modelId="{DF65AF07-24B5-44D6-8AD0-D0AE5A9AA64C}">
      <dsp:nvSpPr>
        <dsp:cNvPr id="0" name=""/>
        <dsp:cNvSpPr/>
      </dsp:nvSpPr>
      <dsp:spPr>
        <a:xfrm>
          <a:off x="7021470" y="2192014"/>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186702" y="2229038"/>
        <a:ext cx="17392" cy="17392"/>
      </dsp:txXfrm>
    </dsp:sp>
    <dsp:sp modelId="{DC418048-C196-4548-AD23-AA46C2ABE27E}">
      <dsp:nvSpPr>
        <dsp:cNvPr id="0" name=""/>
        <dsp:cNvSpPr/>
      </dsp:nvSpPr>
      <dsp:spPr>
        <a:xfrm>
          <a:off x="4153618" y="1906316"/>
          <a:ext cx="347856" cy="331418"/>
        </a:xfrm>
        <a:custGeom>
          <a:avLst/>
          <a:gdLst/>
          <a:ahLst/>
          <a:cxnLst/>
          <a:rect l="0" t="0" r="0" b="0"/>
          <a:pathLst>
            <a:path>
              <a:moveTo>
                <a:pt x="0" y="0"/>
              </a:moveTo>
              <a:lnTo>
                <a:pt x="173928" y="0"/>
              </a:lnTo>
              <a:lnTo>
                <a:pt x="173928" y="331418"/>
              </a:lnTo>
              <a:lnTo>
                <a:pt x="347856" y="3314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5535" y="2060013"/>
        <a:ext cx="24023" cy="24023"/>
      </dsp:txXfrm>
    </dsp:sp>
    <dsp:sp modelId="{8489CCCC-357F-4B90-9075-7405F7AC231D}">
      <dsp:nvSpPr>
        <dsp:cNvPr id="0" name=""/>
        <dsp:cNvSpPr/>
      </dsp:nvSpPr>
      <dsp:spPr>
        <a:xfrm>
          <a:off x="9529325" y="1529178"/>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9694556" y="1566201"/>
        <a:ext cx="17392" cy="17392"/>
      </dsp:txXfrm>
    </dsp:sp>
    <dsp:sp modelId="{2B454AFB-C1BB-4295-BA53-7A2EAB46A890}">
      <dsp:nvSpPr>
        <dsp:cNvPr id="0" name=""/>
        <dsp:cNvSpPr/>
      </dsp:nvSpPr>
      <dsp:spPr>
        <a:xfrm>
          <a:off x="7021470" y="1529178"/>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186702" y="1566201"/>
        <a:ext cx="17392" cy="17392"/>
      </dsp:txXfrm>
    </dsp:sp>
    <dsp:sp modelId="{BEAB5E37-EE22-45E6-81D8-C0F515D504D5}">
      <dsp:nvSpPr>
        <dsp:cNvPr id="0" name=""/>
        <dsp:cNvSpPr/>
      </dsp:nvSpPr>
      <dsp:spPr>
        <a:xfrm>
          <a:off x="4153618" y="1574898"/>
          <a:ext cx="347856" cy="331418"/>
        </a:xfrm>
        <a:custGeom>
          <a:avLst/>
          <a:gdLst/>
          <a:ahLst/>
          <a:cxnLst/>
          <a:rect l="0" t="0" r="0" b="0"/>
          <a:pathLst>
            <a:path>
              <a:moveTo>
                <a:pt x="0" y="331418"/>
              </a:moveTo>
              <a:lnTo>
                <a:pt x="173928" y="331418"/>
              </a:lnTo>
              <a:lnTo>
                <a:pt x="173928" y="0"/>
              </a:lnTo>
              <a:lnTo>
                <a:pt x="3478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5535" y="1728595"/>
        <a:ext cx="24023" cy="24023"/>
      </dsp:txXfrm>
    </dsp:sp>
    <dsp:sp modelId="{E537908E-9D22-4D46-A712-AADA07B54043}">
      <dsp:nvSpPr>
        <dsp:cNvPr id="0" name=""/>
        <dsp:cNvSpPr/>
      </dsp:nvSpPr>
      <dsp:spPr>
        <a:xfrm>
          <a:off x="745754" y="1906316"/>
          <a:ext cx="347856" cy="828545"/>
        </a:xfrm>
        <a:custGeom>
          <a:avLst/>
          <a:gdLst/>
          <a:ahLst/>
          <a:cxnLst/>
          <a:rect l="0" t="0" r="0" b="0"/>
          <a:pathLst>
            <a:path>
              <a:moveTo>
                <a:pt x="0" y="828545"/>
              </a:moveTo>
              <a:lnTo>
                <a:pt x="173928" y="828545"/>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897217" y="2298124"/>
        <a:ext cx="44930" cy="44930"/>
      </dsp:txXfrm>
    </dsp:sp>
    <dsp:sp modelId="{4F3C77A4-1BC8-4A3E-A8C0-1309E0566C32}">
      <dsp:nvSpPr>
        <dsp:cNvPr id="0" name=""/>
        <dsp:cNvSpPr/>
      </dsp:nvSpPr>
      <dsp:spPr>
        <a:xfrm>
          <a:off x="745754" y="1243479"/>
          <a:ext cx="347856" cy="1491382"/>
        </a:xfrm>
        <a:custGeom>
          <a:avLst/>
          <a:gdLst/>
          <a:ahLst/>
          <a:cxnLst/>
          <a:rect l="0" t="0" r="0" b="0"/>
          <a:pathLst>
            <a:path>
              <a:moveTo>
                <a:pt x="0" y="1491382"/>
              </a:moveTo>
              <a:lnTo>
                <a:pt x="173928" y="1491382"/>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881397" y="1950885"/>
        <a:ext cx="76570" cy="76570"/>
      </dsp:txXfrm>
    </dsp:sp>
    <dsp:sp modelId="{DCFA5225-6507-4382-A167-3FCD306D9F76}">
      <dsp:nvSpPr>
        <dsp:cNvPr id="0" name=""/>
        <dsp:cNvSpPr/>
      </dsp:nvSpPr>
      <dsp:spPr>
        <a:xfrm>
          <a:off x="745754" y="580643"/>
          <a:ext cx="347856" cy="2154218"/>
        </a:xfrm>
        <a:custGeom>
          <a:avLst/>
          <a:gdLst/>
          <a:ahLst/>
          <a:cxnLst/>
          <a:rect l="0" t="0" r="0" b="0"/>
          <a:pathLst>
            <a:path>
              <a:moveTo>
                <a:pt x="0" y="2154218"/>
              </a:moveTo>
              <a:lnTo>
                <a:pt x="173928" y="2154218"/>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ru-RU" sz="1050" kern="1200"/>
        </a:p>
      </dsp:txBody>
      <dsp:txXfrm>
        <a:off x="865129" y="1603199"/>
        <a:ext cx="109106" cy="109106"/>
      </dsp:txXfrm>
    </dsp:sp>
    <dsp:sp modelId="{C625A76D-0C31-4668-A5FD-CDEB9111E368}">
      <dsp:nvSpPr>
        <dsp:cNvPr id="0" name=""/>
        <dsp:cNvSpPr/>
      </dsp:nvSpPr>
      <dsp:spPr>
        <a:xfrm rot="16200000">
          <a:off x="-2250545" y="2469727"/>
          <a:ext cx="5462331"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Audit of the manufacturer’s documentation</a:t>
          </a:r>
          <a:endParaRPr lang="ru-RU" sz="2200" kern="1200" dirty="0"/>
        </a:p>
      </dsp:txBody>
      <dsp:txXfrm>
        <a:off x="-2250545" y="2469727"/>
        <a:ext cx="5462331" cy="530269"/>
      </dsp:txXfrm>
    </dsp:sp>
    <dsp:sp modelId="{90842C55-B437-41D1-BCDC-EB0F1D44408C}">
      <dsp:nvSpPr>
        <dsp:cNvPr id="0" name=""/>
        <dsp:cNvSpPr/>
      </dsp:nvSpPr>
      <dsp:spPr>
        <a:xfrm>
          <a:off x="1093610" y="315508"/>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Description of DCAS functions and control strategies</a:t>
          </a:r>
          <a:endParaRPr lang="ru-RU" sz="1800" kern="1200" dirty="0"/>
        </a:p>
      </dsp:txBody>
      <dsp:txXfrm>
        <a:off x="1093610" y="315508"/>
        <a:ext cx="3060007" cy="530269"/>
      </dsp:txXfrm>
    </dsp:sp>
    <dsp:sp modelId="{B71A588F-F4CB-435A-9557-8096BE87A490}">
      <dsp:nvSpPr>
        <dsp:cNvPr id="0" name=""/>
        <dsp:cNvSpPr/>
      </dsp:nvSpPr>
      <dsp:spPr>
        <a:xfrm>
          <a:off x="1093610" y="978345"/>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DCAS layout and schematics</a:t>
          </a:r>
          <a:endParaRPr lang="ru-RU" sz="1800" kern="1200" dirty="0"/>
        </a:p>
      </dsp:txBody>
      <dsp:txXfrm>
        <a:off x="1093610" y="978345"/>
        <a:ext cx="3060007" cy="530269"/>
      </dsp:txXfrm>
    </dsp:sp>
    <dsp:sp modelId="{7A477F32-05A8-4010-BEB3-2F6777B31DD7}">
      <dsp:nvSpPr>
        <dsp:cNvPr id="0" name=""/>
        <dsp:cNvSpPr/>
      </dsp:nvSpPr>
      <dsp:spPr>
        <a:xfrm>
          <a:off x="1093610" y="1641181"/>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Safety concept of the manufacturer</a:t>
          </a:r>
          <a:endParaRPr lang="ru-RU" sz="1800" kern="1200" dirty="0"/>
        </a:p>
      </dsp:txBody>
      <dsp:txXfrm>
        <a:off x="1093610" y="1641181"/>
        <a:ext cx="3060007" cy="530269"/>
      </dsp:txXfrm>
    </dsp:sp>
    <dsp:sp modelId="{14F88145-68C1-4F5C-8182-4D00F112CD9E}">
      <dsp:nvSpPr>
        <dsp:cNvPr id="0" name=""/>
        <dsp:cNvSpPr/>
      </dsp:nvSpPr>
      <dsp:spPr>
        <a:xfrm>
          <a:off x="4501475" y="1309763"/>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At normal operation</a:t>
          </a:r>
          <a:endParaRPr lang="ru-RU" sz="1800" kern="1200" dirty="0"/>
        </a:p>
      </dsp:txBody>
      <dsp:txXfrm>
        <a:off x="4501475" y="1309763"/>
        <a:ext cx="2519995" cy="530269"/>
      </dsp:txXfrm>
    </dsp:sp>
    <dsp:sp modelId="{09693FC6-C2C6-4072-976C-6AB5EBCD878C}">
      <dsp:nvSpPr>
        <dsp:cNvPr id="0" name=""/>
        <dsp:cNvSpPr/>
      </dsp:nvSpPr>
      <dsp:spPr>
        <a:xfrm>
          <a:off x="7369326" y="1310299"/>
          <a:ext cx="2159998" cy="529198"/>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Assurance of DCAS controllability</a:t>
          </a:r>
          <a:endParaRPr lang="ru-RU" sz="1800" kern="1200" dirty="0"/>
        </a:p>
      </dsp:txBody>
      <dsp:txXfrm>
        <a:off x="7369326" y="1310299"/>
        <a:ext cx="2159998" cy="529198"/>
      </dsp:txXfrm>
    </dsp:sp>
    <dsp:sp modelId="{1C6609ED-72D0-45C9-8211-50B520D34AB4}">
      <dsp:nvSpPr>
        <dsp:cNvPr id="0" name=""/>
        <dsp:cNvSpPr/>
      </dsp:nvSpPr>
      <dsp:spPr>
        <a:xfrm>
          <a:off x="9877181" y="1200575"/>
          <a:ext cx="2159998" cy="74864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Safety of intended functionality </a:t>
          </a:r>
          <a:br>
            <a:rPr lang="en-US" sz="1800" kern="1200" dirty="0"/>
          </a:br>
          <a:r>
            <a:rPr lang="en-US" sz="1800" kern="1200" dirty="0"/>
            <a:t>(per e.g., ISO 21448)</a:t>
          </a:r>
          <a:endParaRPr lang="ru-RU" sz="1800" kern="1200" dirty="0"/>
        </a:p>
      </dsp:txBody>
      <dsp:txXfrm>
        <a:off x="9877181" y="1200575"/>
        <a:ext cx="2159998" cy="748644"/>
      </dsp:txXfrm>
    </dsp:sp>
    <dsp:sp modelId="{9191F4D8-7D93-4216-9A8B-9AD1FB1C900C}">
      <dsp:nvSpPr>
        <dsp:cNvPr id="0" name=""/>
        <dsp:cNvSpPr/>
      </dsp:nvSpPr>
      <dsp:spPr>
        <a:xfrm>
          <a:off x="4501475" y="1972599"/>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At fault conditions</a:t>
          </a:r>
          <a:endParaRPr lang="ru-RU" sz="1800" kern="1200" dirty="0"/>
        </a:p>
      </dsp:txBody>
      <dsp:txXfrm>
        <a:off x="4501475" y="1972599"/>
        <a:ext cx="2519995" cy="530269"/>
      </dsp:txXfrm>
    </dsp:sp>
    <dsp:sp modelId="{64738668-FE6B-4F01-B33F-1F16DB6481B3}">
      <dsp:nvSpPr>
        <dsp:cNvPr id="0" name=""/>
        <dsp:cNvSpPr/>
      </dsp:nvSpPr>
      <dsp:spPr>
        <a:xfrm>
          <a:off x="7369326" y="1972599"/>
          <a:ext cx="2159998"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Functional safety </a:t>
          </a:r>
          <a:br>
            <a:rPr lang="en-US" sz="1800" kern="1200" dirty="0"/>
          </a:br>
          <a:r>
            <a:rPr lang="en-US" sz="1800" kern="1200" dirty="0"/>
            <a:t>(per e.g., ISO 26262)</a:t>
          </a:r>
          <a:endParaRPr lang="ru-RU" sz="1800" kern="1200" dirty="0"/>
        </a:p>
      </dsp:txBody>
      <dsp:txXfrm>
        <a:off x="7369326" y="1972599"/>
        <a:ext cx="2159998" cy="530269"/>
      </dsp:txXfrm>
    </dsp:sp>
    <dsp:sp modelId="{A7A0E657-89B2-4AF9-AB4D-502A97094119}">
      <dsp:nvSpPr>
        <dsp:cNvPr id="0" name=""/>
        <dsp:cNvSpPr/>
      </dsp:nvSpPr>
      <dsp:spPr>
        <a:xfrm>
          <a:off x="1093610" y="2304018"/>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Relevance to the specific provisions </a:t>
          </a:r>
          <a:br>
            <a:rPr lang="en-US" sz="1600" kern="1200" dirty="0"/>
          </a:br>
          <a:r>
            <a:rPr lang="en-US" sz="1600" kern="1200" dirty="0"/>
            <a:t>of DCAS UN Regulation</a:t>
          </a:r>
          <a:endParaRPr lang="ru-RU" sz="1600" kern="1200" dirty="0"/>
        </a:p>
      </dsp:txBody>
      <dsp:txXfrm>
        <a:off x="1093610" y="2304018"/>
        <a:ext cx="3060007" cy="530269"/>
      </dsp:txXfrm>
    </dsp:sp>
    <dsp:sp modelId="{59AF2311-5F04-4922-A829-1546B144ED20}">
      <dsp:nvSpPr>
        <dsp:cNvPr id="0" name=""/>
        <dsp:cNvSpPr/>
      </dsp:nvSpPr>
      <dsp:spPr>
        <a:xfrm>
          <a:off x="1093610" y="3298273"/>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Results of virtual testing (voluntary)</a:t>
          </a:r>
          <a:endParaRPr lang="ru-RU" sz="1800" kern="1200" dirty="0"/>
        </a:p>
      </dsp:txBody>
      <dsp:txXfrm>
        <a:off x="1093610" y="3298273"/>
        <a:ext cx="3060007" cy="530269"/>
      </dsp:txXfrm>
    </dsp:sp>
    <dsp:sp modelId="{BA0F7ECE-4E1C-4EE2-832B-FFA22B3D7B1B}">
      <dsp:nvSpPr>
        <dsp:cNvPr id="0" name=""/>
        <dsp:cNvSpPr/>
      </dsp:nvSpPr>
      <dsp:spPr>
        <a:xfrm>
          <a:off x="4501475" y="2635436"/>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Generation of scenarios </a:t>
          </a:r>
          <a:br>
            <a:rPr lang="en-US" sz="1600" kern="1200" dirty="0"/>
          </a:br>
          <a:r>
            <a:rPr lang="en-US" sz="1600" kern="1200" dirty="0"/>
            <a:t>for the assessment of DCAS</a:t>
          </a:r>
          <a:endParaRPr lang="ru-RU" sz="1600" kern="1200" dirty="0"/>
        </a:p>
      </dsp:txBody>
      <dsp:txXfrm>
        <a:off x="4501475" y="2635436"/>
        <a:ext cx="2519995" cy="530269"/>
      </dsp:txXfrm>
    </dsp:sp>
    <dsp:sp modelId="{FB4A7F63-A18C-4DB5-8991-8B514F854F7C}">
      <dsp:nvSpPr>
        <dsp:cNvPr id="0" name=""/>
        <dsp:cNvSpPr/>
      </dsp:nvSpPr>
      <dsp:spPr>
        <a:xfrm>
          <a:off x="4501475" y="3298273"/>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Results of simulation</a:t>
          </a:r>
          <a:endParaRPr lang="ru-RU" sz="1800" kern="1200" dirty="0"/>
        </a:p>
      </dsp:txBody>
      <dsp:txXfrm>
        <a:off x="4501475" y="3298273"/>
        <a:ext cx="2519995" cy="530269"/>
      </dsp:txXfrm>
    </dsp:sp>
    <dsp:sp modelId="{E3BDB28E-4353-4045-8DC4-9DF8849C0219}">
      <dsp:nvSpPr>
        <dsp:cNvPr id="0" name=""/>
        <dsp:cNvSpPr/>
      </dsp:nvSpPr>
      <dsp:spPr>
        <a:xfrm>
          <a:off x="4501475" y="3961109"/>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Virtual model credibility assessment</a:t>
          </a:r>
          <a:endParaRPr lang="ru-RU" sz="1800" kern="1200" dirty="0"/>
        </a:p>
      </dsp:txBody>
      <dsp:txXfrm>
        <a:off x="4501475" y="3961109"/>
        <a:ext cx="2519995" cy="530269"/>
      </dsp:txXfrm>
    </dsp:sp>
    <dsp:sp modelId="{F8AB5E13-EB62-4463-B8C4-D481B68E344C}">
      <dsp:nvSpPr>
        <dsp:cNvPr id="0" name=""/>
        <dsp:cNvSpPr/>
      </dsp:nvSpPr>
      <dsp:spPr>
        <a:xfrm>
          <a:off x="1093610" y="3961109"/>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Results of physical tests performed by the manufacturer</a:t>
          </a:r>
          <a:endParaRPr lang="ru-RU" sz="1800" kern="1200" dirty="0"/>
        </a:p>
      </dsp:txBody>
      <dsp:txXfrm>
        <a:off x="1093610" y="3961109"/>
        <a:ext cx="3060007" cy="530269"/>
      </dsp:txXfrm>
    </dsp:sp>
    <dsp:sp modelId="{0FE3EE17-6178-4D14-BA69-FB7F4E82038E}">
      <dsp:nvSpPr>
        <dsp:cNvPr id="0" name=""/>
        <dsp:cNvSpPr/>
      </dsp:nvSpPr>
      <dsp:spPr>
        <a:xfrm>
          <a:off x="1093610" y="4623946"/>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Manufacturer’s safety management system</a:t>
          </a:r>
          <a:endParaRPr lang="ru-RU" sz="1800" kern="1200" dirty="0"/>
        </a:p>
      </dsp:txBody>
      <dsp:txXfrm>
        <a:off x="1093610" y="4623946"/>
        <a:ext cx="3060007" cy="530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297451" y="1003602"/>
          <a:ext cx="4677714" cy="3262122"/>
        </a:xfrm>
        <a:prstGeom prst="swooshArrow">
          <a:avLst>
            <a:gd name="adj1" fmla="val 16310"/>
            <a:gd name="adj2" fmla="val 31370"/>
          </a:avLst>
        </a:prstGeom>
        <a:solidFill>
          <a:schemeClr val="bg1"/>
        </a:solid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4792980" y="1437108"/>
          <a:ext cx="99499" cy="95089"/>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5439786" y="1815918"/>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A65116BC-9D5F-48D0-9985-4AB6047E1A54}">
      <dsp:nvSpPr>
        <dsp:cNvPr id="0" name=""/>
        <dsp:cNvSpPr/>
      </dsp:nvSpPr>
      <dsp:spPr>
        <a:xfrm>
          <a:off x="6342567" y="2675741"/>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1397757" y="359803"/>
          <a:ext cx="6497365" cy="43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r" defTabSz="889000">
            <a:lnSpc>
              <a:spcPct val="90000"/>
            </a:lnSpc>
            <a:spcBef>
              <a:spcPct val="0"/>
            </a:spcBef>
            <a:spcAft>
              <a:spcPct val="35000"/>
            </a:spcAft>
            <a:buNone/>
          </a:pPr>
          <a:r>
            <a:rPr lang="en-US" sz="2000" kern="1200" dirty="0"/>
            <a:t>Development of the provisions for the new ADAS use cases</a:t>
          </a:r>
          <a:endParaRPr lang="ru-RU" sz="2000" kern="1200" dirty="0"/>
        </a:p>
      </dsp:txBody>
      <dsp:txXfrm>
        <a:off x="1397757" y="359803"/>
        <a:ext cx="6497365" cy="434837"/>
      </dsp:txXfrm>
    </dsp:sp>
    <dsp:sp modelId="{DD8F431E-6C36-49E8-8623-6FEB140690AB}">
      <dsp:nvSpPr>
        <dsp:cNvPr id="0" name=""/>
        <dsp:cNvSpPr/>
      </dsp:nvSpPr>
      <dsp:spPr>
        <a:xfrm>
          <a:off x="1467807" y="1333256"/>
          <a:ext cx="2764402" cy="60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Analysis of ADAS use cases and associated requirements</a:t>
          </a:r>
          <a:endParaRPr lang="ru-RU" sz="1600" kern="1200" dirty="0"/>
        </a:p>
      </dsp:txBody>
      <dsp:txXfrm>
        <a:off x="1467807" y="1333256"/>
        <a:ext cx="2764402" cy="609474"/>
      </dsp:txXfrm>
    </dsp:sp>
    <dsp:sp modelId="{A55D7D59-13ED-433A-AFC3-EB96958A1BCF}">
      <dsp:nvSpPr>
        <dsp:cNvPr id="0" name=""/>
        <dsp:cNvSpPr/>
      </dsp:nvSpPr>
      <dsp:spPr>
        <a:xfrm>
          <a:off x="5564970" y="101293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Development of the definitions, classification and  scope of regulatory activities</a:t>
          </a:r>
          <a:endParaRPr lang="ru-RU" sz="1600" kern="1200" dirty="0"/>
        </a:p>
      </dsp:txBody>
      <dsp:txXfrm>
        <a:off x="5564970" y="1012939"/>
        <a:ext cx="2563029" cy="866986"/>
      </dsp:txXfrm>
    </dsp:sp>
    <dsp:sp modelId="{DB5F2720-31F5-42D3-A0FB-2C6BA46FFD9C}">
      <dsp:nvSpPr>
        <dsp:cNvPr id="0" name=""/>
        <dsp:cNvSpPr/>
      </dsp:nvSpPr>
      <dsp:spPr>
        <a:xfrm>
          <a:off x="3176559" y="2556605"/>
          <a:ext cx="2863169" cy="560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Development  of the high-level regulatory items for ADAS</a:t>
          </a:r>
          <a:endParaRPr lang="ru-RU" sz="1600" kern="1200" dirty="0"/>
        </a:p>
      </dsp:txBody>
      <dsp:txXfrm>
        <a:off x="3176559" y="2556605"/>
        <a:ext cx="2863169" cy="560758"/>
      </dsp:txXfrm>
    </dsp:sp>
    <dsp:sp modelId="{2EEE6439-8865-4751-8A83-AFF33255B3C9}">
      <dsp:nvSpPr>
        <dsp:cNvPr id="0" name=""/>
        <dsp:cNvSpPr/>
      </dsp:nvSpPr>
      <dsp:spPr>
        <a:xfrm>
          <a:off x="4600611" y="4551680"/>
          <a:ext cx="3604930"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New UN Regulation </a:t>
          </a:r>
          <a:br>
            <a:rPr lang="en-US" sz="2000" kern="1200" dirty="0"/>
          </a:br>
          <a:r>
            <a:rPr lang="en-US" sz="2000" kern="1200" dirty="0"/>
            <a:t>on longitudinal + lateral control on a sustained basis</a:t>
          </a:r>
          <a:endParaRPr lang="ru-RU" sz="2000" kern="1200" dirty="0"/>
        </a:p>
      </dsp:txBody>
      <dsp:txXfrm>
        <a:off x="4600611" y="4551680"/>
        <a:ext cx="3604930" cy="8669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120163" y="894741"/>
          <a:ext cx="4677714" cy="3262122"/>
        </a:xfrm>
        <a:prstGeom prst="swooshArrow">
          <a:avLst>
            <a:gd name="adj1" fmla="val 16310"/>
            <a:gd name="adj2" fmla="val 31370"/>
          </a:avLst>
        </a:prstGeom>
        <a:no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5073649" y="1562264"/>
          <a:ext cx="118430" cy="116558"/>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6374827" y="2744400"/>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6" y="282971"/>
          <a:ext cx="5153903" cy="344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marL="0" lvl="0" indent="0" algn="r" defTabSz="844550">
            <a:lnSpc>
              <a:spcPct val="90000"/>
            </a:lnSpc>
            <a:spcBef>
              <a:spcPct val="0"/>
            </a:spcBef>
            <a:spcAft>
              <a:spcPct val="35000"/>
            </a:spcAft>
            <a:buNone/>
          </a:pPr>
          <a:r>
            <a:rPr lang="en-US" sz="1900" kern="1200" dirty="0"/>
            <a:t>Working on the pending proposals for UN R 79</a:t>
          </a:r>
          <a:endParaRPr lang="ru-RU" sz="1900" kern="1200" dirty="0"/>
        </a:p>
      </dsp:txBody>
      <dsp:txXfrm>
        <a:off x="6" y="282971"/>
        <a:ext cx="5153903" cy="344046"/>
      </dsp:txXfrm>
    </dsp:sp>
    <dsp:sp modelId="{DD8F431E-6C36-49E8-8623-6FEB140690AB}">
      <dsp:nvSpPr>
        <dsp:cNvPr id="0" name=""/>
        <dsp:cNvSpPr/>
      </dsp:nvSpPr>
      <dsp:spPr>
        <a:xfrm>
          <a:off x="1503814" y="1293678"/>
          <a:ext cx="3039872"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Finding open issues </a:t>
          </a:r>
          <a:r>
            <a:rPr lang="en-US" sz="1900" kern="1200" dirty="0"/>
            <a:t>hindering to adopt the proposals </a:t>
          </a:r>
          <a:endParaRPr lang="ru-RU" sz="1900" kern="1200" dirty="0"/>
        </a:p>
      </dsp:txBody>
      <dsp:txXfrm>
        <a:off x="1503814" y="1293678"/>
        <a:ext cx="3039872" cy="866986"/>
      </dsp:txXfrm>
    </dsp:sp>
    <dsp:sp modelId="{A55D7D59-13ED-433A-AFC3-EB96958A1BCF}">
      <dsp:nvSpPr>
        <dsp:cNvPr id="0" name=""/>
        <dsp:cNvSpPr/>
      </dsp:nvSpPr>
      <dsp:spPr>
        <a:xfrm>
          <a:off x="2760627" y="2491312"/>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Proposals on how to resolve open issues</a:t>
          </a:r>
          <a:endParaRPr lang="ru-RU" sz="1900" kern="1200" dirty="0"/>
        </a:p>
      </dsp:txBody>
      <dsp:txXfrm>
        <a:off x="2760627" y="2491312"/>
        <a:ext cx="2980266" cy="866986"/>
      </dsp:txXfrm>
    </dsp:sp>
    <dsp:sp modelId="{8B882E40-21C3-4AFB-8A38-5FCD3F7C91B9}">
      <dsp:nvSpPr>
        <dsp:cNvPr id="0" name=""/>
        <dsp:cNvSpPr/>
      </dsp:nvSpPr>
      <dsp:spPr>
        <a:xfrm>
          <a:off x="4801126"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0" lvl="0" indent="0" algn="ctr" defTabSz="844550">
            <a:lnSpc>
              <a:spcPct val="90000"/>
            </a:lnSpc>
            <a:spcBef>
              <a:spcPct val="0"/>
            </a:spcBef>
            <a:spcAft>
              <a:spcPct val="35000"/>
            </a:spcAft>
            <a:buNone/>
          </a:pPr>
          <a:r>
            <a:rPr lang="en-US" sz="1900" kern="1200" dirty="0"/>
            <a:t>Drafting the amended proposals to UN R 79</a:t>
          </a:r>
          <a:endParaRPr lang="ru-RU" sz="1900" kern="1200" dirty="0"/>
        </a:p>
      </dsp:txBody>
      <dsp:txXfrm>
        <a:off x="4801126" y="4551680"/>
        <a:ext cx="2980266" cy="86698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23.01.2023</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23.01.2023</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23.01.2023</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23.01.2023</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23.01.2023</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23.01.2023</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23.01.2023</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23.01.2023</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23.01.2023</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23.01.2023</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23.01.2023</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23.01.2023</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23.01.2023</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display/trans/AD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2427380"/>
            <a:ext cx="9144000" cy="2387600"/>
          </a:xfrm>
        </p:spPr>
        <p:txBody>
          <a:bodyPr/>
          <a:lstStyle/>
          <a:p>
            <a:r>
              <a:rPr lang="en-US" dirty="0"/>
              <a:t>Report of the TF on ADAS </a:t>
            </a:r>
            <a:br>
              <a:rPr lang="en-US" dirty="0"/>
            </a:br>
            <a:r>
              <a:rPr lang="en-US" dirty="0"/>
              <a:t>for the 15</a:t>
            </a:r>
            <a:r>
              <a:rPr lang="en-US" baseline="30000" dirty="0"/>
              <a:t>th</a:t>
            </a:r>
            <a:r>
              <a:rPr lang="en-US" dirty="0"/>
              <a:t> GRVA Session</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561364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TF on ADAS Co-Chair</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8859915" y="278280"/>
            <a:ext cx="3238871"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document </a:t>
            </a:r>
            <a:r>
              <a:rPr lang="en-US" sz="1800" b="1" dirty="0"/>
              <a:t>GRVA-15-44</a:t>
            </a:r>
          </a:p>
          <a:p>
            <a:pPr algn="l">
              <a:spcBef>
                <a:spcPts val="0"/>
              </a:spcBef>
            </a:pPr>
            <a:r>
              <a:rPr lang="en-US" sz="1800" dirty="0"/>
              <a:t>15</a:t>
            </a:r>
            <a:r>
              <a:rPr lang="en-US" sz="1800" baseline="30000" dirty="0"/>
              <a:t>th</a:t>
            </a:r>
            <a:r>
              <a:rPr lang="en-US" sz="1800" dirty="0"/>
              <a:t> GRVA, 23-27 January 2023</a:t>
            </a:r>
          </a:p>
          <a:p>
            <a:pPr algn="l">
              <a:spcBef>
                <a:spcPts val="0"/>
              </a:spcBef>
            </a:pPr>
            <a:r>
              <a:rPr lang="en-US" sz="1800" dirty="0"/>
              <a:t>Agenda item 6(a)</a:t>
            </a:r>
            <a:endParaRPr lang="ru-RU" sz="1800" dirty="0"/>
          </a:p>
        </p:txBody>
      </p:sp>
    </p:spTree>
    <p:extLst>
      <p:ext uri="{BB962C8B-B14F-4D97-AF65-F5344CB8AC3E}">
        <p14:creationId xmlns:p14="http://schemas.microsoft.com/office/powerpoint/2010/main" val="158756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838200" y="498290"/>
            <a:ext cx="10515600" cy="815606"/>
          </a:xfrm>
        </p:spPr>
        <p:txBody>
          <a:bodyPr>
            <a:normAutofit fontScale="90000"/>
          </a:bodyPr>
          <a:lstStyle/>
          <a:p>
            <a:r>
              <a:rPr lang="en-US" dirty="0"/>
              <a:t>L2 Hands-off Technology</a:t>
            </a:r>
            <a:br>
              <a:rPr lang="en-US" dirty="0"/>
            </a:br>
            <a:r>
              <a:rPr lang="en-US" sz="3100" dirty="0">
                <a:latin typeface="+mn-lt"/>
              </a:rPr>
              <a:t>(Chair’s remark per the results of the study commissioned by the VDA and presented to the ADAS TF - ADAS-17-05)</a:t>
            </a:r>
            <a:endParaRPr lang="ru-RU" dirty="0">
              <a:latin typeface="+mn-lt"/>
            </a:endParaRPr>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935484" y="1864311"/>
            <a:ext cx="10321032" cy="4857164"/>
          </a:xfrm>
        </p:spPr>
        <p:txBody>
          <a:bodyPr>
            <a:normAutofit fontScale="92500" lnSpcReduction="10000"/>
          </a:bodyPr>
          <a:lstStyle/>
          <a:p>
            <a:r>
              <a:rPr lang="en-US" dirty="0"/>
              <a:t>This technology refers to the way of the driver engagement monitoring: “Eyes-on” instead of “Hands-on”:</a:t>
            </a:r>
          </a:p>
          <a:p>
            <a:pPr lvl="1"/>
            <a:r>
              <a:rPr lang="en-US" dirty="0"/>
              <a:t>This technology does not mean that the driver is allowed to</a:t>
            </a:r>
            <a:r>
              <a:rPr lang="ru-RU" dirty="0"/>
              <a:t> </a:t>
            </a:r>
            <a:r>
              <a:rPr lang="en-US" dirty="0"/>
              <a:t>immerse into the activities other that driving;</a:t>
            </a:r>
          </a:p>
          <a:p>
            <a:pPr lvl="1"/>
            <a:r>
              <a:rPr lang="en-US" dirty="0"/>
              <a:t>Strategic adaptation of driver’s behavior exists for this technology, and it can be observed and assessed;</a:t>
            </a:r>
          </a:p>
          <a:p>
            <a:pPr lvl="1"/>
            <a:r>
              <a:rPr lang="en-US" dirty="0"/>
              <a:t>“Eyes-on” driver engagement monitoring integrated in DCAS can be a subject for type approval;</a:t>
            </a:r>
          </a:p>
          <a:p>
            <a:r>
              <a:rPr lang="en-US" dirty="0"/>
              <a:t>The scientific study commissioned by VDA addressed the challenges potentially related to this technology and shown the same safety level of the two ways of the driver engagement monitoring: “Eyes-on” and “Hands-on”</a:t>
            </a:r>
          </a:p>
          <a:p>
            <a:r>
              <a:rPr lang="en-US" dirty="0"/>
              <a:t>So that, the provisions addressing safety of this technology could be developed within the DCAS UN Regulation</a:t>
            </a:r>
            <a:endParaRPr lang="en-GB"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10</a:t>
            </a:fld>
            <a:endParaRPr lang="ru-RU"/>
          </a:p>
        </p:txBody>
      </p:sp>
    </p:spTree>
    <p:extLst>
      <p:ext uri="{BB962C8B-B14F-4D97-AF65-F5344CB8AC3E}">
        <p14:creationId xmlns:p14="http://schemas.microsoft.com/office/powerpoint/2010/main" val="227174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981652"/>
            <a:ext cx="10515600" cy="3383881"/>
          </a:xfrm>
        </p:spPr>
        <p:txBody>
          <a:bodyPr>
            <a:normAutofit/>
          </a:bodyPr>
          <a:lstStyle/>
          <a:p>
            <a:r>
              <a:rPr lang="en-US" dirty="0"/>
              <a:t>Stage 2: detailed review of the provisions</a:t>
            </a:r>
          </a:p>
          <a:p>
            <a:pPr lvl="1"/>
            <a:r>
              <a:rPr lang="en-US" dirty="0"/>
              <a:t>Section Modes of Operation</a:t>
            </a:r>
          </a:p>
          <a:p>
            <a:pPr lvl="1"/>
            <a:r>
              <a:rPr lang="en-US" dirty="0"/>
              <a:t>Section Driver Engagement Monitoring</a:t>
            </a:r>
          </a:p>
          <a:p>
            <a:pPr lvl="1"/>
            <a:r>
              <a:rPr lang="en-US" dirty="0"/>
              <a:t>Requirements to the specific DCAS features</a:t>
            </a:r>
          </a:p>
          <a:p>
            <a:pPr lvl="1"/>
            <a:r>
              <a:rPr lang="en-US" dirty="0"/>
              <a:t>Assessment of DCAS </a:t>
            </a:r>
            <a:r>
              <a:rPr lang="en-US" dirty="0">
                <a:sym typeface="Wingdings" panose="05000000000000000000" pitchFamily="2" charset="2"/>
              </a:rPr>
              <a:t> elaborating on the annexes</a:t>
            </a:r>
          </a:p>
          <a:p>
            <a:pPr lvl="1"/>
            <a:r>
              <a:rPr lang="en-US" dirty="0">
                <a:sym typeface="Wingdings" panose="05000000000000000000" pitchFamily="2" charset="2"/>
              </a:rPr>
              <a:t>Response to comments and proposals by the stakeholders</a:t>
            </a:r>
          </a:p>
          <a:p>
            <a:r>
              <a:rPr lang="en-US" dirty="0">
                <a:sym typeface="Wingdings" panose="05000000000000000000" pitchFamily="2" charset="2"/>
              </a:rPr>
              <a:t>Introduction and definitions could be checked after finalizing the requirements in stage 3</a:t>
            </a:r>
            <a:endParaRPr lang="en-US" dirty="0"/>
          </a:p>
          <a:p>
            <a:pPr lvl="1"/>
            <a:endParaRPr lang="en-US"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11</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257694"/>
            <a:ext cx="8936182" cy="482139"/>
          </a:xfrm>
        </p:spPr>
        <p:txBody>
          <a:bodyPr>
            <a:normAutofit fontScale="90000"/>
          </a:bodyPr>
          <a:lstStyle/>
          <a:p>
            <a:r>
              <a:rPr lang="en-US" dirty="0"/>
              <a:t>Next steps</a:t>
            </a:r>
            <a:endParaRPr lang="ru-RU" dirty="0"/>
          </a:p>
        </p:txBody>
      </p:sp>
      <p:sp>
        <p:nvSpPr>
          <p:cNvPr id="2" name="Объект 2">
            <a:extLst>
              <a:ext uri="{FF2B5EF4-FFF2-40B4-BE49-F238E27FC236}">
                <a16:creationId xmlns:a16="http://schemas.microsoft.com/office/drawing/2014/main" id="{9865E88D-61F5-3B35-5FA9-80B98A7625A0}"/>
              </a:ext>
            </a:extLst>
          </p:cNvPr>
          <p:cNvSpPr txBox="1">
            <a:spLocks/>
          </p:cNvSpPr>
          <p:nvPr/>
        </p:nvSpPr>
        <p:spPr>
          <a:xfrm>
            <a:off x="838200" y="4545814"/>
            <a:ext cx="10729404" cy="205449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SDG meetings:</a:t>
            </a:r>
          </a:p>
          <a:p>
            <a:pPr lvl="1"/>
            <a:r>
              <a:rPr lang="en-US" dirty="0"/>
              <a:t>14 February 2023</a:t>
            </a:r>
          </a:p>
          <a:p>
            <a:pPr lvl="1"/>
            <a:r>
              <a:rPr lang="en-US" dirty="0"/>
              <a:t>The next one would depend on the progress with drafting</a:t>
            </a:r>
          </a:p>
          <a:p>
            <a:pPr>
              <a:lnSpc>
                <a:spcPct val="105000"/>
              </a:lnSpc>
            </a:pPr>
            <a:r>
              <a:rPr lang="en-US" dirty="0"/>
              <a:t>17</a:t>
            </a:r>
            <a:r>
              <a:rPr lang="en-US" baseline="30000" dirty="0"/>
              <a:t>th</a:t>
            </a:r>
            <a:r>
              <a:rPr lang="en-US" dirty="0"/>
              <a:t> ADAS TF session: an extra day (Mid-February(?)) to discuss the results of the L2 Hands-Off study commissioned by the VDA  </a:t>
            </a:r>
          </a:p>
          <a:p>
            <a:r>
              <a:rPr lang="en-US" dirty="0"/>
              <a:t>18</a:t>
            </a:r>
            <a:r>
              <a:rPr lang="en-US" baseline="30000" dirty="0"/>
              <a:t>th</a:t>
            </a:r>
            <a:r>
              <a:rPr lang="en-US" dirty="0"/>
              <a:t> ADAS TF session → End of February or the 1</a:t>
            </a:r>
            <a:r>
              <a:rPr lang="en-US" baseline="30000" dirty="0"/>
              <a:t>st</a:t>
            </a:r>
            <a:r>
              <a:rPr lang="en-US" dirty="0"/>
              <a:t> week of March 2023 (TBC)</a:t>
            </a:r>
          </a:p>
        </p:txBody>
      </p:sp>
    </p:spTree>
    <p:extLst>
      <p:ext uri="{BB962C8B-B14F-4D97-AF65-F5344CB8AC3E}">
        <p14:creationId xmlns:p14="http://schemas.microsoft.com/office/powerpoint/2010/main" val="31258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12</a:t>
            </a:fld>
            <a:endParaRPr lang="ru-RU"/>
          </a:p>
        </p:txBody>
      </p:sp>
    </p:spTree>
    <p:extLst>
      <p:ext uri="{BB962C8B-B14F-4D97-AF65-F5344CB8AC3E}">
        <p14:creationId xmlns:p14="http://schemas.microsoft.com/office/powerpoint/2010/main" val="112399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6600" dirty="0"/>
              <a:t>Back-up</a:t>
            </a:r>
            <a:endParaRPr lang="ru-RU" sz="6600"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13</a:t>
            </a:fld>
            <a:endParaRPr lang="ru-RU"/>
          </a:p>
        </p:txBody>
      </p:sp>
    </p:spTree>
    <p:extLst>
      <p:ext uri="{BB962C8B-B14F-4D97-AF65-F5344CB8AC3E}">
        <p14:creationId xmlns:p14="http://schemas.microsoft.com/office/powerpoint/2010/main" val="168332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779820-068B-4ED9-B3E7-33DB6D9B9036}"/>
              </a:ext>
            </a:extLst>
          </p:cNvPr>
          <p:cNvSpPr>
            <a:spLocks noGrp="1"/>
          </p:cNvSpPr>
          <p:nvPr>
            <p:ph type="title"/>
          </p:nvPr>
        </p:nvSpPr>
        <p:spPr>
          <a:xfrm>
            <a:off x="838200" y="223732"/>
            <a:ext cx="10515600" cy="1325563"/>
          </a:xfrm>
        </p:spPr>
        <p:txBody>
          <a:bodyPr/>
          <a:lstStyle/>
          <a:p>
            <a:r>
              <a:rPr lang="en-US" dirty="0"/>
              <a:t>Background</a:t>
            </a:r>
            <a:endParaRPr lang="ru-RU" dirty="0"/>
          </a:p>
        </p:txBody>
      </p:sp>
      <p:sp>
        <p:nvSpPr>
          <p:cNvPr id="3" name="Объект 2">
            <a:extLst>
              <a:ext uri="{FF2B5EF4-FFF2-40B4-BE49-F238E27FC236}">
                <a16:creationId xmlns:a16="http://schemas.microsoft.com/office/drawing/2014/main" id="{62349AD8-2C2A-4349-A46D-1088CE1C2ACE}"/>
              </a:ext>
            </a:extLst>
          </p:cNvPr>
          <p:cNvSpPr>
            <a:spLocks noGrp="1"/>
          </p:cNvSpPr>
          <p:nvPr>
            <p:ph idx="1"/>
          </p:nvPr>
        </p:nvSpPr>
        <p:spPr>
          <a:xfrm>
            <a:off x="838200" y="1423905"/>
            <a:ext cx="10515600" cy="2619165"/>
          </a:xfrm>
        </p:spPr>
        <p:txBody>
          <a:bodyPr>
            <a:normAutofit fontScale="92500" lnSpcReduction="20000"/>
          </a:bodyPr>
          <a:lstStyle/>
          <a:p>
            <a:r>
              <a:rPr lang="en-US" dirty="0"/>
              <a:t>GRVA adopted at its 9</a:t>
            </a:r>
            <a:r>
              <a:rPr lang="en-US" baseline="30000" dirty="0"/>
              <a:t>th</a:t>
            </a:r>
            <a:r>
              <a:rPr lang="en-US" dirty="0"/>
              <a:t> session in February 2021 the terms of reference for the Task Force on Advanced Driver Assistance Systems (ADAS). </a:t>
            </a:r>
          </a:p>
          <a:p>
            <a:r>
              <a:rPr lang="en-GB" sz="2900" dirty="0"/>
              <a:t>The Task Force (TF) focuses on Advanced Driver Assistance Systems (ADAS), and shall address the simplification of UN Regulation No. 79 and if needed, develop a new ADAS UN Regulation with a focus on ADAS systems up to of level 2 (as defined in ECE/TRANS/WP.29/1140).</a:t>
            </a:r>
            <a:r>
              <a:rPr lang="en-US" dirty="0"/>
              <a:t>	</a:t>
            </a:r>
          </a:p>
          <a:p>
            <a:r>
              <a:rPr lang="en-US" sz="2900" dirty="0"/>
              <a:t>The TF on ADAS agreed to start developing a new UN Regulation</a:t>
            </a:r>
            <a:endParaRPr lang="ru-RU" sz="2900" dirty="0"/>
          </a:p>
        </p:txBody>
      </p:sp>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14</a:t>
            </a:fld>
            <a:endParaRPr lang="ru-RU"/>
          </a:p>
        </p:txBody>
      </p:sp>
    </p:spTree>
    <p:extLst>
      <p:ext uri="{BB962C8B-B14F-4D97-AF65-F5344CB8AC3E}">
        <p14:creationId xmlns:p14="http://schemas.microsoft.com/office/powerpoint/2010/main" val="308191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66548-40B9-4DCA-A019-85B54E4ADB0D}"/>
              </a:ext>
            </a:extLst>
          </p:cNvPr>
          <p:cNvSpPr>
            <a:spLocks noGrp="1"/>
          </p:cNvSpPr>
          <p:nvPr>
            <p:ph type="title"/>
          </p:nvPr>
        </p:nvSpPr>
        <p:spPr>
          <a:xfrm>
            <a:off x="838200" y="136526"/>
            <a:ext cx="10515600" cy="1001810"/>
          </a:xfrm>
        </p:spPr>
        <p:txBody>
          <a:bodyPr/>
          <a:lstStyle/>
          <a:p>
            <a:r>
              <a:rPr lang="en-US" dirty="0"/>
              <a:t>Two Parallel Workstreams of the TF</a:t>
            </a:r>
            <a:endParaRPr lang="ru-RU" dirty="0"/>
          </a:p>
        </p:txBody>
      </p:sp>
      <p:sp>
        <p:nvSpPr>
          <p:cNvPr id="3" name="Номер слайда 2">
            <a:extLst>
              <a:ext uri="{FF2B5EF4-FFF2-40B4-BE49-F238E27FC236}">
                <a16:creationId xmlns:a16="http://schemas.microsoft.com/office/drawing/2014/main" id="{40B7DB19-FC6B-44CA-9245-D2113468270A}"/>
              </a:ext>
            </a:extLst>
          </p:cNvPr>
          <p:cNvSpPr>
            <a:spLocks noGrp="1"/>
          </p:cNvSpPr>
          <p:nvPr>
            <p:ph type="sldNum" sz="quarter" idx="12"/>
          </p:nvPr>
        </p:nvSpPr>
        <p:spPr/>
        <p:txBody>
          <a:bodyPr/>
          <a:lstStyle/>
          <a:p>
            <a:fld id="{2705717C-9100-4B67-BBBE-0E8CFF0344F7}" type="slidenum">
              <a:rPr lang="ru-RU" smtClean="0"/>
              <a:t>15</a:t>
            </a:fld>
            <a:endParaRPr lang="ru-RU"/>
          </a:p>
        </p:txBody>
      </p:sp>
      <p:graphicFrame>
        <p:nvGraphicFramePr>
          <p:cNvPr id="4" name="Схема 3">
            <a:extLst>
              <a:ext uri="{FF2B5EF4-FFF2-40B4-BE49-F238E27FC236}">
                <a16:creationId xmlns:a16="http://schemas.microsoft.com/office/drawing/2014/main" id="{F8844BD8-78D6-4DBB-9F3D-C712F4DBB162}"/>
              </a:ext>
            </a:extLst>
          </p:cNvPr>
          <p:cNvGraphicFramePr/>
          <p:nvPr>
            <p:extLst>
              <p:ext uri="{D42A27DB-BD31-4B8C-83A1-F6EECF244321}">
                <p14:modId xmlns:p14="http://schemas.microsoft.com/office/powerpoint/2010/main" val="3892377498"/>
              </p:ext>
            </p:extLst>
          </p:nvPr>
        </p:nvGraphicFramePr>
        <p:xfrm>
          <a:off x="3771037" y="7569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928F88BC-9FDD-46D4-B37B-5840D9B3432F}"/>
              </a:ext>
            </a:extLst>
          </p:cNvPr>
          <p:cNvGraphicFramePr/>
          <p:nvPr>
            <p:extLst>
              <p:ext uri="{D42A27DB-BD31-4B8C-83A1-F6EECF244321}">
                <p14:modId xmlns:p14="http://schemas.microsoft.com/office/powerpoint/2010/main" val="3503591094"/>
              </p:ext>
            </p:extLst>
          </p:nvPr>
        </p:nvGraphicFramePr>
        <p:xfrm>
          <a:off x="-292963" y="929001"/>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6817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38200" y="272479"/>
            <a:ext cx="10515600" cy="961517"/>
          </a:xfrm>
        </p:spPr>
        <p:txBody>
          <a:bodyPr>
            <a:normAutofit/>
          </a:bodyPr>
          <a:lstStyle/>
          <a:p>
            <a:r>
              <a:rPr lang="en-US" dirty="0"/>
              <a:t>Agreed DCAS Key Principles</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16</a:t>
            </a:fld>
            <a:endParaRPr lang="ru-RU"/>
          </a:p>
        </p:txBody>
      </p:sp>
      <p:sp>
        <p:nvSpPr>
          <p:cNvPr id="7" name="Content Placeholder 2">
            <a:extLst>
              <a:ext uri="{FF2B5EF4-FFF2-40B4-BE49-F238E27FC236}">
                <a16:creationId xmlns:a16="http://schemas.microsoft.com/office/drawing/2014/main" id="{A614C64F-A6DD-7DB8-549D-2034660BE03A}"/>
              </a:ext>
            </a:extLst>
          </p:cNvPr>
          <p:cNvSpPr txBox="1">
            <a:spLocks noGrp="1"/>
          </p:cNvSpPr>
          <p:nvPr>
            <p:ph idx="1"/>
          </p:nvPr>
        </p:nvSpPr>
        <p:spPr>
          <a:xfrm>
            <a:off x="838200" y="1240085"/>
            <a:ext cx="10515600" cy="53454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spcBef>
                <a:spcPts val="300"/>
              </a:spcBef>
              <a:buFont typeface="Arial" panose="020B0604020202020204" pitchFamily="34" charset="0"/>
              <a:buNone/>
            </a:pPr>
            <a:r>
              <a:rPr lang="en-US" sz="1800" b="1" dirty="0"/>
              <a:t>1.	“Driver” refers to a human being driving a vehicle.</a:t>
            </a:r>
          </a:p>
          <a:p>
            <a:pPr marL="1143000" indent="-695325">
              <a:lnSpc>
                <a:spcPct val="100000"/>
              </a:lnSpc>
              <a:spcBef>
                <a:spcPts val="300"/>
              </a:spcBef>
              <a:buFont typeface="Arial" panose="020B0604020202020204" pitchFamily="34" charset="0"/>
              <a:buNone/>
            </a:pPr>
            <a:r>
              <a:rPr lang="en-US" sz="1800" dirty="0"/>
              <a:t>1.1.	A DCAS does not replace the driver (ADS); a DCAS assists the driver (ADAS).</a:t>
            </a:r>
          </a:p>
          <a:p>
            <a:pPr marL="1143000" indent="-695325">
              <a:lnSpc>
                <a:spcPct val="100000"/>
              </a:lnSpc>
              <a:spcBef>
                <a:spcPts val="300"/>
              </a:spcBef>
              <a:buFont typeface="Arial" panose="020B0604020202020204" pitchFamily="34" charset="0"/>
              <a:buNone/>
            </a:pPr>
            <a:r>
              <a:rPr lang="en-US" sz="1800" dirty="0"/>
              <a:t>1.2.	A DCAS does not change the driver’s responsibilities for control of the vehicle.</a:t>
            </a:r>
          </a:p>
          <a:p>
            <a:pPr marL="473075" indent="-473075">
              <a:lnSpc>
                <a:spcPct val="100000"/>
              </a:lnSpc>
              <a:spcBef>
                <a:spcPts val="300"/>
              </a:spcBef>
              <a:buFont typeface="Arial" panose="020B0604020202020204" pitchFamily="34" charset="0"/>
              <a:buNone/>
            </a:pPr>
            <a:r>
              <a:rPr lang="en-US" sz="1800" b="1" dirty="0"/>
              <a:t>2.	A DCAS is a driver-operated vehicle system.</a:t>
            </a:r>
          </a:p>
          <a:p>
            <a:pPr marL="1158875" indent="-701675">
              <a:lnSpc>
                <a:spcPct val="100000"/>
              </a:lnSpc>
              <a:spcBef>
                <a:spcPts val="300"/>
              </a:spcBef>
              <a:buFont typeface="Arial" panose="020B0604020202020204" pitchFamily="34" charset="0"/>
              <a:buNone/>
            </a:pPr>
            <a:r>
              <a:rPr lang="en-US" sz="1800" dirty="0"/>
              <a:t>2.1.	A DCAS must prevent reasonably foreseeable risks of driver misuse or abuse.</a:t>
            </a:r>
          </a:p>
          <a:p>
            <a:pPr marL="1158875" indent="-701675">
              <a:lnSpc>
                <a:spcPct val="100000"/>
              </a:lnSpc>
              <a:spcBef>
                <a:spcPts val="300"/>
              </a:spcBef>
              <a:buFont typeface="Arial" panose="020B0604020202020204" pitchFamily="34" charset="0"/>
              <a:buNone/>
            </a:pPr>
            <a:r>
              <a:rPr lang="en-US" sz="1800" dirty="0"/>
              <a:t>2.2.	A DCAS must have means to evaluate continuous driver involvement in and supervision of the vehicle operation.</a:t>
            </a:r>
          </a:p>
          <a:p>
            <a:pPr marL="1158875" indent="-701675">
              <a:lnSpc>
                <a:spcPct val="100000"/>
              </a:lnSpc>
              <a:spcBef>
                <a:spcPts val="300"/>
              </a:spcBef>
              <a:buFont typeface="Arial" panose="020B0604020202020204" pitchFamily="34" charset="0"/>
              <a:buNone/>
            </a:pPr>
            <a:r>
              <a:rPr lang="en-US" sz="1800" dirty="0"/>
              <a:t>2.3.	A DCAS do not aim to permit driver activities other than driving in addition to those permitted for manual driving.</a:t>
            </a:r>
          </a:p>
          <a:p>
            <a:pPr marL="1158875" indent="-701675">
              <a:lnSpc>
                <a:spcPct val="100000"/>
              </a:lnSpc>
              <a:spcBef>
                <a:spcPts val="300"/>
              </a:spcBef>
              <a:buFont typeface="Arial" panose="020B0604020202020204" pitchFamily="34" charset="0"/>
              <a:buNone/>
            </a:pPr>
            <a:r>
              <a:rPr lang="en-US" sz="1800" dirty="0"/>
              <a:t>2.4.	A DCAS must provide sufficient information to enable the driver to supervise its motion-control assistance.</a:t>
            </a:r>
          </a:p>
          <a:p>
            <a:pPr marL="457200" indent="-457200">
              <a:lnSpc>
                <a:spcPct val="100000"/>
              </a:lnSpc>
              <a:spcBef>
                <a:spcPts val="300"/>
              </a:spcBef>
              <a:buFont typeface="Arial" panose="020B0604020202020204" pitchFamily="34" charset="0"/>
              <a:buNone/>
            </a:pPr>
            <a:r>
              <a:rPr lang="en-US" sz="1800" b="1" dirty="0"/>
              <a:t>3.	A DCAS assists the driver via sustained lateral and longitudinal motion-control support.</a:t>
            </a:r>
          </a:p>
          <a:p>
            <a:pPr marL="1143000" indent="-685800">
              <a:lnSpc>
                <a:spcPct val="100000"/>
              </a:lnSpc>
              <a:spcBef>
                <a:spcPts val="300"/>
              </a:spcBef>
              <a:buFont typeface="Arial" panose="020B0604020202020204" pitchFamily="34" charset="0"/>
              <a:buNone/>
            </a:pPr>
            <a:r>
              <a:rPr lang="en-US" sz="1800" dirty="0"/>
              <a:t>3.1.	The DCAS support must not adversely impact road safety.</a:t>
            </a:r>
          </a:p>
          <a:p>
            <a:pPr marL="1143000" indent="-685800">
              <a:lnSpc>
                <a:spcPct val="100000"/>
              </a:lnSpc>
              <a:spcBef>
                <a:spcPts val="300"/>
              </a:spcBef>
              <a:buFont typeface="Arial" panose="020B0604020202020204" pitchFamily="34" charset="0"/>
              <a:buNone/>
            </a:pPr>
            <a:r>
              <a:rPr lang="en-US" sz="1800" dirty="0"/>
              <a:t>3.2.	The DCAS support must not adversely impact driver control over the vehicle behavior.</a:t>
            </a:r>
          </a:p>
          <a:p>
            <a:pPr marL="473075" indent="-473075">
              <a:lnSpc>
                <a:spcPct val="100000"/>
              </a:lnSpc>
              <a:spcBef>
                <a:spcPts val="300"/>
              </a:spcBef>
              <a:buFont typeface="Arial" panose="020B0604020202020204" pitchFamily="34" charset="0"/>
              <a:buNone/>
            </a:pPr>
            <a:r>
              <a:rPr lang="en-US" sz="1800" dirty="0"/>
              <a:t>4.	</a:t>
            </a:r>
            <a:r>
              <a:rPr lang="en-US" sz="1800" b="1" dirty="0"/>
              <a:t>The availability of a DCAS to the driver is constrained by defined system boundaries.</a:t>
            </a:r>
          </a:p>
          <a:p>
            <a:pPr marL="1158875" indent="-701675">
              <a:lnSpc>
                <a:spcPct val="100000"/>
              </a:lnSpc>
              <a:spcBef>
                <a:spcPts val="300"/>
              </a:spcBef>
              <a:buFont typeface="Arial" panose="020B0604020202020204" pitchFamily="34" charset="0"/>
              <a:buNone/>
            </a:pPr>
            <a:r>
              <a:rPr lang="en-US" sz="1800" dirty="0"/>
              <a:t>4.1.	The manufacturer must describe the system boundaries.</a:t>
            </a:r>
          </a:p>
        </p:txBody>
      </p:sp>
    </p:spTree>
    <p:extLst>
      <p:ext uri="{BB962C8B-B14F-4D97-AF65-F5344CB8AC3E}">
        <p14:creationId xmlns:p14="http://schemas.microsoft.com/office/powerpoint/2010/main" val="1879350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17</a:t>
            </a:fld>
            <a:endParaRPr lang="ru-RU"/>
          </a:p>
        </p:txBody>
      </p:sp>
      <p:sp>
        <p:nvSpPr>
          <p:cNvPr id="7" name="TextBox 6">
            <a:extLst>
              <a:ext uri="{FF2B5EF4-FFF2-40B4-BE49-F238E27FC236}">
                <a16:creationId xmlns:a16="http://schemas.microsoft.com/office/drawing/2014/main" id="{90ABE8F1-5FC4-8D69-74E3-5D9AC1461E71}"/>
              </a:ext>
            </a:extLst>
          </p:cNvPr>
          <p:cNvSpPr txBox="1"/>
          <p:nvPr/>
        </p:nvSpPr>
        <p:spPr>
          <a:xfrm>
            <a:off x="559293" y="1585989"/>
            <a:ext cx="11301274"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t>Guiding questions:</a:t>
            </a:r>
          </a:p>
          <a:p>
            <a:pPr marL="800100" lvl="1" indent="-342900">
              <a:buFont typeface="Arial" panose="020B0604020202020204" pitchFamily="34" charset="0"/>
              <a:buChar char="•"/>
            </a:pPr>
            <a:r>
              <a:rPr lang="en-GB" sz="2000" dirty="0"/>
              <a:t>Does each requirement comply with key principles?</a:t>
            </a:r>
          </a:p>
          <a:p>
            <a:pPr marL="800100" lvl="1" indent="-342900">
              <a:buFont typeface="Arial" panose="020B0604020202020204" pitchFamily="34" charset="0"/>
              <a:buChar char="•"/>
            </a:pPr>
            <a:r>
              <a:rPr lang="en-GB" sz="2000" dirty="0"/>
              <a:t>Is each requirement applicable to all types of DCAS?</a:t>
            </a:r>
          </a:p>
          <a:p>
            <a:pPr marL="800100" lvl="1" indent="-342900">
              <a:buFont typeface="Arial" panose="020B0604020202020204" pitchFamily="34" charset="0"/>
              <a:buChar char="•"/>
            </a:pPr>
            <a:r>
              <a:rPr lang="en-GB" sz="2000" dirty="0"/>
              <a:t>Does it need to be moved in another place?</a:t>
            </a:r>
          </a:p>
          <a:p>
            <a:pPr marL="800100" lvl="1" indent="-342900">
              <a:buFont typeface="Arial" panose="020B0604020202020204" pitchFamily="34" charset="0"/>
              <a:buChar char="•"/>
            </a:pPr>
            <a:r>
              <a:rPr lang="en-GB" sz="2000" dirty="0"/>
              <a:t>Is side comment/discussion point relevant for this headline/sub-headline?</a:t>
            </a:r>
          </a:p>
          <a:p>
            <a:pPr marL="800100" lvl="1" indent="-342900">
              <a:buFont typeface="Arial" panose="020B0604020202020204" pitchFamily="34" charset="0"/>
              <a:buChar char="•"/>
            </a:pPr>
            <a:r>
              <a:rPr lang="en-GB" sz="2000" dirty="0"/>
              <a:t>Should additional paragraph(s) be introduced to address such side comment/discussion point?</a:t>
            </a:r>
          </a:p>
          <a:p>
            <a:pPr marL="800100" lvl="1"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Derived tasks</a:t>
            </a:r>
          </a:p>
          <a:p>
            <a:pPr marL="800100" lvl="1" indent="-342900">
              <a:buFont typeface="Arial" panose="020B0604020202020204" pitchFamily="34" charset="0"/>
              <a:buChar char="•"/>
            </a:pPr>
            <a:r>
              <a:rPr lang="en-GB" sz="2000" dirty="0"/>
              <a:t>Check if the existing requirements are in line with the principles and in the right place</a:t>
            </a:r>
          </a:p>
          <a:p>
            <a:pPr marL="800100" lvl="1" indent="-342900">
              <a:buFont typeface="Arial" panose="020B0604020202020204" pitchFamily="34" charset="0"/>
              <a:buChar char="•"/>
            </a:pPr>
            <a:r>
              <a:rPr lang="en-GB" sz="2000" dirty="0"/>
              <a:t>Add missing requirements, where necessary</a:t>
            </a:r>
          </a:p>
          <a:p>
            <a:pPr marL="800100" lvl="1" indent="-342900">
              <a:buFont typeface="Arial" panose="020B0604020202020204" pitchFamily="34" charset="0"/>
              <a:buChar char="•"/>
            </a:pPr>
            <a:r>
              <a:rPr lang="en-GB" sz="2000" dirty="0"/>
              <a:t>Clustering of the several DCAS features (what is specific, what in common?)</a:t>
            </a:r>
          </a:p>
          <a:p>
            <a:pPr marL="800100" lvl="1" indent="-342900">
              <a:buFont typeface="Arial" panose="020B0604020202020204" pitchFamily="34" charset="0"/>
              <a:buChar char="•"/>
            </a:pPr>
            <a:r>
              <a:rPr lang="en-GB" sz="2000" dirty="0"/>
              <a:t>Establishment of a new structure to address the clustering approach</a:t>
            </a:r>
          </a:p>
          <a:p>
            <a:endParaRPr lang="en-GB" sz="2000" dirty="0"/>
          </a:p>
        </p:txBody>
      </p:sp>
      <p:sp>
        <p:nvSpPr>
          <p:cNvPr id="5" name="Заголовок 1">
            <a:extLst>
              <a:ext uri="{FF2B5EF4-FFF2-40B4-BE49-F238E27FC236}">
                <a16:creationId xmlns:a16="http://schemas.microsoft.com/office/drawing/2014/main" id="{18EF1D37-4896-44B9-895F-CB4E5066587F}"/>
              </a:ext>
            </a:extLst>
          </p:cNvPr>
          <p:cNvSpPr txBox="1">
            <a:spLocks/>
          </p:cNvSpPr>
          <p:nvPr/>
        </p:nvSpPr>
        <p:spPr>
          <a:xfrm>
            <a:off x="307572" y="257694"/>
            <a:ext cx="8936182" cy="482139"/>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Procedure of SDG for the review (Stage 1)</a:t>
            </a:r>
            <a:endParaRPr lang="ru-RU" dirty="0"/>
          </a:p>
        </p:txBody>
      </p:sp>
    </p:spTree>
    <p:extLst>
      <p:ext uri="{BB962C8B-B14F-4D97-AF65-F5344CB8AC3E}">
        <p14:creationId xmlns:p14="http://schemas.microsoft.com/office/powerpoint/2010/main" val="1564050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257694"/>
            <a:ext cx="8936182" cy="482139"/>
          </a:xfrm>
        </p:spPr>
        <p:txBody>
          <a:bodyPr>
            <a:normAutofit fontScale="90000"/>
          </a:bodyPr>
          <a:lstStyle/>
          <a:p>
            <a:r>
              <a:rPr lang="en-US" dirty="0"/>
              <a:t>The Results of Restructuring (1)</a:t>
            </a:r>
            <a:endParaRPr lang="ru-RU" dirty="0"/>
          </a:p>
        </p:txBody>
      </p:sp>
      <p:pic>
        <p:nvPicPr>
          <p:cNvPr id="8" name="Grafik 7"/>
          <p:cNvPicPr>
            <a:picLocks noChangeAspect="1"/>
          </p:cNvPicPr>
          <p:nvPr/>
        </p:nvPicPr>
        <p:blipFill>
          <a:blip r:embed="rId2"/>
          <a:stretch>
            <a:fillRect/>
          </a:stretch>
        </p:blipFill>
        <p:spPr>
          <a:xfrm>
            <a:off x="335058" y="1532746"/>
            <a:ext cx="5029545" cy="5079507"/>
          </a:xfrm>
          <a:prstGeom prst="rect">
            <a:avLst/>
          </a:prstGeom>
        </p:spPr>
      </p:pic>
      <p:sp>
        <p:nvSpPr>
          <p:cNvPr id="10" name="Rechteck 9"/>
          <p:cNvSpPr/>
          <p:nvPr/>
        </p:nvSpPr>
        <p:spPr>
          <a:xfrm>
            <a:off x="649681" y="2719137"/>
            <a:ext cx="4714922" cy="2326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6248398" y="1410231"/>
            <a:ext cx="5638801" cy="5170646"/>
          </a:xfrm>
          <a:prstGeom prst="rect">
            <a:avLst/>
          </a:prstGeom>
          <a:noFill/>
        </p:spPr>
        <p:txBody>
          <a:bodyPr wrap="square" rtlCol="0">
            <a:spAutoFit/>
          </a:bodyPr>
          <a:lstStyle/>
          <a:p>
            <a:pPr lvl="0"/>
            <a:r>
              <a:rPr lang="en-US" sz="1000" b="1" dirty="0"/>
              <a:t>5.	Specifications</a:t>
            </a:r>
          </a:p>
          <a:p>
            <a:pPr lvl="0"/>
            <a:r>
              <a:rPr lang="en-US" sz="1000" b="1" dirty="0"/>
              <a:t>5.1.	General Requirements</a:t>
            </a:r>
          </a:p>
          <a:p>
            <a:r>
              <a:rPr lang="de-DE" sz="1000" b="1" dirty="0"/>
              <a:t>5.1.1.	General operational </a:t>
            </a:r>
            <a:r>
              <a:rPr lang="de-DE" sz="1000" b="1" dirty="0" err="1"/>
              <a:t>principles</a:t>
            </a:r>
            <a:r>
              <a:rPr lang="de-DE" sz="1000" b="1" dirty="0"/>
              <a:t> </a:t>
            </a:r>
          </a:p>
          <a:p>
            <a:r>
              <a:rPr lang="en-US" sz="1000" b="1" dirty="0"/>
              <a:t>5.1.2.	DCAS interaction with other vehicle assistance systems</a:t>
            </a:r>
          </a:p>
          <a:p>
            <a:r>
              <a:rPr lang="en-US" sz="1000" b="1" dirty="0"/>
              <a:t>5.1.3 	Functional requirements </a:t>
            </a:r>
          </a:p>
          <a:p>
            <a:pPr marL="90488" lvl="1"/>
            <a:r>
              <a:rPr lang="en-US" sz="1000" dirty="0"/>
              <a:t>5.1.3.1.	General OEDR requirements</a:t>
            </a:r>
          </a:p>
          <a:p>
            <a:pPr marL="90488" lvl="1"/>
            <a:r>
              <a:rPr lang="en-US" sz="1000" dirty="0"/>
              <a:t>5.1.3.2.	System boundaries </a:t>
            </a:r>
          </a:p>
          <a:p>
            <a:pPr marL="90488" lvl="1"/>
            <a:r>
              <a:rPr lang="en-US" sz="1000" dirty="0"/>
              <a:t>5.1.3.3.	Vehicle dynamic </a:t>
            </a:r>
            <a:r>
              <a:rPr lang="en-US" sz="1000" dirty="0" err="1"/>
              <a:t>behaviour</a:t>
            </a:r>
            <a:r>
              <a:rPr lang="en-US" sz="1000" dirty="0"/>
              <a:t> / system dynamic control assistance</a:t>
            </a:r>
          </a:p>
          <a:p>
            <a:pPr marL="90488" lvl="2"/>
            <a:r>
              <a:rPr lang="de-DE" sz="1000" dirty="0"/>
              <a:t>5.1.3.3.1.	Lane </a:t>
            </a:r>
            <a:r>
              <a:rPr lang="de-DE" sz="1000" dirty="0" err="1"/>
              <a:t>Keeping</a:t>
            </a:r>
            <a:endParaRPr lang="de-DE" sz="1000" dirty="0"/>
          </a:p>
          <a:p>
            <a:pPr marL="90488" lvl="2"/>
            <a:r>
              <a:rPr lang="de-DE" sz="1000" dirty="0"/>
              <a:t>5.1.3.3.2.	Lane Change </a:t>
            </a:r>
          </a:p>
          <a:p>
            <a:pPr marL="90488" lvl="2"/>
            <a:r>
              <a:rPr lang="de-DE" sz="1000" dirty="0"/>
              <a:t>5.1.3.3.2.1.	General </a:t>
            </a:r>
            <a:r>
              <a:rPr lang="de-DE" sz="1000" dirty="0" err="1"/>
              <a:t>Requirements</a:t>
            </a:r>
            <a:endParaRPr lang="de-DE" sz="1000" dirty="0"/>
          </a:p>
          <a:p>
            <a:pPr marL="90488" lvl="2"/>
            <a:r>
              <a:rPr lang="en-GB" sz="1000" dirty="0"/>
              <a:t>5.1.3.3.2.2.	Specific Requirements for driver initiated lane change assistance</a:t>
            </a:r>
            <a:r>
              <a:rPr lang="de-DE" sz="1000" dirty="0"/>
              <a:t> </a:t>
            </a:r>
            <a:r>
              <a:rPr lang="en-GB" sz="1000" dirty="0"/>
              <a:t>[Placeholder]</a:t>
            </a:r>
            <a:endParaRPr lang="de-DE" sz="1000" dirty="0"/>
          </a:p>
          <a:p>
            <a:pPr marL="90488" lvl="1"/>
            <a:r>
              <a:rPr lang="en-GB" sz="1000" dirty="0"/>
              <a:t>5.1.3.3.4.	Deceleration</a:t>
            </a:r>
          </a:p>
          <a:p>
            <a:r>
              <a:rPr lang="en-US" sz="1000" b="1" dirty="0"/>
              <a:t>5.1.4.	System safety response to detected failures</a:t>
            </a:r>
          </a:p>
          <a:p>
            <a:r>
              <a:rPr lang="en-US" sz="1000" b="1" dirty="0"/>
              <a:t>5.1.5.	DCAS and driver interactions (two directions)</a:t>
            </a:r>
            <a:endParaRPr lang="de-DE" sz="1000" b="1" dirty="0"/>
          </a:p>
          <a:p>
            <a:pPr marL="90488" lvl="1"/>
            <a:r>
              <a:rPr lang="en-US" sz="1000" dirty="0"/>
              <a:t>5.1.5.1.	Driver operation of the system (what the driver does with the system)</a:t>
            </a:r>
          </a:p>
          <a:p>
            <a:pPr marL="90488" lvl="1"/>
            <a:r>
              <a:rPr lang="en-US" sz="1000" dirty="0"/>
              <a:t>5.1.5.1.1.	DCAS modes of operation (off / stand-by / active) </a:t>
            </a:r>
          </a:p>
          <a:p>
            <a:pPr marL="90488" lvl="1"/>
            <a:r>
              <a:rPr lang="en-US" sz="1000" dirty="0"/>
              <a:t>5.1.5.1.2.	System activation and deactivation </a:t>
            </a:r>
          </a:p>
          <a:p>
            <a:pPr marL="90488" lvl="1"/>
            <a:r>
              <a:rPr lang="en-GB" sz="1000" dirty="0"/>
              <a:t>5.1.5.1.2.x.	Preconditions for DCAS activation</a:t>
            </a:r>
            <a:endParaRPr lang="de-DE" sz="1000" dirty="0"/>
          </a:p>
          <a:p>
            <a:pPr marL="90488" lvl="2"/>
            <a:r>
              <a:rPr lang="en-GB" sz="1000" dirty="0"/>
              <a:t>5.1.5.1.3.	System status information</a:t>
            </a:r>
            <a:endParaRPr lang="de-DE" sz="1000" dirty="0"/>
          </a:p>
          <a:p>
            <a:pPr marL="90488" lvl="2"/>
            <a:r>
              <a:rPr lang="en-GB" sz="1000" dirty="0"/>
              <a:t>5.1.5.1.4.	System deactivation</a:t>
            </a:r>
            <a:endParaRPr lang="de-DE" sz="1000" dirty="0"/>
          </a:p>
          <a:p>
            <a:pPr marL="90488" lvl="2"/>
            <a:r>
              <a:rPr lang="en-GB" sz="1000" dirty="0"/>
              <a:t>5.1.5.1.5.	Driver override</a:t>
            </a:r>
            <a:endParaRPr lang="de-DE" sz="1000" dirty="0"/>
          </a:p>
          <a:p>
            <a:pPr marL="90488" lvl="1"/>
            <a:r>
              <a:rPr lang="en-GB" sz="1000" dirty="0"/>
              <a:t>5.1.5.2.	System assurance of driver engagement (what the system 		does with the driver)</a:t>
            </a:r>
            <a:endParaRPr lang="de-DE" sz="1000" dirty="0"/>
          </a:p>
          <a:p>
            <a:pPr marL="90488" lvl="2"/>
            <a:r>
              <a:rPr lang="en-GB" sz="1000" dirty="0"/>
              <a:t>5.1.5.2.1.	Driver monitoring strategy/mechanism</a:t>
            </a:r>
            <a:endParaRPr lang="de-DE" sz="1000" dirty="0"/>
          </a:p>
          <a:p>
            <a:pPr marL="90488" lvl="2"/>
            <a:r>
              <a:rPr lang="en-GB" sz="1000" dirty="0"/>
              <a:t>5.1.5.2.1.1.	Monitoring Requirements</a:t>
            </a:r>
            <a:endParaRPr lang="de-DE" sz="1000" dirty="0"/>
          </a:p>
          <a:p>
            <a:pPr marL="90488" lvl="2"/>
            <a:r>
              <a:rPr lang="en-GB" sz="1000" dirty="0"/>
              <a:t>5.1.5.2.1.2.	Criteria for proper driver engagement</a:t>
            </a:r>
            <a:endParaRPr lang="de-DE" sz="1000" dirty="0"/>
          </a:p>
          <a:p>
            <a:pPr marL="90488" lvl="2"/>
            <a:r>
              <a:rPr lang="en-GB" sz="1000" dirty="0"/>
              <a:t>5.1.5.2.2.	Driver disengagement</a:t>
            </a:r>
            <a:endParaRPr lang="de-DE" sz="1000" dirty="0"/>
          </a:p>
          <a:p>
            <a:pPr marL="90488" lvl="2"/>
            <a:r>
              <a:rPr lang="en-GB" sz="1000" dirty="0"/>
              <a:t>5.1.5.2.3.	Warning Cascade	</a:t>
            </a:r>
            <a:endParaRPr lang="de-DE" sz="1000" dirty="0"/>
          </a:p>
          <a:p>
            <a:pPr marL="90488" lvl="1"/>
            <a:r>
              <a:rPr lang="en-GB" sz="1000" dirty="0"/>
              <a:t>5.1.5.3.	Driver Information Material [education]/[instruction] with 		regard to DCAS</a:t>
            </a:r>
            <a:endParaRPr lang="de-DE" sz="1000" dirty="0"/>
          </a:p>
          <a:p>
            <a:endParaRPr lang="de-DE" sz="1000" dirty="0"/>
          </a:p>
        </p:txBody>
      </p:sp>
      <p:sp>
        <p:nvSpPr>
          <p:cNvPr id="11" name="Rechteck 10"/>
          <p:cNvSpPr/>
          <p:nvPr/>
        </p:nvSpPr>
        <p:spPr>
          <a:xfrm>
            <a:off x="6248398" y="1400621"/>
            <a:ext cx="5638801" cy="52116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a:off x="5478379" y="2855495"/>
            <a:ext cx="673768" cy="10908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934349" y="967012"/>
            <a:ext cx="1586894" cy="338554"/>
          </a:xfrm>
          <a:prstGeom prst="rect">
            <a:avLst/>
          </a:prstGeom>
          <a:noFill/>
        </p:spPr>
        <p:txBody>
          <a:bodyPr wrap="square" rtlCol="0">
            <a:spAutoFit/>
          </a:bodyPr>
          <a:lstStyle/>
          <a:p>
            <a:pPr lvl="0"/>
            <a:r>
              <a:rPr lang="de-DE" sz="1600" b="1" dirty="0"/>
              <a:t>MD ADAS-14-02</a:t>
            </a:r>
          </a:p>
        </p:txBody>
      </p:sp>
    </p:spTree>
    <p:extLst>
      <p:ext uri="{BB962C8B-B14F-4D97-AF65-F5344CB8AC3E}">
        <p14:creationId xmlns:p14="http://schemas.microsoft.com/office/powerpoint/2010/main" val="3057297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257694"/>
            <a:ext cx="8936182" cy="482139"/>
          </a:xfrm>
        </p:spPr>
        <p:txBody>
          <a:bodyPr>
            <a:normAutofit fontScale="90000"/>
          </a:bodyPr>
          <a:lstStyle/>
          <a:p>
            <a:r>
              <a:rPr lang="en-US" dirty="0"/>
              <a:t>The Results of Restructuring (2)</a:t>
            </a:r>
            <a:endParaRPr lang="ru-RU" dirty="0"/>
          </a:p>
        </p:txBody>
      </p:sp>
      <p:pic>
        <p:nvPicPr>
          <p:cNvPr id="8" name="Grafik 7"/>
          <p:cNvPicPr>
            <a:picLocks noChangeAspect="1"/>
          </p:cNvPicPr>
          <p:nvPr/>
        </p:nvPicPr>
        <p:blipFill>
          <a:blip r:embed="rId2"/>
          <a:stretch>
            <a:fillRect/>
          </a:stretch>
        </p:blipFill>
        <p:spPr>
          <a:xfrm>
            <a:off x="335058" y="1532746"/>
            <a:ext cx="5029545" cy="5079507"/>
          </a:xfrm>
          <a:prstGeom prst="rect">
            <a:avLst/>
          </a:prstGeom>
        </p:spPr>
      </p:pic>
      <p:sp>
        <p:nvSpPr>
          <p:cNvPr id="10" name="Rechteck 9"/>
          <p:cNvSpPr/>
          <p:nvPr/>
        </p:nvSpPr>
        <p:spPr>
          <a:xfrm>
            <a:off x="667206" y="2927685"/>
            <a:ext cx="4714922" cy="2326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6248398" y="2525153"/>
            <a:ext cx="5638801" cy="2862322"/>
          </a:xfrm>
          <a:prstGeom prst="rect">
            <a:avLst/>
          </a:prstGeom>
          <a:noFill/>
        </p:spPr>
        <p:txBody>
          <a:bodyPr wrap="square" rtlCol="0">
            <a:spAutoFit/>
          </a:bodyPr>
          <a:lstStyle/>
          <a:p>
            <a:pPr lvl="0"/>
            <a:r>
              <a:rPr lang="en-US" sz="1000" b="1" dirty="0"/>
              <a:t>6.	Requirements for specific DCAS features</a:t>
            </a:r>
          </a:p>
          <a:p>
            <a:r>
              <a:rPr lang="en-US" sz="1000" b="1" dirty="0"/>
              <a:t>6.1.	Specific requirements for advanced driver initiated maneuvers</a:t>
            </a:r>
          </a:p>
          <a:p>
            <a:pPr marL="90488" lvl="1"/>
            <a:r>
              <a:rPr lang="en-US" sz="1000" dirty="0"/>
              <a:t>6.1.1.	Advanced driver initiated lane change</a:t>
            </a:r>
          </a:p>
          <a:p>
            <a:pPr marL="90488" lvl="1"/>
            <a:r>
              <a:rPr lang="en-US" sz="1000" dirty="0"/>
              <a:t>6.1.2.	Advanced assistance for other driver initiated maneuvers [Placeholder]</a:t>
            </a:r>
          </a:p>
          <a:p>
            <a:pPr marL="90488" lvl="1"/>
            <a:r>
              <a:rPr lang="de-DE" sz="1000" dirty="0"/>
              <a:t>6.1.3.	[Low </a:t>
            </a:r>
            <a:r>
              <a:rPr lang="de-DE" sz="1000" dirty="0" err="1"/>
              <a:t>speed</a:t>
            </a:r>
            <a:r>
              <a:rPr lang="de-DE" sz="1000" dirty="0"/>
              <a:t> </a:t>
            </a:r>
            <a:r>
              <a:rPr lang="de-DE" sz="1000" dirty="0" err="1"/>
              <a:t>manoeuvring</a:t>
            </a:r>
            <a:r>
              <a:rPr lang="de-DE" sz="1000" dirty="0"/>
              <a:t>] [</a:t>
            </a:r>
            <a:r>
              <a:rPr lang="de-DE" sz="1000" dirty="0" err="1"/>
              <a:t>Placeholder</a:t>
            </a:r>
            <a:r>
              <a:rPr lang="de-DE" sz="1000" dirty="0"/>
              <a:t>]</a:t>
            </a:r>
          </a:p>
          <a:p>
            <a:r>
              <a:rPr lang="en-US" sz="1000" b="1" dirty="0"/>
              <a:t>6.2.	System initiated manoeuvers</a:t>
            </a:r>
          </a:p>
          <a:p>
            <a:pPr marL="90488" lvl="1"/>
            <a:r>
              <a:rPr lang="en-US" sz="1000" dirty="0"/>
              <a:t>6.2.1.	General requirements for system </a:t>
            </a:r>
            <a:r>
              <a:rPr lang="en-US" sz="1000" dirty="0" err="1"/>
              <a:t>initated</a:t>
            </a:r>
            <a:r>
              <a:rPr lang="en-US" sz="1000" dirty="0"/>
              <a:t> </a:t>
            </a:r>
            <a:r>
              <a:rPr lang="en-US" sz="1000" dirty="0" err="1"/>
              <a:t>manoeuvres</a:t>
            </a:r>
            <a:endParaRPr lang="en-US" sz="1000" dirty="0"/>
          </a:p>
          <a:p>
            <a:pPr marL="90488" lvl="2"/>
            <a:r>
              <a:rPr lang="en-US" sz="1000" dirty="0"/>
              <a:t>6.2.1.1.	Functional requirements</a:t>
            </a:r>
          </a:p>
          <a:p>
            <a:pPr marL="90488" lvl="2"/>
            <a:r>
              <a:rPr lang="en-GB" sz="1000" dirty="0"/>
              <a:t>6.2.1.2.	HMI</a:t>
            </a:r>
            <a:endParaRPr lang="de-DE" sz="1000" dirty="0"/>
          </a:p>
          <a:p>
            <a:pPr marL="90488" lvl="1"/>
            <a:r>
              <a:rPr lang="en-US" sz="1000" dirty="0"/>
              <a:t>6.2.2.	Specific requirements for system initiated lane change </a:t>
            </a:r>
          </a:p>
          <a:p>
            <a:pPr marL="90488" lvl="2"/>
            <a:r>
              <a:rPr lang="en-US" sz="1000" dirty="0"/>
              <a:t>6.2.2.1.	Functional requirements </a:t>
            </a:r>
          </a:p>
          <a:p>
            <a:pPr marL="90488" lvl="1"/>
            <a:r>
              <a:rPr lang="en-US" sz="1000" dirty="0"/>
              <a:t>6.2.3.	Specific requirements for maneuvers to transition from one phase of lane keeping to 	another</a:t>
            </a:r>
          </a:p>
          <a:p>
            <a:pPr marL="90488" lvl="2"/>
            <a:r>
              <a:rPr lang="en-US" sz="1000" dirty="0"/>
              <a:t>6.2.3.1.	Functional requirements </a:t>
            </a:r>
          </a:p>
          <a:p>
            <a:pPr marL="90488" lvl="2"/>
            <a:r>
              <a:rPr lang="en-US" sz="1000" dirty="0"/>
              <a:t>6.2.3.2.	Special provisions for dedicated maneuvers</a:t>
            </a:r>
          </a:p>
          <a:p>
            <a:pPr marL="90488" lvl="2"/>
            <a:r>
              <a:rPr lang="en-US" sz="1000" dirty="0"/>
              <a:t>6.2.3.2.1 	Special provisions when forming an access corridor for emergency and 	enforcement 	vehicles </a:t>
            </a:r>
          </a:p>
          <a:p>
            <a:r>
              <a:rPr lang="en-GB" sz="1000" b="1" dirty="0"/>
              <a:t>6.3.	Specific requirements for hands-free driving [Placeholder] </a:t>
            </a:r>
            <a:r>
              <a:rPr lang="en-GB" sz="1000" b="1" dirty="0">
                <a:solidFill>
                  <a:srgbClr val="0000CC"/>
                </a:solidFill>
              </a:rPr>
              <a:t>(VDA ongoing study)</a:t>
            </a:r>
            <a:endParaRPr lang="de-DE" sz="1000" b="1" dirty="0">
              <a:solidFill>
                <a:srgbClr val="0000CC"/>
              </a:solidFill>
            </a:endParaRPr>
          </a:p>
        </p:txBody>
      </p:sp>
      <p:sp>
        <p:nvSpPr>
          <p:cNvPr id="11" name="Rechteck 10"/>
          <p:cNvSpPr/>
          <p:nvPr/>
        </p:nvSpPr>
        <p:spPr>
          <a:xfrm>
            <a:off x="6248398" y="2499502"/>
            <a:ext cx="5638801" cy="28719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a:off x="5478379" y="3043990"/>
            <a:ext cx="673768" cy="9023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056383" y="967012"/>
            <a:ext cx="1586894" cy="338554"/>
          </a:xfrm>
          <a:prstGeom prst="rect">
            <a:avLst/>
          </a:prstGeom>
          <a:noFill/>
        </p:spPr>
        <p:txBody>
          <a:bodyPr wrap="square" rtlCol="0">
            <a:spAutoFit/>
          </a:bodyPr>
          <a:lstStyle/>
          <a:p>
            <a:pPr lvl="0"/>
            <a:r>
              <a:rPr lang="de-DE" sz="1600" b="1" dirty="0"/>
              <a:t>MD ADAS-14-02</a:t>
            </a:r>
          </a:p>
        </p:txBody>
      </p:sp>
      <p:sp>
        <p:nvSpPr>
          <p:cNvPr id="4" name="TextBox 3">
            <a:extLst>
              <a:ext uri="{FF2B5EF4-FFF2-40B4-BE49-F238E27FC236}">
                <a16:creationId xmlns:a16="http://schemas.microsoft.com/office/drawing/2014/main" id="{9E324860-87FF-1FDC-EFAA-5D455558C34F}"/>
              </a:ext>
            </a:extLst>
          </p:cNvPr>
          <p:cNvSpPr txBox="1"/>
          <p:nvPr/>
        </p:nvSpPr>
        <p:spPr>
          <a:xfrm>
            <a:off x="6248398" y="1932679"/>
            <a:ext cx="2482796" cy="369332"/>
          </a:xfrm>
          <a:prstGeom prst="rect">
            <a:avLst/>
          </a:prstGeom>
          <a:noFill/>
        </p:spPr>
        <p:txBody>
          <a:bodyPr wrap="none" rtlCol="0">
            <a:spAutoFit/>
          </a:bodyPr>
          <a:lstStyle/>
          <a:p>
            <a:r>
              <a:rPr lang="en-GB" b="1" dirty="0">
                <a:solidFill>
                  <a:srgbClr val="C00000"/>
                </a:solidFill>
              </a:rPr>
              <a:t>Still under development</a:t>
            </a:r>
          </a:p>
        </p:txBody>
      </p:sp>
    </p:spTree>
    <p:extLst>
      <p:ext uri="{BB962C8B-B14F-4D97-AF65-F5344CB8AC3E}">
        <p14:creationId xmlns:p14="http://schemas.microsoft.com/office/powerpoint/2010/main" val="15254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736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Status after the 14</a:t>
            </a:r>
            <a:r>
              <a:rPr lang="en-US" baseline="30000" dirty="0"/>
              <a:t>th</a:t>
            </a:r>
            <a:r>
              <a:rPr lang="en-US" dirty="0"/>
              <a:t> GRVA session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487580"/>
            <a:ext cx="10835936" cy="461138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Three online meetings (22 November 2022, 5 December 2022, </a:t>
            </a:r>
            <a:br>
              <a:rPr lang="en-US" dirty="0"/>
            </a:br>
            <a:r>
              <a:rPr lang="en-US" dirty="0"/>
              <a:t>13+1</a:t>
            </a:r>
            <a:r>
              <a:rPr lang="ru-RU" dirty="0"/>
              <a:t>9</a:t>
            </a:r>
            <a:r>
              <a:rPr lang="en-US" dirty="0"/>
              <a:t> January 2023)</a:t>
            </a:r>
          </a:p>
          <a:p>
            <a:r>
              <a:rPr lang="en-US" dirty="0"/>
              <a:t>Four online meetings of the Drafting Group</a:t>
            </a:r>
          </a:p>
          <a:p>
            <a:r>
              <a:rPr lang="en-US" dirty="0"/>
              <a:t>Making progress with the draft DCAS UN Regulation</a:t>
            </a:r>
          </a:p>
          <a:p>
            <a:r>
              <a:rPr lang="en-US" dirty="0"/>
              <a:t>Two proposals for UN R 79 are kept on hold; no progress</a:t>
            </a:r>
          </a:p>
          <a:p>
            <a:r>
              <a:rPr lang="en-US" dirty="0"/>
              <a:t>One new proposal for UN R 79 is in the agenda of GRVA-15</a:t>
            </a:r>
          </a:p>
          <a:p>
            <a:r>
              <a:rPr lang="en-US" dirty="0"/>
              <a:t>Vacant position of the ADAS TF Co-Chair</a:t>
            </a:r>
          </a:p>
          <a:p>
            <a:pPr lvl="1"/>
            <a:r>
              <a:rPr lang="en-US" dirty="0"/>
              <a:t>Needed to ensure continuity of activities</a:t>
            </a:r>
          </a:p>
          <a:p>
            <a:r>
              <a:rPr lang="en-US" dirty="0"/>
              <a:t>Link to the TF documents: </a:t>
            </a:r>
            <a:r>
              <a:rPr lang="en-US" dirty="0">
                <a:hlinkClick r:id="rId2"/>
              </a:rPr>
              <a:t>https://wiki.unece.org/display/trans/ADAS</a:t>
            </a:r>
            <a:r>
              <a:rPr lang="en-US" dirty="0"/>
              <a:t> 	</a:t>
            </a:r>
          </a:p>
          <a:p>
            <a:endParaRPr lang="ru-RU" dirty="0"/>
          </a:p>
        </p:txBody>
      </p:sp>
    </p:spTree>
    <p:extLst>
      <p:ext uri="{BB962C8B-B14F-4D97-AF65-F5344CB8AC3E}">
        <p14:creationId xmlns:p14="http://schemas.microsoft.com/office/powerpoint/2010/main" val="215584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9CE17-3C20-4497-BB62-2233825E5CED}"/>
              </a:ext>
            </a:extLst>
          </p:cNvPr>
          <p:cNvSpPr>
            <a:spLocks noGrp="1"/>
          </p:cNvSpPr>
          <p:nvPr>
            <p:ph type="title"/>
          </p:nvPr>
        </p:nvSpPr>
        <p:spPr>
          <a:xfrm>
            <a:off x="532660" y="287445"/>
            <a:ext cx="11056772" cy="726557"/>
          </a:xfrm>
        </p:spPr>
        <p:txBody>
          <a:bodyPr>
            <a:normAutofit/>
          </a:bodyPr>
          <a:lstStyle/>
          <a:p>
            <a:r>
              <a:rPr lang="en-US" dirty="0"/>
              <a:t>Outcome on the pending proposals for UN R 79</a:t>
            </a:r>
            <a:endParaRPr lang="ru-RU" dirty="0"/>
          </a:p>
        </p:txBody>
      </p:sp>
      <p:sp>
        <p:nvSpPr>
          <p:cNvPr id="3" name="Номер слайда 2">
            <a:extLst>
              <a:ext uri="{FF2B5EF4-FFF2-40B4-BE49-F238E27FC236}">
                <a16:creationId xmlns:a16="http://schemas.microsoft.com/office/drawing/2014/main" id="{C40F3D4D-3787-41BD-9C88-660825151A0A}"/>
              </a:ext>
            </a:extLst>
          </p:cNvPr>
          <p:cNvSpPr>
            <a:spLocks noGrp="1"/>
          </p:cNvSpPr>
          <p:nvPr>
            <p:ph type="sldNum" sz="quarter" idx="12"/>
          </p:nvPr>
        </p:nvSpPr>
        <p:spPr/>
        <p:txBody>
          <a:bodyPr/>
          <a:lstStyle/>
          <a:p>
            <a:fld id="{2705717C-9100-4B67-BBBE-0E8CFF0344F7}" type="slidenum">
              <a:rPr lang="ru-RU" smtClean="0"/>
              <a:t>3</a:t>
            </a:fld>
            <a:endParaRPr lang="ru-RU"/>
          </a:p>
        </p:txBody>
      </p:sp>
      <p:graphicFrame>
        <p:nvGraphicFramePr>
          <p:cNvPr id="4" name="Таблица 4">
            <a:extLst>
              <a:ext uri="{FF2B5EF4-FFF2-40B4-BE49-F238E27FC236}">
                <a16:creationId xmlns:a16="http://schemas.microsoft.com/office/drawing/2014/main" id="{29A6FEB1-2F8A-4B8F-9579-EB769AFE0845}"/>
              </a:ext>
            </a:extLst>
          </p:cNvPr>
          <p:cNvGraphicFramePr>
            <a:graphicFrameLocks noGrp="1"/>
          </p:cNvGraphicFramePr>
          <p:nvPr>
            <p:extLst>
              <p:ext uri="{D42A27DB-BD31-4B8C-83A1-F6EECF244321}">
                <p14:modId xmlns:p14="http://schemas.microsoft.com/office/powerpoint/2010/main" val="408847482"/>
              </p:ext>
            </p:extLst>
          </p:nvPr>
        </p:nvGraphicFramePr>
        <p:xfrm>
          <a:off x="532660" y="1732656"/>
          <a:ext cx="11335289" cy="2565400"/>
        </p:xfrm>
        <a:graphic>
          <a:graphicData uri="http://schemas.openxmlformats.org/drawingml/2006/table">
            <a:tbl>
              <a:tblPr firstRow="1" bandRow="1">
                <a:tableStyleId>{5202B0CA-FC54-4496-8BCA-5EF66A818D29}</a:tableStyleId>
              </a:tblPr>
              <a:tblGrid>
                <a:gridCol w="1657321">
                  <a:extLst>
                    <a:ext uri="{9D8B030D-6E8A-4147-A177-3AD203B41FA5}">
                      <a16:colId xmlns:a16="http://schemas.microsoft.com/office/drawing/2014/main" val="3588931131"/>
                    </a:ext>
                  </a:extLst>
                </a:gridCol>
                <a:gridCol w="860951">
                  <a:extLst>
                    <a:ext uri="{9D8B030D-6E8A-4147-A177-3AD203B41FA5}">
                      <a16:colId xmlns:a16="http://schemas.microsoft.com/office/drawing/2014/main" val="3969717885"/>
                    </a:ext>
                  </a:extLst>
                </a:gridCol>
                <a:gridCol w="4177364">
                  <a:extLst>
                    <a:ext uri="{9D8B030D-6E8A-4147-A177-3AD203B41FA5}">
                      <a16:colId xmlns:a16="http://schemas.microsoft.com/office/drawing/2014/main" val="1458541908"/>
                    </a:ext>
                  </a:extLst>
                </a:gridCol>
                <a:gridCol w="4639653">
                  <a:extLst>
                    <a:ext uri="{9D8B030D-6E8A-4147-A177-3AD203B41FA5}">
                      <a16:colId xmlns:a16="http://schemas.microsoft.com/office/drawing/2014/main" val="852670650"/>
                    </a:ext>
                  </a:extLst>
                </a:gridCol>
              </a:tblGrid>
              <a:tr h="370840">
                <a:tc>
                  <a:txBody>
                    <a:bodyPr/>
                    <a:lstStyle/>
                    <a:p>
                      <a:r>
                        <a:rPr lang="en-US" sz="1800" dirty="0">
                          <a:solidFill>
                            <a:schemeClr val="tx1"/>
                          </a:solidFill>
                        </a:rPr>
                        <a:t>Document</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System</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Objective of the proposal</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Status</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342002"/>
                  </a:ext>
                </a:extLst>
              </a:tr>
              <a:tr h="370840">
                <a:tc>
                  <a:txBody>
                    <a:bodyPr/>
                    <a:lstStyle/>
                    <a:p>
                      <a:r>
                        <a:rPr lang="en-US" sz="1800" dirty="0"/>
                        <a:t>GRVA/2021/09</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r>
                        <a:rPr lang="en-US" sz="1800" dirty="0"/>
                        <a:t>ACSF C</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r>
                        <a:rPr lang="en-GB" sz="1800" kern="1200" dirty="0">
                          <a:solidFill>
                            <a:schemeClr val="dk1"/>
                          </a:solidFill>
                          <a:effectLst/>
                          <a:latin typeface="+mn-lt"/>
                          <a:ea typeface="+mn-ea"/>
                          <a:cs typeface="+mn-cs"/>
                        </a:rPr>
                        <a:t>Introduce a tolerance of 10% to the critical distance.</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No progress.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To be deleted from the GRVA agenda.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8389505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GRVA/2021/10</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ACSF C</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algn="l" defTabSz="914400" rtl="0" eaLnBrk="1" latinLnBrk="0" hangingPunct="1"/>
                      <a:r>
                        <a:rPr lang="en-GB" sz="1800" kern="1200" dirty="0">
                          <a:solidFill>
                            <a:schemeClr val="dk1"/>
                          </a:solidFill>
                          <a:latin typeface="+mn-lt"/>
                          <a:ea typeface="+mn-ea"/>
                          <a:cs typeface="+mn-cs"/>
                        </a:rPr>
                        <a:t>Extend allowed time to start a LCM to 7 s </a:t>
                      </a:r>
                      <a:br>
                        <a:rPr lang="en-GB" sz="1800" kern="1200" dirty="0">
                          <a:solidFill>
                            <a:schemeClr val="dk1"/>
                          </a:solidFill>
                          <a:latin typeface="+mn-lt"/>
                          <a:ea typeface="+mn-ea"/>
                          <a:cs typeface="+mn-cs"/>
                        </a:rPr>
                      </a:br>
                      <a:r>
                        <a:rPr lang="en-GB" sz="1800" kern="1200" dirty="0">
                          <a:solidFill>
                            <a:schemeClr val="dk1"/>
                          </a:solidFill>
                          <a:latin typeface="+mn-lt"/>
                          <a:ea typeface="+mn-ea"/>
                          <a:cs typeface="+mn-cs"/>
                        </a:rPr>
                        <a:t>(or more).</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No progress.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To be deleted from the GRVA agenda.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6604735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GRVA/2023/6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GRVA-15-09</a:t>
                      </a:r>
                      <a:endParaRPr lang="ru-R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GRVA-15-30</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ACSF C</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algn="l" defTabSz="914400" rtl="0" eaLnBrk="1" latinLnBrk="0" hangingPunct="1"/>
                      <a:r>
                        <a:rPr lang="en-GB" sz="1800" kern="1200" dirty="0">
                          <a:solidFill>
                            <a:schemeClr val="dk1"/>
                          </a:solidFill>
                          <a:effectLst/>
                          <a:latin typeface="+mn-lt"/>
                          <a:ea typeface="+mn-ea"/>
                          <a:cs typeface="+mn-cs"/>
                        </a:rPr>
                        <a:t>A single deliberate action to activate ACSF-B1 and ACSF-C</a:t>
                      </a:r>
                      <a:endParaRPr lang="ru-RU"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proposal is in the agenda of the 15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GRVA session.</a:t>
                      </a:r>
                      <a:endParaRPr lang="en-US"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62502840"/>
                  </a:ext>
                </a:extLst>
              </a:tr>
            </a:tbl>
          </a:graphicData>
        </a:graphic>
      </p:graphicFrame>
    </p:spTree>
    <p:extLst>
      <p:ext uri="{BB962C8B-B14F-4D97-AF65-F5344CB8AC3E}">
        <p14:creationId xmlns:p14="http://schemas.microsoft.com/office/powerpoint/2010/main" val="414083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20" y="179800"/>
            <a:ext cx="10747159" cy="770617"/>
          </a:xfrm>
        </p:spPr>
        <p:txBody>
          <a:bodyPr/>
          <a:lstStyle/>
          <a:p>
            <a:r>
              <a:rPr lang="en-US" dirty="0"/>
              <a:t>Progress with drafting the DCAS UN Regulation </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4</a:t>
            </a:fld>
            <a:endParaRPr lang="ru-RU"/>
          </a:p>
        </p:txBody>
      </p:sp>
      <p:sp>
        <p:nvSpPr>
          <p:cNvPr id="9" name="Объект 2">
            <a:extLst>
              <a:ext uri="{FF2B5EF4-FFF2-40B4-BE49-F238E27FC236}">
                <a16:creationId xmlns:a16="http://schemas.microsoft.com/office/drawing/2014/main" id="{97BA0BD4-E1FB-2599-8E1A-EFA3A1622BFD}"/>
              </a:ext>
            </a:extLst>
          </p:cNvPr>
          <p:cNvSpPr>
            <a:spLocks noGrp="1"/>
          </p:cNvSpPr>
          <p:nvPr>
            <p:ph idx="1"/>
          </p:nvPr>
        </p:nvSpPr>
        <p:spPr>
          <a:xfrm>
            <a:off x="838200" y="1046452"/>
            <a:ext cx="10515600" cy="5675023"/>
          </a:xfrm>
        </p:spPr>
        <p:txBody>
          <a:bodyPr>
            <a:normAutofit fontScale="92500" lnSpcReduction="10000"/>
          </a:bodyPr>
          <a:lstStyle/>
          <a:p>
            <a:r>
              <a:rPr lang="en-US" dirty="0"/>
              <a:t>The Small Drafting Group (SDG) was set up at the 11</a:t>
            </a:r>
            <a:r>
              <a:rPr lang="en-US" baseline="30000" dirty="0"/>
              <a:t>th</a:t>
            </a:r>
            <a:r>
              <a:rPr lang="en-US" dirty="0"/>
              <a:t> ADAS TF session</a:t>
            </a:r>
          </a:p>
          <a:p>
            <a:pPr lvl="1"/>
            <a:r>
              <a:rPr lang="en-US" dirty="0"/>
              <a:t>The SDG participants: RUS, EC/JRC, NL, UK</a:t>
            </a:r>
            <a:r>
              <a:rPr lang="en-US" sz="2000" dirty="0"/>
              <a:t>, </a:t>
            </a:r>
            <a:r>
              <a:rPr lang="en-US" dirty="0"/>
              <a:t>AVERE, OICA, CLEPA, AAPC</a:t>
            </a:r>
            <a:endParaRPr lang="en-US" sz="2000" dirty="0"/>
          </a:p>
          <a:p>
            <a:r>
              <a:rPr lang="en-US" dirty="0"/>
              <a:t>The SDG:</a:t>
            </a:r>
          </a:p>
          <a:p>
            <a:pPr lvl="1"/>
            <a:r>
              <a:rPr lang="en-US" dirty="0"/>
              <a:t>Achieved some progress with the content of the Master Document</a:t>
            </a:r>
          </a:p>
          <a:p>
            <a:pPr lvl="1"/>
            <a:r>
              <a:rPr lang="en-US" dirty="0"/>
              <a:t>Started development of the provisions for DCAS validation</a:t>
            </a:r>
          </a:p>
          <a:p>
            <a:pPr lvl="1"/>
            <a:r>
              <a:rPr lang="en-US" dirty="0"/>
              <a:t>The resulting Master Document ADAS-17-02 was presented to the ADAS TF </a:t>
            </a:r>
            <a:r>
              <a:rPr lang="en-US" dirty="0">
                <a:solidFill>
                  <a:srgbClr val="FF0000"/>
                </a:solidFill>
              </a:rPr>
              <a:t>with the invitation to the stakeholders to provide comments and proposals</a:t>
            </a:r>
          </a:p>
          <a:p>
            <a:pPr lvl="2"/>
            <a:r>
              <a:rPr lang="en-US" dirty="0">
                <a:solidFill>
                  <a:schemeClr val="accent2">
                    <a:lumMod val="50000"/>
                  </a:schemeClr>
                </a:solidFill>
              </a:rPr>
              <a:t>Still, there are some gaps and open issues in the text of the Master Document</a:t>
            </a:r>
            <a:endParaRPr lang="ru-RU" dirty="0">
              <a:solidFill>
                <a:schemeClr val="accent2">
                  <a:lumMod val="50000"/>
                </a:schemeClr>
              </a:solidFill>
            </a:endParaRPr>
          </a:p>
          <a:p>
            <a:pPr lvl="2"/>
            <a:r>
              <a:rPr lang="en-US" dirty="0">
                <a:solidFill>
                  <a:schemeClr val="accent2">
                    <a:lumMod val="50000"/>
                  </a:schemeClr>
                </a:solidFill>
              </a:rPr>
              <a:t>The requirements in the text shall be verifiable</a:t>
            </a:r>
          </a:p>
          <a:p>
            <a:pPr lvl="1"/>
            <a:r>
              <a:rPr lang="en-US" dirty="0"/>
              <a:t>Therefore, the </a:t>
            </a:r>
            <a:r>
              <a:rPr lang="en-GB" dirty="0"/>
              <a:t>amendments to the ADAS Task Force Deliverables and Timings (GRVA-09-15) are proposed for the consideration by GRVA (GRVA-15-43)</a:t>
            </a:r>
          </a:p>
          <a:p>
            <a:r>
              <a:rPr lang="en-GB" dirty="0"/>
              <a:t>Plus: The ADAS TF: </a:t>
            </a:r>
          </a:p>
          <a:p>
            <a:pPr lvl="1"/>
            <a:r>
              <a:rPr lang="en-GB" dirty="0"/>
              <a:t>had endorsed the core principles of </a:t>
            </a:r>
            <a:r>
              <a:rPr lang="en-US" dirty="0"/>
              <a:t>separation of different vehicle control assistance systems between UN Regulation No. 79 and the new DCAS UN Regulation for the purpose of the type approval</a:t>
            </a:r>
            <a:endParaRPr lang="en-GB" dirty="0"/>
          </a:p>
          <a:p>
            <a:pPr lvl="1"/>
            <a:r>
              <a:rPr lang="en-GB" dirty="0"/>
              <a:t>had reviewed the </a:t>
            </a:r>
            <a:r>
              <a:rPr lang="en-US" dirty="0"/>
              <a:t>outcomes and report of the L2 Hands-Off study commissioned by the VDA</a:t>
            </a:r>
            <a:endParaRPr lang="ru-RU" dirty="0"/>
          </a:p>
        </p:txBody>
      </p:sp>
    </p:spTree>
    <p:extLst>
      <p:ext uri="{BB962C8B-B14F-4D97-AF65-F5344CB8AC3E}">
        <p14:creationId xmlns:p14="http://schemas.microsoft.com/office/powerpoint/2010/main" val="133430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29321" y="343500"/>
            <a:ext cx="10764915" cy="961517"/>
          </a:xfrm>
        </p:spPr>
        <p:txBody>
          <a:bodyPr>
            <a:normAutofit fontScale="90000"/>
          </a:bodyPr>
          <a:lstStyle/>
          <a:p>
            <a:r>
              <a:rPr lang="en-US" dirty="0"/>
              <a:t>DCAS Master Document Review Process </a:t>
            </a:r>
            <a:br>
              <a:rPr lang="en-US" dirty="0"/>
            </a:br>
            <a:r>
              <a:rPr lang="en-US" dirty="0"/>
              <a:t>Updated Stages &amp; Timing</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5</a:t>
            </a:fld>
            <a:endParaRPr lang="ru-RU"/>
          </a:p>
        </p:txBody>
      </p:sp>
      <p:sp>
        <p:nvSpPr>
          <p:cNvPr id="5" name="Right Arrow 3">
            <a:extLst>
              <a:ext uri="{FF2B5EF4-FFF2-40B4-BE49-F238E27FC236}">
                <a16:creationId xmlns:a16="http://schemas.microsoft.com/office/drawing/2014/main" id="{F7C51ADB-12AD-EA9E-E87E-9B58E6B2348A}"/>
              </a:ext>
            </a:extLst>
          </p:cNvPr>
          <p:cNvSpPr/>
          <p:nvPr/>
        </p:nvSpPr>
        <p:spPr>
          <a:xfrm>
            <a:off x="374904"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1</a:t>
            </a:r>
          </a:p>
        </p:txBody>
      </p:sp>
      <p:sp>
        <p:nvSpPr>
          <p:cNvPr id="6" name="Right Arrow 5">
            <a:extLst>
              <a:ext uri="{FF2B5EF4-FFF2-40B4-BE49-F238E27FC236}">
                <a16:creationId xmlns:a16="http://schemas.microsoft.com/office/drawing/2014/main" id="{5992967C-BB54-9C53-A249-74BF010BC70B}"/>
              </a:ext>
            </a:extLst>
          </p:cNvPr>
          <p:cNvSpPr/>
          <p:nvPr/>
        </p:nvSpPr>
        <p:spPr>
          <a:xfrm>
            <a:off x="4201881"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2</a:t>
            </a:r>
          </a:p>
        </p:txBody>
      </p:sp>
      <p:sp>
        <p:nvSpPr>
          <p:cNvPr id="8" name="Right Arrow 6">
            <a:extLst>
              <a:ext uri="{FF2B5EF4-FFF2-40B4-BE49-F238E27FC236}">
                <a16:creationId xmlns:a16="http://schemas.microsoft.com/office/drawing/2014/main" id="{D21E2B05-4FF0-5CDF-9141-B290A3E9D2DD}"/>
              </a:ext>
            </a:extLst>
          </p:cNvPr>
          <p:cNvSpPr/>
          <p:nvPr/>
        </p:nvSpPr>
        <p:spPr>
          <a:xfrm>
            <a:off x="8114202"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3</a:t>
            </a:r>
          </a:p>
        </p:txBody>
      </p:sp>
      <p:sp>
        <p:nvSpPr>
          <p:cNvPr id="9" name="Rectangle 7">
            <a:extLst>
              <a:ext uri="{FF2B5EF4-FFF2-40B4-BE49-F238E27FC236}">
                <a16:creationId xmlns:a16="http://schemas.microsoft.com/office/drawing/2014/main" id="{76B2AE54-C875-D37B-B32F-19479EF7D956}"/>
              </a:ext>
            </a:extLst>
          </p:cNvPr>
          <p:cNvSpPr/>
          <p:nvPr/>
        </p:nvSpPr>
        <p:spPr>
          <a:xfrm>
            <a:off x="374904" y="4979439"/>
            <a:ext cx="3206496" cy="1754326"/>
          </a:xfrm>
          <a:prstGeom prst="rect">
            <a:avLst/>
          </a:prstGeom>
        </p:spPr>
        <p:txBody>
          <a:bodyPr wrap="square">
            <a:spAutoFit/>
          </a:bodyPr>
          <a:lstStyle/>
          <a:p>
            <a:r>
              <a:rPr lang="en-GB" sz="1800" dirty="0"/>
              <a:t>Stage</a:t>
            </a:r>
            <a:r>
              <a:rPr lang="en-GB" dirty="0"/>
              <a:t> 1</a:t>
            </a:r>
          </a:p>
          <a:p>
            <a:pPr marL="285750" indent="-285750">
              <a:buFont typeface="Arial" panose="020B0604020202020204" pitchFamily="34" charset="0"/>
              <a:buChar char="•"/>
            </a:pPr>
            <a:r>
              <a:rPr lang="en-GB" b="1" dirty="0"/>
              <a:t>overview and restructuring</a:t>
            </a:r>
          </a:p>
          <a:p>
            <a:pPr marL="285750" indent="-285750">
              <a:buFont typeface="Arial" panose="020B0604020202020204" pitchFamily="34" charset="0"/>
              <a:buChar char="•"/>
            </a:pPr>
            <a:r>
              <a:rPr lang="en-GB" dirty="0"/>
              <a:t>identify issues </a:t>
            </a:r>
            <a:r>
              <a:rPr lang="en-GB" sz="1400" dirty="0"/>
              <a:t>(redundancies, contradiction with principles, interpretation…)</a:t>
            </a:r>
            <a:r>
              <a:rPr lang="en-GB" dirty="0"/>
              <a:t> to be solved on the Stage 2</a:t>
            </a:r>
          </a:p>
        </p:txBody>
      </p:sp>
      <p:sp>
        <p:nvSpPr>
          <p:cNvPr id="10" name="Rectangle 8">
            <a:extLst>
              <a:ext uri="{FF2B5EF4-FFF2-40B4-BE49-F238E27FC236}">
                <a16:creationId xmlns:a16="http://schemas.microsoft.com/office/drawing/2014/main" id="{263BD01E-F806-AE7D-1E32-0D24D9DAAC82}"/>
              </a:ext>
            </a:extLst>
          </p:cNvPr>
          <p:cNvSpPr/>
          <p:nvPr/>
        </p:nvSpPr>
        <p:spPr>
          <a:xfrm>
            <a:off x="4201881" y="4979439"/>
            <a:ext cx="3206496" cy="1200329"/>
          </a:xfrm>
          <a:prstGeom prst="rect">
            <a:avLst/>
          </a:prstGeom>
        </p:spPr>
        <p:txBody>
          <a:bodyPr wrap="square">
            <a:spAutoFit/>
          </a:bodyPr>
          <a:lstStyle/>
          <a:p>
            <a:r>
              <a:rPr lang="en-GB" sz="1800" dirty="0"/>
              <a:t>Stage</a:t>
            </a:r>
            <a:r>
              <a:rPr lang="en-GB" dirty="0"/>
              <a:t> 2</a:t>
            </a:r>
          </a:p>
          <a:p>
            <a:pPr marL="285750" indent="-285750">
              <a:buFont typeface="Arial" panose="020B0604020202020204" pitchFamily="34" charset="0"/>
              <a:buChar char="•"/>
            </a:pPr>
            <a:r>
              <a:rPr lang="en-GB" b="1" dirty="0"/>
              <a:t>detailed review</a:t>
            </a:r>
          </a:p>
          <a:p>
            <a:pPr marL="285750" indent="-285750">
              <a:buFont typeface="Arial" panose="020B0604020202020204" pitchFamily="34" charset="0"/>
              <a:buChar char="•"/>
            </a:pPr>
            <a:r>
              <a:rPr lang="en-GB"/>
              <a:t>agree </a:t>
            </a:r>
            <a:r>
              <a:rPr lang="en-GB" dirty="0"/>
              <a:t>on content of the requirements</a:t>
            </a:r>
          </a:p>
        </p:txBody>
      </p:sp>
      <p:sp>
        <p:nvSpPr>
          <p:cNvPr id="11" name="Rectangle 9">
            <a:extLst>
              <a:ext uri="{FF2B5EF4-FFF2-40B4-BE49-F238E27FC236}">
                <a16:creationId xmlns:a16="http://schemas.microsoft.com/office/drawing/2014/main" id="{6581E06D-8117-4955-2EE8-72A45C96F2A6}"/>
              </a:ext>
            </a:extLst>
          </p:cNvPr>
          <p:cNvSpPr/>
          <p:nvPr/>
        </p:nvSpPr>
        <p:spPr>
          <a:xfrm>
            <a:off x="8114202" y="4979439"/>
            <a:ext cx="3206496" cy="1200329"/>
          </a:xfrm>
          <a:prstGeom prst="rect">
            <a:avLst/>
          </a:prstGeom>
        </p:spPr>
        <p:txBody>
          <a:bodyPr wrap="square">
            <a:spAutoFit/>
          </a:bodyPr>
          <a:lstStyle/>
          <a:p>
            <a:r>
              <a:rPr lang="en-GB" sz="1800" dirty="0"/>
              <a:t>Stage</a:t>
            </a:r>
            <a:r>
              <a:rPr lang="en-GB" dirty="0"/>
              <a:t> 3</a:t>
            </a:r>
          </a:p>
          <a:p>
            <a:pPr marL="285750" indent="-285750">
              <a:buFont typeface="Arial" panose="020B0604020202020204" pitchFamily="34" charset="0"/>
              <a:buChar char="•"/>
            </a:pPr>
            <a:r>
              <a:rPr lang="en-GB" b="1" dirty="0"/>
              <a:t>fine tuning</a:t>
            </a:r>
          </a:p>
          <a:p>
            <a:pPr marL="285750" indent="-285750">
              <a:buFont typeface="Arial" panose="020B0604020202020204" pitchFamily="34" charset="0"/>
              <a:buChar char="•"/>
            </a:pPr>
            <a:r>
              <a:rPr lang="en-GB" dirty="0"/>
              <a:t>finalize wording and definitions</a:t>
            </a:r>
          </a:p>
        </p:txBody>
      </p:sp>
      <p:sp>
        <p:nvSpPr>
          <p:cNvPr id="12" name="TextBox 11">
            <a:extLst>
              <a:ext uri="{FF2B5EF4-FFF2-40B4-BE49-F238E27FC236}">
                <a16:creationId xmlns:a16="http://schemas.microsoft.com/office/drawing/2014/main" id="{48901742-7ECC-93F1-4D2F-6AEEA8CB77F2}"/>
              </a:ext>
            </a:extLst>
          </p:cNvPr>
          <p:cNvSpPr txBox="1"/>
          <p:nvPr/>
        </p:nvSpPr>
        <p:spPr>
          <a:xfrm>
            <a:off x="3245868" y="1451998"/>
            <a:ext cx="1062407" cy="923330"/>
          </a:xfrm>
          <a:prstGeom prst="rect">
            <a:avLst/>
          </a:prstGeom>
          <a:noFill/>
        </p:spPr>
        <p:txBody>
          <a:bodyPr wrap="none" rtlCol="0">
            <a:spAutoFit/>
          </a:bodyPr>
          <a:lstStyle/>
          <a:p>
            <a:r>
              <a:rPr lang="en-GB" b="1" dirty="0"/>
              <a:t>14 GRVA </a:t>
            </a:r>
          </a:p>
          <a:p>
            <a:r>
              <a:rPr lang="en-GB" b="1" dirty="0"/>
              <a:t>Sep. ‘22</a:t>
            </a:r>
          </a:p>
          <a:p>
            <a:r>
              <a:rPr lang="en-GB" b="1" dirty="0"/>
              <a:t>Draft 1</a:t>
            </a:r>
          </a:p>
        </p:txBody>
      </p:sp>
      <p:sp>
        <p:nvSpPr>
          <p:cNvPr id="13" name="TextBox 12">
            <a:extLst>
              <a:ext uri="{FF2B5EF4-FFF2-40B4-BE49-F238E27FC236}">
                <a16:creationId xmlns:a16="http://schemas.microsoft.com/office/drawing/2014/main" id="{5DFD3EC6-17BC-0E7D-C958-F59DAD46DE46}"/>
              </a:ext>
            </a:extLst>
          </p:cNvPr>
          <p:cNvSpPr txBox="1"/>
          <p:nvPr/>
        </p:nvSpPr>
        <p:spPr>
          <a:xfrm>
            <a:off x="6984729" y="1451998"/>
            <a:ext cx="1459695" cy="923330"/>
          </a:xfrm>
          <a:prstGeom prst="rect">
            <a:avLst/>
          </a:prstGeom>
          <a:noFill/>
        </p:spPr>
        <p:txBody>
          <a:bodyPr wrap="none" rtlCol="0">
            <a:spAutoFit/>
          </a:bodyPr>
          <a:lstStyle/>
          <a:p>
            <a:r>
              <a:rPr lang="en-GB" b="1" dirty="0"/>
              <a:t>16/17 GRVA </a:t>
            </a:r>
          </a:p>
          <a:p>
            <a:r>
              <a:rPr lang="en-GB" b="1" dirty="0"/>
              <a:t>May/Sep. ‘23</a:t>
            </a:r>
          </a:p>
          <a:p>
            <a:r>
              <a:rPr lang="en-GB" b="1" dirty="0"/>
              <a:t>Draft 2</a:t>
            </a:r>
          </a:p>
        </p:txBody>
      </p:sp>
      <p:sp>
        <p:nvSpPr>
          <p:cNvPr id="14" name="TextBox 13">
            <a:extLst>
              <a:ext uri="{FF2B5EF4-FFF2-40B4-BE49-F238E27FC236}">
                <a16:creationId xmlns:a16="http://schemas.microsoft.com/office/drawing/2014/main" id="{67CF9BF5-A83B-02CB-31FF-D69705F49006}"/>
              </a:ext>
            </a:extLst>
          </p:cNvPr>
          <p:cNvSpPr txBox="1"/>
          <p:nvPr/>
        </p:nvSpPr>
        <p:spPr>
          <a:xfrm>
            <a:off x="10614735" y="1441332"/>
            <a:ext cx="1411925" cy="1200329"/>
          </a:xfrm>
          <a:prstGeom prst="rect">
            <a:avLst/>
          </a:prstGeom>
          <a:noFill/>
        </p:spPr>
        <p:txBody>
          <a:bodyPr wrap="none" rtlCol="0">
            <a:spAutoFit/>
          </a:bodyPr>
          <a:lstStyle/>
          <a:p>
            <a:r>
              <a:rPr lang="en-GB" b="1" dirty="0"/>
              <a:t>18/19 GRVA </a:t>
            </a:r>
          </a:p>
          <a:p>
            <a:r>
              <a:rPr lang="en-GB" b="1" dirty="0"/>
              <a:t>Jan/May ‘24</a:t>
            </a:r>
          </a:p>
          <a:p>
            <a:pPr algn="ctr"/>
            <a:r>
              <a:rPr lang="en-GB" b="1" dirty="0"/>
              <a:t>Draft 3</a:t>
            </a:r>
          </a:p>
          <a:p>
            <a:pPr algn="ctr"/>
            <a:r>
              <a:rPr lang="en-GB" b="1" dirty="0"/>
              <a:t>(final)</a:t>
            </a:r>
          </a:p>
        </p:txBody>
      </p:sp>
      <p:cxnSp>
        <p:nvCxnSpPr>
          <p:cNvPr id="15" name="Straight Connector 15">
            <a:extLst>
              <a:ext uri="{FF2B5EF4-FFF2-40B4-BE49-F238E27FC236}">
                <a16:creationId xmlns:a16="http://schemas.microsoft.com/office/drawing/2014/main" id="{EE729688-D39D-8F92-7DDD-56538CEE3304}"/>
              </a:ext>
            </a:extLst>
          </p:cNvPr>
          <p:cNvCxnSpPr>
            <a:cxnSpLocks/>
            <a:stCxn id="12" idx="2"/>
          </p:cNvCxnSpPr>
          <p:nvPr/>
        </p:nvCxnSpPr>
        <p:spPr>
          <a:xfrm>
            <a:off x="3777072" y="2375328"/>
            <a:ext cx="0"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a16="http://schemas.microsoft.com/office/drawing/2014/main" id="{3BAFC98E-445E-41F7-A6C8-B6958BEBF33E}"/>
              </a:ext>
            </a:extLst>
          </p:cNvPr>
          <p:cNvCxnSpPr>
            <a:cxnSpLocks/>
            <a:stCxn id="13" idx="2"/>
          </p:cNvCxnSpPr>
          <p:nvPr/>
        </p:nvCxnSpPr>
        <p:spPr>
          <a:xfrm flipH="1">
            <a:off x="7697745" y="2375328"/>
            <a:ext cx="16832"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a16="http://schemas.microsoft.com/office/drawing/2014/main" id="{9812AFDE-9B6A-EFBF-84B5-29AA9078243C}"/>
              </a:ext>
            </a:extLst>
          </p:cNvPr>
          <p:cNvCxnSpPr>
            <a:cxnSpLocks/>
          </p:cNvCxnSpPr>
          <p:nvPr/>
        </p:nvCxnSpPr>
        <p:spPr>
          <a:xfrm>
            <a:off x="11481014" y="2917279"/>
            <a:ext cx="0" cy="1965439"/>
          </a:xfrm>
          <a:prstGeom prst="line">
            <a:avLst/>
          </a:prstGeom>
        </p:spPr>
        <p:style>
          <a:lnRef idx="1">
            <a:schemeClr val="accent1"/>
          </a:lnRef>
          <a:fillRef idx="0">
            <a:schemeClr val="accent1"/>
          </a:fillRef>
          <a:effectRef idx="0">
            <a:schemeClr val="accent1"/>
          </a:effectRef>
          <a:fontRef idx="minor">
            <a:schemeClr val="tx1"/>
          </a:fontRef>
        </p:style>
      </p:cxnSp>
      <p:sp>
        <p:nvSpPr>
          <p:cNvPr id="3" name="Равнобедренный треугольник 2">
            <a:extLst>
              <a:ext uri="{FF2B5EF4-FFF2-40B4-BE49-F238E27FC236}">
                <a16:creationId xmlns:a16="http://schemas.microsoft.com/office/drawing/2014/main" id="{10322D0E-90D8-9DF1-2835-0138A4B3F2BE}"/>
              </a:ext>
            </a:extLst>
          </p:cNvPr>
          <p:cNvSpPr/>
          <p:nvPr/>
        </p:nvSpPr>
        <p:spPr>
          <a:xfrm flipV="1">
            <a:off x="4545393" y="3539746"/>
            <a:ext cx="204187" cy="664927"/>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a16="http://schemas.microsoft.com/office/drawing/2014/main" id="{FE70FB00-263A-55AF-5678-3FC1BE6494E5}"/>
              </a:ext>
            </a:extLst>
          </p:cNvPr>
          <p:cNvSpPr txBox="1"/>
          <p:nvPr/>
        </p:nvSpPr>
        <p:spPr>
          <a:xfrm>
            <a:off x="3934926" y="3159549"/>
            <a:ext cx="1349537" cy="369332"/>
          </a:xfrm>
          <a:prstGeom prst="rect">
            <a:avLst/>
          </a:prstGeom>
          <a:noFill/>
        </p:spPr>
        <p:txBody>
          <a:bodyPr wrap="none" rtlCol="0">
            <a:spAutoFit/>
          </a:bodyPr>
          <a:lstStyle/>
          <a:p>
            <a:r>
              <a:rPr lang="en-GB" b="1" dirty="0">
                <a:solidFill>
                  <a:srgbClr val="C00000"/>
                </a:solidFill>
              </a:rPr>
              <a:t>We are here</a:t>
            </a:r>
          </a:p>
        </p:txBody>
      </p:sp>
      <p:cxnSp>
        <p:nvCxnSpPr>
          <p:cNvPr id="27" name="Прямая со стрелкой 26">
            <a:extLst>
              <a:ext uri="{FF2B5EF4-FFF2-40B4-BE49-F238E27FC236}">
                <a16:creationId xmlns:a16="http://schemas.microsoft.com/office/drawing/2014/main" id="{6F325DAD-78EF-39B3-8AE3-72061401CE63}"/>
              </a:ext>
            </a:extLst>
          </p:cNvPr>
          <p:cNvCxnSpPr/>
          <p:nvPr/>
        </p:nvCxnSpPr>
        <p:spPr>
          <a:xfrm>
            <a:off x="374904" y="3132423"/>
            <a:ext cx="11521174"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E00BBAD-596A-9C24-6070-E74001B9FAD9}"/>
              </a:ext>
            </a:extLst>
          </p:cNvPr>
          <p:cNvSpPr txBox="1"/>
          <p:nvPr/>
        </p:nvSpPr>
        <p:spPr>
          <a:xfrm>
            <a:off x="1783458" y="2168000"/>
            <a:ext cx="1993613" cy="830997"/>
          </a:xfrm>
          <a:prstGeom prst="rect">
            <a:avLst/>
          </a:prstGeom>
          <a:noFill/>
        </p:spPr>
        <p:txBody>
          <a:bodyPr wrap="square" rtlCol="0">
            <a:spAutoFit/>
          </a:bodyPr>
          <a:lstStyle/>
          <a:p>
            <a:r>
              <a:rPr lang="en-GB" sz="1600" b="1" dirty="0"/>
              <a:t>14 ADAS TF </a:t>
            </a:r>
          </a:p>
          <a:p>
            <a:r>
              <a:rPr lang="en-GB" sz="1600" b="1" dirty="0"/>
              <a:t>30 Aug. ‘22</a:t>
            </a:r>
          </a:p>
          <a:p>
            <a:r>
              <a:rPr lang="en-GB" sz="1600" b="1" dirty="0"/>
              <a:t>Draft 1 = ADAS-14-02</a:t>
            </a:r>
          </a:p>
        </p:txBody>
      </p:sp>
      <p:sp>
        <p:nvSpPr>
          <p:cNvPr id="31" name="Равнобедренный треугольник 30">
            <a:extLst>
              <a:ext uri="{FF2B5EF4-FFF2-40B4-BE49-F238E27FC236}">
                <a16:creationId xmlns:a16="http://schemas.microsoft.com/office/drawing/2014/main" id="{81D675F4-55C2-B8C0-63AD-89FD599B27E8}"/>
              </a:ext>
            </a:extLst>
          </p:cNvPr>
          <p:cNvSpPr/>
          <p:nvPr/>
        </p:nvSpPr>
        <p:spPr>
          <a:xfrm flipV="1">
            <a:off x="2961965" y="2920752"/>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a:extLst>
              <a:ext uri="{FF2B5EF4-FFF2-40B4-BE49-F238E27FC236}">
                <a16:creationId xmlns:a16="http://schemas.microsoft.com/office/drawing/2014/main" id="{7EC8E175-22E2-0D72-2BC7-CCC6EF9B35BC}"/>
              </a:ext>
            </a:extLst>
          </p:cNvPr>
          <p:cNvSpPr txBox="1"/>
          <p:nvPr/>
        </p:nvSpPr>
        <p:spPr>
          <a:xfrm>
            <a:off x="4196740" y="1840061"/>
            <a:ext cx="1993613" cy="1077218"/>
          </a:xfrm>
          <a:prstGeom prst="rect">
            <a:avLst/>
          </a:prstGeom>
          <a:noFill/>
        </p:spPr>
        <p:txBody>
          <a:bodyPr wrap="square" rtlCol="0">
            <a:spAutoFit/>
          </a:bodyPr>
          <a:lstStyle/>
          <a:p>
            <a:r>
              <a:rPr lang="en-GB" sz="1600" b="1" dirty="0"/>
              <a:t>17 ADAS TF </a:t>
            </a:r>
          </a:p>
          <a:p>
            <a:r>
              <a:rPr lang="en-GB" sz="1600" b="1" dirty="0"/>
              <a:t>Jan. ‘23</a:t>
            </a:r>
          </a:p>
          <a:p>
            <a:r>
              <a:rPr lang="en-GB" sz="1600" b="1" dirty="0"/>
              <a:t>Draft 2 = ADAS-17-02</a:t>
            </a:r>
          </a:p>
          <a:p>
            <a:r>
              <a:rPr lang="en-GB" sz="1600" b="1" dirty="0"/>
              <a:t>Interim</a:t>
            </a:r>
          </a:p>
        </p:txBody>
      </p:sp>
      <p:sp>
        <p:nvSpPr>
          <p:cNvPr id="41" name="Равнобедренный треугольник 40">
            <a:extLst>
              <a:ext uri="{FF2B5EF4-FFF2-40B4-BE49-F238E27FC236}">
                <a16:creationId xmlns:a16="http://schemas.microsoft.com/office/drawing/2014/main" id="{BB22642E-37CB-43C6-9A8C-62C558B5A9D0}"/>
              </a:ext>
            </a:extLst>
          </p:cNvPr>
          <p:cNvSpPr/>
          <p:nvPr/>
        </p:nvSpPr>
        <p:spPr>
          <a:xfrm flipV="1">
            <a:off x="4533534" y="2927438"/>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a16="http://schemas.microsoft.com/office/drawing/2014/main" id="{0B840BB3-26F8-610B-2649-C00255D4A384}"/>
              </a:ext>
            </a:extLst>
          </p:cNvPr>
          <p:cNvSpPr txBox="1"/>
          <p:nvPr/>
        </p:nvSpPr>
        <p:spPr>
          <a:xfrm>
            <a:off x="6587231" y="1084094"/>
            <a:ext cx="5439429" cy="369332"/>
          </a:xfrm>
          <a:prstGeom prst="rect">
            <a:avLst/>
          </a:prstGeom>
          <a:noFill/>
        </p:spPr>
        <p:txBody>
          <a:bodyPr wrap="square" rtlCol="0">
            <a:spAutoFit/>
          </a:bodyPr>
          <a:lstStyle/>
          <a:p>
            <a:r>
              <a:rPr lang="en-US" dirty="0">
                <a:solidFill>
                  <a:srgbClr val="0000CC"/>
                </a:solidFill>
              </a:rPr>
              <a:t>Dates amended based on the new timing in GRVA-</a:t>
            </a:r>
            <a:r>
              <a:rPr lang="ru-RU" dirty="0">
                <a:solidFill>
                  <a:srgbClr val="0000CC"/>
                </a:solidFill>
              </a:rPr>
              <a:t>15-</a:t>
            </a:r>
            <a:r>
              <a:rPr lang="fr-CH">
                <a:solidFill>
                  <a:srgbClr val="0000CC"/>
                </a:solidFill>
              </a:rPr>
              <a:t>43</a:t>
            </a:r>
            <a:endParaRPr lang="ru-RU" dirty="0">
              <a:solidFill>
                <a:srgbClr val="0000CC"/>
              </a:solidFill>
            </a:endParaRPr>
          </a:p>
        </p:txBody>
      </p:sp>
    </p:spTree>
    <p:extLst>
      <p:ext uri="{BB962C8B-B14F-4D97-AF65-F5344CB8AC3E}">
        <p14:creationId xmlns:p14="http://schemas.microsoft.com/office/powerpoint/2010/main" val="388112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58D7C1-D60B-59E5-B9CF-064189521776}"/>
              </a:ext>
            </a:extLst>
          </p:cNvPr>
          <p:cNvSpPr>
            <a:spLocks noGrp="1"/>
          </p:cNvSpPr>
          <p:nvPr>
            <p:ph type="title"/>
          </p:nvPr>
        </p:nvSpPr>
        <p:spPr>
          <a:xfrm>
            <a:off x="398386" y="248575"/>
            <a:ext cx="11395228" cy="1606857"/>
          </a:xfrm>
        </p:spPr>
        <p:txBody>
          <a:bodyPr>
            <a:normAutofit fontScale="90000"/>
          </a:bodyPr>
          <a:lstStyle/>
          <a:p>
            <a:r>
              <a:rPr lang="en-US" sz="3800" dirty="0"/>
              <a:t>Separation of different vehicle control assistance systems between UN Regulation No. 79 and the new DCAS UN Regulation for the purpose of the type approval</a:t>
            </a:r>
            <a:br>
              <a:rPr lang="en-GB" sz="3800" dirty="0"/>
            </a:br>
            <a:endParaRPr lang="ru-RU" sz="3800" dirty="0"/>
          </a:p>
        </p:txBody>
      </p:sp>
      <p:sp>
        <p:nvSpPr>
          <p:cNvPr id="3" name="Номер слайда 2">
            <a:extLst>
              <a:ext uri="{FF2B5EF4-FFF2-40B4-BE49-F238E27FC236}">
                <a16:creationId xmlns:a16="http://schemas.microsoft.com/office/drawing/2014/main" id="{3DB26808-690E-5F6A-C58E-47CB737C036A}"/>
              </a:ext>
            </a:extLst>
          </p:cNvPr>
          <p:cNvSpPr>
            <a:spLocks noGrp="1"/>
          </p:cNvSpPr>
          <p:nvPr>
            <p:ph type="sldNum" sz="quarter" idx="12"/>
          </p:nvPr>
        </p:nvSpPr>
        <p:spPr/>
        <p:txBody>
          <a:bodyPr/>
          <a:lstStyle/>
          <a:p>
            <a:fld id="{2705717C-9100-4B67-BBBE-0E8CFF0344F7}" type="slidenum">
              <a:rPr lang="ru-RU" smtClean="0"/>
              <a:t>6</a:t>
            </a:fld>
            <a:endParaRPr lang="ru-RU"/>
          </a:p>
        </p:txBody>
      </p:sp>
      <p:sp>
        <p:nvSpPr>
          <p:cNvPr id="4" name="Объект 2">
            <a:extLst>
              <a:ext uri="{FF2B5EF4-FFF2-40B4-BE49-F238E27FC236}">
                <a16:creationId xmlns:a16="http://schemas.microsoft.com/office/drawing/2014/main" id="{4DED0362-E1D7-6622-8EB1-94ABF408CF3B}"/>
              </a:ext>
            </a:extLst>
          </p:cNvPr>
          <p:cNvSpPr txBox="1">
            <a:spLocks/>
          </p:cNvSpPr>
          <p:nvPr/>
        </p:nvSpPr>
        <p:spPr>
          <a:xfrm>
            <a:off x="651770" y="1624859"/>
            <a:ext cx="10515600" cy="139607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UN Regulation No. 79 presently covers:</a:t>
            </a:r>
          </a:p>
          <a:p>
            <a:pPr lvl="1"/>
            <a:r>
              <a:rPr lang="en-US" dirty="0"/>
              <a:t>ACSF A, ACSF B1, ACSF C, CSF, ESF, RMF</a:t>
            </a:r>
            <a:endParaRPr lang="en-US" sz="2000" dirty="0"/>
          </a:p>
          <a:p>
            <a:r>
              <a:rPr lang="en-US" dirty="0"/>
              <a:t>DCAS UN Regulation to cover:</a:t>
            </a:r>
          </a:p>
          <a:p>
            <a:pPr lvl="1"/>
            <a:r>
              <a:rPr lang="en-US" dirty="0"/>
              <a:t>Any other vehicle control assistance systems</a:t>
            </a:r>
            <a:r>
              <a:rPr lang="ru-RU" dirty="0"/>
              <a:t> (</a:t>
            </a:r>
            <a:r>
              <a:rPr lang="en-US" dirty="0"/>
              <a:t>see use cases in ADAS-08-04)</a:t>
            </a:r>
          </a:p>
        </p:txBody>
      </p:sp>
      <p:sp>
        <p:nvSpPr>
          <p:cNvPr id="5" name="TextBox 4">
            <a:extLst>
              <a:ext uri="{FF2B5EF4-FFF2-40B4-BE49-F238E27FC236}">
                <a16:creationId xmlns:a16="http://schemas.microsoft.com/office/drawing/2014/main" id="{133E8D69-46B5-8952-FA01-EDD6F791D76A}"/>
              </a:ext>
            </a:extLst>
          </p:cNvPr>
          <p:cNvSpPr txBox="1"/>
          <p:nvPr/>
        </p:nvSpPr>
        <p:spPr>
          <a:xfrm>
            <a:off x="651770" y="3020934"/>
            <a:ext cx="11340353" cy="3727174"/>
          </a:xfrm>
          <a:prstGeom prst="rect">
            <a:avLst/>
          </a:prstGeom>
          <a:noFill/>
        </p:spPr>
        <p:txBody>
          <a:bodyPr wrap="square" rtlCol="0">
            <a:spAutoFit/>
          </a:bodyPr>
          <a:lstStyle/>
          <a:p>
            <a:r>
              <a:rPr lang="en-US" sz="2000" b="1" dirty="0"/>
              <a:t>Core principles (ADAS-15-03): </a:t>
            </a:r>
          </a:p>
          <a:p>
            <a:pPr marL="285750" indent="-285750">
              <a:lnSpc>
                <a:spcPct val="90000"/>
              </a:lnSpc>
              <a:spcAft>
                <a:spcPts val="600"/>
              </a:spcAft>
              <a:buFont typeface="Arial" panose="020B0604020202020204" pitchFamily="34" charset="0"/>
              <a:buChar char="•"/>
            </a:pPr>
            <a:r>
              <a:rPr lang="en-US" sz="2000" dirty="0"/>
              <a:t>As long as a feature is not in contradiction to UN-R79, it can continue to be approved to UN-R79. </a:t>
            </a:r>
            <a:r>
              <a:rPr lang="en-US" sz="2000" dirty="0">
                <a:solidFill>
                  <a:schemeClr val="accent5">
                    <a:lumMod val="75000"/>
                  </a:schemeClr>
                </a:solidFill>
              </a:rPr>
              <a:t>(to ensure we do not re-regulate systems that are approved to UN-R79 today)</a:t>
            </a:r>
          </a:p>
          <a:p>
            <a:pPr marL="285750" indent="-285750">
              <a:lnSpc>
                <a:spcPct val="90000"/>
              </a:lnSpc>
              <a:spcAft>
                <a:spcPts val="600"/>
              </a:spcAft>
              <a:buFont typeface="Arial" panose="020B0604020202020204" pitchFamily="34" charset="0"/>
              <a:buChar char="•"/>
            </a:pPr>
            <a:r>
              <a:rPr lang="en-US" sz="2000" dirty="0"/>
              <a:t>Features that go beyond R79 (are in contradiction to R79) have to be approved to DCAS. </a:t>
            </a:r>
            <a:r>
              <a:rPr lang="en-US" sz="2000" dirty="0">
                <a:solidFill>
                  <a:schemeClr val="accent5">
                    <a:lumMod val="75000"/>
                  </a:schemeClr>
                </a:solidFill>
              </a:rPr>
              <a:t>(this is the purpose of DCAS… to find an appropriate way to regulate these new features)</a:t>
            </a:r>
          </a:p>
          <a:p>
            <a:pPr marL="285750" indent="-285750">
              <a:lnSpc>
                <a:spcPct val="90000"/>
              </a:lnSpc>
              <a:spcAft>
                <a:spcPts val="600"/>
              </a:spcAft>
              <a:buFont typeface="Arial" panose="020B0604020202020204" pitchFamily="34" charset="0"/>
              <a:buChar char="•"/>
            </a:pPr>
            <a:r>
              <a:rPr lang="en-US" sz="2000" dirty="0"/>
              <a:t>The manufacturer can choose to approve an entire system that provides lateral and longitudinal control on a sustained basis to DCAS, even though some of its features comply with UN R79. </a:t>
            </a:r>
            <a:r>
              <a:rPr lang="en-US" sz="2000" dirty="0">
                <a:solidFill>
                  <a:schemeClr val="accent5">
                    <a:lumMod val="75000"/>
                  </a:schemeClr>
                </a:solidFill>
              </a:rPr>
              <a:t>(This aims to keep the approval effort reasonable, if part of the system is approved to DCAS, the entire system should be approvable to DCAS, even though other features are R79 compliant)</a:t>
            </a:r>
            <a:r>
              <a:rPr lang="en-US" sz="2000" dirty="0">
                <a:solidFill>
                  <a:srgbClr val="FF0000"/>
                </a:solidFill>
              </a:rPr>
              <a:t> </a:t>
            </a:r>
          </a:p>
          <a:p>
            <a:pPr marL="742950" lvl="1" indent="-285750">
              <a:lnSpc>
                <a:spcPct val="90000"/>
              </a:lnSpc>
              <a:spcAft>
                <a:spcPts val="600"/>
              </a:spcAft>
              <a:buFont typeface="Arial" panose="020B0604020202020204" pitchFamily="34" charset="0"/>
              <a:buChar char="•"/>
            </a:pPr>
            <a:r>
              <a:rPr lang="en-US" dirty="0">
                <a:solidFill>
                  <a:schemeClr val="accent2">
                    <a:lumMod val="50000"/>
                  </a:schemeClr>
                </a:solidFill>
              </a:rPr>
              <a:t>The UK noted that further examples are required to allow proper consideration of the third principle</a:t>
            </a:r>
          </a:p>
          <a:p>
            <a:pPr marL="742950" lvl="1" indent="-285750">
              <a:lnSpc>
                <a:spcPct val="90000"/>
              </a:lnSpc>
              <a:spcAft>
                <a:spcPts val="600"/>
              </a:spcAft>
              <a:buFont typeface="Arial" panose="020B0604020202020204" pitchFamily="34" charset="0"/>
              <a:buChar char="•"/>
            </a:pPr>
            <a:r>
              <a:rPr lang="en-US" dirty="0">
                <a:solidFill>
                  <a:schemeClr val="accent2">
                    <a:lumMod val="50000"/>
                  </a:schemeClr>
                </a:solidFill>
              </a:rPr>
              <a:t>The Chair agreed with the UK that the TF should be careful not to integrate any inconsistencies of UN Regulation No.79 within the DCAS UN Regulation    </a:t>
            </a:r>
          </a:p>
        </p:txBody>
      </p:sp>
    </p:spTree>
    <p:extLst>
      <p:ext uri="{BB962C8B-B14F-4D97-AF65-F5344CB8AC3E}">
        <p14:creationId xmlns:p14="http://schemas.microsoft.com/office/powerpoint/2010/main" val="148798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838200" y="267471"/>
            <a:ext cx="10515600" cy="815606"/>
          </a:xfrm>
        </p:spPr>
        <p:txBody>
          <a:bodyPr>
            <a:normAutofit fontScale="90000"/>
          </a:bodyPr>
          <a:lstStyle/>
          <a:p>
            <a:r>
              <a:rPr lang="en-US" dirty="0"/>
              <a:t>Proposed Approach for DCAS Validation</a:t>
            </a:r>
            <a:br>
              <a:rPr lang="en-US" dirty="0"/>
            </a:br>
            <a:r>
              <a:rPr lang="en-US" sz="3100" dirty="0">
                <a:latin typeface="+mn-lt"/>
              </a:rPr>
              <a:t>(ADAS-17-03)</a:t>
            </a:r>
            <a:endParaRPr lang="ru-RU" dirty="0">
              <a:latin typeface="+mn-lt"/>
            </a:endParaRPr>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1580225"/>
            <a:ext cx="10321032" cy="4545367"/>
          </a:xfrm>
        </p:spPr>
        <p:txBody>
          <a:bodyPr>
            <a:normAutofit/>
          </a:bodyPr>
          <a:lstStyle/>
          <a:p>
            <a:r>
              <a:rPr lang="en-US" dirty="0"/>
              <a:t>Similarly to the NATM, to implement “multi-pillar” techniques for the assessment of DCAS:</a:t>
            </a:r>
          </a:p>
          <a:p>
            <a:pPr lvl="1"/>
            <a:r>
              <a:rPr lang="en-US" dirty="0"/>
              <a:t>The multiple assessment techniques compensate uncertainties related to operational cases that are not assessed directly and thus cover DCAS multiple operational cases that should be assessed;</a:t>
            </a:r>
          </a:p>
          <a:p>
            <a:pPr lvl="1"/>
            <a:r>
              <a:rPr lang="en-GB" dirty="0"/>
              <a:t>The enhanced techniques are not new; they are already known and implemented in other areas</a:t>
            </a:r>
            <a:r>
              <a:rPr lang="ru-RU" dirty="0"/>
              <a:t>: </a:t>
            </a:r>
            <a:r>
              <a:rPr lang="en-US" u="sng" dirty="0"/>
              <a:t>this would ensure easier implementation of those in the DCAS UN Regulation</a:t>
            </a:r>
            <a:r>
              <a:rPr lang="en-US" dirty="0"/>
              <a:t>.</a:t>
            </a:r>
            <a:endParaRPr lang="en-GB"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7</a:t>
            </a:fld>
            <a:endParaRPr lang="ru-RU"/>
          </a:p>
        </p:txBody>
      </p:sp>
    </p:spTree>
    <p:extLst>
      <p:ext uri="{BB962C8B-B14F-4D97-AF65-F5344CB8AC3E}">
        <p14:creationId xmlns:p14="http://schemas.microsoft.com/office/powerpoint/2010/main" val="3188059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580746" y="189283"/>
            <a:ext cx="10515600" cy="1325563"/>
          </a:xfrm>
        </p:spPr>
        <p:txBody>
          <a:bodyPr>
            <a:normAutofit/>
          </a:bodyPr>
          <a:lstStyle/>
          <a:p>
            <a:r>
              <a:rPr lang="en-US" dirty="0"/>
              <a:t>Proposed Multi-Pillar Techniques </a:t>
            </a:r>
            <a:br>
              <a:rPr lang="en-US" dirty="0"/>
            </a:br>
            <a:r>
              <a:rPr lang="en-US" dirty="0"/>
              <a:t>for the DCAS Validation</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8</a:t>
            </a:fld>
            <a:endParaRPr lang="ru-RU"/>
          </a:p>
        </p:txBody>
      </p:sp>
      <p:graphicFrame>
        <p:nvGraphicFramePr>
          <p:cNvPr id="7" name="Объект 6">
            <a:extLst>
              <a:ext uri="{FF2B5EF4-FFF2-40B4-BE49-F238E27FC236}">
                <a16:creationId xmlns:a16="http://schemas.microsoft.com/office/drawing/2014/main" id="{868AAEC7-E5A1-BC95-D7CC-75567F557BB0}"/>
              </a:ext>
            </a:extLst>
          </p:cNvPr>
          <p:cNvGraphicFramePr>
            <a:graphicFrameLocks noGrp="1"/>
          </p:cNvGraphicFramePr>
          <p:nvPr>
            <p:ph idx="1"/>
          </p:nvPr>
        </p:nvGraphicFramePr>
        <p:xfrm>
          <a:off x="580746" y="1557460"/>
          <a:ext cx="10640628" cy="4981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E0A060DD-C7E1-541D-1A40-2D743C749F5D}"/>
              </a:ext>
            </a:extLst>
          </p:cNvPr>
          <p:cNvSpPr txBox="1"/>
          <p:nvPr/>
        </p:nvSpPr>
        <p:spPr>
          <a:xfrm rot="-2700000">
            <a:off x="6815185" y="1572593"/>
            <a:ext cx="1340528" cy="519351"/>
          </a:xfrm>
          <a:prstGeom prst="ellipse">
            <a:avLst/>
          </a:prstGeom>
          <a:solidFill>
            <a:schemeClr val="accent2"/>
          </a:solidFill>
          <a:ln w="9525">
            <a:solidFill>
              <a:schemeClr val="tx1"/>
            </a:solidFill>
          </a:ln>
        </p:spPr>
        <p:txBody>
          <a:bodyPr wrap="square" rtlCol="0">
            <a:spAutoFit/>
          </a:bodyPr>
          <a:lstStyle/>
          <a:p>
            <a:pPr algn="ctr"/>
            <a:r>
              <a:rPr lang="en-US" dirty="0">
                <a:solidFill>
                  <a:schemeClr val="bg1"/>
                </a:solidFill>
              </a:rPr>
              <a:t>Annex X</a:t>
            </a:r>
            <a:endParaRPr lang="ru-RU" dirty="0">
              <a:solidFill>
                <a:schemeClr val="bg1"/>
              </a:solidFill>
            </a:endParaRPr>
          </a:p>
        </p:txBody>
      </p:sp>
      <p:sp>
        <p:nvSpPr>
          <p:cNvPr id="5" name="TextBox 4">
            <a:extLst>
              <a:ext uri="{FF2B5EF4-FFF2-40B4-BE49-F238E27FC236}">
                <a16:creationId xmlns:a16="http://schemas.microsoft.com/office/drawing/2014/main" id="{81684FD7-BAEA-124E-108A-D0794A5D83B7}"/>
              </a:ext>
            </a:extLst>
          </p:cNvPr>
          <p:cNvSpPr txBox="1"/>
          <p:nvPr/>
        </p:nvSpPr>
        <p:spPr>
          <a:xfrm rot="-2700000">
            <a:off x="6595464" y="2672014"/>
            <a:ext cx="1340528" cy="519351"/>
          </a:xfrm>
          <a:prstGeom prst="ellipse">
            <a:avLst/>
          </a:prstGeom>
          <a:solidFill>
            <a:srgbClr val="00B050"/>
          </a:solidFill>
          <a:ln w="9525">
            <a:solidFill>
              <a:schemeClr val="tx1"/>
            </a:solidFill>
          </a:ln>
        </p:spPr>
        <p:txBody>
          <a:bodyPr wrap="square" rtlCol="0">
            <a:spAutoFit/>
          </a:bodyPr>
          <a:lstStyle/>
          <a:p>
            <a:pPr algn="ctr"/>
            <a:r>
              <a:rPr lang="en-US" dirty="0">
                <a:solidFill>
                  <a:schemeClr val="bg1"/>
                </a:solidFill>
              </a:rPr>
              <a:t>Annex Y</a:t>
            </a:r>
            <a:endParaRPr lang="ru-RU" dirty="0">
              <a:solidFill>
                <a:schemeClr val="bg1"/>
              </a:solidFill>
            </a:endParaRPr>
          </a:p>
        </p:txBody>
      </p:sp>
      <p:sp>
        <p:nvSpPr>
          <p:cNvPr id="6" name="TextBox 5">
            <a:extLst>
              <a:ext uri="{FF2B5EF4-FFF2-40B4-BE49-F238E27FC236}">
                <a16:creationId xmlns:a16="http://schemas.microsoft.com/office/drawing/2014/main" id="{B4E8950B-715E-D68A-2025-F10D77C79578}"/>
              </a:ext>
            </a:extLst>
          </p:cNvPr>
          <p:cNvSpPr txBox="1"/>
          <p:nvPr/>
        </p:nvSpPr>
        <p:spPr>
          <a:xfrm rot="-2700000">
            <a:off x="7472751" y="5696749"/>
            <a:ext cx="1340528" cy="519351"/>
          </a:xfrm>
          <a:prstGeom prst="ellipse">
            <a:avLst/>
          </a:prstGeom>
          <a:solidFill>
            <a:srgbClr val="7030A0"/>
          </a:solidFill>
          <a:ln w="9525">
            <a:solidFill>
              <a:schemeClr val="tx1"/>
            </a:solidFill>
          </a:ln>
        </p:spPr>
        <p:txBody>
          <a:bodyPr wrap="square" rtlCol="0">
            <a:spAutoFit/>
          </a:bodyPr>
          <a:lstStyle/>
          <a:p>
            <a:pPr algn="ctr"/>
            <a:r>
              <a:rPr lang="en-US" dirty="0">
                <a:solidFill>
                  <a:schemeClr val="bg1"/>
                </a:solidFill>
              </a:rPr>
              <a:t>Annex Z</a:t>
            </a:r>
            <a:endParaRPr lang="ru-RU" dirty="0">
              <a:solidFill>
                <a:schemeClr val="bg1"/>
              </a:solidFill>
            </a:endParaRPr>
          </a:p>
        </p:txBody>
      </p:sp>
      <p:sp>
        <p:nvSpPr>
          <p:cNvPr id="8" name="TextBox 7">
            <a:extLst>
              <a:ext uri="{FF2B5EF4-FFF2-40B4-BE49-F238E27FC236}">
                <a16:creationId xmlns:a16="http://schemas.microsoft.com/office/drawing/2014/main" id="{50512E48-5951-9F5B-DDEE-4A1A499F54F9}"/>
              </a:ext>
            </a:extLst>
          </p:cNvPr>
          <p:cNvSpPr txBox="1"/>
          <p:nvPr/>
        </p:nvSpPr>
        <p:spPr>
          <a:xfrm rot="-2700000">
            <a:off x="957930" y="1772788"/>
            <a:ext cx="1340528" cy="519351"/>
          </a:xfrm>
          <a:prstGeom prst="ellipse">
            <a:avLst/>
          </a:prstGeom>
          <a:solidFill>
            <a:srgbClr val="0000CC"/>
          </a:solidFill>
          <a:ln w="9525">
            <a:solidFill>
              <a:schemeClr val="tx1"/>
            </a:solidFill>
          </a:ln>
        </p:spPr>
        <p:txBody>
          <a:bodyPr wrap="square" rtlCol="0">
            <a:spAutoFit/>
          </a:bodyPr>
          <a:lstStyle/>
          <a:p>
            <a:pPr algn="ctr"/>
            <a:r>
              <a:rPr lang="en-US" dirty="0">
                <a:solidFill>
                  <a:schemeClr val="bg1"/>
                </a:solidFill>
              </a:rPr>
              <a:t>Para. 7</a:t>
            </a:r>
            <a:endParaRPr lang="ru-RU" dirty="0">
              <a:solidFill>
                <a:schemeClr val="bg1"/>
              </a:solidFill>
            </a:endParaRPr>
          </a:p>
        </p:txBody>
      </p:sp>
    </p:spTree>
    <p:extLst>
      <p:ext uri="{BB962C8B-B14F-4D97-AF65-F5344CB8AC3E}">
        <p14:creationId xmlns:p14="http://schemas.microsoft.com/office/powerpoint/2010/main" val="327249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409853" y="136525"/>
            <a:ext cx="11141476" cy="859994"/>
          </a:xfrm>
        </p:spPr>
        <p:txBody>
          <a:bodyPr>
            <a:noAutofit/>
          </a:bodyPr>
          <a:lstStyle/>
          <a:p>
            <a:r>
              <a:rPr lang="en-US" sz="3600" dirty="0"/>
              <a:t>Details of the Audit of the Manufacturer’s Documentation</a:t>
            </a:r>
            <a:endParaRPr lang="ru-RU" sz="3600"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9</a:t>
            </a:fld>
            <a:endParaRPr lang="ru-RU"/>
          </a:p>
        </p:txBody>
      </p:sp>
      <p:graphicFrame>
        <p:nvGraphicFramePr>
          <p:cNvPr id="7" name="Объект 6">
            <a:extLst>
              <a:ext uri="{FF2B5EF4-FFF2-40B4-BE49-F238E27FC236}">
                <a16:creationId xmlns:a16="http://schemas.microsoft.com/office/drawing/2014/main" id="{868AAEC7-E5A1-BC95-D7CC-75567F557BB0}"/>
              </a:ext>
            </a:extLst>
          </p:cNvPr>
          <p:cNvGraphicFramePr>
            <a:graphicFrameLocks noGrp="1"/>
          </p:cNvGraphicFramePr>
          <p:nvPr>
            <p:ph idx="1"/>
            <p:extLst>
              <p:ext uri="{D42A27DB-BD31-4B8C-83A1-F6EECF244321}">
                <p14:modId xmlns:p14="http://schemas.microsoft.com/office/powerpoint/2010/main" val="3466536047"/>
              </p:ext>
            </p:extLst>
          </p:nvPr>
        </p:nvGraphicFramePr>
        <p:xfrm>
          <a:off x="-60665" y="1069188"/>
          <a:ext cx="12252665" cy="5469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0709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FF62FC-2266-4661-BC04-D8A0D4633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245B3C-00B4-4C4B-ABA5-4385E15D9476}">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4b4a1c0d-4a69-4996-a84a-fc699b9f49de"/>
    <ds:schemaRef ds:uri="http://purl.org/dc/elements/1.1/"/>
    <ds:schemaRef ds:uri="acccb6d4-dbe5-46d2-b4d3-5733603d8cc6"/>
    <ds:schemaRef ds:uri="985ec44e-1bab-4c0b-9df0-6ba128686fc9"/>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7BB4C44-10CB-4CAE-B468-518339FBC4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12776</TotalTime>
  <Words>2274</Words>
  <Application>Microsoft Office PowerPoint</Application>
  <PresentationFormat>Widescreen</PresentationFormat>
  <Paragraphs>256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Тема Office</vt:lpstr>
      <vt:lpstr>Report of the TF on ADAS  for the 15th GRVA Session</vt:lpstr>
      <vt:lpstr>PowerPoint Presentation</vt:lpstr>
      <vt:lpstr>Outcome on the pending proposals for UN R 79</vt:lpstr>
      <vt:lpstr>Progress with drafting the DCAS UN Regulation </vt:lpstr>
      <vt:lpstr>DCAS Master Document Review Process  Updated Stages &amp; Timing</vt:lpstr>
      <vt:lpstr>Separation of different vehicle control assistance systems between UN Regulation No. 79 and the new DCAS UN Regulation for the purpose of the type approval </vt:lpstr>
      <vt:lpstr>Proposed Approach for DCAS Validation (ADAS-17-03)</vt:lpstr>
      <vt:lpstr>Proposed Multi-Pillar Techniques  for the DCAS Validation</vt:lpstr>
      <vt:lpstr>Details of the Audit of the Manufacturer’s Documentation</vt:lpstr>
      <vt:lpstr>L2 Hands-off Technology (Chair’s remark per the results of the study commissioned by the VDA and presented to the ADAS TF - ADAS-17-05)</vt:lpstr>
      <vt:lpstr>Next steps</vt:lpstr>
      <vt:lpstr>Thank you for your attention!</vt:lpstr>
      <vt:lpstr>Back-up</vt:lpstr>
      <vt:lpstr>Background</vt:lpstr>
      <vt:lpstr>Two Parallel Workstreams of the TF</vt:lpstr>
      <vt:lpstr>Agreed DCAS Key Principles</vt:lpstr>
      <vt:lpstr>PowerPoint Presentation</vt:lpstr>
      <vt:lpstr>The Results of Restructuring (1)</vt:lpstr>
      <vt:lpstr>The Results of Restructuring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GRVA-15-44</dc:title>
  <dc:creator>Bocharov</dc:creator>
  <cp:lastModifiedBy>Laura Mueller</cp:lastModifiedBy>
  <cp:revision>128</cp:revision>
  <cp:lastPrinted>2021-09-27T06:20:03Z</cp:lastPrinted>
  <dcterms:created xsi:type="dcterms:W3CDTF">2021-04-23T12:29:19Z</dcterms:created>
  <dcterms:modified xsi:type="dcterms:W3CDTF">2023-01-23T14:47:03Z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ies>
</file>