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21"/>
  </p:notesMasterIdLst>
  <p:sldIdLst>
    <p:sldId id="256" r:id="rId4"/>
    <p:sldId id="258" r:id="rId5"/>
    <p:sldId id="257" r:id="rId6"/>
    <p:sldId id="259" r:id="rId7"/>
    <p:sldId id="269" r:id="rId8"/>
    <p:sldId id="260" r:id="rId9"/>
    <p:sldId id="271" r:id="rId10"/>
    <p:sldId id="264" r:id="rId11"/>
    <p:sldId id="270" r:id="rId12"/>
    <p:sldId id="267" r:id="rId13"/>
    <p:sldId id="261" r:id="rId14"/>
    <p:sldId id="274" r:id="rId15"/>
    <p:sldId id="266" r:id="rId16"/>
    <p:sldId id="276" r:id="rId17"/>
    <p:sldId id="275" r:id="rId18"/>
    <p:sldId id="277" r:id="rId19"/>
    <p:sldId id="26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of the</a:t>
            </a:r>
            <a:r>
              <a:rPr lang="fr-FR" sz="17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700" baseline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detailed</a:t>
            </a:r>
            <a:r>
              <a:rPr lang="fr-FR" sz="17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screening of GRVA </a:t>
            </a:r>
            <a:r>
              <a:rPr lang="fr-FR" sz="1700" baseline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Regulations</a:t>
            </a:r>
            <a:r>
              <a:rPr lang="fr-FR" sz="17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FR" sz="1700" baseline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GTRs</a:t>
            </a:r>
            <a:endParaRPr lang="fr-FR" sz="1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OK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Feuil1!$A$2:$A$12</c:f>
              <c:strCache>
                <c:ptCount val="11"/>
                <c:pt idx="0">
                  <c:v>R13</c:v>
                </c:pt>
                <c:pt idx="1">
                  <c:v>R13H</c:v>
                </c:pt>
                <c:pt idx="2">
                  <c:v>R79</c:v>
                </c:pt>
                <c:pt idx="3">
                  <c:v>R89</c:v>
                </c:pt>
                <c:pt idx="4">
                  <c:v>R90</c:v>
                </c:pt>
                <c:pt idx="5">
                  <c:v>R130</c:v>
                </c:pt>
                <c:pt idx="6">
                  <c:v>R131</c:v>
                </c:pt>
                <c:pt idx="7">
                  <c:v>R139</c:v>
                </c:pt>
                <c:pt idx="8">
                  <c:v>R140</c:v>
                </c:pt>
                <c:pt idx="9">
                  <c:v>R152</c:v>
                </c:pt>
                <c:pt idx="10">
                  <c:v>GTR8</c:v>
                </c:pt>
              </c:strCache>
            </c:strRef>
          </c:cat>
          <c:val>
            <c:numRef>
              <c:f>Feuil1!$B$2:$B$12</c:f>
              <c:numCache>
                <c:formatCode>General</c:formatCode>
                <c:ptCount val="11"/>
                <c:pt idx="0">
                  <c:v>148</c:v>
                </c:pt>
                <c:pt idx="1">
                  <c:v>164</c:v>
                </c:pt>
                <c:pt idx="2">
                  <c:v>409</c:v>
                </c:pt>
                <c:pt idx="3">
                  <c:v>0</c:v>
                </c:pt>
                <c:pt idx="4">
                  <c:v>0</c:v>
                </c:pt>
                <c:pt idx="5">
                  <c:v>69</c:v>
                </c:pt>
                <c:pt idx="6">
                  <c:v>105</c:v>
                </c:pt>
                <c:pt idx="7">
                  <c:v>143</c:v>
                </c:pt>
                <c:pt idx="8">
                  <c:v>160</c:v>
                </c:pt>
                <c:pt idx="9">
                  <c:v>210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07-4BBC-B515-82CFE25C461E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Issue detected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Feuil1!$A$2:$A$12</c:f>
              <c:strCache>
                <c:ptCount val="11"/>
                <c:pt idx="0">
                  <c:v>R13</c:v>
                </c:pt>
                <c:pt idx="1">
                  <c:v>R13H</c:v>
                </c:pt>
                <c:pt idx="2">
                  <c:v>R79</c:v>
                </c:pt>
                <c:pt idx="3">
                  <c:v>R89</c:v>
                </c:pt>
                <c:pt idx="4">
                  <c:v>R90</c:v>
                </c:pt>
                <c:pt idx="5">
                  <c:v>R130</c:v>
                </c:pt>
                <c:pt idx="6">
                  <c:v>R131</c:v>
                </c:pt>
                <c:pt idx="7">
                  <c:v>R139</c:v>
                </c:pt>
                <c:pt idx="8">
                  <c:v>R140</c:v>
                </c:pt>
                <c:pt idx="9">
                  <c:v>R152</c:v>
                </c:pt>
                <c:pt idx="10">
                  <c:v>GTR8</c:v>
                </c:pt>
              </c:strCache>
            </c:strRef>
          </c:cat>
          <c:val>
            <c:numRef>
              <c:f>Feuil1!$C$2:$C$12</c:f>
              <c:numCache>
                <c:formatCode>General</c:formatCode>
                <c:ptCount val="11"/>
                <c:pt idx="0">
                  <c:v>0</c:v>
                </c:pt>
                <c:pt idx="1">
                  <c:v>108</c:v>
                </c:pt>
                <c:pt idx="2">
                  <c:v>17</c:v>
                </c:pt>
                <c:pt idx="3">
                  <c:v>0</c:v>
                </c:pt>
                <c:pt idx="4">
                  <c:v>0</c:v>
                </c:pt>
                <c:pt idx="5">
                  <c:v>23</c:v>
                </c:pt>
                <c:pt idx="6">
                  <c:v>0</c:v>
                </c:pt>
                <c:pt idx="7">
                  <c:v>3</c:v>
                </c:pt>
                <c:pt idx="8">
                  <c:v>18</c:v>
                </c:pt>
                <c:pt idx="9">
                  <c:v>19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07-4BBC-B515-82CFE25C461E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Not yet screened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Feuil1!$A$2:$A$12</c:f>
              <c:strCache>
                <c:ptCount val="11"/>
                <c:pt idx="0">
                  <c:v>R13</c:v>
                </c:pt>
                <c:pt idx="1">
                  <c:v>R13H</c:v>
                </c:pt>
                <c:pt idx="2">
                  <c:v>R79</c:v>
                </c:pt>
                <c:pt idx="3">
                  <c:v>R89</c:v>
                </c:pt>
                <c:pt idx="4">
                  <c:v>R90</c:v>
                </c:pt>
                <c:pt idx="5">
                  <c:v>R130</c:v>
                </c:pt>
                <c:pt idx="6">
                  <c:v>R131</c:v>
                </c:pt>
                <c:pt idx="7">
                  <c:v>R139</c:v>
                </c:pt>
                <c:pt idx="8">
                  <c:v>R140</c:v>
                </c:pt>
                <c:pt idx="9">
                  <c:v>R152</c:v>
                </c:pt>
                <c:pt idx="10">
                  <c:v>GTR8</c:v>
                </c:pt>
              </c:strCache>
            </c:strRef>
          </c:cat>
          <c:val>
            <c:numRef>
              <c:f>Feuil1!$D$2:$D$12</c:f>
              <c:numCache>
                <c:formatCode>General</c:formatCode>
                <c:ptCount val="11"/>
                <c:pt idx="0">
                  <c:v>402</c:v>
                </c:pt>
                <c:pt idx="1">
                  <c:v>128</c:v>
                </c:pt>
                <c:pt idx="2">
                  <c:v>143</c:v>
                </c:pt>
                <c:pt idx="3">
                  <c:v>1</c:v>
                </c:pt>
                <c:pt idx="4">
                  <c:v>300</c:v>
                </c:pt>
                <c:pt idx="5">
                  <c:v>0</c:v>
                </c:pt>
                <c:pt idx="6">
                  <c:v>163</c:v>
                </c:pt>
                <c:pt idx="7">
                  <c:v>0</c:v>
                </c:pt>
                <c:pt idx="8">
                  <c:v>37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07-4BBC-B515-82CFE25C46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04293312"/>
        <c:axId val="1104294144"/>
      </c:barChart>
      <c:catAx>
        <c:axId val="1104293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4294144"/>
        <c:crosses val="autoZero"/>
        <c:auto val="1"/>
        <c:lblAlgn val="ctr"/>
        <c:lblOffset val="100"/>
        <c:noMultiLvlLbl val="0"/>
      </c:catAx>
      <c:valAx>
        <c:axId val="1104294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4293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E43FC0-DAD2-4F38-AD63-0F3C42E5887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77FC35-717D-4324-AAF9-71782538A686}">
      <dgm:prSet phldrT="[Texte]" custT="1"/>
      <dgm:spPr/>
      <dgm:t>
        <a:bodyPr/>
        <a:lstStyle/>
        <a:p>
          <a:r>
            <a:rPr lang="fr-FR" sz="3000" dirty="0">
              <a:latin typeface="Arial" panose="020B0604020202020204" pitchFamily="34" charset="0"/>
              <a:cs typeface="Arial" panose="020B0604020202020204" pitchFamily="34" charset="0"/>
            </a:rPr>
            <a:t>No driver</a:t>
          </a:r>
        </a:p>
      </dgm:t>
    </dgm:pt>
    <dgm:pt modelId="{2BF37ED5-4F47-4093-AC3D-448A53BA0629}" type="parTrans" cxnId="{0AC5237F-2539-48B0-BCBE-9CCC65CBF911}">
      <dgm:prSet/>
      <dgm:spPr/>
      <dgm:t>
        <a:bodyPr/>
        <a:lstStyle/>
        <a:p>
          <a:endParaRPr lang="fr-FR"/>
        </a:p>
      </dgm:t>
    </dgm:pt>
    <dgm:pt modelId="{DAEF14CE-4279-4375-B6A5-0CD75FD65734}" type="sibTrans" cxnId="{0AC5237F-2539-48B0-BCBE-9CCC65CBF911}">
      <dgm:prSet/>
      <dgm:spPr/>
      <dgm:t>
        <a:bodyPr/>
        <a:lstStyle/>
        <a:p>
          <a:endParaRPr lang="fr-FR"/>
        </a:p>
      </dgm:t>
    </dgm:pt>
    <dgm:pt modelId="{762A9C27-A805-4A24-8FBB-2F282009ED75}">
      <dgm:prSet phldrT="[Texte]" custT="1"/>
      <dgm:spPr/>
      <dgm:t>
        <a:bodyPr/>
        <a:lstStyle/>
        <a:p>
          <a:r>
            <a:rPr lang="fr-FR" sz="3000" dirty="0">
              <a:latin typeface="Arial" panose="020B0604020202020204" pitchFamily="34" charset="0"/>
              <a:cs typeface="Arial" panose="020B0604020202020204" pitchFamily="34" charset="0"/>
            </a:rPr>
            <a:t>No cockpit</a:t>
          </a:r>
        </a:p>
      </dgm:t>
    </dgm:pt>
    <dgm:pt modelId="{BF1BB98A-F61D-4139-AD91-A23B5809138E}" type="parTrans" cxnId="{9C8D0FB4-671C-44DF-98C3-0CF652E2E6A8}">
      <dgm:prSet/>
      <dgm:spPr/>
      <dgm:t>
        <a:bodyPr/>
        <a:lstStyle/>
        <a:p>
          <a:endParaRPr lang="fr-FR"/>
        </a:p>
      </dgm:t>
    </dgm:pt>
    <dgm:pt modelId="{D4E8C19E-50A5-42DD-A8A5-3FBB0F0936FC}" type="sibTrans" cxnId="{9C8D0FB4-671C-44DF-98C3-0CF652E2E6A8}">
      <dgm:prSet/>
      <dgm:spPr/>
      <dgm:t>
        <a:bodyPr/>
        <a:lstStyle/>
        <a:p>
          <a:endParaRPr lang="fr-FR"/>
        </a:p>
      </dgm:t>
    </dgm:pt>
    <dgm:pt modelId="{1D86E5B6-9B61-45F2-87F7-A8831FFC60CE}">
      <dgm:prSet phldrT="[Texte]"/>
      <dgm:spPr/>
      <dgm:t>
        <a:bodyPr/>
        <a:lstStyle/>
        <a:p>
          <a:r>
            <a:rPr lang="fr-FR" sz="2600" dirty="0"/>
            <a:t>No </a:t>
          </a:r>
          <a:r>
            <a:rPr lang="fr-FR" sz="2600" dirty="0" err="1"/>
            <a:t>windscreen</a:t>
          </a:r>
          <a:r>
            <a:rPr lang="fr-FR" sz="2600" dirty="0"/>
            <a:t> </a:t>
          </a:r>
        </a:p>
      </dgm:t>
    </dgm:pt>
    <dgm:pt modelId="{653D9C4E-DB89-4F62-A119-BDE1610E1231}" type="parTrans" cxnId="{9E696EFA-3C2E-4B53-AC5A-3DDB3663E919}">
      <dgm:prSet/>
      <dgm:spPr/>
      <dgm:t>
        <a:bodyPr/>
        <a:lstStyle/>
        <a:p>
          <a:endParaRPr lang="fr-FR"/>
        </a:p>
      </dgm:t>
    </dgm:pt>
    <dgm:pt modelId="{2A59ED89-5B8F-41C9-B6A7-D5DC95AE58FC}" type="sibTrans" cxnId="{9E696EFA-3C2E-4B53-AC5A-3DDB3663E919}">
      <dgm:prSet/>
      <dgm:spPr/>
      <dgm:t>
        <a:bodyPr/>
        <a:lstStyle/>
        <a:p>
          <a:endParaRPr lang="fr-FR"/>
        </a:p>
      </dgm:t>
    </dgm:pt>
    <dgm:pt modelId="{BE2B556B-D464-4D2C-A0A1-9514A558085D}">
      <dgm:prSet phldrT="[Texte]" custT="1"/>
      <dgm:spPr/>
      <dgm:t>
        <a:bodyPr/>
        <a:lstStyle/>
        <a:p>
          <a:r>
            <a:rPr lang="fr-FR" sz="3000" dirty="0">
              <a:latin typeface="Arial" panose="020B0604020202020204" pitchFamily="34" charset="0"/>
              <a:cs typeface="Arial" panose="020B0604020202020204" pitchFamily="34" charset="0"/>
            </a:rPr>
            <a:t>No occupants</a:t>
          </a:r>
        </a:p>
      </dgm:t>
    </dgm:pt>
    <dgm:pt modelId="{A0A978ED-A2D6-4300-A926-38431A25D5E8}" type="parTrans" cxnId="{AC476D82-15E4-4C03-ACE1-A307A5822516}">
      <dgm:prSet/>
      <dgm:spPr/>
      <dgm:t>
        <a:bodyPr/>
        <a:lstStyle/>
        <a:p>
          <a:endParaRPr lang="fr-FR"/>
        </a:p>
      </dgm:t>
    </dgm:pt>
    <dgm:pt modelId="{3F6E9B73-EE2E-4C83-AFDF-C2036F8A977D}" type="sibTrans" cxnId="{AC476D82-15E4-4C03-ACE1-A307A5822516}">
      <dgm:prSet/>
      <dgm:spPr/>
      <dgm:t>
        <a:bodyPr/>
        <a:lstStyle/>
        <a:p>
          <a:endParaRPr lang="fr-FR"/>
        </a:p>
      </dgm:t>
    </dgm:pt>
    <dgm:pt modelId="{D518E32A-ABC3-4956-9D44-2E831331900F}">
      <dgm:prSet phldrT="[Texte]"/>
      <dgm:spPr/>
      <dgm:t>
        <a:bodyPr/>
        <a:lstStyle/>
        <a:p>
          <a:r>
            <a:rPr lang="fr-FR" sz="2400" dirty="0"/>
            <a:t>No </a:t>
          </a:r>
          <a:r>
            <a:rPr lang="fr-FR" sz="2400" dirty="0" err="1"/>
            <a:t>seats</a:t>
          </a:r>
          <a:endParaRPr lang="fr-FR" sz="2400" dirty="0"/>
        </a:p>
      </dgm:t>
    </dgm:pt>
    <dgm:pt modelId="{4960CF7F-DFB7-4E7E-8B76-6E6CE11D9659}" type="parTrans" cxnId="{ECAA7BE9-C5C3-4F7B-B273-F5DF715AF8F1}">
      <dgm:prSet/>
      <dgm:spPr/>
      <dgm:t>
        <a:bodyPr/>
        <a:lstStyle/>
        <a:p>
          <a:endParaRPr lang="fr-FR"/>
        </a:p>
      </dgm:t>
    </dgm:pt>
    <dgm:pt modelId="{CD750776-5DB8-4E59-B0F1-D6BA7D7109B3}" type="sibTrans" cxnId="{ECAA7BE9-C5C3-4F7B-B273-F5DF715AF8F1}">
      <dgm:prSet/>
      <dgm:spPr/>
      <dgm:t>
        <a:bodyPr/>
        <a:lstStyle/>
        <a:p>
          <a:endParaRPr lang="fr-FR"/>
        </a:p>
      </dgm:t>
    </dgm:pt>
    <dgm:pt modelId="{373EEB4B-AB60-464F-A82A-543216EC2C31}">
      <dgm:prSet phldrT="[Texte]"/>
      <dgm:spPr/>
      <dgm:t>
        <a:bodyPr/>
        <a:lstStyle/>
        <a:p>
          <a:endParaRPr lang="fr-FR" sz="2400" dirty="0"/>
        </a:p>
      </dgm:t>
    </dgm:pt>
    <dgm:pt modelId="{F8D9543B-4EBA-434F-B760-3CC26C3A5803}" type="parTrans" cxnId="{76F06EAB-BC9B-433C-BDA1-BBB85CCA2441}">
      <dgm:prSet/>
      <dgm:spPr/>
      <dgm:t>
        <a:bodyPr/>
        <a:lstStyle/>
        <a:p>
          <a:endParaRPr lang="fr-FR"/>
        </a:p>
      </dgm:t>
    </dgm:pt>
    <dgm:pt modelId="{450DAF9B-21C0-4CC5-911D-ABE0C8A15F42}" type="sibTrans" cxnId="{76F06EAB-BC9B-433C-BDA1-BBB85CCA2441}">
      <dgm:prSet/>
      <dgm:spPr/>
      <dgm:t>
        <a:bodyPr/>
        <a:lstStyle/>
        <a:p>
          <a:endParaRPr lang="fr-FR"/>
        </a:p>
      </dgm:t>
    </dgm:pt>
    <dgm:pt modelId="{1593198C-B4BF-442D-85CD-18C7E88CF1C0}">
      <dgm:prSet phldrT="[Texte]"/>
      <dgm:spPr/>
      <dgm:t>
        <a:bodyPr/>
        <a:lstStyle/>
        <a:p>
          <a:r>
            <a:rPr lang="fr-FR" sz="2600" dirty="0"/>
            <a:t>No front or back</a:t>
          </a:r>
        </a:p>
      </dgm:t>
    </dgm:pt>
    <dgm:pt modelId="{1D5190D2-FDAC-4EBB-B3FC-6FEBA758E7E9}" type="parTrans" cxnId="{DEABB1EE-DBC8-4C4E-8660-3A9D0ADA274A}">
      <dgm:prSet/>
      <dgm:spPr/>
      <dgm:t>
        <a:bodyPr/>
        <a:lstStyle/>
        <a:p>
          <a:endParaRPr lang="fr-FR"/>
        </a:p>
      </dgm:t>
    </dgm:pt>
    <dgm:pt modelId="{58FB857F-3AA6-4CD5-A58B-43A7CC9D6F9E}" type="sibTrans" cxnId="{DEABB1EE-DBC8-4C4E-8660-3A9D0ADA274A}">
      <dgm:prSet/>
      <dgm:spPr/>
      <dgm:t>
        <a:bodyPr/>
        <a:lstStyle/>
        <a:p>
          <a:endParaRPr lang="fr-FR"/>
        </a:p>
      </dgm:t>
    </dgm:pt>
    <dgm:pt modelId="{73533217-5627-46CC-A9A4-2FAD52714A20}">
      <dgm:prSet phldrT="[Texte]"/>
      <dgm:spPr/>
      <dgm:t>
        <a:bodyPr/>
        <a:lstStyle/>
        <a:p>
          <a:r>
            <a:rPr lang="fr-FR" sz="2600" dirty="0"/>
            <a:t>No </a:t>
          </a:r>
          <a:r>
            <a:rPr lang="fr-FR" sz="2600" dirty="0" err="1"/>
            <a:t>pedals</a:t>
          </a:r>
          <a:endParaRPr lang="fr-FR" sz="2600" dirty="0"/>
        </a:p>
      </dgm:t>
    </dgm:pt>
    <dgm:pt modelId="{47AA715E-73FC-4B95-9C41-A097CDFF1014}" type="parTrans" cxnId="{DACC8603-71C3-4A01-BBD5-170562457242}">
      <dgm:prSet/>
      <dgm:spPr/>
      <dgm:t>
        <a:bodyPr/>
        <a:lstStyle/>
        <a:p>
          <a:endParaRPr lang="fr-FR"/>
        </a:p>
      </dgm:t>
    </dgm:pt>
    <dgm:pt modelId="{BCF02326-4CD7-4BE8-A0A7-0698D7D002E0}" type="sibTrans" cxnId="{DACC8603-71C3-4A01-BBD5-170562457242}">
      <dgm:prSet/>
      <dgm:spPr/>
      <dgm:t>
        <a:bodyPr/>
        <a:lstStyle/>
        <a:p>
          <a:endParaRPr lang="fr-FR"/>
        </a:p>
      </dgm:t>
    </dgm:pt>
    <dgm:pt modelId="{920930DC-2517-4417-A62C-F833483ACD17}">
      <dgm:prSet phldrT="[Texte]"/>
      <dgm:spPr/>
      <dgm:t>
        <a:bodyPr/>
        <a:lstStyle/>
        <a:p>
          <a:r>
            <a:rPr lang="fr-FR" sz="2600" dirty="0"/>
            <a:t>No </a:t>
          </a:r>
          <a:r>
            <a:rPr lang="fr-FR" sz="2600" dirty="0" err="1"/>
            <a:t>steering</a:t>
          </a:r>
          <a:r>
            <a:rPr lang="fr-FR" sz="2600" dirty="0"/>
            <a:t> </a:t>
          </a:r>
          <a:r>
            <a:rPr lang="fr-FR" sz="2600" dirty="0" err="1"/>
            <a:t>wheel</a:t>
          </a:r>
          <a:endParaRPr lang="fr-FR" sz="2600" dirty="0"/>
        </a:p>
      </dgm:t>
    </dgm:pt>
    <dgm:pt modelId="{A3306ACD-D3B9-4175-8918-0BA16942BF1B}" type="parTrans" cxnId="{57BD7F38-C596-43F2-ADAF-D34DE9D19C1C}">
      <dgm:prSet/>
      <dgm:spPr/>
      <dgm:t>
        <a:bodyPr/>
        <a:lstStyle/>
        <a:p>
          <a:endParaRPr lang="fr-FR"/>
        </a:p>
      </dgm:t>
    </dgm:pt>
    <dgm:pt modelId="{2CF96A07-E023-452F-BBA6-2D4D02F52AF9}" type="sibTrans" cxnId="{57BD7F38-C596-43F2-ADAF-D34DE9D19C1C}">
      <dgm:prSet/>
      <dgm:spPr/>
      <dgm:t>
        <a:bodyPr/>
        <a:lstStyle/>
        <a:p>
          <a:endParaRPr lang="fr-FR"/>
        </a:p>
      </dgm:t>
    </dgm:pt>
    <dgm:pt modelId="{3ADCD7AB-8565-4162-9527-1A0BAA526C73}">
      <dgm:prSet phldrT="[Texte]"/>
      <dgm:spPr/>
      <dgm:t>
        <a:bodyPr/>
        <a:lstStyle/>
        <a:p>
          <a:r>
            <a:rPr lang="fr-FR" sz="2400" dirty="0"/>
            <a:t>No </a:t>
          </a:r>
          <a:r>
            <a:rPr lang="fr-FR" sz="2400" dirty="0" err="1"/>
            <a:t>doors</a:t>
          </a:r>
          <a:endParaRPr lang="fr-FR" sz="2400" dirty="0"/>
        </a:p>
      </dgm:t>
    </dgm:pt>
    <dgm:pt modelId="{CBC6C674-6BE7-482F-B28E-F49444E9DECC}" type="parTrans" cxnId="{287D77AF-7DEA-4896-9146-4781FB9C2FAC}">
      <dgm:prSet/>
      <dgm:spPr/>
      <dgm:t>
        <a:bodyPr/>
        <a:lstStyle/>
        <a:p>
          <a:endParaRPr lang="fr-FR"/>
        </a:p>
      </dgm:t>
    </dgm:pt>
    <dgm:pt modelId="{6BD1BBDE-4741-4D55-B787-F11BD9A4FC4B}" type="sibTrans" cxnId="{287D77AF-7DEA-4896-9146-4781FB9C2FAC}">
      <dgm:prSet/>
      <dgm:spPr/>
      <dgm:t>
        <a:bodyPr/>
        <a:lstStyle/>
        <a:p>
          <a:endParaRPr lang="fr-FR"/>
        </a:p>
      </dgm:t>
    </dgm:pt>
    <dgm:pt modelId="{896DF43B-85E2-4629-888E-F91DF622A0CE}" type="pres">
      <dgm:prSet presAssocID="{CCE43FC0-DAD2-4F38-AD63-0F3C42E5887E}" presName="arrowDiagram" presStyleCnt="0">
        <dgm:presLayoutVars>
          <dgm:chMax val="5"/>
          <dgm:dir/>
          <dgm:resizeHandles val="exact"/>
        </dgm:presLayoutVars>
      </dgm:prSet>
      <dgm:spPr/>
    </dgm:pt>
    <dgm:pt modelId="{9291EFA2-67AF-4173-85D2-3CB4B35065E8}" type="pres">
      <dgm:prSet presAssocID="{CCE43FC0-DAD2-4F38-AD63-0F3C42E5887E}" presName="arrow" presStyleLbl="bgShp" presStyleIdx="0" presStyleCnt="1"/>
      <dgm:spPr>
        <a:solidFill>
          <a:schemeClr val="accent2">
            <a:lumMod val="40000"/>
            <a:lumOff val="60000"/>
          </a:schemeClr>
        </a:solidFill>
      </dgm:spPr>
    </dgm:pt>
    <dgm:pt modelId="{6C998C43-CD82-496C-B5BF-DBDFB6F0C1EB}" type="pres">
      <dgm:prSet presAssocID="{CCE43FC0-DAD2-4F38-AD63-0F3C42E5887E}" presName="arrowDiagram3" presStyleCnt="0"/>
      <dgm:spPr/>
    </dgm:pt>
    <dgm:pt modelId="{5584CFCB-FA86-4333-A80D-FF1B7B49C32C}" type="pres">
      <dgm:prSet presAssocID="{0D77FC35-717D-4324-AAF9-71782538A686}" presName="bullet3a" presStyleLbl="node1" presStyleIdx="0" presStyleCnt="3"/>
      <dgm:spPr>
        <a:ln>
          <a:noFill/>
        </a:ln>
      </dgm:spPr>
    </dgm:pt>
    <dgm:pt modelId="{16F1E8D2-40ED-47A7-823A-3264435F5D91}" type="pres">
      <dgm:prSet presAssocID="{0D77FC35-717D-4324-AAF9-71782538A686}" presName="textBox3a" presStyleLbl="revTx" presStyleIdx="0" presStyleCnt="3" custScaleX="141093" custLinFactNeighborX="25978" custLinFactNeighborY="-61">
        <dgm:presLayoutVars>
          <dgm:bulletEnabled val="1"/>
        </dgm:presLayoutVars>
      </dgm:prSet>
      <dgm:spPr/>
    </dgm:pt>
    <dgm:pt modelId="{E073A958-7C4B-4E7C-B60D-2C2A310B91F5}" type="pres">
      <dgm:prSet presAssocID="{762A9C27-A805-4A24-8FBB-2F282009ED75}" presName="bullet3b" presStyleLbl="node1" presStyleIdx="1" presStyleCnt="3"/>
      <dgm:spPr>
        <a:ln>
          <a:noFill/>
        </a:ln>
      </dgm:spPr>
    </dgm:pt>
    <dgm:pt modelId="{D1F9F54E-3E89-45A3-BCB9-1632E8313704}" type="pres">
      <dgm:prSet presAssocID="{762A9C27-A805-4A24-8FBB-2F282009ED75}" presName="textBox3b" presStyleLbl="revTx" presStyleIdx="1" presStyleCnt="3" custScaleX="144998" custLinFactNeighborX="25752" custLinFactNeighborY="-33">
        <dgm:presLayoutVars>
          <dgm:bulletEnabled val="1"/>
        </dgm:presLayoutVars>
      </dgm:prSet>
      <dgm:spPr/>
    </dgm:pt>
    <dgm:pt modelId="{1232CB83-A366-4740-B379-70AC8A55130B}" type="pres">
      <dgm:prSet presAssocID="{BE2B556B-D464-4D2C-A0A1-9514A558085D}" presName="bullet3c" presStyleLbl="node1" presStyleIdx="2" presStyleCnt="3"/>
      <dgm:spPr>
        <a:ln>
          <a:noFill/>
        </a:ln>
      </dgm:spPr>
    </dgm:pt>
    <dgm:pt modelId="{E67CF118-00CA-4623-8D1D-40F41C1305CC}" type="pres">
      <dgm:prSet presAssocID="{BE2B556B-D464-4D2C-A0A1-9514A558085D}" presName="textBox3c" presStyleLbl="revTx" presStyleIdx="2" presStyleCnt="3" custScaleX="136778" custLinFactNeighborX="24013" custLinFactNeighborY="-26">
        <dgm:presLayoutVars>
          <dgm:bulletEnabled val="1"/>
        </dgm:presLayoutVars>
      </dgm:prSet>
      <dgm:spPr/>
    </dgm:pt>
  </dgm:ptLst>
  <dgm:cxnLst>
    <dgm:cxn modelId="{DACC8603-71C3-4A01-BBD5-170562457242}" srcId="{0D77FC35-717D-4324-AAF9-71782538A686}" destId="{73533217-5627-46CC-A9A4-2FAD52714A20}" srcOrd="0" destOrd="0" parTransId="{47AA715E-73FC-4B95-9C41-A097CDFF1014}" sibTransId="{BCF02326-4CD7-4BE8-A0A7-0698D7D002E0}"/>
    <dgm:cxn modelId="{57BD7F38-C596-43F2-ADAF-D34DE9D19C1C}" srcId="{0D77FC35-717D-4324-AAF9-71782538A686}" destId="{920930DC-2517-4417-A62C-F833483ACD17}" srcOrd="1" destOrd="0" parTransId="{A3306ACD-D3B9-4175-8918-0BA16942BF1B}" sibTransId="{2CF96A07-E023-452F-BBA6-2D4D02F52AF9}"/>
    <dgm:cxn modelId="{390EE141-CDF4-4861-98BD-7D1F55D788E0}" type="presOf" srcId="{920930DC-2517-4417-A62C-F833483ACD17}" destId="{16F1E8D2-40ED-47A7-823A-3264435F5D91}" srcOrd="0" destOrd="2" presId="urn:microsoft.com/office/officeart/2005/8/layout/arrow2"/>
    <dgm:cxn modelId="{9978E849-CB5F-4F55-AA9E-7A8E67A73B1B}" type="presOf" srcId="{0D77FC35-717D-4324-AAF9-71782538A686}" destId="{16F1E8D2-40ED-47A7-823A-3264435F5D91}" srcOrd="0" destOrd="0" presId="urn:microsoft.com/office/officeart/2005/8/layout/arrow2"/>
    <dgm:cxn modelId="{CEF2A26C-513B-4780-8E70-317622E1AB4C}" type="presOf" srcId="{D518E32A-ABC3-4956-9D44-2E831331900F}" destId="{E67CF118-00CA-4623-8D1D-40F41C1305CC}" srcOrd="0" destOrd="1" presId="urn:microsoft.com/office/officeart/2005/8/layout/arrow2"/>
    <dgm:cxn modelId="{19FBCB53-C5B4-4A38-B20A-0E0D6F3F4DCF}" type="presOf" srcId="{1593198C-B4BF-442D-85CD-18C7E88CF1C0}" destId="{D1F9F54E-3E89-45A3-BCB9-1632E8313704}" srcOrd="0" destOrd="1" presId="urn:microsoft.com/office/officeart/2005/8/layout/arrow2"/>
    <dgm:cxn modelId="{ED161577-93FB-46B9-BB71-7E566BD0C62C}" type="presOf" srcId="{73533217-5627-46CC-A9A4-2FAD52714A20}" destId="{16F1E8D2-40ED-47A7-823A-3264435F5D91}" srcOrd="0" destOrd="1" presId="urn:microsoft.com/office/officeart/2005/8/layout/arrow2"/>
    <dgm:cxn modelId="{0AC5237F-2539-48B0-BCBE-9CCC65CBF911}" srcId="{CCE43FC0-DAD2-4F38-AD63-0F3C42E5887E}" destId="{0D77FC35-717D-4324-AAF9-71782538A686}" srcOrd="0" destOrd="0" parTransId="{2BF37ED5-4F47-4093-AC3D-448A53BA0629}" sibTransId="{DAEF14CE-4279-4375-B6A5-0CD75FD65734}"/>
    <dgm:cxn modelId="{70E28580-B4F7-4D3A-BE4A-A11897A66172}" type="presOf" srcId="{373EEB4B-AB60-464F-A82A-543216EC2C31}" destId="{E67CF118-00CA-4623-8D1D-40F41C1305CC}" srcOrd="0" destOrd="3" presId="urn:microsoft.com/office/officeart/2005/8/layout/arrow2"/>
    <dgm:cxn modelId="{AC476D82-15E4-4C03-ACE1-A307A5822516}" srcId="{CCE43FC0-DAD2-4F38-AD63-0F3C42E5887E}" destId="{BE2B556B-D464-4D2C-A0A1-9514A558085D}" srcOrd="2" destOrd="0" parTransId="{A0A978ED-A2D6-4300-A926-38431A25D5E8}" sibTransId="{3F6E9B73-EE2E-4C83-AFDF-C2036F8A977D}"/>
    <dgm:cxn modelId="{1F4FFF94-CFF0-4EF2-A46B-FB76016D977B}" type="presOf" srcId="{BE2B556B-D464-4D2C-A0A1-9514A558085D}" destId="{E67CF118-00CA-4623-8D1D-40F41C1305CC}" srcOrd="0" destOrd="0" presId="urn:microsoft.com/office/officeart/2005/8/layout/arrow2"/>
    <dgm:cxn modelId="{5D3CEAA9-A6A2-4510-8B9C-6547EBC958F6}" type="presOf" srcId="{762A9C27-A805-4A24-8FBB-2F282009ED75}" destId="{D1F9F54E-3E89-45A3-BCB9-1632E8313704}" srcOrd="0" destOrd="0" presId="urn:microsoft.com/office/officeart/2005/8/layout/arrow2"/>
    <dgm:cxn modelId="{76F06EAB-BC9B-433C-BDA1-BBB85CCA2441}" srcId="{BE2B556B-D464-4D2C-A0A1-9514A558085D}" destId="{373EEB4B-AB60-464F-A82A-543216EC2C31}" srcOrd="2" destOrd="0" parTransId="{F8D9543B-4EBA-434F-B760-3CC26C3A5803}" sibTransId="{450DAF9B-21C0-4CC5-911D-ABE0C8A15F42}"/>
    <dgm:cxn modelId="{287D77AF-7DEA-4896-9146-4781FB9C2FAC}" srcId="{BE2B556B-D464-4D2C-A0A1-9514A558085D}" destId="{3ADCD7AB-8565-4162-9527-1A0BAA526C73}" srcOrd="1" destOrd="0" parTransId="{CBC6C674-6BE7-482F-B28E-F49444E9DECC}" sibTransId="{6BD1BBDE-4741-4D55-B787-F11BD9A4FC4B}"/>
    <dgm:cxn modelId="{9C8D0FB4-671C-44DF-98C3-0CF652E2E6A8}" srcId="{CCE43FC0-DAD2-4F38-AD63-0F3C42E5887E}" destId="{762A9C27-A805-4A24-8FBB-2F282009ED75}" srcOrd="1" destOrd="0" parTransId="{BF1BB98A-F61D-4139-AD91-A23B5809138E}" sibTransId="{D4E8C19E-50A5-42DD-A8A5-3FBB0F0936FC}"/>
    <dgm:cxn modelId="{8AB04DB7-4014-4D6B-B4C6-028FAB0B2714}" type="presOf" srcId="{1D86E5B6-9B61-45F2-87F7-A8831FFC60CE}" destId="{D1F9F54E-3E89-45A3-BCB9-1632E8313704}" srcOrd="0" destOrd="2" presId="urn:microsoft.com/office/officeart/2005/8/layout/arrow2"/>
    <dgm:cxn modelId="{ECAA7BE9-C5C3-4F7B-B273-F5DF715AF8F1}" srcId="{BE2B556B-D464-4D2C-A0A1-9514A558085D}" destId="{D518E32A-ABC3-4956-9D44-2E831331900F}" srcOrd="0" destOrd="0" parTransId="{4960CF7F-DFB7-4E7E-8B76-6E6CE11D9659}" sibTransId="{CD750776-5DB8-4E59-B0F1-D6BA7D7109B3}"/>
    <dgm:cxn modelId="{DEABB1EE-DBC8-4C4E-8660-3A9D0ADA274A}" srcId="{762A9C27-A805-4A24-8FBB-2F282009ED75}" destId="{1593198C-B4BF-442D-85CD-18C7E88CF1C0}" srcOrd="0" destOrd="0" parTransId="{1D5190D2-FDAC-4EBB-B3FC-6FEBA758E7E9}" sibTransId="{58FB857F-3AA6-4CD5-A58B-43A7CC9D6F9E}"/>
    <dgm:cxn modelId="{25E7F7EE-711B-4F0A-9BE3-727420612111}" type="presOf" srcId="{3ADCD7AB-8565-4162-9527-1A0BAA526C73}" destId="{E67CF118-00CA-4623-8D1D-40F41C1305CC}" srcOrd="0" destOrd="2" presId="urn:microsoft.com/office/officeart/2005/8/layout/arrow2"/>
    <dgm:cxn modelId="{9E696EFA-3C2E-4B53-AC5A-3DDB3663E919}" srcId="{762A9C27-A805-4A24-8FBB-2F282009ED75}" destId="{1D86E5B6-9B61-45F2-87F7-A8831FFC60CE}" srcOrd="1" destOrd="0" parTransId="{653D9C4E-DB89-4F62-A119-BDE1610E1231}" sibTransId="{2A59ED89-5B8F-41C9-B6A7-D5DC95AE58FC}"/>
    <dgm:cxn modelId="{CD0731FC-1783-4221-A767-3D459EE538BB}" type="presOf" srcId="{CCE43FC0-DAD2-4F38-AD63-0F3C42E5887E}" destId="{896DF43B-85E2-4629-888E-F91DF622A0CE}" srcOrd="0" destOrd="0" presId="urn:microsoft.com/office/officeart/2005/8/layout/arrow2"/>
    <dgm:cxn modelId="{2E0C4948-8BC4-4552-9C78-2399E4DFF4BF}" type="presParOf" srcId="{896DF43B-85E2-4629-888E-F91DF622A0CE}" destId="{9291EFA2-67AF-4173-85D2-3CB4B35065E8}" srcOrd="0" destOrd="0" presId="urn:microsoft.com/office/officeart/2005/8/layout/arrow2"/>
    <dgm:cxn modelId="{B9A7C854-AA22-4933-B422-05E866B8863C}" type="presParOf" srcId="{896DF43B-85E2-4629-888E-F91DF622A0CE}" destId="{6C998C43-CD82-496C-B5BF-DBDFB6F0C1EB}" srcOrd="1" destOrd="0" presId="urn:microsoft.com/office/officeart/2005/8/layout/arrow2"/>
    <dgm:cxn modelId="{DA149A57-0BD8-4D2A-9D85-8CDEBCBCFF40}" type="presParOf" srcId="{6C998C43-CD82-496C-B5BF-DBDFB6F0C1EB}" destId="{5584CFCB-FA86-4333-A80D-FF1B7B49C32C}" srcOrd="0" destOrd="0" presId="urn:microsoft.com/office/officeart/2005/8/layout/arrow2"/>
    <dgm:cxn modelId="{D75E96E8-3252-4E97-95A8-ABC79868B2C6}" type="presParOf" srcId="{6C998C43-CD82-496C-B5BF-DBDFB6F0C1EB}" destId="{16F1E8D2-40ED-47A7-823A-3264435F5D91}" srcOrd="1" destOrd="0" presId="urn:microsoft.com/office/officeart/2005/8/layout/arrow2"/>
    <dgm:cxn modelId="{04AC2351-0359-4194-A82F-CFD2F5938797}" type="presParOf" srcId="{6C998C43-CD82-496C-B5BF-DBDFB6F0C1EB}" destId="{E073A958-7C4B-4E7C-B60D-2C2A310B91F5}" srcOrd="2" destOrd="0" presId="urn:microsoft.com/office/officeart/2005/8/layout/arrow2"/>
    <dgm:cxn modelId="{8DC7974C-360A-4DB3-A1CC-D310572C5168}" type="presParOf" srcId="{6C998C43-CD82-496C-B5BF-DBDFB6F0C1EB}" destId="{D1F9F54E-3E89-45A3-BCB9-1632E8313704}" srcOrd="3" destOrd="0" presId="urn:microsoft.com/office/officeart/2005/8/layout/arrow2"/>
    <dgm:cxn modelId="{E7028EA9-7318-4E50-964E-C8DA56355414}" type="presParOf" srcId="{6C998C43-CD82-496C-B5BF-DBDFB6F0C1EB}" destId="{1232CB83-A366-4740-B379-70AC8A55130B}" srcOrd="4" destOrd="0" presId="urn:microsoft.com/office/officeart/2005/8/layout/arrow2"/>
    <dgm:cxn modelId="{94C2492F-E9B3-4622-BF69-7A4D9CEF0189}" type="presParOf" srcId="{6C998C43-CD82-496C-B5BF-DBDFB6F0C1EB}" destId="{E67CF118-00CA-4623-8D1D-40F41C1305CC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88F2A7-5DDF-40CE-9890-59047D38731C}" type="doc">
      <dgm:prSet loTypeId="urn:microsoft.com/office/officeart/2005/8/layout/vList6" loCatId="process" qsTypeId="urn:microsoft.com/office/officeart/2005/8/quickstyle/simple1" qsCatId="simple" csTypeId="urn:microsoft.com/office/officeart/2005/8/colors/accent2_2" csCatId="accent2" phldr="1"/>
      <dgm:spPr/>
    </dgm:pt>
    <dgm:pt modelId="{04CA8DB0-390E-4BE5-A303-676FF680EB2D}">
      <dgm:prSet phldrT="[Texte]" custT="1"/>
      <dgm:spPr>
        <a:solidFill>
          <a:schemeClr val="accent1"/>
        </a:solidFill>
      </dgm:spPr>
      <dgm:t>
        <a:bodyPr/>
        <a:lstStyle/>
        <a:p>
          <a:r>
            <a:rPr lang="fr-FR" sz="2000" dirty="0" err="1">
              <a:latin typeface="Arial" panose="020B0604020202020204" pitchFamily="34" charset="0"/>
              <a:cs typeface="Arial" panose="020B0604020202020204" pitchFamily="34" charset="0"/>
            </a:rPr>
            <a:t>Screen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 all prescriptions</a:t>
          </a:r>
        </a:p>
      </dgm:t>
    </dgm:pt>
    <dgm:pt modelId="{08883C87-635B-4FD5-B748-66DAB3F7FEFF}" type="sibTrans" cxnId="{65EA4FFD-6639-43DB-8019-927B2F0D0A15}">
      <dgm:prSet/>
      <dgm:spPr/>
      <dgm:t>
        <a:bodyPr/>
        <a:lstStyle/>
        <a:p>
          <a:endParaRPr lang="fr-FR"/>
        </a:p>
      </dgm:t>
    </dgm:pt>
    <dgm:pt modelId="{37682F3A-5715-40A4-B217-B28E660561E2}" type="parTrans" cxnId="{65EA4FFD-6639-43DB-8019-927B2F0D0A15}">
      <dgm:prSet/>
      <dgm:spPr/>
      <dgm:t>
        <a:bodyPr/>
        <a:lstStyle/>
        <a:p>
          <a:endParaRPr lang="fr-FR"/>
        </a:p>
      </dgm:t>
    </dgm:pt>
    <dgm:pt modelId="{36DA5C73-3AFE-4B99-BB7B-135ED517BB83}">
      <dgm:prSet phldrT="[Texte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fr-FR" sz="1600" dirty="0" err="1">
              <a:latin typeface="Arial" panose="020B0604020202020204" pitchFamily="34" charset="0"/>
              <a:cs typeface="Arial" panose="020B0604020202020204" pitchFamily="34" charset="0"/>
            </a:rPr>
            <a:t>Create</a:t>
          </a:r>
          <a:r>
            <a:rPr lang="fr-FR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1600" dirty="0" err="1">
              <a:latin typeface="Arial" panose="020B0604020202020204" pitchFamily="34" charset="0"/>
              <a:cs typeface="Arial" panose="020B0604020202020204" pitchFamily="34" charset="0"/>
            </a:rPr>
            <a:t>list</a:t>
          </a:r>
          <a:r>
            <a:rPr lang="fr-FR" sz="1600" dirty="0">
              <a:latin typeface="Arial" panose="020B0604020202020204" pitchFamily="34" charset="0"/>
              <a:cs typeface="Arial" panose="020B0604020202020204" pitchFamily="34" charset="0"/>
            </a:rPr>
            <a:t> of relevant </a:t>
          </a:r>
          <a:r>
            <a:rPr lang="fr-FR" sz="1600" dirty="0" err="1">
              <a:latin typeface="Arial" panose="020B0604020202020204" pitchFamily="34" charset="0"/>
              <a:cs typeface="Arial" panose="020B0604020202020204" pitchFamily="34" charset="0"/>
            </a:rPr>
            <a:t>terms</a:t>
          </a:r>
          <a:endParaRPr lang="fr-FR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078927-6B62-45EB-9843-09A84FE84414}" type="sibTrans" cxnId="{D2801DE4-777A-4121-A479-D51C0F6D7194}">
      <dgm:prSet/>
      <dgm:spPr/>
      <dgm:t>
        <a:bodyPr/>
        <a:lstStyle/>
        <a:p>
          <a:endParaRPr lang="fr-FR"/>
        </a:p>
      </dgm:t>
    </dgm:pt>
    <dgm:pt modelId="{39E276F5-2771-4FF3-AB0D-E4361FD92DB2}" type="parTrans" cxnId="{D2801DE4-777A-4121-A479-D51C0F6D7194}">
      <dgm:prSet/>
      <dgm:spPr/>
      <dgm:t>
        <a:bodyPr/>
        <a:lstStyle/>
        <a:p>
          <a:endParaRPr lang="fr-FR"/>
        </a:p>
      </dgm:t>
    </dgm:pt>
    <dgm:pt modelId="{89D1A827-EC65-42D3-93AC-B1A649D55962}">
      <dgm:prSet phldrT="[Texte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fr-FR" sz="1600" dirty="0">
              <a:latin typeface="Arial" panose="020B0604020202020204" pitchFamily="34" charset="0"/>
              <a:cs typeface="Arial" panose="020B0604020202020204" pitchFamily="34" charset="0"/>
            </a:rPr>
            <a:t>High </a:t>
          </a:r>
          <a:r>
            <a:rPr lang="fr-FR" sz="1600" dirty="0" err="1">
              <a:latin typeface="Arial" panose="020B0604020202020204" pitchFamily="34" charset="0"/>
              <a:cs typeface="Arial" panose="020B0604020202020204" pitchFamily="34" charset="0"/>
            </a:rPr>
            <a:t>level</a:t>
          </a:r>
          <a:r>
            <a:rPr lang="fr-FR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1600" dirty="0" err="1">
              <a:latin typeface="Arial" panose="020B0604020202020204" pitchFamily="34" charset="0"/>
              <a:cs typeface="Arial" panose="020B0604020202020204" pitchFamily="34" charset="0"/>
            </a:rPr>
            <a:t>assessment</a:t>
          </a:r>
          <a:endParaRPr lang="fr-FR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3D8AE1-6E45-4FF6-9764-B626180F7980}" type="sibTrans" cxnId="{D5705039-24C0-4B12-8606-B126E0595A77}">
      <dgm:prSet/>
      <dgm:spPr/>
      <dgm:t>
        <a:bodyPr/>
        <a:lstStyle/>
        <a:p>
          <a:endParaRPr lang="fr-FR"/>
        </a:p>
      </dgm:t>
    </dgm:pt>
    <dgm:pt modelId="{F7C34605-305A-4B2B-9DCA-95D1459CA251}" type="parTrans" cxnId="{D5705039-24C0-4B12-8606-B126E0595A77}">
      <dgm:prSet/>
      <dgm:spPr/>
      <dgm:t>
        <a:bodyPr/>
        <a:lstStyle/>
        <a:p>
          <a:endParaRPr lang="fr-FR"/>
        </a:p>
      </dgm:t>
    </dgm:pt>
    <dgm:pt modelId="{A835F894-4355-4A35-9697-C305D4E9C8A9}">
      <dgm:prSet phldrT="[Texte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fr-FR" sz="2000" dirty="0" err="1">
              <a:latin typeface="Arial" panose="020B0604020202020204" pitchFamily="34" charset="0"/>
              <a:cs typeface="Arial" panose="020B0604020202020204" pitchFamily="34" charset="0"/>
            </a:rPr>
            <a:t>Draft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dirty="0" err="1">
              <a:latin typeface="Arial" panose="020B0604020202020204" pitchFamily="34" charset="0"/>
              <a:cs typeface="Arial" panose="020B0604020202020204" pitchFamily="34" charset="0"/>
            </a:rPr>
            <a:t>deliverables</a:t>
          </a:r>
          <a:endParaRPr lang="fr-F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49A896-44FD-48AF-ACB1-F51F1D4099FB}" type="parTrans" cxnId="{3FE9BEC6-8538-46C6-B994-0C6CA0816604}">
      <dgm:prSet/>
      <dgm:spPr/>
      <dgm:t>
        <a:bodyPr/>
        <a:lstStyle/>
        <a:p>
          <a:endParaRPr lang="fr-FR"/>
        </a:p>
      </dgm:t>
    </dgm:pt>
    <dgm:pt modelId="{F8899241-C3A5-4BFD-B57F-9D40467C023A}" type="sibTrans" cxnId="{3FE9BEC6-8538-46C6-B994-0C6CA0816604}">
      <dgm:prSet/>
      <dgm:spPr/>
      <dgm:t>
        <a:bodyPr/>
        <a:lstStyle/>
        <a:p>
          <a:endParaRPr lang="fr-FR"/>
        </a:p>
      </dgm:t>
    </dgm:pt>
    <dgm:pt modelId="{E24F54D5-98C4-49B5-9EC8-650C2AEB3735}">
      <dgm:prSet phldrT="[Texte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fr-FR" sz="1600" dirty="0">
              <a:latin typeface="Arial" panose="020B0604020202020204" pitchFamily="34" charset="0"/>
              <a:cs typeface="Arial" panose="020B0604020202020204" pitchFamily="34" charset="0"/>
            </a:rPr>
            <a:t>Harmonise </a:t>
          </a:r>
          <a:r>
            <a:rPr lang="fr-FR" sz="1600" dirty="0" err="1">
              <a:latin typeface="Arial" panose="020B0604020202020204" pitchFamily="34" charset="0"/>
              <a:cs typeface="Arial" panose="020B0604020202020204" pitchFamily="34" charset="0"/>
            </a:rPr>
            <a:t>results</a:t>
          </a:r>
          <a:r>
            <a:rPr lang="fr-FR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1600" dirty="0" err="1">
              <a:latin typeface="Arial" panose="020B0604020202020204" pitchFamily="34" charset="0"/>
              <a:cs typeface="Arial" panose="020B0604020202020204" pitchFamily="34" charset="0"/>
            </a:rPr>
            <a:t>between</a:t>
          </a:r>
          <a:r>
            <a:rPr lang="fr-FR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1600" dirty="0" err="1">
              <a:latin typeface="Arial" panose="020B0604020202020204" pitchFamily="34" charset="0"/>
              <a:cs typeface="Arial" panose="020B0604020202020204" pitchFamily="34" charset="0"/>
            </a:rPr>
            <a:t>GRs</a:t>
          </a:r>
          <a:endParaRPr lang="fr-FR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66772F-61DC-40BC-B87D-2A54CEBC094E}" type="parTrans" cxnId="{8D094F7E-6E97-4ED5-94E8-A3583CF374F5}">
      <dgm:prSet/>
      <dgm:spPr/>
      <dgm:t>
        <a:bodyPr/>
        <a:lstStyle/>
        <a:p>
          <a:endParaRPr lang="fr-FR"/>
        </a:p>
      </dgm:t>
    </dgm:pt>
    <dgm:pt modelId="{458E7FA7-ACB6-43B8-B3DB-CD249F2EB6FF}" type="sibTrans" cxnId="{8D094F7E-6E97-4ED5-94E8-A3583CF374F5}">
      <dgm:prSet/>
      <dgm:spPr/>
      <dgm:t>
        <a:bodyPr/>
        <a:lstStyle/>
        <a:p>
          <a:endParaRPr lang="fr-FR"/>
        </a:p>
      </dgm:t>
    </dgm:pt>
    <dgm:pt modelId="{C52B04E4-BB9F-43F7-8E0D-BC0ABF2A3690}" type="pres">
      <dgm:prSet presAssocID="{FE88F2A7-5DDF-40CE-9890-59047D38731C}" presName="Name0" presStyleCnt="0">
        <dgm:presLayoutVars>
          <dgm:dir/>
          <dgm:animLvl val="lvl"/>
          <dgm:resizeHandles/>
        </dgm:presLayoutVars>
      </dgm:prSet>
      <dgm:spPr/>
    </dgm:pt>
    <dgm:pt modelId="{7E39C18A-4FEF-4146-BBEA-440D061AEA73}" type="pres">
      <dgm:prSet presAssocID="{89D1A827-EC65-42D3-93AC-B1A649D55962}" presName="linNode" presStyleCnt="0"/>
      <dgm:spPr/>
    </dgm:pt>
    <dgm:pt modelId="{75DCA190-C6DD-410A-97FA-5EE626B3D3A8}" type="pres">
      <dgm:prSet presAssocID="{89D1A827-EC65-42D3-93AC-B1A649D55962}" presName="parentShp" presStyleLbl="node1" presStyleIdx="0" presStyleCnt="5" custScaleX="65891" custLinFactNeighborX="95" custLinFactNeighborY="-126">
        <dgm:presLayoutVars>
          <dgm:bulletEnabled val="1"/>
        </dgm:presLayoutVars>
      </dgm:prSet>
      <dgm:spPr/>
    </dgm:pt>
    <dgm:pt modelId="{15270A25-551A-4455-9611-4D94CA8200F3}" type="pres">
      <dgm:prSet presAssocID="{89D1A827-EC65-42D3-93AC-B1A649D55962}" presName="childShp" presStyleLbl="bgAccFollowNode1" presStyleIdx="0" presStyleCnt="5" custScaleX="122677">
        <dgm:presLayoutVars>
          <dgm:bulletEnabled val="1"/>
        </dgm:presLayoutVars>
      </dgm:prSet>
      <dgm:spPr>
        <a:noFill/>
        <a:ln>
          <a:noFill/>
        </a:ln>
      </dgm:spPr>
    </dgm:pt>
    <dgm:pt modelId="{9DF059AB-8893-456B-B126-A2CD5FACC999}" type="pres">
      <dgm:prSet presAssocID="{E73D8AE1-6E45-4FF6-9764-B626180F7980}" presName="spacing" presStyleCnt="0"/>
      <dgm:spPr/>
    </dgm:pt>
    <dgm:pt modelId="{A79EB7E0-B331-4B59-86EF-77BFE604D69D}" type="pres">
      <dgm:prSet presAssocID="{36DA5C73-3AFE-4B99-BB7B-135ED517BB83}" presName="linNode" presStyleCnt="0"/>
      <dgm:spPr/>
    </dgm:pt>
    <dgm:pt modelId="{91CA3CEE-36C6-480D-B4BD-13C251E7EEA2}" type="pres">
      <dgm:prSet presAssocID="{36DA5C73-3AFE-4B99-BB7B-135ED517BB83}" presName="parentShp" presStyleLbl="node1" presStyleIdx="1" presStyleCnt="5" custScaleX="65118" custLinFactNeighborX="218" custLinFactNeighborY="5733">
        <dgm:presLayoutVars>
          <dgm:bulletEnabled val="1"/>
        </dgm:presLayoutVars>
      </dgm:prSet>
      <dgm:spPr/>
    </dgm:pt>
    <dgm:pt modelId="{5808EEC9-6DF8-40CD-BA68-E0B4E67D0C6E}" type="pres">
      <dgm:prSet presAssocID="{36DA5C73-3AFE-4B99-BB7B-135ED517BB83}" presName="childShp" presStyleLbl="bgAccFollowNode1" presStyleIdx="1" presStyleCnt="5" custScaleX="122935">
        <dgm:presLayoutVars>
          <dgm:bulletEnabled val="1"/>
        </dgm:presLayoutVars>
      </dgm:prSet>
      <dgm:spPr>
        <a:noFill/>
        <a:ln>
          <a:noFill/>
        </a:ln>
      </dgm:spPr>
    </dgm:pt>
    <dgm:pt modelId="{A7827C35-647A-4F38-A90A-89B5326B8507}" type="pres">
      <dgm:prSet presAssocID="{32078927-6B62-45EB-9843-09A84FE84414}" presName="spacing" presStyleCnt="0"/>
      <dgm:spPr/>
    </dgm:pt>
    <dgm:pt modelId="{FAE1C661-54B0-4110-BB79-8F91A54C71C0}" type="pres">
      <dgm:prSet presAssocID="{04CA8DB0-390E-4BE5-A303-676FF680EB2D}" presName="linNode" presStyleCnt="0"/>
      <dgm:spPr/>
    </dgm:pt>
    <dgm:pt modelId="{7506D857-F2EB-4AD3-855B-EAFB0C23C964}" type="pres">
      <dgm:prSet presAssocID="{04CA8DB0-390E-4BE5-A303-676FF680EB2D}" presName="parentShp" presStyleLbl="node1" presStyleIdx="2" presStyleCnt="5" custScaleX="100644" custLinFactNeighborX="26629" custLinFactNeighborY="-3957">
        <dgm:presLayoutVars>
          <dgm:bulletEnabled val="1"/>
        </dgm:presLayoutVars>
      </dgm:prSet>
      <dgm:spPr/>
    </dgm:pt>
    <dgm:pt modelId="{9FA51599-A67E-4B61-BF5A-B48CEB0BE952}" type="pres">
      <dgm:prSet presAssocID="{04CA8DB0-390E-4BE5-A303-676FF680EB2D}" presName="childShp" presStyleLbl="bgAccFollowNode1" presStyleIdx="2" presStyleCnt="5" custScaleX="62439" custLinFactNeighborX="27591" custLinFactNeighborY="0">
        <dgm:presLayoutVars>
          <dgm:bulletEnabled val="1"/>
        </dgm:presLayoutVars>
      </dgm:prSet>
      <dgm:spPr>
        <a:noFill/>
        <a:ln>
          <a:noFill/>
        </a:ln>
      </dgm:spPr>
    </dgm:pt>
    <dgm:pt modelId="{F1010359-94C2-4E5D-9891-DD5787ED841F}" type="pres">
      <dgm:prSet presAssocID="{08883C87-635B-4FD5-B748-66DAB3F7FEFF}" presName="spacing" presStyleCnt="0"/>
      <dgm:spPr/>
    </dgm:pt>
    <dgm:pt modelId="{96F16796-B3CA-48E9-A4E1-35398BEF7AE0}" type="pres">
      <dgm:prSet presAssocID="{A835F894-4355-4A35-9697-C305D4E9C8A9}" presName="linNode" presStyleCnt="0"/>
      <dgm:spPr/>
    </dgm:pt>
    <dgm:pt modelId="{BA44A7E6-118E-4F40-AE1C-A87F33D9D4E4}" type="pres">
      <dgm:prSet presAssocID="{A835F894-4355-4A35-9697-C305D4E9C8A9}" presName="parentShp" presStyleLbl="node1" presStyleIdx="3" presStyleCnt="5" custLinFactNeighborX="44925" custLinFactNeighborY="126">
        <dgm:presLayoutVars>
          <dgm:bulletEnabled val="1"/>
        </dgm:presLayoutVars>
      </dgm:prSet>
      <dgm:spPr/>
    </dgm:pt>
    <dgm:pt modelId="{2A74689D-2F02-45AB-AC52-1A729B74CDD1}" type="pres">
      <dgm:prSet presAssocID="{A835F894-4355-4A35-9697-C305D4E9C8A9}" presName="childShp" presStyleLbl="bgAccFollowNode1" presStyleIdx="3" presStyleCnt="5" custScaleX="9353" custLinFactNeighborX="67065" custLinFactNeighborY="126">
        <dgm:presLayoutVars>
          <dgm:bulletEnabled val="1"/>
        </dgm:presLayoutVars>
      </dgm:prSet>
      <dgm:spPr>
        <a:noFill/>
        <a:ln>
          <a:noFill/>
        </a:ln>
      </dgm:spPr>
    </dgm:pt>
    <dgm:pt modelId="{037595DC-1023-4722-BDBB-9E3B121DB768}" type="pres">
      <dgm:prSet presAssocID="{F8899241-C3A5-4BFD-B57F-9D40467C023A}" presName="spacing" presStyleCnt="0"/>
      <dgm:spPr/>
    </dgm:pt>
    <dgm:pt modelId="{D1A0D2D3-A44C-41F3-AA59-7A56A101A542}" type="pres">
      <dgm:prSet presAssocID="{E24F54D5-98C4-49B5-9EC8-650C2AEB3735}" presName="linNode" presStyleCnt="0"/>
      <dgm:spPr/>
    </dgm:pt>
    <dgm:pt modelId="{AC195BC9-8E4E-4076-89AD-9956C7191B4B}" type="pres">
      <dgm:prSet presAssocID="{E24F54D5-98C4-49B5-9EC8-650C2AEB3735}" presName="parentShp" presStyleLbl="node1" presStyleIdx="4" presStyleCnt="5" custScaleX="44586" custLinFactX="27267" custLinFactNeighborX="100000" custLinFactNeighborY="185">
        <dgm:presLayoutVars>
          <dgm:bulletEnabled val="1"/>
        </dgm:presLayoutVars>
      </dgm:prSet>
      <dgm:spPr/>
    </dgm:pt>
    <dgm:pt modelId="{C9584A93-EF3A-4E98-8A26-443AB4644ECA}" type="pres">
      <dgm:prSet presAssocID="{E24F54D5-98C4-49B5-9EC8-650C2AEB3735}" presName="childShp" presStyleLbl="bgAccFollowNode1" presStyleIdx="4" presStyleCnt="5">
        <dgm:presLayoutVars>
          <dgm:bulletEnabled val="1"/>
        </dgm:presLayoutVars>
      </dgm:prSet>
      <dgm:spPr>
        <a:noFill/>
        <a:ln>
          <a:noFill/>
        </a:ln>
      </dgm:spPr>
    </dgm:pt>
  </dgm:ptLst>
  <dgm:cxnLst>
    <dgm:cxn modelId="{E6032B12-84B6-4ED2-934C-323D5FD18989}" type="presOf" srcId="{FE88F2A7-5DDF-40CE-9890-59047D38731C}" destId="{C52B04E4-BB9F-43F7-8E0D-BC0ABF2A3690}" srcOrd="0" destOrd="0" presId="urn:microsoft.com/office/officeart/2005/8/layout/vList6"/>
    <dgm:cxn modelId="{011DDD29-8120-4AAF-AC5D-002D78174D68}" type="presOf" srcId="{36DA5C73-3AFE-4B99-BB7B-135ED517BB83}" destId="{91CA3CEE-36C6-480D-B4BD-13C251E7EEA2}" srcOrd="0" destOrd="0" presId="urn:microsoft.com/office/officeart/2005/8/layout/vList6"/>
    <dgm:cxn modelId="{3AD0672B-FF9B-4109-BD7C-7F32693EC1DA}" type="presOf" srcId="{A835F894-4355-4A35-9697-C305D4E9C8A9}" destId="{BA44A7E6-118E-4F40-AE1C-A87F33D9D4E4}" srcOrd="0" destOrd="0" presId="urn:microsoft.com/office/officeart/2005/8/layout/vList6"/>
    <dgm:cxn modelId="{9A0A182E-7A7C-4423-9193-8E508DD4F5B3}" type="presOf" srcId="{89D1A827-EC65-42D3-93AC-B1A649D55962}" destId="{75DCA190-C6DD-410A-97FA-5EE626B3D3A8}" srcOrd="0" destOrd="0" presId="urn:microsoft.com/office/officeart/2005/8/layout/vList6"/>
    <dgm:cxn modelId="{D5705039-24C0-4B12-8606-B126E0595A77}" srcId="{FE88F2A7-5DDF-40CE-9890-59047D38731C}" destId="{89D1A827-EC65-42D3-93AC-B1A649D55962}" srcOrd="0" destOrd="0" parTransId="{F7C34605-305A-4B2B-9DCA-95D1459CA251}" sibTransId="{E73D8AE1-6E45-4FF6-9764-B626180F7980}"/>
    <dgm:cxn modelId="{49D2D73D-8AFE-4467-AFDD-B1B3EBB787C7}" type="presOf" srcId="{E24F54D5-98C4-49B5-9EC8-650C2AEB3735}" destId="{AC195BC9-8E4E-4076-89AD-9956C7191B4B}" srcOrd="0" destOrd="0" presId="urn:microsoft.com/office/officeart/2005/8/layout/vList6"/>
    <dgm:cxn modelId="{FA9AC150-F98D-4015-A85A-ADEBD4AC8BC2}" type="presOf" srcId="{04CA8DB0-390E-4BE5-A303-676FF680EB2D}" destId="{7506D857-F2EB-4AD3-855B-EAFB0C23C964}" srcOrd="0" destOrd="0" presId="urn:microsoft.com/office/officeart/2005/8/layout/vList6"/>
    <dgm:cxn modelId="{8D094F7E-6E97-4ED5-94E8-A3583CF374F5}" srcId="{FE88F2A7-5DDF-40CE-9890-59047D38731C}" destId="{E24F54D5-98C4-49B5-9EC8-650C2AEB3735}" srcOrd="4" destOrd="0" parTransId="{9B66772F-61DC-40BC-B87D-2A54CEBC094E}" sibTransId="{458E7FA7-ACB6-43B8-B3DB-CD249F2EB6FF}"/>
    <dgm:cxn modelId="{3FE9BEC6-8538-46C6-B994-0C6CA0816604}" srcId="{FE88F2A7-5DDF-40CE-9890-59047D38731C}" destId="{A835F894-4355-4A35-9697-C305D4E9C8A9}" srcOrd="3" destOrd="0" parTransId="{0049A896-44FD-48AF-ACB1-F51F1D4099FB}" sibTransId="{F8899241-C3A5-4BFD-B57F-9D40467C023A}"/>
    <dgm:cxn modelId="{D2801DE4-777A-4121-A479-D51C0F6D7194}" srcId="{FE88F2A7-5DDF-40CE-9890-59047D38731C}" destId="{36DA5C73-3AFE-4B99-BB7B-135ED517BB83}" srcOrd="1" destOrd="0" parTransId="{39E276F5-2771-4FF3-AB0D-E4361FD92DB2}" sibTransId="{32078927-6B62-45EB-9843-09A84FE84414}"/>
    <dgm:cxn modelId="{65EA4FFD-6639-43DB-8019-927B2F0D0A15}" srcId="{FE88F2A7-5DDF-40CE-9890-59047D38731C}" destId="{04CA8DB0-390E-4BE5-A303-676FF680EB2D}" srcOrd="2" destOrd="0" parTransId="{37682F3A-5715-40A4-B217-B28E660561E2}" sibTransId="{08883C87-635B-4FD5-B748-66DAB3F7FEFF}"/>
    <dgm:cxn modelId="{8B1D955D-95AE-40FC-8B56-662A906CCBDE}" type="presParOf" srcId="{C52B04E4-BB9F-43F7-8E0D-BC0ABF2A3690}" destId="{7E39C18A-4FEF-4146-BBEA-440D061AEA73}" srcOrd="0" destOrd="0" presId="urn:microsoft.com/office/officeart/2005/8/layout/vList6"/>
    <dgm:cxn modelId="{AF937BE5-DCC2-4E56-BE1A-8DC5C0A47595}" type="presParOf" srcId="{7E39C18A-4FEF-4146-BBEA-440D061AEA73}" destId="{75DCA190-C6DD-410A-97FA-5EE626B3D3A8}" srcOrd="0" destOrd="0" presId="urn:microsoft.com/office/officeart/2005/8/layout/vList6"/>
    <dgm:cxn modelId="{07E3FC51-2015-4661-8DE8-7C03FF53950C}" type="presParOf" srcId="{7E39C18A-4FEF-4146-BBEA-440D061AEA73}" destId="{15270A25-551A-4455-9611-4D94CA8200F3}" srcOrd="1" destOrd="0" presId="urn:microsoft.com/office/officeart/2005/8/layout/vList6"/>
    <dgm:cxn modelId="{E9F8ECA6-4FBD-4AD3-942D-7739EEB164FD}" type="presParOf" srcId="{C52B04E4-BB9F-43F7-8E0D-BC0ABF2A3690}" destId="{9DF059AB-8893-456B-B126-A2CD5FACC999}" srcOrd="1" destOrd="0" presId="urn:microsoft.com/office/officeart/2005/8/layout/vList6"/>
    <dgm:cxn modelId="{6E812AA7-ED1E-4B09-BDBA-F784D594C6DB}" type="presParOf" srcId="{C52B04E4-BB9F-43F7-8E0D-BC0ABF2A3690}" destId="{A79EB7E0-B331-4B59-86EF-77BFE604D69D}" srcOrd="2" destOrd="0" presId="urn:microsoft.com/office/officeart/2005/8/layout/vList6"/>
    <dgm:cxn modelId="{26F1F913-D164-4384-9AE1-20D518402F84}" type="presParOf" srcId="{A79EB7E0-B331-4B59-86EF-77BFE604D69D}" destId="{91CA3CEE-36C6-480D-B4BD-13C251E7EEA2}" srcOrd="0" destOrd="0" presId="urn:microsoft.com/office/officeart/2005/8/layout/vList6"/>
    <dgm:cxn modelId="{F2207159-6C5C-4677-8D35-E8CE87F9E703}" type="presParOf" srcId="{A79EB7E0-B331-4B59-86EF-77BFE604D69D}" destId="{5808EEC9-6DF8-40CD-BA68-E0B4E67D0C6E}" srcOrd="1" destOrd="0" presId="urn:microsoft.com/office/officeart/2005/8/layout/vList6"/>
    <dgm:cxn modelId="{22959133-9F03-4D17-99E9-7E642FA755CF}" type="presParOf" srcId="{C52B04E4-BB9F-43F7-8E0D-BC0ABF2A3690}" destId="{A7827C35-647A-4F38-A90A-89B5326B8507}" srcOrd="3" destOrd="0" presId="urn:microsoft.com/office/officeart/2005/8/layout/vList6"/>
    <dgm:cxn modelId="{8F0CFAEC-79B5-4169-9959-F97E53A2AEB9}" type="presParOf" srcId="{C52B04E4-BB9F-43F7-8E0D-BC0ABF2A3690}" destId="{FAE1C661-54B0-4110-BB79-8F91A54C71C0}" srcOrd="4" destOrd="0" presId="urn:microsoft.com/office/officeart/2005/8/layout/vList6"/>
    <dgm:cxn modelId="{EE9AA0AF-6468-4D92-ACB6-980E37038434}" type="presParOf" srcId="{FAE1C661-54B0-4110-BB79-8F91A54C71C0}" destId="{7506D857-F2EB-4AD3-855B-EAFB0C23C964}" srcOrd="0" destOrd="0" presId="urn:microsoft.com/office/officeart/2005/8/layout/vList6"/>
    <dgm:cxn modelId="{4BD7D385-502B-48F9-9AC7-6BED5788FEA0}" type="presParOf" srcId="{FAE1C661-54B0-4110-BB79-8F91A54C71C0}" destId="{9FA51599-A67E-4B61-BF5A-B48CEB0BE952}" srcOrd="1" destOrd="0" presId="urn:microsoft.com/office/officeart/2005/8/layout/vList6"/>
    <dgm:cxn modelId="{85887F9A-BF7A-4534-BAAC-623ABDAE4439}" type="presParOf" srcId="{C52B04E4-BB9F-43F7-8E0D-BC0ABF2A3690}" destId="{F1010359-94C2-4E5D-9891-DD5787ED841F}" srcOrd="5" destOrd="0" presId="urn:microsoft.com/office/officeart/2005/8/layout/vList6"/>
    <dgm:cxn modelId="{9D1EC41F-5364-4678-B652-DCBF472374A7}" type="presParOf" srcId="{C52B04E4-BB9F-43F7-8E0D-BC0ABF2A3690}" destId="{96F16796-B3CA-48E9-A4E1-35398BEF7AE0}" srcOrd="6" destOrd="0" presId="urn:microsoft.com/office/officeart/2005/8/layout/vList6"/>
    <dgm:cxn modelId="{8D007378-7EAB-4270-95E6-7BD8F59F4D60}" type="presParOf" srcId="{96F16796-B3CA-48E9-A4E1-35398BEF7AE0}" destId="{BA44A7E6-118E-4F40-AE1C-A87F33D9D4E4}" srcOrd="0" destOrd="0" presId="urn:microsoft.com/office/officeart/2005/8/layout/vList6"/>
    <dgm:cxn modelId="{4E6D9E34-2CE8-4CCB-8AC0-8A67CB17D00C}" type="presParOf" srcId="{96F16796-B3CA-48E9-A4E1-35398BEF7AE0}" destId="{2A74689D-2F02-45AB-AC52-1A729B74CDD1}" srcOrd="1" destOrd="0" presId="urn:microsoft.com/office/officeart/2005/8/layout/vList6"/>
    <dgm:cxn modelId="{A1D53C3F-5B56-4396-89B4-F030D4633C64}" type="presParOf" srcId="{C52B04E4-BB9F-43F7-8E0D-BC0ABF2A3690}" destId="{037595DC-1023-4722-BDBB-9E3B121DB768}" srcOrd="7" destOrd="0" presId="urn:microsoft.com/office/officeart/2005/8/layout/vList6"/>
    <dgm:cxn modelId="{88319D34-B572-4B9D-972B-EF8B2A5D4C92}" type="presParOf" srcId="{C52B04E4-BB9F-43F7-8E0D-BC0ABF2A3690}" destId="{D1A0D2D3-A44C-41F3-AA59-7A56A101A542}" srcOrd="8" destOrd="0" presId="urn:microsoft.com/office/officeart/2005/8/layout/vList6"/>
    <dgm:cxn modelId="{A9E5D67A-06D6-4307-953B-996CD5B6E69B}" type="presParOf" srcId="{D1A0D2D3-A44C-41F3-AA59-7A56A101A542}" destId="{AC195BC9-8E4E-4076-89AD-9956C7191B4B}" srcOrd="0" destOrd="0" presId="urn:microsoft.com/office/officeart/2005/8/layout/vList6"/>
    <dgm:cxn modelId="{70F4A70A-AB5B-4469-876E-A83ADDBF4D4D}" type="presParOf" srcId="{D1A0D2D3-A44C-41F3-AA59-7A56A101A542}" destId="{C9584A93-EF3A-4E98-8A26-443AB4644EC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1EFA2-67AF-4173-85D2-3CB4B35065E8}">
      <dsp:nvSpPr>
        <dsp:cNvPr id="0" name=""/>
        <dsp:cNvSpPr/>
      </dsp:nvSpPr>
      <dsp:spPr>
        <a:xfrm>
          <a:off x="409786" y="0"/>
          <a:ext cx="8669867" cy="5418667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84CFCB-FA86-4333-A80D-FF1B7B49C32C}">
      <dsp:nvSpPr>
        <dsp:cNvPr id="0" name=""/>
        <dsp:cNvSpPr/>
      </dsp:nvSpPr>
      <dsp:spPr>
        <a:xfrm>
          <a:off x="1510859" y="3739963"/>
          <a:ext cx="225416" cy="2254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F1E8D2-40ED-47A7-823A-3264435F5D91}">
      <dsp:nvSpPr>
        <dsp:cNvPr id="0" name=""/>
        <dsp:cNvSpPr/>
      </dsp:nvSpPr>
      <dsp:spPr>
        <a:xfrm>
          <a:off x="1733288" y="3851716"/>
          <a:ext cx="2850190" cy="1565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444" tIns="0" rIns="0" bIns="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>
              <a:latin typeface="Arial" panose="020B0604020202020204" pitchFamily="34" charset="0"/>
              <a:cs typeface="Arial" panose="020B0604020202020204" pitchFamily="34" charset="0"/>
            </a:rPr>
            <a:t>No driver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 dirty="0"/>
            <a:t>No </a:t>
          </a:r>
          <a:r>
            <a:rPr lang="fr-FR" sz="2600" kern="1200" dirty="0" err="1"/>
            <a:t>pedals</a:t>
          </a:r>
          <a:endParaRPr lang="fr-FR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 dirty="0"/>
            <a:t>No </a:t>
          </a:r>
          <a:r>
            <a:rPr lang="fr-FR" sz="2600" kern="1200" dirty="0" err="1"/>
            <a:t>steering</a:t>
          </a:r>
          <a:r>
            <a:rPr lang="fr-FR" sz="2600" kern="1200" dirty="0"/>
            <a:t> </a:t>
          </a:r>
          <a:r>
            <a:rPr lang="fr-FR" sz="2600" kern="1200" dirty="0" err="1"/>
            <a:t>wheel</a:t>
          </a:r>
          <a:endParaRPr lang="fr-FR" sz="2600" kern="1200" dirty="0"/>
        </a:p>
      </dsp:txBody>
      <dsp:txXfrm>
        <a:off x="1733288" y="3851716"/>
        <a:ext cx="2850190" cy="1565994"/>
      </dsp:txXfrm>
    </dsp:sp>
    <dsp:sp modelId="{E073A958-7C4B-4E7C-B60D-2C2A310B91F5}">
      <dsp:nvSpPr>
        <dsp:cNvPr id="0" name=""/>
        <dsp:cNvSpPr/>
      </dsp:nvSpPr>
      <dsp:spPr>
        <a:xfrm>
          <a:off x="3500594" y="2267170"/>
          <a:ext cx="407483" cy="4074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F9F54E-3E89-45A3-BCB9-1632E8313704}">
      <dsp:nvSpPr>
        <dsp:cNvPr id="0" name=""/>
        <dsp:cNvSpPr/>
      </dsp:nvSpPr>
      <dsp:spPr>
        <a:xfrm>
          <a:off x="3772023" y="2469939"/>
          <a:ext cx="3017072" cy="2947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17" tIns="0" rIns="0" bIns="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>
              <a:latin typeface="Arial" panose="020B0604020202020204" pitchFamily="34" charset="0"/>
              <a:cs typeface="Arial" panose="020B0604020202020204" pitchFamily="34" charset="0"/>
            </a:rPr>
            <a:t>No cockpit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 dirty="0"/>
            <a:t>No front or back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 dirty="0"/>
            <a:t>No </a:t>
          </a:r>
          <a:r>
            <a:rPr lang="fr-FR" sz="2600" kern="1200" dirty="0" err="1"/>
            <a:t>windscreen</a:t>
          </a:r>
          <a:r>
            <a:rPr lang="fr-FR" sz="2600" kern="1200" dirty="0"/>
            <a:t> </a:t>
          </a:r>
        </a:p>
      </dsp:txBody>
      <dsp:txXfrm>
        <a:off x="3772023" y="2469939"/>
        <a:ext cx="3017072" cy="2947754"/>
      </dsp:txXfrm>
    </dsp:sp>
    <dsp:sp modelId="{1232CB83-A366-4740-B379-70AC8A55130B}">
      <dsp:nvSpPr>
        <dsp:cNvPr id="0" name=""/>
        <dsp:cNvSpPr/>
      </dsp:nvSpPr>
      <dsp:spPr>
        <a:xfrm>
          <a:off x="5893477" y="1370922"/>
          <a:ext cx="563541" cy="5635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7CF118-00CA-4623-8D1D-40F41C1305CC}">
      <dsp:nvSpPr>
        <dsp:cNvPr id="0" name=""/>
        <dsp:cNvSpPr/>
      </dsp:nvSpPr>
      <dsp:spPr>
        <a:xfrm>
          <a:off x="6292270" y="1651714"/>
          <a:ext cx="2846033" cy="3765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609" tIns="0" rIns="0" bIns="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>
              <a:latin typeface="Arial" panose="020B0604020202020204" pitchFamily="34" charset="0"/>
              <a:cs typeface="Arial" panose="020B0604020202020204" pitchFamily="34" charset="0"/>
            </a:rPr>
            <a:t>No occupants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No </a:t>
          </a:r>
          <a:r>
            <a:rPr lang="fr-FR" sz="2400" kern="1200" dirty="0" err="1"/>
            <a:t>seats</a:t>
          </a:r>
          <a:endParaRPr lang="fr-F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No </a:t>
          </a:r>
          <a:r>
            <a:rPr lang="fr-FR" sz="2400" kern="1200" dirty="0" err="1"/>
            <a:t>doors</a:t>
          </a:r>
          <a:endParaRPr lang="fr-F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2400" kern="1200" dirty="0"/>
        </a:p>
      </dsp:txBody>
      <dsp:txXfrm>
        <a:off x="6292270" y="1651714"/>
        <a:ext cx="2846033" cy="37659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270A25-551A-4455-9611-4D94CA8200F3}">
      <dsp:nvSpPr>
        <dsp:cNvPr id="0" name=""/>
        <dsp:cNvSpPr/>
      </dsp:nvSpPr>
      <dsp:spPr>
        <a:xfrm>
          <a:off x="2773500" y="1183"/>
          <a:ext cx="7740133" cy="640671"/>
        </a:xfrm>
        <a:prstGeom prst="rightArrow">
          <a:avLst>
            <a:gd name="adj1" fmla="val 75000"/>
            <a:gd name="adj2" fmla="val 5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DCA190-C6DD-410A-97FA-5EE626B3D3A8}">
      <dsp:nvSpPr>
        <dsp:cNvPr id="0" name=""/>
        <dsp:cNvSpPr/>
      </dsp:nvSpPr>
      <dsp:spPr>
        <a:xfrm>
          <a:off x="7960" y="376"/>
          <a:ext cx="2771533" cy="640671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latin typeface="Arial" panose="020B0604020202020204" pitchFamily="34" charset="0"/>
              <a:cs typeface="Arial" panose="020B0604020202020204" pitchFamily="34" charset="0"/>
            </a:rPr>
            <a:t>High </a:t>
          </a:r>
          <a:r>
            <a:rPr lang="fr-F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level</a:t>
          </a:r>
          <a:r>
            <a:rPr lang="fr-FR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assessment</a:t>
          </a:r>
          <a:endParaRPr lang="fr-FR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235" y="31651"/>
        <a:ext cx="2708983" cy="578121"/>
      </dsp:txXfrm>
    </dsp:sp>
    <dsp:sp modelId="{5808EEC9-6DF8-40CD-BA68-E0B4E67D0C6E}">
      <dsp:nvSpPr>
        <dsp:cNvPr id="0" name=""/>
        <dsp:cNvSpPr/>
      </dsp:nvSpPr>
      <dsp:spPr>
        <a:xfrm>
          <a:off x="2749103" y="705921"/>
          <a:ext cx="7756411" cy="640671"/>
        </a:xfrm>
        <a:prstGeom prst="rightArrow">
          <a:avLst>
            <a:gd name="adj1" fmla="val 75000"/>
            <a:gd name="adj2" fmla="val 5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CA3CEE-36C6-480D-B4BD-13C251E7EEA2}">
      <dsp:nvSpPr>
        <dsp:cNvPr id="0" name=""/>
        <dsp:cNvSpPr/>
      </dsp:nvSpPr>
      <dsp:spPr>
        <a:xfrm>
          <a:off x="23838" y="742651"/>
          <a:ext cx="2739019" cy="640671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Create</a:t>
          </a:r>
          <a:r>
            <a:rPr lang="fr-FR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list</a:t>
          </a:r>
          <a:r>
            <a:rPr lang="fr-FR" sz="1600" kern="1200" dirty="0">
              <a:latin typeface="Arial" panose="020B0604020202020204" pitchFamily="34" charset="0"/>
              <a:cs typeface="Arial" panose="020B0604020202020204" pitchFamily="34" charset="0"/>
            </a:rPr>
            <a:t> of relevant </a:t>
          </a:r>
          <a:r>
            <a:rPr lang="fr-F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terms</a:t>
          </a:r>
          <a:endParaRPr lang="fr-FR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113" y="773926"/>
        <a:ext cx="2676469" cy="578121"/>
      </dsp:txXfrm>
    </dsp:sp>
    <dsp:sp modelId="{9FA51599-A67E-4B61-BF5A-B48CEB0BE952}">
      <dsp:nvSpPr>
        <dsp:cNvPr id="0" name=""/>
        <dsp:cNvSpPr/>
      </dsp:nvSpPr>
      <dsp:spPr>
        <a:xfrm>
          <a:off x="6565257" y="1410660"/>
          <a:ext cx="3939501" cy="640671"/>
        </a:xfrm>
        <a:prstGeom prst="rightArrow">
          <a:avLst>
            <a:gd name="adj1" fmla="val 75000"/>
            <a:gd name="adj2" fmla="val 5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06D857-F2EB-4AD3-855B-EAFB0C23C964}">
      <dsp:nvSpPr>
        <dsp:cNvPr id="0" name=""/>
        <dsp:cNvSpPr/>
      </dsp:nvSpPr>
      <dsp:spPr>
        <a:xfrm>
          <a:off x="2851504" y="1385308"/>
          <a:ext cx="4233328" cy="640671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Screen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 all prescriptions</a:t>
          </a:r>
        </a:p>
      </dsp:txBody>
      <dsp:txXfrm>
        <a:off x="2882779" y="1416583"/>
        <a:ext cx="4170778" cy="578121"/>
      </dsp:txXfrm>
    </dsp:sp>
    <dsp:sp modelId="{2A74689D-2F02-45AB-AC52-1A729B74CDD1}">
      <dsp:nvSpPr>
        <dsp:cNvPr id="0" name=""/>
        <dsp:cNvSpPr/>
      </dsp:nvSpPr>
      <dsp:spPr>
        <a:xfrm>
          <a:off x="9886777" y="2116206"/>
          <a:ext cx="590114" cy="640671"/>
        </a:xfrm>
        <a:prstGeom prst="rightArrow">
          <a:avLst>
            <a:gd name="adj1" fmla="val 75000"/>
            <a:gd name="adj2" fmla="val 5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44A7E6-118E-4F40-AE1C-A87F33D9D4E4}">
      <dsp:nvSpPr>
        <dsp:cNvPr id="0" name=""/>
        <dsp:cNvSpPr/>
      </dsp:nvSpPr>
      <dsp:spPr>
        <a:xfrm>
          <a:off x="5694102" y="2116206"/>
          <a:ext cx="4206240" cy="640671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Draft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deliverables</a:t>
          </a:r>
          <a:endParaRPr lang="fr-F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25377" y="2147481"/>
        <a:ext cx="4143690" cy="578121"/>
      </dsp:txXfrm>
    </dsp:sp>
    <dsp:sp modelId="{C9584A93-EF3A-4E98-8A26-443AB4644ECA}">
      <dsp:nvSpPr>
        <dsp:cNvPr id="0" name=""/>
        <dsp:cNvSpPr/>
      </dsp:nvSpPr>
      <dsp:spPr>
        <a:xfrm>
          <a:off x="3040817" y="2820137"/>
          <a:ext cx="6309360" cy="640671"/>
        </a:xfrm>
        <a:prstGeom prst="rightArrow">
          <a:avLst>
            <a:gd name="adj1" fmla="val 75000"/>
            <a:gd name="adj2" fmla="val 50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195BC9-8E4E-4076-89AD-9956C7191B4B}">
      <dsp:nvSpPr>
        <dsp:cNvPr id="0" name=""/>
        <dsp:cNvSpPr/>
      </dsp:nvSpPr>
      <dsp:spPr>
        <a:xfrm>
          <a:off x="8621698" y="2821320"/>
          <a:ext cx="1875394" cy="640671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latin typeface="Arial" panose="020B0604020202020204" pitchFamily="34" charset="0"/>
              <a:cs typeface="Arial" panose="020B0604020202020204" pitchFamily="34" charset="0"/>
            </a:rPr>
            <a:t>Harmonise </a:t>
          </a:r>
          <a:r>
            <a:rPr lang="fr-F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results</a:t>
          </a:r>
          <a:r>
            <a:rPr lang="fr-FR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between</a:t>
          </a:r>
          <a:r>
            <a:rPr lang="fr-FR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GRs</a:t>
          </a:r>
          <a:endParaRPr lang="fr-FR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52973" y="2852595"/>
        <a:ext cx="1812844" cy="578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26102-C174-4238-B41F-5E442F104F3A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4A6E5-0AB2-40B6-A8CC-4EC7AD6E7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46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A6E5-0AB2-40B6-A8CC-4EC7AD6E70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706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A6E5-0AB2-40B6-A8CC-4EC7AD6E70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17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A6E5-0AB2-40B6-A8CC-4EC7AD6E70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622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A6E5-0AB2-40B6-A8CC-4EC7AD6E706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023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A6E5-0AB2-40B6-A8CC-4EC7AD6E706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16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A6E5-0AB2-40B6-A8CC-4EC7AD6E706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3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A6E5-0AB2-40B6-A8CC-4EC7AD6E70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25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A6E5-0AB2-40B6-A8CC-4EC7AD6E70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4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A6E5-0AB2-40B6-A8CC-4EC7AD6E70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03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A6E5-0AB2-40B6-A8CC-4EC7AD6E70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80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A6E5-0AB2-40B6-A8CC-4EC7AD6E70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17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A6E5-0AB2-40B6-A8CC-4EC7AD6E70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02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A6E5-0AB2-40B6-A8CC-4EC7AD6E70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37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4A6E5-0AB2-40B6-A8CC-4EC7AD6E70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7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64F7-C9EE-4211-80EE-A9BC2363AE1F}" type="datetime1">
              <a:rPr lang="en-US" smtClean="0"/>
              <a:t>1/23/2023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09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07366-1DAB-499D-868B-B506F8727599}" type="datetime1">
              <a:rPr lang="en-US" smtClean="0"/>
              <a:t>1/23/2023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38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21D7-941D-4938-892F-D7E69F915B1D}" type="datetime1">
              <a:rPr lang="en-US" smtClean="0"/>
              <a:t>1/23/2023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23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816F-C9FD-463D-B374-7290B7C786DB}" type="datetime1">
              <a:rPr lang="en-US" smtClean="0"/>
              <a:t>1/23/2023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8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4644-D27A-4A8E-9FB0-5B40B8D6FF8D}" type="datetime1">
              <a:rPr lang="en-US" smtClean="0"/>
              <a:t>1/23/2023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49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A71D-C795-4FA9-A5CB-66E8611DCA90}" type="datetime1">
              <a:rPr lang="en-US" smtClean="0"/>
              <a:t>1/23/2023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4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F785D-B2E9-4991-8E5E-A69BD0C5D467}" type="datetime1">
              <a:rPr lang="en-US" smtClean="0"/>
              <a:t>1/23/2023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0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2ED8-E3AD-47A7-9054-1B950F1B0E09}" type="datetime1">
              <a:rPr lang="en-US" smtClean="0"/>
              <a:t>1/23/2023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54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ABFF-08D6-4192-A7F6-4330BD1E0332}" type="datetime1">
              <a:rPr lang="en-US" smtClean="0"/>
              <a:t>1/23/2023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86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E534-1A7C-48C4-B724-583FE4FAE97C}" type="datetime1">
              <a:rPr lang="en-US" smtClean="0"/>
              <a:t>1/23/2023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3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7D7F-B9BA-4178-9E78-2F6E66E5F458}" type="datetime1">
              <a:rPr lang="en-US" smtClean="0"/>
              <a:t>1/23/2023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4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10A8E-D1AE-4C7F-BCF5-A4EE5C42C032}" type="datetime1">
              <a:rPr lang="en-US" smtClean="0"/>
              <a:t>1/23/2023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39946-B7B0-4763-A0E8-C05B4394C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7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romain.pessia@developpement-durable.gouv.fr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zhanglinlin@catarc.ac.c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97889" y="2709447"/>
            <a:ext cx="10196223" cy="1439106"/>
          </a:xfrm>
          <a:ln w="38100">
            <a:solidFill>
              <a:schemeClr val="accent2"/>
            </a:solidFill>
          </a:ln>
        </p:spPr>
        <p:txBody>
          <a:bodyPr anchor="ctr">
            <a:noAutofit/>
          </a:bodyPr>
          <a:lstStyle/>
          <a:p>
            <a:r>
              <a:rPr lang="en-US" sz="4700" b="1" dirty="0">
                <a:latin typeface="Arial" panose="020B0604020202020204" pitchFamily="34" charset="0"/>
                <a:cs typeface="Arial" panose="020B0604020202020204" pitchFamily="34" charset="0"/>
              </a:rPr>
              <a:t>Reviewing GRVA Regulations And GTRs On Their Fitness For ADS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1</a:t>
            </a:fld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106218" y="73891"/>
            <a:ext cx="5388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Transmitted by the co-chairs of the TF on FADS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091055" y="73891"/>
            <a:ext cx="3888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Informal document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GRVA-15-37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15th GRVA, 23–27 Jan 2023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Provisional agenda item 4(e)</a:t>
            </a:r>
          </a:p>
        </p:txBody>
      </p:sp>
    </p:spTree>
    <p:extLst>
      <p:ext uri="{BB962C8B-B14F-4D97-AF65-F5344CB8AC3E}">
        <p14:creationId xmlns:p14="http://schemas.microsoft.com/office/powerpoint/2010/main" val="1336367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838200" y="636104"/>
            <a:ext cx="10515600" cy="62020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Detailed screening of GRVA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Regs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and GTRs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38199" y="1825625"/>
            <a:ext cx="10781145" cy="4351338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Points of interest: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Use cases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full automation, dual-mode, no occupants, etc.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Possible approaches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amending Regulations, drafting specific Regulations for automated vehicles, creating new vehicle categories, etc.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Consider both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explicit and implicit concepts</a:t>
            </a:r>
          </a:p>
          <a:p>
            <a:pPr lvl="1"/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10</a:t>
            </a:fld>
            <a:endParaRPr lang="en-US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4107431"/>
            <a:ext cx="5527077" cy="2069532"/>
          </a:xfrm>
          <a:prstGeom prst="rect">
            <a:avLst/>
          </a:prstGeom>
        </p:spPr>
      </p:pic>
      <p:pic>
        <p:nvPicPr>
          <p:cNvPr id="8" name="Espace réservé du contenu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1999" y="4108306"/>
            <a:ext cx="4507345" cy="206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80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7758" y="2022763"/>
            <a:ext cx="11096483" cy="372386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47758" y="5746624"/>
            <a:ext cx="10333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Online collaborative environment and example of a detailed review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838200" y="636104"/>
            <a:ext cx="10515600" cy="62020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Detailed screening of GRVA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Regs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and GTRs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38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838200" y="317480"/>
            <a:ext cx="10515600" cy="62020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Detailed screening of GRVA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Regs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and GTRs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7" name="Graphique 6"/>
          <p:cNvGraphicFramePr/>
          <p:nvPr>
            <p:extLst>
              <p:ext uri="{D42A27DB-BD31-4B8C-83A1-F6EECF244321}">
                <p14:modId xmlns:p14="http://schemas.microsoft.com/office/powerpoint/2010/main" val="3311084797"/>
              </p:ext>
            </p:extLst>
          </p:nvPr>
        </p:nvGraphicFramePr>
        <p:xfrm>
          <a:off x="2032000" y="1120245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0295234" y="1717963"/>
            <a:ext cx="461665" cy="405476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vert="vert" wrap="square" rtlCol="0">
            <a:spAutoFit/>
          </a:bodyPr>
          <a:lstStyle/>
          <a:p>
            <a:pPr algn="ctr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Most annexes not included yet</a:t>
            </a:r>
            <a:endParaRPr lang="fr-FR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294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838200" y="636104"/>
            <a:ext cx="10515600" cy="62020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Common work method across GRs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38200" y="1761942"/>
            <a:ext cx="103333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taskforces of the different GRs have agreed to work on the same deliverables: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High-level summaries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each Regulation (cf. slide 8)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Comprehensive files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the detailed screening (cf. slide 11)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“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whitebook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” for handling automated driving when drafting new Regulations 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13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0" y="6211669"/>
            <a:ext cx="9879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Note: The review does not include definitive solutions for changing Regulations, but taskforces may offer suggestions (amendments, new Regulations, new vehicle categories…)</a:t>
            </a:r>
            <a:endParaRPr lang="fr-FR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141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838200" y="636104"/>
            <a:ext cx="10515600" cy="62020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Common work method across GRs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38200" y="1761942"/>
            <a:ext cx="1033338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GRVA taskforce has contributed by: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Providing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templates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Sharing high-level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open issues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Presenting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the reviewing process to GRPE, EC,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GRSG and GRSP have also started their detailed review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25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/>
          <p:cNvSpPr txBox="1"/>
          <p:nvPr/>
        </p:nvSpPr>
        <p:spPr>
          <a:xfrm>
            <a:off x="5916272" y="5491287"/>
            <a:ext cx="117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03/2023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6503981" y="1884459"/>
            <a:ext cx="0" cy="3603145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9436824" y="1884459"/>
            <a:ext cx="0" cy="3603145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3642630" y="1884459"/>
            <a:ext cx="0" cy="3597196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3054287" y="5506636"/>
            <a:ext cx="117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01/2023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838200" y="636104"/>
            <a:ext cx="10515600" cy="62020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Timeline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06244"/>
              </p:ext>
            </p:extLst>
          </p:nvPr>
        </p:nvGraphicFramePr>
        <p:xfrm>
          <a:off x="838200" y="1825625"/>
          <a:ext cx="10515600" cy="3461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8778236" y="5512469"/>
            <a:ext cx="133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05/2023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GRVA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12748" y="5487604"/>
            <a:ext cx="117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10/2022</a:t>
            </a:r>
          </a:p>
        </p:txBody>
      </p:sp>
      <p:cxnSp>
        <p:nvCxnSpPr>
          <p:cNvPr id="10" name="Connecteur droit 9"/>
          <p:cNvCxnSpPr>
            <a:endCxn id="9" idx="0"/>
          </p:cNvCxnSpPr>
          <p:nvPr/>
        </p:nvCxnSpPr>
        <p:spPr>
          <a:xfrm flipH="1">
            <a:off x="800457" y="1825625"/>
            <a:ext cx="34441" cy="3661979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10780544" y="5506636"/>
            <a:ext cx="1175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06/2023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WP29</a:t>
            </a:r>
          </a:p>
        </p:txBody>
      </p:sp>
      <p:cxnSp>
        <p:nvCxnSpPr>
          <p:cNvPr id="17" name="Connecteur droit 16"/>
          <p:cNvCxnSpPr/>
          <p:nvPr/>
        </p:nvCxnSpPr>
        <p:spPr>
          <a:xfrm>
            <a:off x="11361700" y="1884459"/>
            <a:ext cx="0" cy="3622177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31" idx="0"/>
          </p:cNvCxnSpPr>
          <p:nvPr/>
        </p:nvCxnSpPr>
        <p:spPr>
          <a:xfrm flipV="1">
            <a:off x="4412831" y="3833091"/>
            <a:ext cx="5345" cy="224205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3152342" y="6075144"/>
            <a:ext cx="252097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Current status at GRVA</a:t>
            </a:r>
          </a:p>
        </p:txBody>
      </p:sp>
      <p:sp>
        <p:nvSpPr>
          <p:cNvPr id="33" name="Espace réservé du numéro de diapositive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91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/>
          <a:srcRect r="20945"/>
          <a:stretch/>
        </p:blipFill>
        <p:spPr>
          <a:xfrm>
            <a:off x="5270021" y="2659835"/>
            <a:ext cx="6926260" cy="3380023"/>
          </a:xfrm>
          <a:prstGeom prst="rect">
            <a:avLst/>
          </a:prstGeom>
          <a:ln w="38100">
            <a:solidFill>
              <a:schemeClr val="accent2"/>
            </a:solidFill>
          </a:ln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838200" y="636104"/>
            <a:ext cx="10515600" cy="62020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38200" y="1573750"/>
            <a:ext cx="104079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Complete the detailed screening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Particular attention to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annexes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testing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16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2688094"/>
            <a:ext cx="445023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Compile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open issues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share with other taskforces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Hybrid meeting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planned for March 2023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+ potential meeting in China in May</a:t>
            </a:r>
          </a:p>
        </p:txBody>
      </p:sp>
    </p:spTree>
    <p:extLst>
      <p:ext uri="{BB962C8B-B14F-4D97-AF65-F5344CB8AC3E}">
        <p14:creationId xmlns:p14="http://schemas.microsoft.com/office/powerpoint/2010/main" val="402755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55846"/>
            <a:ext cx="10515600" cy="4800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Co-chairs : </a:t>
            </a:r>
          </a:p>
          <a:p>
            <a:pPr marL="0" indent="0">
              <a:buNone/>
            </a:pPr>
            <a:r>
              <a:rPr lang="en-US" dirty="0"/>
              <a:t>Romain PESSIA (FR): </a:t>
            </a:r>
            <a:r>
              <a:rPr lang="en-US" dirty="0">
                <a:hlinkClick r:id="rId3"/>
              </a:rPr>
              <a:t>romain.pessia@developpement-durable.gouv.fr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Linlin</a:t>
            </a:r>
            <a:r>
              <a:rPr lang="en-US" dirty="0"/>
              <a:t> ZHANG (CN): </a:t>
            </a:r>
            <a:r>
              <a:rPr lang="en-US" dirty="0">
                <a:hlinkClick r:id="rId4"/>
              </a:rPr>
              <a:t>zhanglinlin@catarc.ac.cn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17</a:t>
            </a:fld>
            <a:endParaRPr lang="en-US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838200" y="636104"/>
            <a:ext cx="10515600" cy="62020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3621775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636104"/>
            <a:ext cx="10515600" cy="620202"/>
          </a:xfrm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WP.29 manages more than 200 Regulations, GTRs and other documents concerning motor vehicles and their equipment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Regulations rely on specific technical provisions to ensure a globally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harmonised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framework for performance and testing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Most Regulations were drafted according to the traditional definition of a motor vehicle, which needs a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human to perform the driving task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56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oneTexte 16"/>
          <p:cNvSpPr txBox="1"/>
          <p:nvPr/>
        </p:nvSpPr>
        <p:spPr>
          <a:xfrm>
            <a:off x="100494" y="6265628"/>
            <a:ext cx="340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Similar to existing vehicles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9931178" y="1762250"/>
            <a:ext cx="2186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Designed for automated driving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838200" y="636104"/>
            <a:ext cx="10515600" cy="62020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redefinition of “vehicle”</a:t>
            </a:r>
          </a:p>
        </p:txBody>
      </p:sp>
      <p:graphicFrame>
        <p:nvGraphicFramePr>
          <p:cNvPr id="15" name="Diagramme 14"/>
          <p:cNvGraphicFramePr/>
          <p:nvPr>
            <p:extLst>
              <p:ext uri="{D42A27DB-BD31-4B8C-83A1-F6EECF244321}">
                <p14:modId xmlns:p14="http://schemas.microsoft.com/office/powerpoint/2010/main" val="2166538893"/>
              </p:ext>
            </p:extLst>
          </p:nvPr>
        </p:nvGraphicFramePr>
        <p:xfrm>
          <a:off x="887012" y="942302"/>
          <a:ext cx="948944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23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3958"/>
          </a:xfrm>
        </p:spPr>
        <p:txBody>
          <a:bodyPr>
            <a:normAutofit/>
          </a:bodyPr>
          <a:lstStyle/>
          <a:p>
            <a:r>
              <a:rPr lang="en-US" dirty="0"/>
              <a:t>Some prescriptions need to be slightly modified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Other prescriptions make no sense with automated driving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need to consider both the </a:t>
            </a:r>
            <a:r>
              <a:rPr lang="en-US" b="1" dirty="0"/>
              <a:t>text</a:t>
            </a:r>
            <a:r>
              <a:rPr lang="en-US" dirty="0"/>
              <a:t> and the </a:t>
            </a:r>
            <a:r>
              <a:rPr lang="en-US" b="1" dirty="0"/>
              <a:t>spirit</a:t>
            </a:r>
            <a:r>
              <a:rPr lang="en-US" dirty="0"/>
              <a:t> of Regulations</a:t>
            </a:r>
          </a:p>
          <a:p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2877710" y="2305879"/>
            <a:ext cx="847609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UNECE R102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­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§2.2.1. “Straight line stability test”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Vehicles shall be tested at a speed of 85 +5/-0  km/h and remain aligned. During the test, it must be possible to travel along a straight section of the road without unusual steering correction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the driver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877710" y="4372335"/>
            <a:ext cx="8476090" cy="92333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UNECE R13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­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§5.1.2.2. “Secondary braking system”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driver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shall be able to achieve this braking action from his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driving seat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while keeping at least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hand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on the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steering control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838200" y="636104"/>
            <a:ext cx="10515600" cy="62020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Consequence on existing Regulations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40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3958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838200" y="636104"/>
            <a:ext cx="10515600" cy="62020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Industry timeline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5</a:t>
            </a:fld>
            <a:endParaRPr lang="en-US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1038" y="1463479"/>
            <a:ext cx="9709923" cy="4608212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8268236" y="5865126"/>
            <a:ext cx="4906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GRVA-13-18 (OICA/CLEPA)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5324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At its 186th session in March 2022, WP.29 requested all its subsidiary working parties to perform a screening of the UN Regulations and Global Technical Regulations (GTR) of relevance regarding their fitness for Automated Driving Systems (ADS) until </a:t>
            </a:r>
            <a:r>
              <a:rPr lang="en-GB" b="1" strike="sngStrike" dirty="0">
                <a:latin typeface="Arial" panose="020B0604020202020204" pitchFamily="34" charset="0"/>
                <a:cs typeface="Arial" panose="020B0604020202020204" pitchFamily="34" charset="0"/>
              </a:rPr>
              <a:t>March 2023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At its 14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session in September 2022, GRVA gave additional guidance as to what kind of automated vehicles to consider, etc.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(informal document GRVA-14-54r1)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2941980" y="3912041"/>
            <a:ext cx="6474581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Pending request for deadline extension until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June 2023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to let each GR approve the results of their taskforce before WP29 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838200" y="636104"/>
            <a:ext cx="10515600" cy="62020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Mandate from WP.29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53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838200" y="636104"/>
            <a:ext cx="10515600" cy="62020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FADS activities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38200" y="1761942"/>
            <a:ext cx="105156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High-level assessment of GRVA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Regs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&amp; GTRs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Completed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Detailed screening of GRVA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Regs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&amp; GTRs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Ongoing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Contact point for taskforces of other GRs for automated driving topics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Ongoing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02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47149" y="6077247"/>
            <a:ext cx="10875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This template can both serve as a preliminary analysis of a Regulation before its detailed review, and as a final report to give a summary of the detected issues and possible options</a:t>
            </a:r>
            <a:endParaRPr lang="fr-FR" i="1" dirty="0"/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28487" y="1441567"/>
            <a:ext cx="8325267" cy="4682141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838200" y="636104"/>
            <a:ext cx="10515600" cy="62020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High-level assessment of GRVA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Regs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&amp; GTRs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3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838200" y="327346"/>
            <a:ext cx="10515600" cy="62020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High-level assessment of GRVA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Regs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&amp; GTRs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9946-B7B0-4763-A0E8-C05B4394CD91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345426"/>
              </p:ext>
            </p:extLst>
          </p:nvPr>
        </p:nvGraphicFramePr>
        <p:xfrm>
          <a:off x="108527" y="1174432"/>
          <a:ext cx="8128000" cy="536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97885221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139295441"/>
                    </a:ext>
                  </a:extLst>
                </a:gridCol>
              </a:tblGrid>
              <a:tr h="29736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be determined by detailed screening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875152"/>
                  </a:ext>
                </a:extLst>
              </a:tr>
              <a:tr h="29736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R13H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be determined by detailed screening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322345"/>
                  </a:ext>
                </a:extLst>
              </a:tr>
              <a:tr h="29736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R78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be determined by detailed screening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934614"/>
                  </a:ext>
                </a:extLst>
              </a:tr>
              <a:tr h="29736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R79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be determined by detailed screening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914746"/>
                  </a:ext>
                </a:extLst>
              </a:tr>
              <a:tr h="29736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R89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be determined by detailed screening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395566"/>
                  </a:ext>
                </a:extLst>
              </a:tr>
              <a:tr h="29736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R90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Applicable</a:t>
                      </a:r>
                      <a:endParaRPr lang="fr-FR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478854"/>
                  </a:ext>
                </a:extLst>
              </a:tr>
              <a:tr h="29736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R130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baseline="0" dirty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Mostly not applicable</a:t>
                      </a:r>
                      <a:endParaRPr lang="fr-FR" sz="1600" b="1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086940"/>
                  </a:ext>
                </a:extLst>
              </a:tr>
              <a:tr h="29736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R131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Mostly</a:t>
                      </a:r>
                      <a:r>
                        <a:rPr lang="en-US" sz="1600" b="1" baseline="0" dirty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not applicable</a:t>
                      </a:r>
                      <a:endParaRPr lang="fr-FR" sz="1600" b="1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120059"/>
                  </a:ext>
                </a:extLst>
              </a:tr>
              <a:tr h="29736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R139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Mostly</a:t>
                      </a:r>
                      <a:r>
                        <a:rPr lang="en-US" sz="1600" b="1" baseline="0" dirty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not applicable</a:t>
                      </a:r>
                      <a:endParaRPr lang="fr-FR" sz="1600" b="1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4833285"/>
                  </a:ext>
                </a:extLst>
              </a:tr>
              <a:tr h="29736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R140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Mostly</a:t>
                      </a:r>
                      <a:r>
                        <a:rPr lang="en-US" sz="1600" b="1" baseline="0" dirty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not applicable</a:t>
                      </a:r>
                      <a:endParaRPr lang="fr-FR" sz="1600" b="1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686498"/>
                  </a:ext>
                </a:extLst>
              </a:tr>
              <a:tr h="29736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R152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Mostly</a:t>
                      </a:r>
                      <a:r>
                        <a:rPr lang="en-US" sz="1600" b="1" baseline="0" dirty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not applicable</a:t>
                      </a:r>
                      <a:endParaRPr lang="fr-FR" sz="1600" b="1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320237"/>
                  </a:ext>
                </a:extLst>
              </a:tr>
              <a:tr h="29736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R155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Applicable</a:t>
                      </a:r>
                      <a:endParaRPr lang="fr-FR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458064"/>
                  </a:ext>
                </a:extLst>
              </a:tr>
              <a:tr h="29736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R156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Applicable</a:t>
                      </a:r>
                      <a:endParaRPr lang="fr-FR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9943"/>
                  </a:ext>
                </a:extLst>
              </a:tr>
              <a:tr h="29736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R157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applicable</a:t>
                      </a:r>
                      <a:endParaRPr lang="fr-FR" sz="1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421969"/>
                  </a:ext>
                </a:extLst>
              </a:tr>
              <a:tr h="29736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GTR3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applicable</a:t>
                      </a:r>
                      <a:endParaRPr lang="fr-FR" sz="1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205678"/>
                  </a:ext>
                </a:extLst>
              </a:tr>
              <a:tr h="29736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GTR8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Mostly</a:t>
                      </a:r>
                      <a:r>
                        <a:rPr lang="en-US" sz="1600" b="1" baseline="0" dirty="0">
                          <a:solidFill>
                            <a:srgbClr val="FFC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not applicable</a:t>
                      </a:r>
                      <a:endParaRPr lang="fr-FR" sz="1600" b="1" dirty="0">
                        <a:solidFill>
                          <a:srgbClr val="FFC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363080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8431481" y="1460665"/>
            <a:ext cx="37605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Applicable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= can be used for automated vehicles with minor changes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Mostly not applicable</a:t>
            </a:r>
            <a:r>
              <a:rPr lang="fr-FR" dirty="0"/>
              <a:t> =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not applicable to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automated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driving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but relevant for dual-mode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vehicles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applicable</a:t>
            </a:r>
            <a:r>
              <a:rPr lang="fr-FR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= not relevant for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4 or 5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automated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vehicles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To be determined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= depending on the results, either amendments or a new Regulation may be needed</a:t>
            </a:r>
            <a:endParaRPr lang="fr-FR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9988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05B8F8-457E-45C1-A458-4ECA4A6FF1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95F859-8BC6-4953-9BA7-DCC0014047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1933</TotalTime>
  <Words>904</Words>
  <Application>Microsoft Office PowerPoint</Application>
  <PresentationFormat>Widescreen</PresentationFormat>
  <Paragraphs>182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Thème Office</vt:lpstr>
      <vt:lpstr>Reviewing GRVA Regulations And GTRs On Their Fitness For ADS</vt:lpstr>
      <vt:lpstr>Background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MTES\MCTRCT - 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GRVA-15-37</dc:title>
  <dc:creator>PESSIA Romain</dc:creator>
  <cp:lastModifiedBy>Laura Mueller</cp:lastModifiedBy>
  <cp:revision>71</cp:revision>
  <dcterms:created xsi:type="dcterms:W3CDTF">2023-01-03T15:03:49Z</dcterms:created>
  <dcterms:modified xsi:type="dcterms:W3CDTF">2023-01-23T09:04:23Z</dcterms:modified>
</cp:coreProperties>
</file>