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339" r:id="rId6"/>
    <p:sldId id="353" r:id="rId7"/>
    <p:sldId id="354" r:id="rId8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0000"/>
    <a:srgbClr val="FFCC66"/>
    <a:srgbClr val="FFFF00"/>
    <a:srgbClr val="FFFFFF"/>
    <a:srgbClr val="0000FF"/>
    <a:srgbClr val="90DBFF"/>
    <a:srgbClr val="7F7F7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2CC1F-6F0D-4F34-B801-C281375CF295}" v="12" dt="2023-01-20T17:03:05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9" autoAdjust="0"/>
    <p:restoredTop sz="94737" autoAdjust="0"/>
  </p:normalViewPr>
  <p:slideViewPr>
    <p:cSldViewPr>
      <p:cViewPr varScale="1">
        <p:scale>
          <a:sx n="86" d="100"/>
          <a:sy n="86" d="100"/>
        </p:scale>
        <p:origin x="6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0702CC1F-6F0D-4F34-B801-C281375CF295}"/>
    <pc:docChg chg="modSld">
      <pc:chgData name="Laura Mueller" userId="b8b87b2b-eda4-44e0-9f77-97a24730064b" providerId="ADAL" clId="{0702CC1F-6F0D-4F34-B801-C281375CF295}" dt="2023-01-20T16:17:49.021" v="184" actId="20577"/>
      <pc:docMkLst>
        <pc:docMk/>
      </pc:docMkLst>
      <pc:sldChg chg="addSp modSp mod">
        <pc:chgData name="Laura Mueller" userId="b8b87b2b-eda4-44e0-9f77-97a24730064b" providerId="ADAL" clId="{0702CC1F-6F0D-4F34-B801-C281375CF295}" dt="2023-01-20T16:17:49.021" v="184" actId="20577"/>
        <pc:sldMkLst>
          <pc:docMk/>
          <pc:sldMk cId="1137281313" sldId="339"/>
        </pc:sldMkLst>
        <pc:spChg chg="mod">
          <ac:chgData name="Laura Mueller" userId="b8b87b2b-eda4-44e0-9f77-97a24730064b" providerId="ADAL" clId="{0702CC1F-6F0D-4F34-B801-C281375CF295}" dt="2023-01-20T16:13:17.924" v="181" actId="1038"/>
          <ac:spMkLst>
            <pc:docMk/>
            <pc:sldMk cId="1137281313" sldId="339"/>
            <ac:spMk id="4" creationId="{00000000-0000-0000-0000-000000000000}"/>
          </ac:spMkLst>
        </pc:spChg>
        <pc:spChg chg="add mod">
          <ac:chgData name="Laura Mueller" userId="b8b87b2b-eda4-44e0-9f77-97a24730064b" providerId="ADAL" clId="{0702CC1F-6F0D-4F34-B801-C281375CF295}" dt="2023-01-20T16:17:49.021" v="184" actId="20577"/>
          <ac:spMkLst>
            <pc:docMk/>
            <pc:sldMk cId="1137281313" sldId="339"/>
            <ac:spMk id="9" creationId="{C1748001-AFED-4B4A-8CE6-8E03FF40EF1D}"/>
          </ac:spMkLst>
        </pc:spChg>
        <pc:grpChg chg="mod">
          <ac:chgData name="Laura Mueller" userId="b8b87b2b-eda4-44e0-9f77-97a24730064b" providerId="ADAL" clId="{0702CC1F-6F0D-4F34-B801-C281375CF295}" dt="2023-01-20T16:08:42.074" v="177" actId="1076"/>
          <ac:grpSpMkLst>
            <pc:docMk/>
            <pc:sldMk cId="1137281313" sldId="339"/>
            <ac:grpSpMk id="23" creationId="{00000000-0000-0000-0000-000000000000}"/>
          </ac:grpSpMkLst>
        </pc:grpChg>
        <pc:picChg chg="mod">
          <ac:chgData name="Laura Mueller" userId="b8b87b2b-eda4-44e0-9f77-97a24730064b" providerId="ADAL" clId="{0702CC1F-6F0D-4F34-B801-C281375CF295}" dt="2023-01-20T16:08:44.688" v="178" actId="1076"/>
          <ac:picMkLst>
            <pc:docMk/>
            <pc:sldMk cId="1137281313" sldId="339"/>
            <ac:picMk id="8" creationId="{087EA56E-A58C-9748-9667-E515CF85837D}"/>
          </ac:picMkLst>
        </pc:picChg>
      </pc:sldChg>
    </pc:docChg>
  </pc:docChgLst>
  <pc:docChgLst>
    <pc:chgData name="Hunold, Heiner" userId="2a996fe0-7cb9-46e9-a3d4-734141ed24a2" providerId="ADAL" clId="{C124D7D4-FF66-4ED4-B6A2-59823B3D433E}"/>
    <pc:docChg chg="custSel modSld">
      <pc:chgData name="Hunold, Heiner" userId="2a996fe0-7cb9-46e9-a3d4-734141ed24a2" providerId="ADAL" clId="{C124D7D4-FF66-4ED4-B6A2-59823B3D433E}" dt="2022-09-20T09:34:29.640" v="127" actId="33524"/>
      <pc:docMkLst>
        <pc:docMk/>
      </pc:docMkLst>
      <pc:sldChg chg="addSp delSp modSp mod">
        <pc:chgData name="Hunold, Heiner" userId="2a996fe0-7cb9-46e9-a3d4-734141ed24a2" providerId="ADAL" clId="{C124D7D4-FF66-4ED4-B6A2-59823B3D433E}" dt="2022-09-20T09:34:29.640" v="127" actId="33524"/>
        <pc:sldMkLst>
          <pc:docMk/>
          <pc:sldMk cId="1104978220" sldId="350"/>
        </pc:sldMkLst>
        <pc:spChg chg="del">
          <ac:chgData name="Hunold, Heiner" userId="2a996fe0-7cb9-46e9-a3d4-734141ed24a2" providerId="ADAL" clId="{C124D7D4-FF66-4ED4-B6A2-59823B3D433E}" dt="2022-09-20T09:29:10.401" v="44" actId="478"/>
          <ac:spMkLst>
            <pc:docMk/>
            <pc:sldMk cId="1104978220" sldId="350"/>
            <ac:spMk id="2" creationId="{16496715-04B1-42D6-94EE-A51323FEBB08}"/>
          </ac:spMkLst>
        </pc:spChg>
        <pc:spChg chg="add mod">
          <ac:chgData name="Hunold, Heiner" userId="2a996fe0-7cb9-46e9-a3d4-734141ed24a2" providerId="ADAL" clId="{C124D7D4-FF66-4ED4-B6A2-59823B3D433E}" dt="2022-09-20T09:28:32.091" v="43" actId="790"/>
          <ac:spMkLst>
            <pc:docMk/>
            <pc:sldMk cId="1104978220" sldId="350"/>
            <ac:spMk id="3" creationId="{E48B9DF0-BB86-41EC-9DEE-A772B23C7082}"/>
          </ac:spMkLst>
        </pc:spChg>
        <pc:spChg chg="mod">
          <ac:chgData name="Hunold, Heiner" userId="2a996fe0-7cb9-46e9-a3d4-734141ed24a2" providerId="ADAL" clId="{C124D7D4-FF66-4ED4-B6A2-59823B3D433E}" dt="2022-09-20T09:34:29.640" v="127" actId="33524"/>
          <ac:spMkLst>
            <pc:docMk/>
            <pc:sldMk cId="1104978220" sldId="350"/>
            <ac:spMk id="6" creationId="{7F8FE461-7EE6-4072-8B9E-AD54CA710C8D}"/>
          </ac:spMkLst>
        </pc:spChg>
        <pc:spChg chg="mod">
          <ac:chgData name="Hunold, Heiner" userId="2a996fe0-7cb9-46e9-a3d4-734141ed24a2" providerId="ADAL" clId="{C124D7D4-FF66-4ED4-B6A2-59823B3D433E}" dt="2022-09-20T09:31:28.101" v="119" actId="14100"/>
          <ac:spMkLst>
            <pc:docMk/>
            <pc:sldMk cId="1104978220" sldId="350"/>
            <ac:spMk id="72" creationId="{00000000-0000-0000-0000-000000000000}"/>
          </ac:spMkLst>
        </pc:spChg>
        <pc:spChg chg="mod">
          <ac:chgData name="Hunold, Heiner" userId="2a996fe0-7cb9-46e9-a3d4-734141ed24a2" providerId="ADAL" clId="{C124D7D4-FF66-4ED4-B6A2-59823B3D433E}" dt="2022-09-20T09:31:34.521" v="126" actId="1036"/>
          <ac:spMkLst>
            <pc:docMk/>
            <pc:sldMk cId="1104978220" sldId="350"/>
            <ac:spMk id="73" creationId="{00000000-0000-0000-0000-000000000000}"/>
          </ac:spMkLst>
        </pc:spChg>
        <pc:spChg chg="mod">
          <ac:chgData name="Hunold, Heiner" userId="2a996fe0-7cb9-46e9-a3d4-734141ed24a2" providerId="ADAL" clId="{C124D7D4-FF66-4ED4-B6A2-59823B3D433E}" dt="2022-09-20T09:31:17.547" v="118" actId="14100"/>
          <ac:spMkLst>
            <pc:docMk/>
            <pc:sldMk cId="1104978220" sldId="350"/>
            <ac:spMk id="7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20/01/2023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382730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83200"/>
            <a:ext cx="10515600" cy="4694400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nl-BE" smtClean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3001146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68525"/>
            <a:ext cx="10515600" cy="4008437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A4B7F133-992D-4E17-A4C1-CF29F9097B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363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EF27EA-4A1E-BD47-A741-B198F543E00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23654C-C7B3-1845-BD54-91D8C63EE07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A05CF25-D252-684A-8482-96E21FC2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23EB23BE-6AFE-8043-82ED-BB5C5F765E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2531AFA-3B04-44AE-AE6F-8B97A2D9D4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DC9146-ABC4-481C-886C-1E94EBC83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98470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86E7ACA8-2949-4F43-B6A7-75563851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6" name="Espace réservé du pied de page 7">
            <a:extLst>
              <a:ext uri="{FF2B5EF4-FFF2-40B4-BE49-F238E27FC236}">
                <a16:creationId xmlns:a16="http://schemas.microsoft.com/office/drawing/2014/main" id="{551672BA-52D7-4898-AD50-D5491844F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629F584-6E89-40B4-89EE-9D9F656CC9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1995B6B-14DF-4DF8-9E19-09644EE8C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5732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1B459-F051-184F-BACA-EFAF4770259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2168525"/>
            <a:ext cx="6172200" cy="3692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A31A97-D135-AD4B-B0A5-0C423A499F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72948"/>
            <a:ext cx="3932237" cy="36960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4554AC38-9205-DD4B-92E9-0AC450FE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35F3067-5BB3-4001-9F78-566319601C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9967265A-2D4C-4B85-B645-D7FEE4973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3451BFC3-0403-4BE4-90A4-EF1F0C64C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6526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/3 - Image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2168524"/>
            <a:ext cx="6172200" cy="369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to change the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8525"/>
            <a:ext cx="3932237" cy="3700462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C3F54114-DD25-4F44-ACF9-3E4844F4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797C366-3F47-4CAE-9A7F-B7E56CAE84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26B48B-0D37-46A3-8DBE-DEC64F776EC0}"/>
              </a:ext>
            </a:extLst>
          </p:cNvPr>
          <p:cNvSpPr txBox="1">
            <a:spLocks/>
          </p:cNvSpPr>
          <p:nvPr userDrawn="1"/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b="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/>
              <a:t>www.acea.auto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2278DEBA-9C2F-4B6A-8C0B-52059DABC7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135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/3 - Tex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8" y="2168524"/>
            <a:ext cx="6172200" cy="36925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907578D-0247-4D3C-BB9A-048D59DD26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07E075-09BC-4B87-BC6E-791D65312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FCF2F359-5EBD-4565-B344-61C5E3999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4055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rtrai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7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7" name="Espace réservé pour une image  2">
            <a:extLst>
              <a:ext uri="{FF2B5EF4-FFF2-40B4-BE49-F238E27FC236}">
                <a16:creationId xmlns:a16="http://schemas.microsoft.com/office/drawing/2014/main" id="{B7D9D811-9856-3544-9150-556207F68C1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130675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8296BE0-ED7B-F547-9F49-9992197D4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787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5" name="Espace réservé du texte 13">
            <a:extLst>
              <a:ext uri="{FF2B5EF4-FFF2-40B4-BE49-F238E27FC236}">
                <a16:creationId xmlns:a16="http://schemas.microsoft.com/office/drawing/2014/main" id="{D1A6B248-844B-4E46-A439-A7BDB500CC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30675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A8D3375-2ACF-47EC-ADDA-5D38729B1F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6" name="Espace réservé du pied de page 7">
            <a:extLst>
              <a:ext uri="{FF2B5EF4-FFF2-40B4-BE49-F238E27FC236}">
                <a16:creationId xmlns:a16="http://schemas.microsoft.com/office/drawing/2014/main" id="{16195F25-2A8D-48B7-A934-5B885C5C7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4959C46-AEE6-40F8-90C9-7AEAB3D901D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9999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D6F9C-D3B3-438A-A987-049C57114D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B452A-EED8-4AFD-920E-6A637B4F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36496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B46A37-F33C-41AB-9E4D-A2DA39E86E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2" y="116632"/>
            <a:ext cx="2844000" cy="907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4E0C99-6051-0E4F-B2B6-CE517A3D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>
                <a:solidFill>
                  <a:srgbClr val="002D41"/>
                </a:solidFill>
                <a:effectLst/>
                <a:latin typeface="Arial Narrow" panose="020B0604020202020204" pitchFamily="34" charset="0"/>
              </a:rPr>
              <a:t>TITLE OF THE PRESENTATION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9E76F9-407C-3E4B-AF6D-19A67C08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5D727-71EA-8743-BD42-D307324A5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C5D3-8A3B-F94C-BECF-6BE38BB7C66C}" type="slidenum">
              <a:rPr lang="en-GB" noProof="0"/>
              <a:t>‹#›</a:t>
            </a:fld>
            <a:endParaRPr lang="en-GB" noProof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5DF4FA-834E-B04D-AB13-D14C6DB98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400" b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en-GB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7123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BE" sz="4500" b="0" i="0" kern="1200" cap="all" baseline="0">
          <a:solidFill>
            <a:schemeClr val="accent1"/>
          </a:solidFill>
          <a:effectLst/>
          <a:latin typeface="+mj-lt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368873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284731" y="394789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61557" y="2132856"/>
            <a:ext cx="120688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accent6"/>
                </a:solidFill>
              </a:rPr>
              <a:t>Planning of next step in order to achieve the „Roadmap 2025“ target </a:t>
            </a:r>
          </a:p>
          <a:p>
            <a:pPr algn="ctr"/>
            <a:r>
              <a:rPr lang="de-DE" sz="5400" dirty="0">
                <a:solidFill>
                  <a:schemeClr val="accent6"/>
                </a:solidFill>
              </a:rPr>
              <a:t>- View from Industry-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297" y="70711"/>
            <a:ext cx="4585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err="1"/>
              <a:t>Submitted</a:t>
            </a:r>
            <a:r>
              <a:rPr lang="de-DE" sz="1600" dirty="0"/>
              <a:t> by the </a:t>
            </a:r>
            <a:r>
              <a:rPr lang="de-DE" sz="1600" dirty="0" err="1"/>
              <a:t>experts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CLEPA and OICA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48001-AFED-4B4A-8CE6-8E03FF40EF1D}"/>
              </a:ext>
            </a:extLst>
          </p:cNvPr>
          <p:cNvSpPr txBox="1"/>
          <p:nvPr/>
        </p:nvSpPr>
        <p:spPr>
          <a:xfrm>
            <a:off x="8904312" y="70711"/>
            <a:ext cx="360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u="sng" dirty="0"/>
              <a:t>Informal document</a:t>
            </a:r>
            <a:r>
              <a:rPr lang="en-GB" sz="1600" dirty="0"/>
              <a:t> </a:t>
            </a:r>
            <a:r>
              <a:rPr lang="en-GB" sz="1600" b="1" dirty="0"/>
              <a:t>GRVA-15-34</a:t>
            </a:r>
          </a:p>
          <a:p>
            <a:r>
              <a:rPr lang="en-GB" sz="1600" dirty="0"/>
              <a:t>15th GRVA, 23-27 January 2023</a:t>
            </a:r>
          </a:p>
          <a:p>
            <a:r>
              <a:rPr lang="en-GB" sz="1600" dirty="0"/>
              <a:t>Provisional agenda </a:t>
            </a:r>
            <a:r>
              <a:rPr lang="en-GB" sz="1600"/>
              <a:t>item 4(f)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3728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We WELCOME The efforts to Reach the “</a:t>
            </a:r>
            <a:r>
              <a:rPr lang="en-US" sz="3200" dirty="0" err="1">
                <a:solidFill>
                  <a:schemeClr val="accent6"/>
                </a:solidFill>
              </a:rPr>
              <a:t>ROAdmap</a:t>
            </a:r>
            <a:r>
              <a:rPr lang="en-US" sz="3200" dirty="0">
                <a:solidFill>
                  <a:schemeClr val="accent6"/>
                </a:solidFill>
              </a:rPr>
              <a:t> 2025”</a:t>
            </a:r>
            <a:br>
              <a:rPr lang="en-US" sz="3200" dirty="0">
                <a:solidFill>
                  <a:schemeClr val="accent6"/>
                </a:solidFill>
              </a:rPr>
            </a:br>
            <a:r>
              <a:rPr lang="en-US" sz="3200" dirty="0">
                <a:solidFill>
                  <a:schemeClr val="accent6"/>
                </a:solidFill>
              </a:rPr>
              <a:t>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669763"/>
            <a:ext cx="11529490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Need: 	“Harmonization</a:t>
            </a:r>
            <a:r>
              <a:rPr lang="en-US" sz="2000" noProof="0" dirty="0">
                <a:solidFill>
                  <a:sysClr val="windowText" lastClr="000000"/>
                </a:solidFill>
                <a:latin typeface="Calibri" panose="020F0502020204030204"/>
              </a:rPr>
              <a:t> of requirements and </a:t>
            </a:r>
            <a:r>
              <a:rPr lang="en-US" sz="2000" dirty="0">
                <a:latin typeface="Calibri" panose="020F0502020204030204"/>
              </a:rPr>
              <a:t>legal certainty, since products are getting ready for the market”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600" dirty="0">
                <a:latin typeface="Calibri" panose="020F0502020204030204"/>
              </a:rPr>
            </a:br>
            <a:r>
              <a:rPr lang="en-US" sz="2000" dirty="0">
                <a:latin typeface="Calibri" panose="020F0502020204030204"/>
              </a:rPr>
              <a:t>Target: 	“Having a certification possibility under UNECE for ADS by end of 2025”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latin typeface="Calibri" panose="020F0502020204030204"/>
              </a:rPr>
              <a:t>We are happy to see that the work is progressing well </a:t>
            </a:r>
            <a:r>
              <a:rPr lang="en-US" sz="2000" dirty="0">
                <a:latin typeface="Calibri" panose="020F0502020204030204"/>
              </a:rPr>
              <a:t>with regard to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FF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FRAV and VMAD finalizing their deliverables</a:t>
            </a: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600" dirty="0"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GR groups reviewing the non-ADS Regulations for AV’s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latin typeface="Calibri" panose="020F0502020204030204"/>
              </a:rPr>
              <a:t>However, we see the need and would like to encourage GRVA to start the discussions on further planning and agree on a way forward</a:t>
            </a:r>
            <a:r>
              <a:rPr lang="en-US" sz="2000" dirty="0">
                <a:latin typeface="Calibri" panose="020F0502020204030204"/>
              </a:rPr>
              <a:t>, beyond these activities in order to reach the target. Topics identified are: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alibri" panose="020F0502020204030204"/>
            </a:endParaRPr>
          </a:p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Preparation/planning of regulatory activities</a:t>
            </a:r>
            <a:br>
              <a:rPr lang="en-US" sz="2000" dirty="0">
                <a:latin typeface="Calibri" panose="020F0502020204030204"/>
              </a:rPr>
            </a:br>
            <a:endParaRPr lang="en-US" sz="600" dirty="0">
              <a:latin typeface="Calibri" panose="020F0502020204030204"/>
            </a:endParaRPr>
          </a:p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Review of vehicle categorization in view of Automated Vehicles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20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Planning of Regulatory Activities </a:t>
            </a:r>
            <a:br>
              <a:rPr lang="en-US" sz="3200" dirty="0">
                <a:solidFill>
                  <a:schemeClr val="accent6"/>
                </a:solidFill>
              </a:rPr>
            </a:br>
            <a:r>
              <a:rPr lang="en-US" sz="3200" dirty="0">
                <a:solidFill>
                  <a:schemeClr val="accent6"/>
                </a:solidFill>
              </a:rPr>
              <a:t>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669763"/>
            <a:ext cx="11241458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Review of the FRAV and VMAD deliveries on a high level </a:t>
            </a:r>
            <a:b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</a:b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(no need to wait for the final detailed outcome) in order to </a:t>
            </a:r>
            <a:b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</a:b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identify which content is suitable for 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		a) a GTR (98A)</a:t>
            </a:r>
            <a:b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</a:b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		b) a UN Regulation (58A)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Identification of additional content potentially required for a </a:t>
            </a:r>
            <a:b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</a:b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GTR and/or UN Regulation</a:t>
            </a: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Definition of work packages </a:t>
            </a: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Planning of work and execution of work packages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60363" lvl="0" indent="-360363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7680176" y="1556792"/>
            <a:ext cx="216024" cy="3960440"/>
          </a:xfrm>
          <a:prstGeom prst="rightBrace">
            <a:avLst>
              <a:gd name="adj1" fmla="val 37128"/>
              <a:gd name="adj2" fmla="val 48996"/>
            </a:avLst>
          </a:prstGeom>
          <a:ln w="38100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8256240" y="3142709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Proposal to establish a task force under GRVA to conduct this work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45997" y="5661248"/>
            <a:ext cx="3366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GRVA to decide on detailed work</a:t>
            </a:r>
            <a:endParaRPr lang="de-DE" dirty="0"/>
          </a:p>
        </p:txBody>
      </p:sp>
      <p:sp>
        <p:nvSpPr>
          <p:cNvPr id="12" name="Rectangle 11"/>
          <p:cNvSpPr/>
          <p:nvPr/>
        </p:nvSpPr>
        <p:spPr>
          <a:xfrm>
            <a:off x="8256240" y="1669763"/>
            <a:ext cx="345638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The intention is </a:t>
            </a:r>
            <a:r>
              <a:rPr lang="en-US" u="sng" dirty="0">
                <a:solidFill>
                  <a:srgbClr val="FF0000"/>
                </a:solidFill>
                <a:latin typeface="Calibri" panose="020F0502020204030204"/>
              </a:rPr>
              <a:t>not</a:t>
            </a:r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 to re-discuss the content of FRAV/VMAD!</a:t>
            </a:r>
          </a:p>
        </p:txBody>
      </p:sp>
    </p:spTree>
    <p:extLst>
      <p:ext uri="{BB962C8B-B14F-4D97-AF65-F5344CB8AC3E}">
        <p14:creationId xmlns:p14="http://schemas.microsoft.com/office/powerpoint/2010/main" val="391625349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ACEA">
  <a:themeElements>
    <a:clrScheme name="ACEA1">
      <a:dk1>
        <a:srgbClr val="000000"/>
      </a:dk1>
      <a:lt1>
        <a:srgbClr val="FFFFFF"/>
      </a:lt1>
      <a:dk2>
        <a:srgbClr val="002C41"/>
      </a:dk2>
      <a:lt2>
        <a:srgbClr val="DEDEDE"/>
      </a:lt2>
      <a:accent1>
        <a:srgbClr val="00C4DA"/>
      </a:accent1>
      <a:accent2>
        <a:srgbClr val="BF3A47"/>
      </a:accent2>
      <a:accent3>
        <a:srgbClr val="DDC54B"/>
      </a:accent3>
      <a:accent4>
        <a:srgbClr val="1C7577"/>
      </a:accent4>
      <a:accent5>
        <a:srgbClr val="FFA978"/>
      </a:accent5>
      <a:accent6>
        <a:srgbClr val="2B3E97"/>
      </a:accent6>
      <a:hlink>
        <a:srgbClr val="00C4DA"/>
      </a:hlink>
      <a:folHlink>
        <a:srgbClr val="BF3A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EA Template niet goed.potx" id="{7AF1EE70-B75F-41B2-B7C3-38149FC5C5C8}" vid="{F751B9C9-B11F-448D-8F7B-5F7999D51242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F02E41-F263-43F6-A813-C0E5729D3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43BC7E-6329-4940-9025-2D401DBD1D06}">
  <ds:schemaRefs>
    <ds:schemaRef ds:uri="4b4a1c0d-4a69-4996-a84a-fc699b9f49de"/>
    <ds:schemaRef ds:uri="985ec44e-1bab-4c0b-9df0-6ba128686fc9"/>
    <ds:schemaRef ds:uri="acccb6d4-dbe5-46d2-b4d3-5733603d8c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54565A-7744-49E9-952C-94EC899983D5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8d4b558f-7b2e-40ba-ad1f-e04d79e6265a}" enabled="0" method="" siteId="{8d4b558f-7b2e-40ba-ad1f-e04d79e6265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0</TotalTime>
  <Words>294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Courier New</vt:lpstr>
      <vt:lpstr>Wingdings</vt:lpstr>
      <vt:lpstr>Masque présentation OICA</vt:lpstr>
      <vt:lpstr>Content ACEA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GRVA-15-34</dc:title>
  <dc:creator>Schenkenberger, Jens</dc:creator>
  <cp:lastModifiedBy>Laura Mueller</cp:lastModifiedBy>
  <cp:revision>140</cp:revision>
  <dcterms:created xsi:type="dcterms:W3CDTF">2018-05-24T09:21:32Z</dcterms:created>
  <dcterms:modified xsi:type="dcterms:W3CDTF">2023-01-20T17:03:10Z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2022-05-11T08:52:22Z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2a0770ce-bf0c-4bc6-a58e-fb2b46b51886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0x010100E7F47D3A739985428A23AAE2EAA3CCE5</vt:lpwstr>
  </property>
  <property fmtid="{D5CDD505-2E9C-101B-9397-08002B2CF9AE}" pid="10" name="MediaServiceImageTags">
    <vt:lpwstr/>
  </property>
  <property fmtid="{D5CDD505-2E9C-101B-9397-08002B2CF9AE}" pid="11" name="Office of Origin">
    <vt:lpwstr/>
  </property>
  <property fmtid="{D5CDD505-2E9C-101B-9397-08002B2CF9AE}" pid="12" name="Office_x0020_of_x0020_Origin">
    <vt:lpwstr/>
  </property>
  <property fmtid="{D5CDD505-2E9C-101B-9397-08002B2CF9AE}" pid="13" name="gba66df640194346a5267c50f24d4797">
    <vt:lpwstr/>
  </property>
</Properties>
</file>