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3"/>
  </p:notesMasterIdLst>
  <p:sldIdLst>
    <p:sldId id="4503" r:id="rId5"/>
    <p:sldId id="4505" r:id="rId6"/>
    <p:sldId id="4506" r:id="rId7"/>
    <p:sldId id="4507" r:id="rId8"/>
    <p:sldId id="4520" r:id="rId9"/>
    <p:sldId id="4509" r:id="rId10"/>
    <p:sldId id="4508" r:id="rId11"/>
    <p:sldId id="4510" r:id="rId12"/>
    <p:sldId id="4511" r:id="rId13"/>
    <p:sldId id="4512" r:id="rId14"/>
    <p:sldId id="4513" r:id="rId15"/>
    <p:sldId id="4514" r:id="rId16"/>
    <p:sldId id="4515" r:id="rId17"/>
    <p:sldId id="4516" r:id="rId18"/>
    <p:sldId id="4517" r:id="rId19"/>
    <p:sldId id="4519" r:id="rId20"/>
    <p:sldId id="4518" r:id="rId21"/>
    <p:sldId id="450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ils" id="{E241EE51-4F6B-4B67-89B6-996F43AC1A7D}">
          <p14:sldIdLst>
            <p14:sldId id="4503"/>
            <p14:sldId id="4505"/>
            <p14:sldId id="4506"/>
            <p14:sldId id="4507"/>
            <p14:sldId id="4520"/>
            <p14:sldId id="4509"/>
            <p14:sldId id="4508"/>
            <p14:sldId id="4510"/>
            <p14:sldId id="4511"/>
            <p14:sldId id="4512"/>
            <p14:sldId id="4513"/>
            <p14:sldId id="4514"/>
            <p14:sldId id="4515"/>
            <p14:sldId id="4516"/>
            <p14:sldId id="4517"/>
            <p14:sldId id="4519"/>
            <p14:sldId id="4518"/>
            <p14:sldId id="4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4" userDrawn="1">
          <p15:clr>
            <a:srgbClr val="A4A3A4"/>
          </p15:clr>
        </p15:guide>
        <p15:guide id="5" orient="horz" pos="2750" userDrawn="1">
          <p15:clr>
            <a:srgbClr val="A4A3A4"/>
          </p15:clr>
        </p15:guide>
        <p15:guide id="6" pos="4747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pos="2026" userDrawn="1">
          <p15:clr>
            <a:srgbClr val="A4A3A4"/>
          </p15:clr>
        </p15:guide>
        <p15:guide id="9" pos="2933" userDrawn="1">
          <p15:clr>
            <a:srgbClr val="A4A3A4"/>
          </p15:clr>
        </p15:guide>
        <p15:guide id="10" pos="5654" userDrawn="1">
          <p15:clr>
            <a:srgbClr val="A4A3A4"/>
          </p15:clr>
        </p15:guide>
        <p15:guide id="11" pos="6562" userDrawn="1">
          <p15:clr>
            <a:srgbClr val="A4A3A4"/>
          </p15:clr>
        </p15:guide>
        <p15:guide id="12" pos="665" userDrawn="1">
          <p15:clr>
            <a:srgbClr val="A4A3A4"/>
          </p15:clr>
        </p15:guide>
        <p15:guide id="13" pos="1572" userDrawn="1">
          <p15:clr>
            <a:srgbClr val="A4A3A4"/>
          </p15:clr>
        </p15:guide>
        <p15:guide id="14" pos="2479" userDrawn="1">
          <p15:clr>
            <a:srgbClr val="A4A3A4"/>
          </p15:clr>
        </p15:guide>
        <p15:guide id="15" pos="3386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pos="5201" userDrawn="1">
          <p15:clr>
            <a:srgbClr val="A4A3A4"/>
          </p15:clr>
        </p15:guide>
        <p15:guide id="18" pos="6108" userDrawn="1">
          <p15:clr>
            <a:srgbClr val="A4A3A4"/>
          </p15:clr>
        </p15:guide>
        <p15:guide id="19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528F"/>
    <a:srgbClr val="004680"/>
    <a:srgbClr val="BFBFBF"/>
    <a:srgbClr val="44546A"/>
    <a:srgbClr val="000000"/>
    <a:srgbClr val="404040"/>
    <a:srgbClr val="80808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23127-B067-4376-8C79-22E2DC9AB15A}" v="1" dt="2023-01-16T09:38:15.023"/>
    <p1510:client id="{AB347037-86C4-475B-A013-8D975256EF6D}" v="33" dt="2023-01-16T08:03:16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96"/>
      </p:cViewPr>
      <p:guideLst>
        <p:guide orient="horz" pos="822"/>
        <p:guide orient="horz" pos="3906"/>
        <p:guide pos="3840"/>
        <p:guide orient="horz" pos="2364"/>
        <p:guide orient="horz" pos="2750"/>
        <p:guide pos="4747"/>
        <p:guide pos="1118"/>
        <p:guide pos="2026"/>
        <p:guide pos="2933"/>
        <p:guide pos="5654"/>
        <p:guide pos="6562"/>
        <p:guide pos="665"/>
        <p:guide pos="1572"/>
        <p:guide pos="2479"/>
        <p:guide pos="3386"/>
        <p:guide pos="4294"/>
        <p:guide pos="5201"/>
        <p:guide pos="6108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8BE23127-B067-4376-8C79-22E2DC9AB15A}"/>
    <pc:docChg chg="modSld">
      <pc:chgData name="Laura Mueller" userId="b8b87b2b-eda4-44e0-9f77-97a24730064b" providerId="ADAL" clId="{8BE23127-B067-4376-8C79-22E2DC9AB15A}" dt="2023-01-16T09:38:57.968" v="26" actId="255"/>
      <pc:docMkLst>
        <pc:docMk/>
      </pc:docMkLst>
      <pc:sldChg chg="modSp mod">
        <pc:chgData name="Laura Mueller" userId="b8b87b2b-eda4-44e0-9f77-97a24730064b" providerId="ADAL" clId="{8BE23127-B067-4376-8C79-22E2DC9AB15A}" dt="2023-01-16T09:38:57.968" v="26" actId="255"/>
        <pc:sldMkLst>
          <pc:docMk/>
          <pc:sldMk cId="2224580986" sldId="4503"/>
        </pc:sldMkLst>
        <pc:spChg chg="mod">
          <ac:chgData name="Laura Mueller" userId="b8b87b2b-eda4-44e0-9f77-97a24730064b" providerId="ADAL" clId="{8BE23127-B067-4376-8C79-22E2DC9AB15A}" dt="2023-01-16T09:38:57.968" v="26" actId="255"/>
          <ac:spMkLst>
            <pc:docMk/>
            <pc:sldMk cId="2224580986" sldId="4503"/>
            <ac:spMk id="2" creationId="{65A5FBD1-DA15-4184-A2A8-B50231674D8B}"/>
          </ac:spMkLst>
        </pc:spChg>
        <pc:spChg chg="mod">
          <ac:chgData name="Laura Mueller" userId="b8b87b2b-eda4-44e0-9f77-97a24730064b" providerId="ADAL" clId="{8BE23127-B067-4376-8C79-22E2DC9AB15A}" dt="2023-01-16T09:38:53.461" v="25" actId="255"/>
          <ac:spMkLst>
            <pc:docMk/>
            <pc:sldMk cId="2224580986" sldId="4503"/>
            <ac:spMk id="3" creationId="{5800BAAD-9C04-4C1D-80A4-4CBB9BA28CE0}"/>
          </ac:spMkLst>
        </pc:spChg>
      </pc:sldChg>
    </pc:docChg>
  </pc:docChgLst>
  <pc:docChgLst>
    <pc:chgData name="HERVELEU Fabrice" userId="7324891c-555a-4268-83a8-7adddb10f66d" providerId="ADAL" clId="{AB347037-86C4-475B-A013-8D975256EF6D}"/>
    <pc:docChg chg="undo custSel addSld delSld modSld sldOrd modMainMaster modSection">
      <pc:chgData name="HERVELEU Fabrice" userId="7324891c-555a-4268-83a8-7adddb10f66d" providerId="ADAL" clId="{AB347037-86C4-475B-A013-8D975256EF6D}" dt="2023-01-16T08:04:12.765" v="1788" actId="1076"/>
      <pc:docMkLst>
        <pc:docMk/>
      </pc:docMkLst>
      <pc:sldChg chg="addSp delSp modSp del mod">
        <pc:chgData name="HERVELEU Fabrice" userId="7324891c-555a-4268-83a8-7adddb10f66d" providerId="ADAL" clId="{AB347037-86C4-475B-A013-8D975256EF6D}" dt="2023-01-11T13:47:49.128" v="1685" actId="47"/>
        <pc:sldMkLst>
          <pc:docMk/>
          <pc:sldMk cId="4255943708" sldId="587"/>
        </pc:sldMkLst>
        <pc:spChg chg="del">
          <ac:chgData name="HERVELEU Fabrice" userId="7324891c-555a-4268-83a8-7adddb10f66d" providerId="ADAL" clId="{AB347037-86C4-475B-A013-8D975256EF6D}" dt="2023-01-11T12:57:12.059" v="148" actId="478"/>
          <ac:spMkLst>
            <pc:docMk/>
            <pc:sldMk cId="4255943708" sldId="587"/>
            <ac:spMk id="2" creationId="{F4125F43-536B-48C1-9174-F6AC920CBF1B}"/>
          </ac:spMkLst>
        </pc:spChg>
        <pc:spChg chg="mod">
          <ac:chgData name="HERVELEU Fabrice" userId="7324891c-555a-4268-83a8-7adddb10f66d" providerId="ADAL" clId="{AB347037-86C4-475B-A013-8D975256EF6D}" dt="2023-01-11T12:58:48.353" v="155" actId="114"/>
          <ac:spMkLst>
            <pc:docMk/>
            <pc:sldMk cId="4255943708" sldId="587"/>
            <ac:spMk id="5" creationId="{2A67CA29-529B-4C93-8545-94F9CF831997}"/>
          </ac:spMkLst>
        </pc:spChg>
        <pc:spChg chg="add del mod">
          <ac:chgData name="HERVELEU Fabrice" userId="7324891c-555a-4268-83a8-7adddb10f66d" providerId="ADAL" clId="{AB347037-86C4-475B-A013-8D975256EF6D}" dt="2023-01-11T12:57:10.345" v="147" actId="478"/>
          <ac:spMkLst>
            <pc:docMk/>
            <pc:sldMk cId="4255943708" sldId="587"/>
            <ac:spMk id="6" creationId="{C3E85B18-0A39-481D-95E6-6D2E8C86040B}"/>
          </ac:spMkLst>
        </pc:spChg>
        <pc:spChg chg="add del mod">
          <ac:chgData name="HERVELEU Fabrice" userId="7324891c-555a-4268-83a8-7adddb10f66d" providerId="ADAL" clId="{AB347037-86C4-475B-A013-8D975256EF6D}" dt="2023-01-11T12:57:28.296" v="149" actId="478"/>
          <ac:spMkLst>
            <pc:docMk/>
            <pc:sldMk cId="4255943708" sldId="587"/>
            <ac:spMk id="8" creationId="{73ED907C-D896-4D75-8EB9-CFFE2DB5D8C5}"/>
          </ac:spMkLst>
        </pc:spChg>
        <pc:picChg chg="del">
          <ac:chgData name="HERVELEU Fabrice" userId="7324891c-555a-4268-83a8-7adddb10f66d" providerId="ADAL" clId="{AB347037-86C4-475B-A013-8D975256EF6D}" dt="2023-01-11T12:57:06.591" v="146" actId="478"/>
          <ac:picMkLst>
            <pc:docMk/>
            <pc:sldMk cId="4255943708" sldId="587"/>
            <ac:picMk id="11" creationId="{3743CC9A-06FC-4FDE-BE57-484362BCEB14}"/>
          </ac:picMkLst>
        </pc:picChg>
        <pc:picChg chg="add mod">
          <ac:chgData name="HERVELEU Fabrice" userId="7324891c-555a-4268-83a8-7adddb10f66d" providerId="ADAL" clId="{AB347037-86C4-475B-A013-8D975256EF6D}" dt="2023-01-11T12:57:42.255" v="154" actId="1076"/>
          <ac:picMkLst>
            <pc:docMk/>
            <pc:sldMk cId="4255943708" sldId="587"/>
            <ac:picMk id="12" creationId="{47F0EFF1-2DB7-4FFC-85B0-6D7196E7FB39}"/>
          </ac:picMkLst>
        </pc:picChg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3634432252" sldId="657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190926957" sldId="658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534199541" sldId="659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898751123" sldId="687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3943830885" sldId="4490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896355504" sldId="4491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256163048" sldId="4492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2206722578" sldId="4493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093814820" sldId="4494"/>
        </pc:sldMkLst>
      </pc:sldChg>
      <pc:sldChg chg="addSp modSp mod">
        <pc:chgData name="HERVELEU Fabrice" userId="7324891c-555a-4268-83a8-7adddb10f66d" providerId="ADAL" clId="{AB347037-86C4-475B-A013-8D975256EF6D}" dt="2023-01-16T08:04:12.765" v="1788" actId="1076"/>
        <pc:sldMkLst>
          <pc:docMk/>
          <pc:sldMk cId="3273719528" sldId="4500"/>
        </pc:sldMkLst>
        <pc:picChg chg="add mod">
          <ac:chgData name="HERVELEU Fabrice" userId="7324891c-555a-4268-83a8-7adddb10f66d" providerId="ADAL" clId="{AB347037-86C4-475B-A013-8D975256EF6D}" dt="2023-01-16T08:04:12.765" v="1788" actId="1076"/>
          <ac:picMkLst>
            <pc:docMk/>
            <pc:sldMk cId="3273719528" sldId="4500"/>
            <ac:picMk id="2" creationId="{1EAC9495-6A03-4384-A8DB-20AC13F40434}"/>
          </ac:picMkLst>
        </pc:picChg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1834410334" sldId="4501"/>
        </pc:sldMkLst>
      </pc:sldChg>
      <pc:sldChg chg="addSp delSp modSp mod">
        <pc:chgData name="HERVELEU Fabrice" userId="7324891c-555a-4268-83a8-7adddb10f66d" providerId="ADAL" clId="{AB347037-86C4-475B-A013-8D975256EF6D}" dt="2023-01-16T08:02:48.126" v="1778" actId="14100"/>
        <pc:sldMkLst>
          <pc:docMk/>
          <pc:sldMk cId="2224580986" sldId="4503"/>
        </pc:sldMkLst>
        <pc:spChg chg="add mod">
          <ac:chgData name="HERVELEU Fabrice" userId="7324891c-555a-4268-83a8-7adddb10f66d" providerId="ADAL" clId="{AB347037-86C4-475B-A013-8D975256EF6D}" dt="2023-01-11T12:55:16.429" v="22" actId="1076"/>
          <ac:spMkLst>
            <pc:docMk/>
            <pc:sldMk cId="2224580986" sldId="4503"/>
            <ac:spMk id="2" creationId="{65A5FBD1-DA15-4184-A2A8-B50231674D8B}"/>
          </ac:spMkLst>
        </pc:spChg>
        <pc:spChg chg="add mod">
          <ac:chgData name="HERVELEU Fabrice" userId="7324891c-555a-4268-83a8-7adddb10f66d" providerId="ADAL" clId="{AB347037-86C4-475B-A013-8D975256EF6D}" dt="2023-01-11T12:55:24.575" v="24" actId="207"/>
          <ac:spMkLst>
            <pc:docMk/>
            <pc:sldMk cId="2224580986" sldId="4503"/>
            <ac:spMk id="3" creationId="{5800BAAD-9C04-4C1D-80A4-4CBB9BA28CE0}"/>
          </ac:spMkLst>
        </pc:spChg>
        <pc:spChg chg="mod">
          <ac:chgData name="HERVELEU Fabrice" userId="7324891c-555a-4268-83a8-7adddb10f66d" providerId="ADAL" clId="{AB347037-86C4-475B-A013-8D975256EF6D}" dt="2023-01-11T12:56:03.863" v="78" actId="20577"/>
          <ac:spMkLst>
            <pc:docMk/>
            <pc:sldMk cId="2224580986" sldId="4503"/>
            <ac:spMk id="6" creationId="{CC75D287-A925-4AAC-9EF7-6F8CDAF2A80E}"/>
          </ac:spMkLst>
        </pc:spChg>
        <pc:picChg chg="add mod">
          <ac:chgData name="HERVELEU Fabrice" userId="7324891c-555a-4268-83a8-7adddb10f66d" providerId="ADAL" clId="{AB347037-86C4-475B-A013-8D975256EF6D}" dt="2023-01-16T08:02:48.126" v="1778" actId="14100"/>
          <ac:picMkLst>
            <pc:docMk/>
            <pc:sldMk cId="2224580986" sldId="4503"/>
            <ac:picMk id="7" creationId="{191BCF7F-F37E-4BC9-9A85-717864F62611}"/>
          </ac:picMkLst>
        </pc:picChg>
        <pc:picChg chg="del">
          <ac:chgData name="HERVELEU Fabrice" userId="7324891c-555a-4268-83a8-7adddb10f66d" providerId="ADAL" clId="{AB347037-86C4-475B-A013-8D975256EF6D}" dt="2023-01-11T12:54:28.354" v="0" actId="478"/>
          <ac:picMkLst>
            <pc:docMk/>
            <pc:sldMk cId="2224580986" sldId="4503"/>
            <ac:picMk id="346" creationId="{99313026-3E9D-4965-8722-054FF3F3CC37}"/>
          </ac:picMkLst>
        </pc:picChg>
      </pc:sldChg>
      <pc:sldChg chg="add del">
        <pc:chgData name="HERVELEU Fabrice" userId="7324891c-555a-4268-83a8-7adddb10f66d" providerId="ADAL" clId="{AB347037-86C4-475B-A013-8D975256EF6D}" dt="2023-01-11T13:46:43.132" v="1684" actId="47"/>
        <pc:sldMkLst>
          <pc:docMk/>
          <pc:sldMk cId="2222046868" sldId="4504"/>
        </pc:sldMkLst>
      </pc:sldChg>
      <pc:sldChg chg="addSp delSp modSp add mod">
        <pc:chgData name="HERVELEU Fabrice" userId="7324891c-555a-4268-83a8-7adddb10f66d" providerId="ADAL" clId="{AB347037-86C4-475B-A013-8D975256EF6D}" dt="2023-01-11T13:00:18.602" v="184" actId="22"/>
        <pc:sldMkLst>
          <pc:docMk/>
          <pc:sldMk cId="4053400088" sldId="4505"/>
        </pc:sldMkLst>
        <pc:spChg chg="mod">
          <ac:chgData name="HERVELEU Fabrice" userId="7324891c-555a-4268-83a8-7adddb10f66d" providerId="ADAL" clId="{AB347037-86C4-475B-A013-8D975256EF6D}" dt="2023-01-11T12:59:12.155" v="178" actId="20577"/>
          <ac:spMkLst>
            <pc:docMk/>
            <pc:sldMk cId="4053400088" sldId="4505"/>
            <ac:spMk id="5" creationId="{2A67CA29-529B-4C93-8545-94F9CF831997}"/>
          </ac:spMkLst>
        </pc:spChg>
        <pc:picChg chg="add mod">
          <ac:chgData name="HERVELEU Fabrice" userId="7324891c-555a-4268-83a8-7adddb10f66d" providerId="ADAL" clId="{AB347037-86C4-475B-A013-8D975256EF6D}" dt="2023-01-11T12:59:32.231" v="182" actId="14100"/>
          <ac:picMkLst>
            <pc:docMk/>
            <pc:sldMk cId="4053400088" sldId="4505"/>
            <ac:picMk id="3" creationId="{98EACBD1-74EC-4DE5-918E-EAA4159FF3D9}"/>
          </ac:picMkLst>
        </pc:picChg>
        <pc:picChg chg="add del">
          <ac:chgData name="HERVELEU Fabrice" userId="7324891c-555a-4268-83a8-7adddb10f66d" providerId="ADAL" clId="{AB347037-86C4-475B-A013-8D975256EF6D}" dt="2023-01-11T13:00:18.602" v="184" actId="22"/>
          <ac:picMkLst>
            <pc:docMk/>
            <pc:sldMk cId="4053400088" sldId="4505"/>
            <ac:picMk id="7" creationId="{A931CD80-7BE4-448B-9381-0A35AB8EC000}"/>
          </ac:picMkLst>
        </pc:picChg>
        <pc:picChg chg="del">
          <ac:chgData name="HERVELEU Fabrice" userId="7324891c-555a-4268-83a8-7adddb10f66d" providerId="ADAL" clId="{AB347037-86C4-475B-A013-8D975256EF6D}" dt="2023-01-11T12:58:55.596" v="157" actId="478"/>
          <ac:picMkLst>
            <pc:docMk/>
            <pc:sldMk cId="4053400088" sldId="4505"/>
            <ac:picMk id="12" creationId="{47F0EFF1-2DB7-4FFC-85B0-6D7196E7FB39}"/>
          </ac:picMkLst>
        </pc:picChg>
      </pc:sldChg>
      <pc:sldChg chg="addSp delSp modSp add mod">
        <pc:chgData name="HERVELEU Fabrice" userId="7324891c-555a-4268-83a8-7adddb10f66d" providerId="ADAL" clId="{AB347037-86C4-475B-A013-8D975256EF6D}" dt="2023-01-12T09:53:32.294" v="1768" actId="114"/>
        <pc:sldMkLst>
          <pc:docMk/>
          <pc:sldMk cId="2427766494" sldId="4506"/>
        </pc:sldMkLst>
        <pc:spChg chg="mod">
          <ac:chgData name="HERVELEU Fabrice" userId="7324891c-555a-4268-83a8-7adddb10f66d" providerId="ADAL" clId="{AB347037-86C4-475B-A013-8D975256EF6D}" dt="2023-01-12T09:53:32.294" v="1768" actId="114"/>
          <ac:spMkLst>
            <pc:docMk/>
            <pc:sldMk cId="2427766494" sldId="4506"/>
            <ac:spMk id="5" creationId="{2A67CA29-529B-4C93-8545-94F9CF831997}"/>
          </ac:spMkLst>
        </pc:spChg>
        <pc:picChg chg="del">
          <ac:chgData name="HERVELEU Fabrice" userId="7324891c-555a-4268-83a8-7adddb10f66d" providerId="ADAL" clId="{AB347037-86C4-475B-A013-8D975256EF6D}" dt="2023-01-11T13:00:23.626" v="186" actId="478"/>
          <ac:picMkLst>
            <pc:docMk/>
            <pc:sldMk cId="2427766494" sldId="4506"/>
            <ac:picMk id="3" creationId="{98EACBD1-74EC-4DE5-918E-EAA4159FF3D9}"/>
          </ac:picMkLst>
        </pc:picChg>
        <pc:picChg chg="add mod">
          <ac:chgData name="HERVELEU Fabrice" userId="7324891c-555a-4268-83a8-7adddb10f66d" providerId="ADAL" clId="{AB347037-86C4-475B-A013-8D975256EF6D}" dt="2023-01-11T13:00:50.972" v="190" actId="1076"/>
          <ac:picMkLst>
            <pc:docMk/>
            <pc:sldMk cId="2427766494" sldId="4506"/>
            <ac:picMk id="6" creationId="{76DBBA3D-B477-4E12-AA55-35DEF30D4362}"/>
          </ac:picMkLst>
        </pc:picChg>
      </pc:sldChg>
      <pc:sldChg chg="addSp modSp add mod">
        <pc:chgData name="HERVELEU Fabrice" userId="7324891c-555a-4268-83a8-7adddb10f66d" providerId="ADAL" clId="{AB347037-86C4-475B-A013-8D975256EF6D}" dt="2023-01-11T13:02:24.051" v="194" actId="208"/>
        <pc:sldMkLst>
          <pc:docMk/>
          <pc:sldMk cId="2607771467" sldId="4507"/>
        </pc:sldMkLst>
        <pc:spChg chg="add mod">
          <ac:chgData name="HERVELEU Fabrice" userId="7324891c-555a-4268-83a8-7adddb10f66d" providerId="ADAL" clId="{AB347037-86C4-475B-A013-8D975256EF6D}" dt="2023-01-11T13:02:24.051" v="194" actId="208"/>
          <ac:spMkLst>
            <pc:docMk/>
            <pc:sldMk cId="2607771467" sldId="4507"/>
            <ac:spMk id="2" creationId="{1665272C-7E73-48FA-BDFA-4AAC61A95D5B}"/>
          </ac:spMkLst>
        </pc:spChg>
      </pc:sldChg>
      <pc:sldChg chg="addSp delSp modSp add mod ord">
        <pc:chgData name="HERVELEU Fabrice" userId="7324891c-555a-4268-83a8-7adddb10f66d" providerId="ADAL" clId="{AB347037-86C4-475B-A013-8D975256EF6D}" dt="2023-01-11T13:38:53.202" v="1407"/>
        <pc:sldMkLst>
          <pc:docMk/>
          <pc:sldMk cId="1554329313" sldId="4508"/>
        </pc:sldMkLst>
        <pc:spChg chg="del">
          <ac:chgData name="HERVELEU Fabrice" userId="7324891c-555a-4268-83a8-7adddb10f66d" providerId="ADAL" clId="{AB347037-86C4-475B-A013-8D975256EF6D}" dt="2023-01-11T13:03:05.918" v="196" actId="478"/>
          <ac:spMkLst>
            <pc:docMk/>
            <pc:sldMk cId="1554329313" sldId="4508"/>
            <ac:spMk id="2" creationId="{1665272C-7E73-48FA-BDFA-4AAC61A95D5B}"/>
          </ac:spMkLst>
        </pc:spChg>
        <pc:spChg chg="mod">
          <ac:chgData name="HERVELEU Fabrice" userId="7324891c-555a-4268-83a8-7adddb10f66d" providerId="ADAL" clId="{AB347037-86C4-475B-A013-8D975256EF6D}" dt="2023-01-11T13:10:08.246" v="496" actId="20577"/>
          <ac:spMkLst>
            <pc:docMk/>
            <pc:sldMk cId="1554329313" sldId="4508"/>
            <ac:spMk id="5" creationId="{2A67CA29-529B-4C93-8545-94F9CF831997}"/>
          </ac:spMkLst>
        </pc:spChg>
        <pc:spChg chg="add mod">
          <ac:chgData name="HERVELEU Fabrice" userId="7324891c-555a-4268-83a8-7adddb10f66d" providerId="ADAL" clId="{AB347037-86C4-475B-A013-8D975256EF6D}" dt="2023-01-11T13:38:18.656" v="1401" actId="1076"/>
          <ac:spMkLst>
            <pc:docMk/>
            <pc:sldMk cId="1554329313" sldId="4508"/>
            <ac:spMk id="11" creationId="{D22371AC-CA12-4091-A154-615514AE12B8}"/>
          </ac:spMkLst>
        </pc:spChg>
        <pc:spChg chg="add mod">
          <ac:chgData name="HERVELEU Fabrice" userId="7324891c-555a-4268-83a8-7adddb10f66d" providerId="ADAL" clId="{AB347037-86C4-475B-A013-8D975256EF6D}" dt="2023-01-11T13:38:32.609" v="1405" actId="14100"/>
          <ac:spMkLst>
            <pc:docMk/>
            <pc:sldMk cId="1554329313" sldId="4508"/>
            <ac:spMk id="12" creationId="{D879ED34-C115-4453-9A3A-A1BBFF56A7C1}"/>
          </ac:spMkLst>
        </pc:spChg>
        <pc:picChg chg="del">
          <ac:chgData name="HERVELEU Fabrice" userId="7324891c-555a-4268-83a8-7adddb10f66d" providerId="ADAL" clId="{AB347037-86C4-475B-A013-8D975256EF6D}" dt="2023-01-11T13:03:07.321" v="197" actId="478"/>
          <ac:picMkLst>
            <pc:docMk/>
            <pc:sldMk cId="1554329313" sldId="4508"/>
            <ac:picMk id="3" creationId="{98EACBD1-74EC-4DE5-918E-EAA4159FF3D9}"/>
          </ac:picMkLst>
        </pc:picChg>
        <pc:picChg chg="add mod">
          <ac:chgData name="HERVELEU Fabrice" userId="7324891c-555a-4268-83a8-7adddb10f66d" providerId="ADAL" clId="{AB347037-86C4-475B-A013-8D975256EF6D}" dt="2023-01-11T13:38:14.525" v="1400" actId="1076"/>
          <ac:picMkLst>
            <pc:docMk/>
            <pc:sldMk cId="1554329313" sldId="4508"/>
            <ac:picMk id="7" creationId="{E38223FB-3091-42B4-BDEE-27858EAFAD8D}"/>
          </ac:picMkLst>
        </pc:picChg>
        <pc:picChg chg="add mod">
          <ac:chgData name="HERVELEU Fabrice" userId="7324891c-555a-4268-83a8-7adddb10f66d" providerId="ADAL" clId="{AB347037-86C4-475B-A013-8D975256EF6D}" dt="2023-01-11T13:04:02.604" v="203" actId="1076"/>
          <ac:picMkLst>
            <pc:docMk/>
            <pc:sldMk cId="1554329313" sldId="4508"/>
            <ac:picMk id="10" creationId="{704D97E1-A9AE-4F2F-9211-8958B28722A4}"/>
          </ac:picMkLst>
        </pc:picChg>
        <pc:cxnChg chg="add mod">
          <ac:chgData name="HERVELEU Fabrice" userId="7324891c-555a-4268-83a8-7adddb10f66d" providerId="ADAL" clId="{AB347037-86C4-475B-A013-8D975256EF6D}" dt="2023-01-11T13:38:32.609" v="1405" actId="14100"/>
          <ac:cxnSpMkLst>
            <pc:docMk/>
            <pc:sldMk cId="1554329313" sldId="4508"/>
            <ac:cxnSpMk id="13" creationId="{4655723F-A580-4954-9E44-625DE37D68B9}"/>
          </ac:cxnSpMkLst>
        </pc:cxnChg>
      </pc:sldChg>
      <pc:sldChg chg="addSp delSp modSp add mod">
        <pc:chgData name="HERVELEU Fabrice" userId="7324891c-555a-4268-83a8-7adddb10f66d" providerId="ADAL" clId="{AB347037-86C4-475B-A013-8D975256EF6D}" dt="2023-01-11T13:13:22.131" v="668" actId="20577"/>
        <pc:sldMkLst>
          <pc:docMk/>
          <pc:sldMk cId="4047184456" sldId="4509"/>
        </pc:sldMkLst>
        <pc:spChg chg="mod">
          <ac:chgData name="HERVELEU Fabrice" userId="7324891c-555a-4268-83a8-7adddb10f66d" providerId="ADAL" clId="{AB347037-86C4-475B-A013-8D975256EF6D}" dt="2023-01-11T13:10:23.218" v="516" actId="20577"/>
          <ac:spMkLst>
            <pc:docMk/>
            <pc:sldMk cId="4047184456" sldId="4509"/>
            <ac:spMk id="5" creationId="{2A67CA29-529B-4C93-8545-94F9CF831997}"/>
          </ac:spMkLst>
        </pc:spChg>
        <pc:spChg chg="del">
          <ac:chgData name="HERVELEU Fabrice" userId="7324891c-555a-4268-83a8-7adddb10f66d" providerId="ADAL" clId="{AB347037-86C4-475B-A013-8D975256EF6D}" dt="2023-01-11T13:05:48.159" v="221" actId="478"/>
          <ac:spMkLst>
            <pc:docMk/>
            <pc:sldMk cId="4047184456" sldId="4509"/>
            <ac:spMk id="11" creationId="{D22371AC-CA12-4091-A154-615514AE12B8}"/>
          </ac:spMkLst>
        </pc:spChg>
        <pc:spChg chg="del">
          <ac:chgData name="HERVELEU Fabrice" userId="7324891c-555a-4268-83a8-7adddb10f66d" providerId="ADAL" clId="{AB347037-86C4-475B-A013-8D975256EF6D}" dt="2023-01-11T13:05:46.283" v="219" actId="478"/>
          <ac:spMkLst>
            <pc:docMk/>
            <pc:sldMk cId="4047184456" sldId="4509"/>
            <ac:spMk id="12" creationId="{D879ED34-C115-4453-9A3A-A1BBFF56A7C1}"/>
          </ac:spMkLst>
        </pc:spChg>
        <pc:spChg chg="add mod">
          <ac:chgData name="HERVELEU Fabrice" userId="7324891c-555a-4268-83a8-7adddb10f66d" providerId="ADAL" clId="{AB347037-86C4-475B-A013-8D975256EF6D}" dt="2023-01-11T13:13:22.131" v="668" actId="20577"/>
          <ac:spMkLst>
            <pc:docMk/>
            <pc:sldMk cId="4047184456" sldId="4509"/>
            <ac:spMk id="14" creationId="{DF2255D2-B933-4BB0-83AC-1340C19DA519}"/>
          </ac:spMkLst>
        </pc:spChg>
        <pc:picChg chg="add mod">
          <ac:chgData name="HERVELEU Fabrice" userId="7324891c-555a-4268-83a8-7adddb10f66d" providerId="ADAL" clId="{AB347037-86C4-475B-A013-8D975256EF6D}" dt="2023-01-11T13:09:54.657" v="474" actId="14100"/>
          <ac:picMkLst>
            <pc:docMk/>
            <pc:sldMk cId="4047184456" sldId="4509"/>
            <ac:picMk id="3" creationId="{0129F4FA-A043-4284-B3D2-53936AD1A6E5}"/>
          </ac:picMkLst>
        </pc:picChg>
        <pc:picChg chg="del">
          <ac:chgData name="HERVELEU Fabrice" userId="7324891c-555a-4268-83a8-7adddb10f66d" providerId="ADAL" clId="{AB347037-86C4-475B-A013-8D975256EF6D}" dt="2023-01-11T13:05:44.233" v="217" actId="478"/>
          <ac:picMkLst>
            <pc:docMk/>
            <pc:sldMk cId="4047184456" sldId="4509"/>
            <ac:picMk id="7" creationId="{E38223FB-3091-42B4-BDEE-27858EAFAD8D}"/>
          </ac:picMkLst>
        </pc:picChg>
        <pc:picChg chg="del">
          <ac:chgData name="HERVELEU Fabrice" userId="7324891c-555a-4268-83a8-7adddb10f66d" providerId="ADAL" clId="{AB347037-86C4-475B-A013-8D975256EF6D}" dt="2023-01-11T13:05:45.451" v="218" actId="478"/>
          <ac:picMkLst>
            <pc:docMk/>
            <pc:sldMk cId="4047184456" sldId="4509"/>
            <ac:picMk id="10" creationId="{704D97E1-A9AE-4F2F-9211-8958B28722A4}"/>
          </ac:picMkLst>
        </pc:picChg>
        <pc:cxnChg chg="del mod">
          <ac:chgData name="HERVELEU Fabrice" userId="7324891c-555a-4268-83a8-7adddb10f66d" providerId="ADAL" clId="{AB347037-86C4-475B-A013-8D975256EF6D}" dt="2023-01-11T13:05:47.112" v="220" actId="478"/>
          <ac:cxnSpMkLst>
            <pc:docMk/>
            <pc:sldMk cId="4047184456" sldId="4509"/>
            <ac:cxnSpMk id="13" creationId="{4655723F-A580-4954-9E44-625DE37D68B9}"/>
          </ac:cxnSpMkLst>
        </pc:cxnChg>
      </pc:sldChg>
      <pc:sldChg chg="modSp add mod">
        <pc:chgData name="HERVELEU Fabrice" userId="7324891c-555a-4268-83a8-7adddb10f66d" providerId="ADAL" clId="{AB347037-86C4-475B-A013-8D975256EF6D}" dt="2023-01-11T13:11:30.488" v="538" actId="14100"/>
        <pc:sldMkLst>
          <pc:docMk/>
          <pc:sldMk cId="3493692587" sldId="4510"/>
        </pc:sldMkLst>
        <pc:spChg chg="mod">
          <ac:chgData name="HERVELEU Fabrice" userId="7324891c-555a-4268-83a8-7adddb10f66d" providerId="ADAL" clId="{AB347037-86C4-475B-A013-8D975256EF6D}" dt="2023-01-11T13:11:06.653" v="521" actId="14100"/>
          <ac:spMkLst>
            <pc:docMk/>
            <pc:sldMk cId="3493692587" sldId="4510"/>
            <ac:spMk id="11" creationId="{D22371AC-CA12-4091-A154-615514AE12B8}"/>
          </ac:spMkLst>
        </pc:spChg>
        <pc:spChg chg="mod">
          <ac:chgData name="HERVELEU Fabrice" userId="7324891c-555a-4268-83a8-7adddb10f66d" providerId="ADAL" clId="{AB347037-86C4-475B-A013-8D975256EF6D}" dt="2023-01-11T13:11:30.488" v="538" actId="14100"/>
          <ac:spMkLst>
            <pc:docMk/>
            <pc:sldMk cId="3493692587" sldId="4510"/>
            <ac:spMk id="12" creationId="{D879ED34-C115-4453-9A3A-A1BBFF56A7C1}"/>
          </ac:spMkLst>
        </pc:spChg>
        <pc:cxnChg chg="mod">
          <ac:chgData name="HERVELEU Fabrice" userId="7324891c-555a-4268-83a8-7adddb10f66d" providerId="ADAL" clId="{AB347037-86C4-475B-A013-8D975256EF6D}" dt="2023-01-11T13:11:30.488" v="538" actId="14100"/>
          <ac:cxnSpMkLst>
            <pc:docMk/>
            <pc:sldMk cId="3493692587" sldId="4510"/>
            <ac:cxnSpMk id="13" creationId="{4655723F-A580-4954-9E44-625DE37D68B9}"/>
          </ac:cxnSpMkLst>
        </pc:cxnChg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640833486" sldId="4511"/>
        </pc:sldMkLst>
      </pc:sldChg>
      <pc:sldChg chg="addSp delSp modSp add mod">
        <pc:chgData name="HERVELEU Fabrice" userId="7324891c-555a-4268-83a8-7adddb10f66d" providerId="ADAL" clId="{AB347037-86C4-475B-A013-8D975256EF6D}" dt="2023-01-11T13:48:24.529" v="1692" actId="20577"/>
        <pc:sldMkLst>
          <pc:docMk/>
          <pc:sldMk cId="2078563341" sldId="4511"/>
        </pc:sldMkLst>
        <pc:spChg chg="mod">
          <ac:chgData name="HERVELEU Fabrice" userId="7324891c-555a-4268-83a8-7adddb10f66d" providerId="ADAL" clId="{AB347037-86C4-475B-A013-8D975256EF6D}" dt="2023-01-11T13:16:59.383" v="812" actId="20577"/>
          <ac:spMkLst>
            <pc:docMk/>
            <pc:sldMk cId="2078563341" sldId="4511"/>
            <ac:spMk id="5" creationId="{2A67CA29-529B-4C93-8545-94F9CF831997}"/>
          </ac:spMkLst>
        </pc:spChg>
        <pc:spChg chg="mod">
          <ac:chgData name="HERVELEU Fabrice" userId="7324891c-555a-4268-83a8-7adddb10f66d" providerId="ADAL" clId="{AB347037-86C4-475B-A013-8D975256EF6D}" dt="2023-01-11T13:48:24.529" v="1692" actId="20577"/>
          <ac:spMkLst>
            <pc:docMk/>
            <pc:sldMk cId="2078563341" sldId="4511"/>
            <ac:spMk id="14" creationId="{DF2255D2-B933-4BB0-83AC-1340C19DA519}"/>
          </ac:spMkLst>
        </pc:spChg>
        <pc:picChg chg="del">
          <ac:chgData name="HERVELEU Fabrice" userId="7324891c-555a-4268-83a8-7adddb10f66d" providerId="ADAL" clId="{AB347037-86C4-475B-A013-8D975256EF6D}" dt="2023-01-11T13:14:47.992" v="727" actId="478"/>
          <ac:picMkLst>
            <pc:docMk/>
            <pc:sldMk cId="2078563341" sldId="4511"/>
            <ac:picMk id="3" creationId="{0129F4FA-A043-4284-B3D2-53936AD1A6E5}"/>
          </ac:picMkLst>
        </pc:picChg>
        <pc:picChg chg="add mod">
          <ac:chgData name="HERVELEU Fabrice" userId="7324891c-555a-4268-83a8-7adddb10f66d" providerId="ADAL" clId="{AB347037-86C4-475B-A013-8D975256EF6D}" dt="2023-01-11T13:15:11.739" v="731" actId="14100"/>
          <ac:picMkLst>
            <pc:docMk/>
            <pc:sldMk cId="2078563341" sldId="4511"/>
            <ac:picMk id="6" creationId="{41C993D8-EBDF-4115-B632-77BDEDC0C2AB}"/>
          </ac:picMkLst>
        </pc:picChg>
        <pc:picChg chg="add del">
          <ac:chgData name="HERVELEU Fabrice" userId="7324891c-555a-4268-83a8-7adddb10f66d" providerId="ADAL" clId="{AB347037-86C4-475B-A013-8D975256EF6D}" dt="2023-01-11T13:15:34.141" v="733" actId="22"/>
          <ac:picMkLst>
            <pc:docMk/>
            <pc:sldMk cId="2078563341" sldId="4511"/>
            <ac:picMk id="8" creationId="{3C2899A2-054F-43C9-A0F7-51E30966CFC9}"/>
          </ac:picMkLst>
        </pc:picChg>
      </pc:sldChg>
      <pc:sldChg chg="modSp add mod">
        <pc:chgData name="HERVELEU Fabrice" userId="7324891c-555a-4268-83a8-7adddb10f66d" providerId="ADAL" clId="{AB347037-86C4-475B-A013-8D975256EF6D}" dt="2023-01-11T13:18:39.146" v="853" actId="14100"/>
        <pc:sldMkLst>
          <pc:docMk/>
          <pc:sldMk cId="1108795697" sldId="4512"/>
        </pc:sldMkLst>
        <pc:spChg chg="mod">
          <ac:chgData name="HERVELEU Fabrice" userId="7324891c-555a-4268-83a8-7adddb10f66d" providerId="ADAL" clId="{AB347037-86C4-475B-A013-8D975256EF6D}" dt="2023-01-11T13:18:39.146" v="853" actId="14100"/>
          <ac:spMkLst>
            <pc:docMk/>
            <pc:sldMk cId="1108795697" sldId="4512"/>
            <ac:spMk id="11" creationId="{D22371AC-CA12-4091-A154-615514AE12B8}"/>
          </ac:spMkLst>
        </pc:spChg>
        <pc:spChg chg="mod">
          <ac:chgData name="HERVELEU Fabrice" userId="7324891c-555a-4268-83a8-7adddb10f66d" providerId="ADAL" clId="{AB347037-86C4-475B-A013-8D975256EF6D}" dt="2023-01-11T13:16:06.505" v="786" actId="1036"/>
          <ac:spMkLst>
            <pc:docMk/>
            <pc:sldMk cId="1108795697" sldId="4512"/>
            <ac:spMk id="12" creationId="{D879ED34-C115-4453-9A3A-A1BBFF56A7C1}"/>
          </ac:spMkLst>
        </pc:spChg>
        <pc:cxnChg chg="mod">
          <ac:chgData name="HERVELEU Fabrice" userId="7324891c-555a-4268-83a8-7adddb10f66d" providerId="ADAL" clId="{AB347037-86C4-475B-A013-8D975256EF6D}" dt="2023-01-11T13:18:39.146" v="853" actId="14100"/>
          <ac:cxnSpMkLst>
            <pc:docMk/>
            <pc:sldMk cId="1108795697" sldId="4512"/>
            <ac:cxnSpMk id="13" creationId="{4655723F-A580-4954-9E44-625DE37D68B9}"/>
          </ac:cxnSpMkLst>
        </pc:cxnChg>
      </pc:sldChg>
      <pc:sldChg chg="addSp delSp modSp add mod">
        <pc:chgData name="HERVELEU Fabrice" userId="7324891c-555a-4268-83a8-7adddb10f66d" providerId="ADAL" clId="{AB347037-86C4-475B-A013-8D975256EF6D}" dt="2023-01-11T13:17:46.757" v="851" actId="1076"/>
        <pc:sldMkLst>
          <pc:docMk/>
          <pc:sldMk cId="2682591969" sldId="4513"/>
        </pc:sldMkLst>
        <pc:spChg chg="add del mod">
          <ac:chgData name="HERVELEU Fabrice" userId="7324891c-555a-4268-83a8-7adddb10f66d" providerId="ADAL" clId="{AB347037-86C4-475B-A013-8D975256EF6D}" dt="2023-01-11T13:17:33.638" v="848" actId="478"/>
          <ac:spMkLst>
            <pc:docMk/>
            <pc:sldMk cId="2682591969" sldId="4513"/>
            <ac:spMk id="3" creationId="{B5B652D3-1546-4545-B346-91F149E4D332}"/>
          </ac:spMkLst>
        </pc:spChg>
        <pc:spChg chg="mod">
          <ac:chgData name="HERVELEU Fabrice" userId="7324891c-555a-4268-83a8-7adddb10f66d" providerId="ADAL" clId="{AB347037-86C4-475B-A013-8D975256EF6D}" dt="2023-01-11T13:17:26.735" v="845" actId="20577"/>
          <ac:spMkLst>
            <pc:docMk/>
            <pc:sldMk cId="2682591969" sldId="4513"/>
            <ac:spMk id="5" creationId="{2A67CA29-529B-4C93-8545-94F9CF831997}"/>
          </ac:spMkLst>
        </pc:spChg>
        <pc:spChg chg="del">
          <ac:chgData name="HERVELEU Fabrice" userId="7324891c-555a-4268-83a8-7adddb10f66d" providerId="ADAL" clId="{AB347037-86C4-475B-A013-8D975256EF6D}" dt="2023-01-11T13:17:30.725" v="847" actId="478"/>
          <ac:spMkLst>
            <pc:docMk/>
            <pc:sldMk cId="2682591969" sldId="4513"/>
            <ac:spMk id="14" creationId="{DF2255D2-B933-4BB0-83AC-1340C19DA519}"/>
          </ac:spMkLst>
        </pc:spChg>
        <pc:picChg chg="del">
          <ac:chgData name="HERVELEU Fabrice" userId="7324891c-555a-4268-83a8-7adddb10f66d" providerId="ADAL" clId="{AB347037-86C4-475B-A013-8D975256EF6D}" dt="2023-01-11T13:17:29.306" v="846" actId="478"/>
          <ac:picMkLst>
            <pc:docMk/>
            <pc:sldMk cId="2682591969" sldId="4513"/>
            <ac:picMk id="6" creationId="{41C993D8-EBDF-4115-B632-77BDEDC0C2AB}"/>
          </ac:picMkLst>
        </pc:picChg>
        <pc:picChg chg="add mod">
          <ac:chgData name="HERVELEU Fabrice" userId="7324891c-555a-4268-83a8-7adddb10f66d" providerId="ADAL" clId="{AB347037-86C4-475B-A013-8D975256EF6D}" dt="2023-01-11T13:17:46.757" v="851" actId="1076"/>
          <ac:picMkLst>
            <pc:docMk/>
            <pc:sldMk cId="2682591969" sldId="4513"/>
            <ac:picMk id="8" creationId="{93F14FB8-00FC-4B38-A92F-5E1453C39558}"/>
          </ac:picMkLst>
        </pc:picChg>
      </pc:sldChg>
      <pc:sldChg chg="modSp add mod">
        <pc:chgData name="HERVELEU Fabrice" userId="7324891c-555a-4268-83a8-7adddb10f66d" providerId="ADAL" clId="{AB347037-86C4-475B-A013-8D975256EF6D}" dt="2023-01-11T13:19:19.502" v="857" actId="14100"/>
        <pc:sldMkLst>
          <pc:docMk/>
          <pc:sldMk cId="3583551509" sldId="4514"/>
        </pc:sldMkLst>
        <pc:spChg chg="mod">
          <ac:chgData name="HERVELEU Fabrice" userId="7324891c-555a-4268-83a8-7adddb10f66d" providerId="ADAL" clId="{AB347037-86C4-475B-A013-8D975256EF6D}" dt="2023-01-11T13:18:50.126" v="855" actId="14100"/>
          <ac:spMkLst>
            <pc:docMk/>
            <pc:sldMk cId="3583551509" sldId="4514"/>
            <ac:spMk id="11" creationId="{D22371AC-CA12-4091-A154-615514AE12B8}"/>
          </ac:spMkLst>
        </pc:spChg>
        <pc:spChg chg="mod">
          <ac:chgData name="HERVELEU Fabrice" userId="7324891c-555a-4268-83a8-7adddb10f66d" providerId="ADAL" clId="{AB347037-86C4-475B-A013-8D975256EF6D}" dt="2023-01-11T13:19:19.502" v="857" actId="14100"/>
          <ac:spMkLst>
            <pc:docMk/>
            <pc:sldMk cId="3583551509" sldId="4514"/>
            <ac:spMk id="12" creationId="{D879ED34-C115-4453-9A3A-A1BBFF56A7C1}"/>
          </ac:spMkLst>
        </pc:spChg>
        <pc:cxnChg chg="mod">
          <ac:chgData name="HERVELEU Fabrice" userId="7324891c-555a-4268-83a8-7adddb10f66d" providerId="ADAL" clId="{AB347037-86C4-475B-A013-8D975256EF6D}" dt="2023-01-11T13:19:19.502" v="857" actId="14100"/>
          <ac:cxnSpMkLst>
            <pc:docMk/>
            <pc:sldMk cId="3583551509" sldId="4514"/>
            <ac:cxnSpMk id="13" creationId="{4655723F-A580-4954-9E44-625DE37D68B9}"/>
          </ac:cxnSpMkLst>
        </pc:cxnChg>
      </pc:sldChg>
      <pc:sldChg chg="addSp delSp modSp add mod">
        <pc:chgData name="HERVELEU Fabrice" userId="7324891c-555a-4268-83a8-7adddb10f66d" providerId="ADAL" clId="{AB347037-86C4-475B-A013-8D975256EF6D}" dt="2023-01-11T13:20:34.297" v="902" actId="1076"/>
        <pc:sldMkLst>
          <pc:docMk/>
          <pc:sldMk cId="1411135227" sldId="4515"/>
        </pc:sldMkLst>
        <pc:spChg chg="mod">
          <ac:chgData name="HERVELEU Fabrice" userId="7324891c-555a-4268-83a8-7adddb10f66d" providerId="ADAL" clId="{AB347037-86C4-475B-A013-8D975256EF6D}" dt="2023-01-11T13:20:16.435" v="898" actId="20577"/>
          <ac:spMkLst>
            <pc:docMk/>
            <pc:sldMk cId="1411135227" sldId="4515"/>
            <ac:spMk id="5" creationId="{2A67CA29-529B-4C93-8545-94F9CF831997}"/>
          </ac:spMkLst>
        </pc:spChg>
        <pc:picChg chg="add mod">
          <ac:chgData name="HERVELEU Fabrice" userId="7324891c-555a-4268-83a8-7adddb10f66d" providerId="ADAL" clId="{AB347037-86C4-475B-A013-8D975256EF6D}" dt="2023-01-11T13:20:34.297" v="902" actId="1076"/>
          <ac:picMkLst>
            <pc:docMk/>
            <pc:sldMk cId="1411135227" sldId="4515"/>
            <ac:picMk id="3" creationId="{58680DE7-EBB2-4FA6-8DE0-82C06A3FAA6A}"/>
          </ac:picMkLst>
        </pc:picChg>
        <pc:picChg chg="del">
          <ac:chgData name="HERVELEU Fabrice" userId="7324891c-555a-4268-83a8-7adddb10f66d" providerId="ADAL" clId="{AB347037-86C4-475B-A013-8D975256EF6D}" dt="2023-01-11T13:20:18.265" v="899" actId="478"/>
          <ac:picMkLst>
            <pc:docMk/>
            <pc:sldMk cId="1411135227" sldId="4515"/>
            <ac:picMk id="8" creationId="{93F14FB8-00FC-4B38-A92F-5E1453C39558}"/>
          </ac:picMkLst>
        </pc:picChg>
      </pc:sldChg>
      <pc:sldChg chg="modSp add mod">
        <pc:chgData name="HERVELEU Fabrice" userId="7324891c-555a-4268-83a8-7adddb10f66d" providerId="ADAL" clId="{AB347037-86C4-475B-A013-8D975256EF6D}" dt="2023-01-11T13:22:31.107" v="905" actId="14100"/>
        <pc:sldMkLst>
          <pc:docMk/>
          <pc:sldMk cId="2088117159" sldId="4516"/>
        </pc:sldMkLst>
        <pc:spChg chg="mod">
          <ac:chgData name="HERVELEU Fabrice" userId="7324891c-555a-4268-83a8-7adddb10f66d" providerId="ADAL" clId="{AB347037-86C4-475B-A013-8D975256EF6D}" dt="2023-01-11T13:22:31.107" v="905" actId="14100"/>
          <ac:spMkLst>
            <pc:docMk/>
            <pc:sldMk cId="2088117159" sldId="4516"/>
            <ac:spMk id="12" creationId="{D879ED34-C115-4453-9A3A-A1BBFF56A7C1}"/>
          </ac:spMkLst>
        </pc:spChg>
        <pc:cxnChg chg="mod">
          <ac:chgData name="HERVELEU Fabrice" userId="7324891c-555a-4268-83a8-7adddb10f66d" providerId="ADAL" clId="{AB347037-86C4-475B-A013-8D975256EF6D}" dt="2023-01-11T13:22:31.107" v="905" actId="14100"/>
          <ac:cxnSpMkLst>
            <pc:docMk/>
            <pc:sldMk cId="2088117159" sldId="4516"/>
            <ac:cxnSpMk id="13" creationId="{4655723F-A580-4954-9E44-625DE37D68B9}"/>
          </ac:cxnSpMkLst>
        </pc:cxnChg>
      </pc:sldChg>
      <pc:sldChg chg="addSp delSp modSp add mod">
        <pc:chgData name="HERVELEU Fabrice" userId="7324891c-555a-4268-83a8-7adddb10f66d" providerId="ADAL" clId="{AB347037-86C4-475B-A013-8D975256EF6D}" dt="2023-01-11T13:35:42.058" v="1397" actId="1076"/>
        <pc:sldMkLst>
          <pc:docMk/>
          <pc:sldMk cId="2923720741" sldId="4517"/>
        </pc:sldMkLst>
        <pc:spChg chg="mod">
          <ac:chgData name="HERVELEU Fabrice" userId="7324891c-555a-4268-83a8-7adddb10f66d" providerId="ADAL" clId="{AB347037-86C4-475B-A013-8D975256EF6D}" dt="2023-01-11T13:22:50.004" v="928" actId="20577"/>
          <ac:spMkLst>
            <pc:docMk/>
            <pc:sldMk cId="2923720741" sldId="4517"/>
            <ac:spMk id="5" creationId="{2A67CA29-529B-4C93-8545-94F9CF831997}"/>
          </ac:spMkLst>
        </pc:spChg>
        <pc:spChg chg="add mod">
          <ac:chgData name="HERVELEU Fabrice" userId="7324891c-555a-4268-83a8-7adddb10f66d" providerId="ADAL" clId="{AB347037-86C4-475B-A013-8D975256EF6D}" dt="2023-01-11T13:32:52.721" v="1317" actId="27636"/>
          <ac:spMkLst>
            <pc:docMk/>
            <pc:sldMk cId="2923720741" sldId="4517"/>
            <ac:spMk id="8" creationId="{7C0B3198-6754-4689-8C5F-FF72C9EB6ABA}"/>
          </ac:spMkLst>
        </pc:spChg>
        <pc:picChg chg="del">
          <ac:chgData name="HERVELEU Fabrice" userId="7324891c-555a-4268-83a8-7adddb10f66d" providerId="ADAL" clId="{AB347037-86C4-475B-A013-8D975256EF6D}" dt="2023-01-11T13:22:39.829" v="907" actId="478"/>
          <ac:picMkLst>
            <pc:docMk/>
            <pc:sldMk cId="2923720741" sldId="4517"/>
            <ac:picMk id="3" creationId="{58680DE7-EBB2-4FA6-8DE0-82C06A3FAA6A}"/>
          </ac:picMkLst>
        </pc:picChg>
        <pc:picChg chg="add mod">
          <ac:chgData name="HERVELEU Fabrice" userId="7324891c-555a-4268-83a8-7adddb10f66d" providerId="ADAL" clId="{AB347037-86C4-475B-A013-8D975256EF6D}" dt="2023-01-11T13:33:22.155" v="1326" actId="1076"/>
          <ac:picMkLst>
            <pc:docMk/>
            <pc:sldMk cId="2923720741" sldId="4517"/>
            <ac:picMk id="6" creationId="{E94E3612-FB9A-424D-9621-9CCC285CD6A6}"/>
          </ac:picMkLst>
        </pc:picChg>
        <pc:picChg chg="add del mod">
          <ac:chgData name="HERVELEU Fabrice" userId="7324891c-555a-4268-83a8-7adddb10f66d" providerId="ADAL" clId="{AB347037-86C4-475B-A013-8D975256EF6D}" dt="2023-01-11T13:35:35.474" v="1394" actId="478"/>
          <ac:picMkLst>
            <pc:docMk/>
            <pc:sldMk cId="2923720741" sldId="4517"/>
            <ac:picMk id="10" creationId="{D80225E8-4C5F-4095-BAC4-C9CDE172578B}"/>
          </ac:picMkLst>
        </pc:picChg>
        <pc:picChg chg="add mod">
          <ac:chgData name="HERVELEU Fabrice" userId="7324891c-555a-4268-83a8-7adddb10f66d" providerId="ADAL" clId="{AB347037-86C4-475B-A013-8D975256EF6D}" dt="2023-01-11T13:35:42.058" v="1397" actId="1076"/>
          <ac:picMkLst>
            <pc:docMk/>
            <pc:sldMk cId="2923720741" sldId="4517"/>
            <ac:picMk id="12" creationId="{E16D84CB-A479-44EA-9CC1-C3A4BE88D5BA}"/>
          </ac:picMkLst>
        </pc:picChg>
      </pc:sldChg>
      <pc:sldChg chg="addSp delSp modSp add mod">
        <pc:chgData name="HERVELEU Fabrice" userId="7324891c-555a-4268-83a8-7adddb10f66d" providerId="ADAL" clId="{AB347037-86C4-475B-A013-8D975256EF6D}" dt="2023-01-12T09:57:00.875" v="1771"/>
        <pc:sldMkLst>
          <pc:docMk/>
          <pc:sldMk cId="2004128668" sldId="4518"/>
        </pc:sldMkLst>
        <pc:spChg chg="mod">
          <ac:chgData name="HERVELEU Fabrice" userId="7324891c-555a-4268-83a8-7adddb10f66d" providerId="ADAL" clId="{AB347037-86C4-475B-A013-8D975256EF6D}" dt="2023-01-12T09:57:00.875" v="1771"/>
          <ac:spMkLst>
            <pc:docMk/>
            <pc:sldMk cId="2004128668" sldId="4518"/>
            <ac:spMk id="5" creationId="{2A67CA29-529B-4C93-8545-94F9CF831997}"/>
          </ac:spMkLst>
        </pc:spChg>
        <pc:spChg chg="add del mod">
          <ac:chgData name="HERVELEU Fabrice" userId="7324891c-555a-4268-83a8-7adddb10f66d" providerId="ADAL" clId="{AB347037-86C4-475B-A013-8D975256EF6D}" dt="2023-01-11T13:44:54.137" v="1672" actId="478"/>
          <ac:spMkLst>
            <pc:docMk/>
            <pc:sldMk cId="2004128668" sldId="4518"/>
            <ac:spMk id="7" creationId="{7707E3C5-79BD-42E6-93C2-FE1CE7481A93}"/>
          </ac:spMkLst>
        </pc:spChg>
        <pc:spChg chg="add mod">
          <ac:chgData name="HERVELEU Fabrice" userId="7324891c-555a-4268-83a8-7adddb10f66d" providerId="ADAL" clId="{AB347037-86C4-475B-A013-8D975256EF6D}" dt="2023-01-11T13:43:32.917" v="1667" actId="113"/>
          <ac:spMkLst>
            <pc:docMk/>
            <pc:sldMk cId="2004128668" sldId="4518"/>
            <ac:spMk id="8" creationId="{26BDD17B-1A93-4837-9DDD-53B7D413D87D}"/>
          </ac:spMkLst>
        </pc:spChg>
        <pc:spChg chg="add mod">
          <ac:chgData name="HERVELEU Fabrice" userId="7324891c-555a-4268-83a8-7adddb10f66d" providerId="ADAL" clId="{AB347037-86C4-475B-A013-8D975256EF6D}" dt="2023-01-11T13:46:10.736" v="1678" actId="2085"/>
          <ac:spMkLst>
            <pc:docMk/>
            <pc:sldMk cId="2004128668" sldId="4518"/>
            <ac:spMk id="11" creationId="{67BA8AB0-008E-4410-B942-01CF288ACF3D}"/>
          </ac:spMkLst>
        </pc:spChg>
        <pc:spChg chg="add mod">
          <ac:chgData name="HERVELEU Fabrice" userId="7324891c-555a-4268-83a8-7adddb10f66d" providerId="ADAL" clId="{AB347037-86C4-475B-A013-8D975256EF6D}" dt="2023-01-11T13:46:31.237" v="1683" actId="14100"/>
          <ac:spMkLst>
            <pc:docMk/>
            <pc:sldMk cId="2004128668" sldId="4518"/>
            <ac:spMk id="12" creationId="{EE3877C2-40BA-4522-9C5B-5082CDB92E21}"/>
          </ac:spMkLst>
        </pc:spChg>
        <pc:picChg chg="add del mod">
          <ac:chgData name="HERVELEU Fabrice" userId="7324891c-555a-4268-83a8-7adddb10f66d" providerId="ADAL" clId="{AB347037-86C4-475B-A013-8D975256EF6D}" dt="2023-01-11T13:28:18.285" v="1010" actId="478"/>
          <ac:picMkLst>
            <pc:docMk/>
            <pc:sldMk cId="2004128668" sldId="4518"/>
            <ac:picMk id="3" creationId="{728D1594-1E6E-47B4-BAD4-CEDA52894857}"/>
          </ac:picMkLst>
        </pc:picChg>
        <pc:picChg chg="del">
          <ac:chgData name="HERVELEU Fabrice" userId="7324891c-555a-4268-83a8-7adddb10f66d" providerId="ADAL" clId="{AB347037-86C4-475B-A013-8D975256EF6D}" dt="2023-01-11T13:23:58.735" v="933" actId="478"/>
          <ac:picMkLst>
            <pc:docMk/>
            <pc:sldMk cId="2004128668" sldId="4518"/>
            <ac:picMk id="6" creationId="{E94E3612-FB9A-424D-9621-9CCC285CD6A6}"/>
          </ac:picMkLst>
        </pc:picChg>
        <pc:picChg chg="add mod">
          <ac:chgData name="HERVELEU Fabrice" userId="7324891c-555a-4268-83a8-7adddb10f66d" providerId="ADAL" clId="{AB347037-86C4-475B-A013-8D975256EF6D}" dt="2023-01-11T13:43:38.822" v="1669" actId="1076"/>
          <ac:picMkLst>
            <pc:docMk/>
            <pc:sldMk cId="2004128668" sldId="4518"/>
            <ac:picMk id="10" creationId="{FC749FCE-F0A0-4ED1-8F71-DE0DF56DCB68}"/>
          </ac:picMkLst>
        </pc:picChg>
      </pc:sldChg>
      <pc:sldChg chg="modSp add mod">
        <pc:chgData name="HERVELEU Fabrice" userId="7324891c-555a-4268-83a8-7adddb10f66d" providerId="ADAL" clId="{AB347037-86C4-475B-A013-8D975256EF6D}" dt="2023-01-11T13:33:49.829" v="1393" actId="1038"/>
        <pc:sldMkLst>
          <pc:docMk/>
          <pc:sldMk cId="1211920597" sldId="4519"/>
        </pc:sldMkLst>
        <pc:spChg chg="mod">
          <ac:chgData name="HERVELEU Fabrice" userId="7324891c-555a-4268-83a8-7adddb10f66d" providerId="ADAL" clId="{AB347037-86C4-475B-A013-8D975256EF6D}" dt="2023-01-11T13:33:49.829" v="1393" actId="1038"/>
          <ac:spMkLst>
            <pc:docMk/>
            <pc:sldMk cId="1211920597" sldId="4519"/>
            <ac:spMk id="2" creationId="{1665272C-7E73-48FA-BDFA-4AAC61A95D5B}"/>
          </ac:spMkLst>
        </pc:spChg>
      </pc:sldChg>
      <pc:sldChg chg="add del">
        <pc:chgData name="HERVELEU Fabrice" userId="7324891c-555a-4268-83a8-7adddb10f66d" providerId="ADAL" clId="{AB347037-86C4-475B-A013-8D975256EF6D}" dt="2023-01-11T13:33:37.930" v="1328"/>
        <pc:sldMkLst>
          <pc:docMk/>
          <pc:sldMk cId="3971728995" sldId="4519"/>
        </pc:sldMkLst>
      </pc:sldChg>
      <pc:sldChg chg="modSp add mod">
        <pc:chgData name="HERVELEU Fabrice" userId="7324891c-555a-4268-83a8-7adddb10f66d" providerId="ADAL" clId="{AB347037-86C4-475B-A013-8D975256EF6D}" dt="2023-01-11T16:42:36.883" v="1744" actId="1036"/>
        <pc:sldMkLst>
          <pc:docMk/>
          <pc:sldMk cId="1361271744" sldId="4520"/>
        </pc:sldMkLst>
        <pc:picChg chg="mod">
          <ac:chgData name="HERVELEU Fabrice" userId="7324891c-555a-4268-83a8-7adddb10f66d" providerId="ADAL" clId="{AB347037-86C4-475B-A013-8D975256EF6D}" dt="2023-01-11T16:42:36.883" v="1744" actId="1036"/>
          <ac:picMkLst>
            <pc:docMk/>
            <pc:sldMk cId="1361271744" sldId="4520"/>
            <ac:picMk id="7" creationId="{E38223FB-3091-42B4-BDEE-27858EAFAD8D}"/>
          </ac:picMkLst>
        </pc:picChg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2117619760" sldId="4522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2474026812" sldId="4523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2400325022" sldId="4524"/>
        </pc:sldMkLst>
      </pc:sldChg>
      <pc:sldChg chg="del">
        <pc:chgData name="HERVELEU Fabrice" userId="7324891c-555a-4268-83a8-7adddb10f66d" providerId="ADAL" clId="{AB347037-86C4-475B-A013-8D975256EF6D}" dt="2023-01-11T12:55:36.995" v="25" actId="47"/>
        <pc:sldMkLst>
          <pc:docMk/>
          <pc:sldMk cId="2082189048" sldId="4525"/>
        </pc:sldMkLst>
      </pc:sldChg>
      <pc:sldMasterChg chg="delSldLayout modSldLayout">
        <pc:chgData name="HERVELEU Fabrice" userId="7324891c-555a-4268-83a8-7adddb10f66d" providerId="ADAL" clId="{AB347037-86C4-475B-A013-8D975256EF6D}" dt="2023-01-16T08:03:56.434" v="1785" actId="478"/>
        <pc:sldMasterMkLst>
          <pc:docMk/>
          <pc:sldMasterMk cId="1756244841" sldId="2147483663"/>
        </pc:sldMasterMkLst>
        <pc:sldLayoutChg chg="delSp modSp mod">
          <pc:chgData name="HERVELEU Fabrice" userId="7324891c-555a-4268-83a8-7adddb10f66d" providerId="ADAL" clId="{AB347037-86C4-475B-A013-8D975256EF6D}" dt="2023-01-16T08:03:56.434" v="1785" actId="478"/>
          <pc:sldLayoutMkLst>
            <pc:docMk/>
            <pc:sldMasterMk cId="1756244841" sldId="2147483663"/>
            <pc:sldLayoutMk cId="2256766322" sldId="2147483669"/>
          </pc:sldLayoutMkLst>
          <pc:spChg chg="mod">
            <ac:chgData name="HERVELEU Fabrice" userId="7324891c-555a-4268-83a8-7adddb10f66d" providerId="ADAL" clId="{AB347037-86C4-475B-A013-8D975256EF6D}" dt="2023-01-16T08:03:45.865" v="1784" actId="1076"/>
            <ac:spMkLst>
              <pc:docMk/>
              <pc:sldMasterMk cId="1756244841" sldId="2147483663"/>
              <pc:sldLayoutMk cId="2256766322" sldId="2147483669"/>
              <ac:spMk id="5" creationId="{1F0F949B-46A4-42A9-8FEA-0391E90D841A}"/>
            </ac:spMkLst>
          </pc:spChg>
          <pc:spChg chg="del">
            <ac:chgData name="HERVELEU Fabrice" userId="7324891c-555a-4268-83a8-7adddb10f66d" providerId="ADAL" clId="{AB347037-86C4-475B-A013-8D975256EF6D}" dt="2023-01-16T08:03:56.434" v="1785" actId="478"/>
            <ac:spMkLst>
              <pc:docMk/>
              <pc:sldMasterMk cId="1756244841" sldId="2147483663"/>
              <pc:sldLayoutMk cId="2256766322" sldId="2147483669"/>
              <ac:spMk id="13" creationId="{DB357D88-04F5-4C35-AAC8-858C4D3F066E}"/>
            </ac:spMkLst>
          </pc:spChg>
          <pc:picChg chg="mod">
            <ac:chgData name="HERVELEU Fabrice" userId="7324891c-555a-4268-83a8-7adddb10f66d" providerId="ADAL" clId="{AB347037-86C4-475B-A013-8D975256EF6D}" dt="2023-01-16T08:03:41.903" v="1783" actId="1076"/>
            <ac:picMkLst>
              <pc:docMk/>
              <pc:sldMasterMk cId="1756244841" sldId="2147483663"/>
              <pc:sldLayoutMk cId="2256766322" sldId="2147483669"/>
              <ac:picMk id="4" creationId="{D768FE48-58D5-4B84-8C5D-58D34B2DEB37}"/>
            </ac:picMkLst>
          </pc:picChg>
          <pc:picChg chg="del">
            <ac:chgData name="HERVELEU Fabrice" userId="7324891c-555a-4268-83a8-7adddb10f66d" providerId="ADAL" clId="{AB347037-86C4-475B-A013-8D975256EF6D}" dt="2023-01-16T08:03:35.582" v="1782" actId="478"/>
            <ac:picMkLst>
              <pc:docMk/>
              <pc:sldMasterMk cId="1756244841" sldId="2147483663"/>
              <pc:sldLayoutMk cId="2256766322" sldId="2147483669"/>
              <ac:picMk id="14" creationId="{69B2C437-0039-48F1-9ADC-33D4407E4CCC}"/>
            </ac:picMkLst>
          </pc:picChg>
        </pc:sldLayoutChg>
        <pc:sldLayoutChg chg="del">
          <pc:chgData name="HERVELEU Fabrice" userId="7324891c-555a-4268-83a8-7adddb10f66d" providerId="ADAL" clId="{AB347037-86C4-475B-A013-8D975256EF6D}" dt="2023-01-11T12:55:36.995" v="25" actId="47"/>
          <pc:sldLayoutMkLst>
            <pc:docMk/>
            <pc:sldMasterMk cId="1756244841" sldId="2147483663"/>
            <pc:sldLayoutMk cId="1985131986" sldId="2147483672"/>
          </pc:sldLayoutMkLst>
        </pc:sldLayoutChg>
        <pc:sldLayoutChg chg="del">
          <pc:chgData name="HERVELEU Fabrice" userId="7324891c-555a-4268-83a8-7adddb10f66d" providerId="ADAL" clId="{AB347037-86C4-475B-A013-8D975256EF6D}" dt="2023-01-11T12:55:36.995" v="25" actId="47"/>
          <pc:sldLayoutMkLst>
            <pc:docMk/>
            <pc:sldMasterMk cId="1756244841" sldId="2147483663"/>
            <pc:sldLayoutMk cId="1128919882" sldId="2147483673"/>
          </pc:sldLayoutMkLst>
        </pc:sldLayoutChg>
      </pc:sldMasterChg>
    </pc:docChg>
  </pc:docChgLst>
  <pc:docChgLst>
    <pc:chgData name="PIPERNO Alain" userId="S::alain.piperno@utacceram.com::6e122c38-fe09-4fd4-b804-66a0477c8aa9" providerId="AD" clId="Web-{57672B4D-8FBD-D77C-A67B-2BD83CDA9143}"/>
    <pc:docChg chg="modSld">
      <pc:chgData name="PIPERNO Alain" userId="S::alain.piperno@utacceram.com::6e122c38-fe09-4fd4-b804-66a0477c8aa9" providerId="AD" clId="Web-{57672B4D-8FBD-D77C-A67B-2BD83CDA9143}" dt="2023-01-11T15:21:01.518" v="0" actId="1076"/>
      <pc:docMkLst>
        <pc:docMk/>
      </pc:docMkLst>
      <pc:sldChg chg="modSp">
        <pc:chgData name="PIPERNO Alain" userId="S::alain.piperno@utacceram.com::6e122c38-fe09-4fd4-b804-66a0477c8aa9" providerId="AD" clId="Web-{57672B4D-8FBD-D77C-A67B-2BD83CDA9143}" dt="2023-01-11T15:21:01.518" v="0" actId="1076"/>
        <pc:sldMkLst>
          <pc:docMk/>
          <pc:sldMk cId="1361271744" sldId="4520"/>
        </pc:sldMkLst>
        <pc:picChg chg="mod">
          <ac:chgData name="PIPERNO Alain" userId="S::alain.piperno@utacceram.com::6e122c38-fe09-4fd4-b804-66a0477c8aa9" providerId="AD" clId="Web-{57672B4D-8FBD-D77C-A67B-2BD83CDA9143}" dt="2023-01-11T15:21:01.518" v="0" actId="1076"/>
          <ac:picMkLst>
            <pc:docMk/>
            <pc:sldMk cId="1361271744" sldId="4520"/>
            <ac:picMk id="7" creationId="{E38223FB-3091-42B4-BDEE-27858EAFAD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8D90-28B7-4F51-ADC3-52570455B5F5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B112-0B6F-4F2F-9FF7-76F54AFCE7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6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utacceram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BE3D9AEE-2A4C-41EB-8689-11F1608B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57" y="3527146"/>
            <a:ext cx="5016523" cy="7904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8541BDD-5EB7-474B-9D29-38AD0A5DB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2100" y="2432050"/>
            <a:ext cx="5372901" cy="2125664"/>
          </a:xfrm>
          <a:custGeom>
            <a:avLst/>
            <a:gdLst>
              <a:gd name="connsiteX0" fmla="*/ 325656 w 5372901"/>
              <a:gd name="connsiteY0" fmla="*/ 0 h 2125664"/>
              <a:gd name="connsiteX1" fmla="*/ 5372901 w 5372901"/>
              <a:gd name="connsiteY1" fmla="*/ 0 h 2125664"/>
              <a:gd name="connsiteX2" fmla="*/ 5372901 w 5372901"/>
              <a:gd name="connsiteY2" fmla="*/ 2125664 h 2125664"/>
              <a:gd name="connsiteX3" fmla="*/ 0 w 5372901"/>
              <a:gd name="connsiteY3" fmla="*/ 2125664 h 2125664"/>
              <a:gd name="connsiteX4" fmla="*/ 0 w 5372901"/>
              <a:gd name="connsiteY4" fmla="*/ 2117924 h 21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901" h="2125664">
                <a:moveTo>
                  <a:pt x="325656" y="0"/>
                </a:moveTo>
                <a:lnTo>
                  <a:pt x="5372901" y="0"/>
                </a:lnTo>
                <a:lnTo>
                  <a:pt x="5372901" y="2125664"/>
                </a:lnTo>
                <a:lnTo>
                  <a:pt x="0" y="2125664"/>
                </a:lnTo>
                <a:lnTo>
                  <a:pt x="0" y="2117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B9C248EA-D2F5-4D83-99E5-A9FF1A055E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567" y="174625"/>
            <a:ext cx="5013434" cy="2125663"/>
          </a:xfrm>
          <a:custGeom>
            <a:avLst/>
            <a:gdLst>
              <a:gd name="connsiteX0" fmla="*/ 326846 w 5013434"/>
              <a:gd name="connsiteY0" fmla="*/ 0 h 2125663"/>
              <a:gd name="connsiteX1" fmla="*/ 5013434 w 5013434"/>
              <a:gd name="connsiteY1" fmla="*/ 0 h 2125663"/>
              <a:gd name="connsiteX2" fmla="*/ 5013434 w 5013434"/>
              <a:gd name="connsiteY2" fmla="*/ 2125663 h 2125663"/>
              <a:gd name="connsiteX3" fmla="*/ 0 w 5013434"/>
              <a:gd name="connsiteY3" fmla="*/ 2125663 h 21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34" h="2125663">
                <a:moveTo>
                  <a:pt x="326846" y="0"/>
                </a:moveTo>
                <a:lnTo>
                  <a:pt x="5013434" y="0"/>
                </a:lnTo>
                <a:lnTo>
                  <a:pt x="5013434" y="2125663"/>
                </a:lnTo>
                <a:lnTo>
                  <a:pt x="0" y="212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1CE6348-657B-435E-978C-CE636D26D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550" y="4689475"/>
            <a:ext cx="5710238" cy="2046288"/>
          </a:xfrm>
          <a:custGeom>
            <a:avLst/>
            <a:gdLst>
              <a:gd name="connsiteX0" fmla="*/ 314028 w 5710238"/>
              <a:gd name="connsiteY0" fmla="*/ 0 h 2046288"/>
              <a:gd name="connsiteX1" fmla="*/ 5710238 w 5710238"/>
              <a:gd name="connsiteY1" fmla="*/ 0 h 2046288"/>
              <a:gd name="connsiteX2" fmla="*/ 5710238 w 5710238"/>
              <a:gd name="connsiteY2" fmla="*/ 2046288 h 2046288"/>
              <a:gd name="connsiteX3" fmla="*/ 0 w 5710238"/>
              <a:gd name="connsiteY3" fmla="*/ 2046288 h 2046288"/>
              <a:gd name="connsiteX4" fmla="*/ 0 w 5710238"/>
              <a:gd name="connsiteY4" fmla="*/ 2042297 h 20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0238" h="2046288">
                <a:moveTo>
                  <a:pt x="314028" y="0"/>
                </a:moveTo>
                <a:lnTo>
                  <a:pt x="5710238" y="0"/>
                </a:lnTo>
                <a:lnTo>
                  <a:pt x="5710238" y="2046288"/>
                </a:lnTo>
                <a:lnTo>
                  <a:pt x="0" y="2046288"/>
                </a:lnTo>
                <a:lnTo>
                  <a:pt x="0" y="2042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CB28455-3AD7-44D7-A38D-B0FA0E48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95705"/>
            <a:ext cx="5942806" cy="28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203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D768FE48-58D5-4B84-8C5D-58D34B2DE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105" y="1544465"/>
            <a:ext cx="7052882" cy="3387080"/>
          </a:xfrm>
          <a:prstGeom prst="rect">
            <a:avLst/>
          </a:prstGeom>
        </p:spPr>
      </p:pic>
      <p:sp>
        <p:nvSpPr>
          <p:cNvPr id="5" name="ZoneTexte 4">
            <a:hlinkClick r:id="rId4"/>
            <a:extLst>
              <a:ext uri="{FF2B5EF4-FFF2-40B4-BE49-F238E27FC236}">
                <a16:creationId xmlns:a16="http://schemas.microsoft.com/office/drawing/2014/main" id="{1F0F949B-46A4-42A9-8FEA-0391E90D841A}"/>
              </a:ext>
            </a:extLst>
          </p:cNvPr>
          <p:cNvSpPr txBox="1"/>
          <p:nvPr userDrawn="1"/>
        </p:nvSpPr>
        <p:spPr>
          <a:xfrm>
            <a:off x="7391026" y="4073858"/>
            <a:ext cx="2635170" cy="455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800" dirty="0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www.utac.com</a:t>
            </a:r>
          </a:p>
        </p:txBody>
      </p:sp>
    </p:spTree>
    <p:extLst>
      <p:ext uri="{BB962C8B-B14F-4D97-AF65-F5344CB8AC3E}">
        <p14:creationId xmlns:p14="http://schemas.microsoft.com/office/powerpoint/2010/main" val="22567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5145FB-F916-4349-A41B-4B8AFD5868C5}"/>
              </a:ext>
            </a:extLst>
          </p:cNvPr>
          <p:cNvSpPr/>
          <p:nvPr/>
        </p:nvSpPr>
        <p:spPr>
          <a:xfrm>
            <a:off x="1" y="-5933"/>
            <a:ext cx="12192000" cy="112890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5F9A6659-4CF1-4610-977B-F1CC88A98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990" y="-5933"/>
            <a:ext cx="2350713" cy="1128906"/>
          </a:xfrm>
          <a:prstGeom prst="rect">
            <a:avLst/>
          </a:prstGeom>
        </p:spPr>
      </p:pic>
      <p:sp>
        <p:nvSpPr>
          <p:cNvPr id="15" name="Titre 12">
            <a:extLst>
              <a:ext uri="{FF2B5EF4-FFF2-40B4-BE49-F238E27FC236}">
                <a16:creationId xmlns:a16="http://schemas.microsoft.com/office/drawing/2014/main" id="{82B62B28-DF69-4627-B231-A9CE25EF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20" y="294245"/>
            <a:ext cx="9156808" cy="68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4B2AF-27BB-4D0D-9583-934621A73061}"/>
              </a:ext>
            </a:extLst>
          </p:cNvPr>
          <p:cNvSpPr/>
          <p:nvPr/>
        </p:nvSpPr>
        <p:spPr>
          <a:xfrm rot="5400000">
            <a:off x="11688431" y="6518264"/>
            <a:ext cx="406401" cy="27307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E3B170C-19AE-44A7-93C7-AB17053D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12" y="6472237"/>
            <a:ext cx="554038" cy="365125"/>
          </a:xfrm>
          <a:prstGeom prst="rect">
            <a:avLst/>
          </a:prstGeom>
        </p:spPr>
        <p:txBody>
          <a:bodyPr numCol="1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25BAF-2119-450B-9CE7-EF7FEDF417A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B92B1BC1-799E-432E-B24E-AECD674E9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5034914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1876340E-6469-4AC8-8D7B-1C0171BD2B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1762" y="1443038"/>
            <a:ext cx="5034913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067D8A3D-0623-49F5-9F0E-80CC72C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58017" y="6659909"/>
            <a:ext cx="1652257" cy="196145"/>
          </a:xfrm>
          <a:prstGeom prst="rect">
            <a:avLst/>
          </a:prstGeom>
        </p:spPr>
        <p:txBody>
          <a:bodyPr anchor="ctr"/>
          <a:lstStyle>
            <a:lvl1pPr algn="r">
              <a:defRPr sz="600" b="1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CORPORATE PRESENTATION 2021 v2.0</a:t>
            </a:r>
            <a:endParaRPr lang="fr-FR" dirty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BC78DF64-E69E-4F86-B740-C4E818516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12867" y="6561449"/>
            <a:ext cx="597407" cy="183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rgbClr val="004680"/>
                </a:solidFill>
              </a:defRPr>
            </a:lvl1pPr>
          </a:lstStyle>
          <a:p>
            <a:fld id="{9C1390AC-5604-4AF9-A5FE-7C49710EB914}" type="datetime1">
              <a:rPr lang="fr-FR" smtClean="0"/>
              <a:t>16/01/2023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2796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708FA-3357-46A7-88E5-C390FEB7E750}"/>
              </a:ext>
            </a:extLst>
          </p:cNvPr>
          <p:cNvSpPr/>
          <p:nvPr/>
        </p:nvSpPr>
        <p:spPr>
          <a:xfrm>
            <a:off x="12494871" y="5607936"/>
            <a:ext cx="416688" cy="416688"/>
          </a:xfrm>
          <a:prstGeom prst="rect">
            <a:avLst/>
          </a:prstGeom>
          <a:solidFill>
            <a:srgbClr val="004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85A32-5BF2-451C-8F32-B8F60BF55D32}"/>
              </a:ext>
            </a:extLst>
          </p:cNvPr>
          <p:cNvSpPr/>
          <p:nvPr/>
        </p:nvSpPr>
        <p:spPr>
          <a:xfrm>
            <a:off x="12911391" y="5607936"/>
            <a:ext cx="416688" cy="416688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94122-5605-4264-87E2-856C16D3B55F}"/>
              </a:ext>
            </a:extLst>
          </p:cNvPr>
          <p:cNvSpPr/>
          <p:nvPr/>
        </p:nvSpPr>
        <p:spPr>
          <a:xfrm>
            <a:off x="12911391" y="6441312"/>
            <a:ext cx="416688" cy="416688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57BCA-20B7-44A2-ADC9-1FBCF61548B2}"/>
              </a:ext>
            </a:extLst>
          </p:cNvPr>
          <p:cNvSpPr/>
          <p:nvPr/>
        </p:nvSpPr>
        <p:spPr>
          <a:xfrm>
            <a:off x="12494871" y="6441312"/>
            <a:ext cx="416688" cy="4166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197FF-535A-4F3F-8906-EA8EC735A90D}"/>
              </a:ext>
            </a:extLst>
          </p:cNvPr>
          <p:cNvSpPr/>
          <p:nvPr/>
        </p:nvSpPr>
        <p:spPr>
          <a:xfrm>
            <a:off x="12911559" y="6024624"/>
            <a:ext cx="416688" cy="416688"/>
          </a:xfrm>
          <a:prstGeom prst="rect">
            <a:avLst/>
          </a:prstGeom>
          <a:solidFill>
            <a:srgbClr val="808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6B55E3-ABC7-4E46-A4EB-53B86988125F}"/>
              </a:ext>
            </a:extLst>
          </p:cNvPr>
          <p:cNvSpPr/>
          <p:nvPr/>
        </p:nvSpPr>
        <p:spPr>
          <a:xfrm>
            <a:off x="12495039" y="6024624"/>
            <a:ext cx="416688" cy="4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57125E-7E96-4C04-B4C2-CC3AF32A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B16BF6BA-C9D9-47A5-91EA-B9BF4CF5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3BCC1C-1225-426C-97E9-82D34974816F}"/>
              </a:ext>
            </a:extLst>
          </p:cNvPr>
          <p:cNvSpPr/>
          <p:nvPr userDrawn="1"/>
        </p:nvSpPr>
        <p:spPr>
          <a:xfrm>
            <a:off x="12494871" y="5607936"/>
            <a:ext cx="416688" cy="416688"/>
          </a:xfrm>
          <a:prstGeom prst="rect">
            <a:avLst/>
          </a:prstGeom>
          <a:solidFill>
            <a:srgbClr val="004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2080E-DD86-447C-87FC-64962BC04F08}"/>
              </a:ext>
            </a:extLst>
          </p:cNvPr>
          <p:cNvSpPr/>
          <p:nvPr userDrawn="1"/>
        </p:nvSpPr>
        <p:spPr>
          <a:xfrm>
            <a:off x="12911391" y="5607936"/>
            <a:ext cx="416688" cy="416688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77AA3-0D68-4C22-8AEA-7CFFC0DA5CAC}"/>
              </a:ext>
            </a:extLst>
          </p:cNvPr>
          <p:cNvSpPr/>
          <p:nvPr userDrawn="1"/>
        </p:nvSpPr>
        <p:spPr>
          <a:xfrm>
            <a:off x="12911391" y="6441312"/>
            <a:ext cx="416688" cy="416688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4DAB2-B67F-4C9C-81F8-8A2DDD01CB3D}"/>
              </a:ext>
            </a:extLst>
          </p:cNvPr>
          <p:cNvSpPr/>
          <p:nvPr userDrawn="1"/>
        </p:nvSpPr>
        <p:spPr>
          <a:xfrm>
            <a:off x="12494871" y="6441312"/>
            <a:ext cx="416688" cy="4166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ADC95-7078-47AA-BFB7-368E781A7621}"/>
              </a:ext>
            </a:extLst>
          </p:cNvPr>
          <p:cNvSpPr/>
          <p:nvPr userDrawn="1"/>
        </p:nvSpPr>
        <p:spPr>
          <a:xfrm>
            <a:off x="12911559" y="6024624"/>
            <a:ext cx="416688" cy="416688"/>
          </a:xfrm>
          <a:prstGeom prst="rect">
            <a:avLst/>
          </a:prstGeom>
          <a:solidFill>
            <a:srgbClr val="808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A0944C-F292-40CD-BC75-6ADBC425C3D5}"/>
              </a:ext>
            </a:extLst>
          </p:cNvPr>
          <p:cNvSpPr/>
          <p:nvPr userDrawn="1"/>
        </p:nvSpPr>
        <p:spPr>
          <a:xfrm>
            <a:off x="12495039" y="6024624"/>
            <a:ext cx="416688" cy="4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6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C75D287-A925-4AAC-9EF7-6F8CDAF2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ea typeface="Lato Semibold" panose="020F0502020204030203" pitchFamily="34" charset="0"/>
              </a:rPr>
              <a:t>Virtual testing method</a:t>
            </a:r>
            <a:br>
              <a:rPr lang="en-US" spc="300" dirty="0">
                <a:ea typeface="Lato Semibold" panose="020F0502020204030203" pitchFamily="34" charset="0"/>
              </a:rPr>
            </a:br>
            <a:r>
              <a:rPr lang="en-US" spc="300" dirty="0">
                <a:ea typeface="Lato Semibold" panose="020F0502020204030203" pitchFamily="34" charset="0"/>
              </a:rPr>
              <a:t>Use case application</a:t>
            </a:r>
            <a:endParaRPr lang="fr-FR" dirty="0"/>
          </a:p>
        </p:txBody>
      </p:sp>
      <p:pic>
        <p:nvPicPr>
          <p:cNvPr id="5" name="Espace réservé pour une image 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DCDACE9-06CB-4DBD-92F5-EB3B33C5C7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/>
      </p:pic>
      <p:pic>
        <p:nvPicPr>
          <p:cNvPr id="10" name="Espace réservé pour une image  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506826DF-45F0-4245-A041-BD1A211D1B3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 b="20293"/>
          <a:stretch>
            <a:fillRect/>
          </a:stretch>
        </p:blipFill>
        <p:spPr/>
      </p:pic>
      <p:pic>
        <p:nvPicPr>
          <p:cNvPr id="14" name="Espace réservé pour une image  13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C69588AE-7469-46F9-A7C9-CD336B2B2B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b="23131"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5A5FBD1-DA15-4184-A2A8-B50231674D8B}"/>
              </a:ext>
            </a:extLst>
          </p:cNvPr>
          <p:cNvSpPr txBox="1"/>
          <p:nvPr/>
        </p:nvSpPr>
        <p:spPr>
          <a:xfrm>
            <a:off x="176999" y="174625"/>
            <a:ext cx="4106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Submitted by the expert from France </a:t>
            </a:r>
            <a:endParaRPr lang="fr-FR" sz="1600" dirty="0"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00BAAD-9C04-4C1D-80A4-4CBB9BA28CE0}"/>
              </a:ext>
            </a:extLst>
          </p:cNvPr>
          <p:cNvSpPr txBox="1"/>
          <p:nvPr/>
        </p:nvSpPr>
        <p:spPr>
          <a:xfrm>
            <a:off x="8722197" y="169580"/>
            <a:ext cx="329280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u="sng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Informal document</a:t>
            </a:r>
            <a:r>
              <a:rPr lang="fr-FR" sz="16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GRVA-15-20</a:t>
            </a:r>
          </a:p>
          <a:p>
            <a:r>
              <a:rPr lang="fr-FR" sz="16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15th GRVA, 23-27 </a:t>
            </a:r>
            <a:r>
              <a:rPr lang="fr-FR" sz="16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January</a:t>
            </a:r>
            <a:r>
              <a:rPr lang="fr-FR" sz="16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2023</a:t>
            </a:r>
          </a:p>
          <a:p>
            <a:r>
              <a:rPr lang="fr-FR" sz="16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Provisional</a:t>
            </a:r>
            <a:r>
              <a:rPr lang="fr-FR" sz="16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agenda item 7</a:t>
            </a:r>
          </a:p>
          <a:p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1BCF7F-F37E-4BC9-9A85-717864F62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7" y="4440024"/>
            <a:ext cx="2814474" cy="24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10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1374906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23193" y="3525438"/>
            <a:ext cx="2892973" cy="1622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6629401" y="3617976"/>
            <a:ext cx="843454" cy="378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216166" y="3807267"/>
            <a:ext cx="3413235" cy="52917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#3 : physical repeatability testing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11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F14FB8-00FC-4B38-A92F-5E1453C3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" y="1413294"/>
            <a:ext cx="11056883" cy="50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12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1374906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23193" y="5157169"/>
            <a:ext cx="2892973" cy="707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6629401" y="4303776"/>
            <a:ext cx="843454" cy="512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216166" y="4560071"/>
            <a:ext cx="3413235" cy="9509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5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#4 : assessing physical and virtual results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13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680DE7-EBB2-4FA6-8DE0-82C06A3F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0" y="1413217"/>
            <a:ext cx="10646979" cy="49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14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1374906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23193" y="5157169"/>
            <a:ext cx="2892973" cy="707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8639504" y="3539359"/>
            <a:ext cx="843454" cy="1277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216166" y="4177863"/>
            <a:ext cx="5423338" cy="133310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1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#5 : correlation scoring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15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4E3612-FB9A-424D-9621-9CCC285C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72" y="3426561"/>
            <a:ext cx="7289795" cy="3279228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7C0B3198-6754-4689-8C5F-FF72C9EB6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959" y="1337630"/>
            <a:ext cx="7889000" cy="1318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 err="1">
                <a:latin typeface="+mj-lt"/>
              </a:rPr>
              <a:t>After</a:t>
            </a:r>
            <a:r>
              <a:rPr lang="fr-FR" sz="1200" dirty="0">
                <a:latin typeface="+mj-lt"/>
              </a:rPr>
              <a:t> results </a:t>
            </a:r>
            <a:r>
              <a:rPr lang="fr-FR" sz="1200" dirty="0" err="1">
                <a:latin typeface="+mj-lt"/>
              </a:rPr>
              <a:t>analyzis</a:t>
            </a:r>
            <a:r>
              <a:rPr lang="fr-FR" sz="1200" dirty="0">
                <a:latin typeface="+mj-lt"/>
              </a:rPr>
              <a:t>, the virtual testing </a:t>
            </a:r>
            <a:r>
              <a:rPr lang="fr-FR" sz="1200" dirty="0" err="1">
                <a:latin typeface="+mj-lt"/>
              </a:rPr>
              <a:t>methodology</a:t>
            </a:r>
            <a:r>
              <a:rPr lang="fr-FR" sz="1200" dirty="0">
                <a:latin typeface="+mj-lt"/>
              </a:rPr>
              <a:t> can </a:t>
            </a:r>
            <a:r>
              <a:rPr lang="fr-FR" sz="1200" dirty="0" err="1">
                <a:latin typeface="+mj-lt"/>
              </a:rPr>
              <a:t>only</a:t>
            </a:r>
            <a:r>
              <a:rPr lang="fr-FR" sz="1200" dirty="0">
                <a:latin typeface="+mj-lt"/>
              </a:rPr>
              <a:t> be used in the </a:t>
            </a:r>
            <a:r>
              <a:rPr lang="fr-FR" sz="1200" dirty="0" err="1">
                <a:latin typeface="+mj-lt"/>
              </a:rPr>
              <a:t>following</a:t>
            </a:r>
            <a:r>
              <a:rPr lang="fr-FR" sz="1200" dirty="0">
                <a:latin typeface="+mj-lt"/>
              </a:rPr>
              <a:t> range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Mass </a:t>
            </a:r>
            <a:r>
              <a:rPr lang="fr-FR" sz="1100" dirty="0" err="1">
                <a:latin typeface="+mj-lt"/>
              </a:rPr>
              <a:t>from</a:t>
            </a:r>
            <a:r>
              <a:rPr lang="fr-FR" sz="1100" dirty="0">
                <a:latin typeface="+mj-lt"/>
              </a:rPr>
              <a:t> 900kg to 2500kg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Vehicle </a:t>
            </a:r>
            <a:r>
              <a:rPr lang="fr-FR" sz="1100" dirty="0" err="1">
                <a:latin typeface="+mj-lt"/>
              </a:rPr>
              <a:t>defintiions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from</a:t>
            </a:r>
            <a:r>
              <a:rPr lang="fr-FR" sz="1100" dirty="0">
                <a:latin typeface="+mj-lt"/>
              </a:rPr>
              <a:t> 1 to 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Car to car scenarios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 err="1">
                <a:latin typeface="+mj-lt"/>
              </a:rPr>
              <a:t>From</a:t>
            </a:r>
            <a:r>
              <a:rPr lang="fr-FR" sz="1100" dirty="0">
                <a:latin typeface="+mj-lt"/>
              </a:rPr>
              <a:t> 20kph to 50kph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100" dirty="0">
              <a:latin typeface="+mj-lt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+mj-lt"/>
              </a:rPr>
              <a:t>All white range shall be </a:t>
            </a:r>
            <a:r>
              <a:rPr lang="fr-FR" sz="1200" dirty="0" err="1">
                <a:latin typeface="+mj-lt"/>
              </a:rPr>
              <a:t>physically</a:t>
            </a:r>
            <a:r>
              <a:rPr lang="fr-FR" sz="1200" dirty="0">
                <a:latin typeface="+mj-lt"/>
              </a:rPr>
              <a:t> tested </a:t>
            </a:r>
            <a:r>
              <a:rPr lang="fr-FR" sz="1200" dirty="0" err="1">
                <a:latin typeface="+mj-lt"/>
              </a:rPr>
              <a:t>because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outside</a:t>
            </a:r>
            <a:r>
              <a:rPr lang="fr-FR" sz="1200" dirty="0">
                <a:latin typeface="+mj-lt"/>
              </a:rPr>
              <a:t> the validity domain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16D84CB-A479-44EA-9CC1-C3A4BE88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72" y="1684710"/>
            <a:ext cx="5531069" cy="16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2 separate assessment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16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EACBD1-74EC-4DE5-918E-EAA4159F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75" y="1233041"/>
            <a:ext cx="8046629" cy="5514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65272C-7E73-48FA-BDFA-4AAC61A95D5B}"/>
              </a:ext>
            </a:extLst>
          </p:cNvPr>
          <p:cNvSpPr/>
          <p:nvPr/>
        </p:nvSpPr>
        <p:spPr>
          <a:xfrm>
            <a:off x="5541596" y="2049517"/>
            <a:ext cx="3728544" cy="3176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2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Global overview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17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26BDD17B-1A93-4837-9DDD-53B7D413D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958" y="1337630"/>
            <a:ext cx="10761607" cy="11425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+mj-lt"/>
              </a:rPr>
              <a:t>For each type approval, OEM </a:t>
            </a:r>
            <a:r>
              <a:rPr lang="fr-FR" sz="1200" dirty="0" err="1">
                <a:latin typeface="+mj-lt"/>
              </a:rPr>
              <a:t>is</a:t>
            </a:r>
            <a:r>
              <a:rPr lang="fr-FR" sz="1200" dirty="0">
                <a:latin typeface="+mj-lt"/>
              </a:rPr>
              <a:t> able to use </a:t>
            </a:r>
            <a:r>
              <a:rPr lang="fr-FR" sz="1200" dirty="0" err="1">
                <a:latin typeface="+mj-lt"/>
              </a:rPr>
              <a:t>alternatively</a:t>
            </a:r>
            <a:endParaRPr lang="fr-FR" sz="12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000" dirty="0">
                <a:latin typeface="+mj-lt"/>
              </a:rPr>
              <a:t>Full physical </a:t>
            </a:r>
            <a:r>
              <a:rPr lang="fr-FR" sz="1000" dirty="0" err="1">
                <a:latin typeface="+mj-lt"/>
              </a:rPr>
              <a:t>evaluation</a:t>
            </a:r>
            <a:endParaRPr lang="fr-FR" sz="10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000" dirty="0">
              <a:latin typeface="+mj-lt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b="1" dirty="0">
                <a:latin typeface="+mj-lt"/>
              </a:rPr>
              <a:t>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0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000" dirty="0">
                <a:latin typeface="+mj-lt"/>
              </a:rPr>
              <a:t>Virtual testing results </a:t>
            </a:r>
            <a:r>
              <a:rPr lang="fr-FR" sz="1000" dirty="0" err="1">
                <a:latin typeface="+mj-lt"/>
              </a:rPr>
              <a:t>within</a:t>
            </a:r>
            <a:r>
              <a:rPr lang="fr-FR" sz="1000" dirty="0">
                <a:latin typeface="+mj-lt"/>
              </a:rPr>
              <a:t> the validity domain + 30% physical tests </a:t>
            </a:r>
            <a:r>
              <a:rPr lang="fr-FR" sz="1000" dirty="0" err="1">
                <a:latin typeface="+mj-lt"/>
              </a:rPr>
              <a:t>within</a:t>
            </a:r>
            <a:r>
              <a:rPr lang="fr-FR" sz="1000" dirty="0">
                <a:latin typeface="+mj-lt"/>
              </a:rPr>
              <a:t> the validity domain + physical tests </a:t>
            </a:r>
            <a:r>
              <a:rPr lang="fr-FR" sz="1000" dirty="0" err="1">
                <a:latin typeface="+mj-lt"/>
              </a:rPr>
              <a:t>outside</a:t>
            </a:r>
            <a:r>
              <a:rPr lang="fr-FR" sz="1000" dirty="0">
                <a:latin typeface="+mj-lt"/>
              </a:rPr>
              <a:t> the validity domain if </a:t>
            </a:r>
            <a:r>
              <a:rPr lang="fr-FR" sz="1000" dirty="0" err="1">
                <a:latin typeface="+mj-lt"/>
              </a:rPr>
              <a:t>any</a:t>
            </a:r>
            <a:endParaRPr lang="fr-FR" sz="900" dirty="0"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749FCE-F0A0-4ED1-8F71-DE0DF56DC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48" y="2716201"/>
            <a:ext cx="8156027" cy="38995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BA8AB0-008E-4410-B942-01CF288ACF3D}"/>
              </a:ext>
            </a:extLst>
          </p:cNvPr>
          <p:cNvSpPr/>
          <p:nvPr/>
        </p:nvSpPr>
        <p:spPr>
          <a:xfrm>
            <a:off x="1395248" y="2716201"/>
            <a:ext cx="4700752" cy="3912275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3877C2-40BA-4522-9C5B-5082CDB92E21}"/>
              </a:ext>
            </a:extLst>
          </p:cNvPr>
          <p:cNvSpPr/>
          <p:nvPr/>
        </p:nvSpPr>
        <p:spPr>
          <a:xfrm>
            <a:off x="6096000" y="5021317"/>
            <a:ext cx="3455274" cy="1607159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12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AC9495-6A03-4384-A8DB-20AC13F40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12" y="1968879"/>
            <a:ext cx="3389509" cy="2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1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2 separate assessment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2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EACBD1-74EC-4DE5-918E-EAA4159F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75" y="1233041"/>
            <a:ext cx="8046629" cy="5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Global overview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3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DBBA3D-B477-4E12-AA55-35DEF30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262081"/>
            <a:ext cx="10788869" cy="51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2 separate assessment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4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EACBD1-74EC-4DE5-918E-EAA4159F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75" y="1233041"/>
            <a:ext cx="8046629" cy="5514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65272C-7E73-48FA-BDFA-4AAC61A95D5B}"/>
              </a:ext>
            </a:extLst>
          </p:cNvPr>
          <p:cNvSpPr/>
          <p:nvPr/>
        </p:nvSpPr>
        <p:spPr>
          <a:xfrm>
            <a:off x="2199290" y="2049517"/>
            <a:ext cx="3728544" cy="3176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5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5" y="1386354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23193" y="2279953"/>
            <a:ext cx="2892973" cy="542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6382735" y="2172222"/>
            <a:ext cx="1870513" cy="542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216166" y="2443260"/>
            <a:ext cx="3166569" cy="10773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#1 : validity domain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6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DF2255D2-B933-4BB0-83AC-1340C19DA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959" y="1337630"/>
            <a:ext cx="7889000" cy="1142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+mj-lt"/>
              </a:rPr>
              <a:t>OEM </a:t>
            </a:r>
            <a:r>
              <a:rPr lang="fr-FR" sz="1200" dirty="0" err="1">
                <a:latin typeface="+mj-lt"/>
              </a:rPr>
              <a:t>defines</a:t>
            </a:r>
            <a:r>
              <a:rPr lang="fr-FR" sz="1200" dirty="0">
                <a:latin typeface="+mj-lt"/>
              </a:rPr>
              <a:t> validity domain for virtual testing with TAA/TS (</a:t>
            </a:r>
            <a:r>
              <a:rPr lang="fr-FR" sz="1200" dirty="0" err="1">
                <a:latin typeface="+mj-lt"/>
              </a:rPr>
              <a:t>example</a:t>
            </a:r>
            <a:r>
              <a:rPr lang="fr-FR" sz="1200" dirty="0">
                <a:latin typeface="+mj-lt"/>
              </a:rPr>
              <a:t>)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Vehicle types </a:t>
            </a:r>
            <a:r>
              <a:rPr lang="fr-FR" sz="1100" dirty="0" err="1">
                <a:latin typeface="+mj-lt"/>
              </a:rPr>
              <a:t>definitions</a:t>
            </a:r>
            <a:r>
              <a:rPr lang="fr-FR" sz="1100" dirty="0">
                <a:latin typeface="+mj-lt"/>
              </a:rPr>
              <a:t> to be </a:t>
            </a:r>
            <a:r>
              <a:rPr lang="fr-FR" sz="1100" dirty="0" err="1">
                <a:latin typeface="+mj-lt"/>
              </a:rPr>
              <a:t>covered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including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variability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having</a:t>
            </a:r>
            <a:r>
              <a:rPr lang="fr-FR" sz="1100" dirty="0">
                <a:latin typeface="+mj-lt"/>
              </a:rPr>
              <a:t> impact on AEBS (mass, </a:t>
            </a:r>
            <a:r>
              <a:rPr lang="fr-FR" sz="1100" dirty="0" err="1">
                <a:latin typeface="+mj-lt"/>
              </a:rPr>
              <a:t>braking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systems</a:t>
            </a:r>
            <a:r>
              <a:rPr lang="fr-FR" sz="1100" dirty="0">
                <a:latin typeface="+mj-lt"/>
              </a:rPr>
              <a:t>, …)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Scenarios to be </a:t>
            </a:r>
            <a:r>
              <a:rPr lang="fr-FR" sz="1100" dirty="0" err="1">
                <a:latin typeface="+mj-lt"/>
              </a:rPr>
              <a:t>covered</a:t>
            </a:r>
            <a:endParaRPr lang="fr-FR" sz="11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Speed range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latin typeface="+mj-lt"/>
              </a:rPr>
              <a:t>[…]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29F4FA-A043-4284-B3D2-53936AD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0" y="2842570"/>
            <a:ext cx="10952766" cy="33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7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1374906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59589" y="1737878"/>
            <a:ext cx="2892973" cy="542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6511159" y="2747663"/>
            <a:ext cx="504496" cy="302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252562" y="2008916"/>
            <a:ext cx="3258597" cy="89023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2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Example of application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8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8223FB-3091-42B4-BDEE-27858EAF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" y="1374906"/>
            <a:ext cx="6059542" cy="50973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4D97E1-A9AE-4F2F-9211-8958B287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3" y="2279953"/>
            <a:ext cx="5712598" cy="2731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371AC-CA12-4091-A154-615514AE12B8}"/>
              </a:ext>
            </a:extLst>
          </p:cNvPr>
          <p:cNvSpPr/>
          <p:nvPr/>
        </p:nvSpPr>
        <p:spPr>
          <a:xfrm>
            <a:off x="323193" y="2823863"/>
            <a:ext cx="2892973" cy="66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9ED34-C115-4453-9A3A-A1BBFF56A7C1}"/>
              </a:ext>
            </a:extLst>
          </p:cNvPr>
          <p:cNvSpPr/>
          <p:nvPr/>
        </p:nvSpPr>
        <p:spPr>
          <a:xfrm>
            <a:off x="6897414" y="2784448"/>
            <a:ext cx="362607" cy="258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55723F-A580-4954-9E44-625DE37D68B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216166" y="2913597"/>
            <a:ext cx="3681248" cy="24436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9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67CA29-529B-4C93-8545-94F9CF83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AEBS on virtual testing</a:t>
            </a:r>
            <a:br>
              <a:rPr lang="en-US" sz="2400" dirty="0"/>
            </a:br>
            <a:r>
              <a:rPr lang="en-US" sz="2400" i="1" dirty="0"/>
              <a:t>#2 : configurations selection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CB168-DA58-41B8-8573-EA53618A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E9D6-3039-452E-B0BD-A09C8B757273}" type="slidenum">
              <a:rPr lang="en-GB" smtClean="0"/>
              <a:t>9</a:t>
            </a:fld>
            <a:endParaRPr lang="en-GB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5A8AD0-D482-4A86-ABA9-C9F186E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</p:spPr>
        <p:txBody>
          <a:bodyPr/>
          <a:lstStyle/>
          <a:p>
            <a:r>
              <a:rPr lang="fr-FR" dirty="0"/>
              <a:t>PRESENTATION TOOLS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DF2255D2-B933-4BB0-83AC-1340C19DA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959" y="1337630"/>
            <a:ext cx="7889000" cy="1142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+mj-lt"/>
              </a:rPr>
              <a:t>TAA/TS </a:t>
            </a:r>
            <a:r>
              <a:rPr lang="fr-FR" sz="1200" dirty="0" err="1">
                <a:latin typeface="+mj-lt"/>
              </a:rPr>
              <a:t>specify</a:t>
            </a:r>
            <a:r>
              <a:rPr lang="fr-FR" sz="1200" dirty="0">
                <a:latin typeface="+mj-lt"/>
              </a:rPr>
              <a:t> to test vehicle 1 and 3 to cover the </a:t>
            </a:r>
            <a:r>
              <a:rPr lang="fr-FR" sz="1200" dirty="0" err="1">
                <a:latin typeface="+mj-lt"/>
              </a:rPr>
              <a:t>requested</a:t>
            </a:r>
            <a:r>
              <a:rPr lang="fr-FR" sz="1200" dirty="0">
                <a:latin typeface="+mj-lt"/>
              </a:rPr>
              <a:t> validity domain (</a:t>
            </a:r>
            <a:r>
              <a:rPr lang="fr-FR" sz="1200" dirty="0" err="1">
                <a:latin typeface="+mj-lt"/>
              </a:rPr>
              <a:t>example</a:t>
            </a:r>
            <a:r>
              <a:rPr lang="fr-FR" sz="1200" dirty="0">
                <a:latin typeface="+mj-lt"/>
              </a:rPr>
              <a:t>)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 err="1">
                <a:latin typeface="+mj-lt"/>
              </a:rPr>
              <a:t>CCRs</a:t>
            </a:r>
            <a:r>
              <a:rPr lang="fr-FR" sz="1100" dirty="0">
                <a:latin typeface="+mj-lt"/>
              </a:rPr>
              <a:t> scenario 42kph MMAC x 10 times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 dirty="0" err="1">
                <a:latin typeface="+mj-lt"/>
              </a:rPr>
              <a:t>CCRm</a:t>
            </a:r>
            <a:r>
              <a:rPr lang="fr-FR" sz="1100" dirty="0">
                <a:latin typeface="+mj-lt"/>
              </a:rPr>
              <a:t> scenario 30kph MMAC x 10 times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latin typeface="+mj-lt"/>
              </a:rPr>
              <a:t>CPNC scenario </a:t>
            </a:r>
            <a:r>
              <a:rPr lang="fr-FR" sz="1100" dirty="0">
                <a:latin typeface="+mj-lt"/>
              </a:rPr>
              <a:t>30kph MMAC x 10 times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993D8-EBDF-4115-B632-77BDEDC0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9" y="2476396"/>
            <a:ext cx="11451314" cy="38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3341"/>
      </p:ext>
    </p:extLst>
  </p:cSld>
  <p:clrMapOvr>
    <a:masterClrMapping/>
  </p:clrMapOvr>
</p:sld>
</file>

<file path=ppt/theme/theme1.xml><?xml version="1.0" encoding="utf-8"?>
<a:theme xmlns:a="http://schemas.openxmlformats.org/drawingml/2006/main" name="2021-UTAC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arte Utac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UTAC-THEME" id="{EE555740-C332-4205-B8EC-277F1100F1E7}" vid="{22F85F31-799F-478F-9B8D-C380954756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1C7DB-C7E0-45CF-9F12-E3F8FE7F7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8872E-8A33-4B0E-B0BC-3A6A973A82A5}">
  <ds:schemaRefs>
    <ds:schemaRef ds:uri="http://schemas.microsoft.com/office/2006/documentManagement/types"/>
    <ds:schemaRef ds:uri="4b4a1c0d-4a69-4996-a84a-fc699b9f49de"/>
    <ds:schemaRef ds:uri="acccb6d4-dbe5-46d2-b4d3-5733603d8cc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985ec44e-1bab-4c0b-9df0-6ba128686f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7BE3DF-D017-412A-829C-A899A18B4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2021-UTAC-THEME</Template>
  <TotalTime>2209</TotalTime>
  <Words>385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2021-UTAC-THEME</vt:lpstr>
      <vt:lpstr>Virtual testing method Use case application</vt:lpstr>
      <vt:lpstr>AEBS on virtual testing 2 separate assessment</vt:lpstr>
      <vt:lpstr>AEBS on virtual testing Global overview</vt:lpstr>
      <vt:lpstr>AEBS on virtual testing 2 separate assessment</vt:lpstr>
      <vt:lpstr>AEBS on virtual testing Example of application</vt:lpstr>
      <vt:lpstr>AEBS on virtual testing #1 : validity domain</vt:lpstr>
      <vt:lpstr>AEBS on virtual testing Example of application</vt:lpstr>
      <vt:lpstr>AEBS on virtual testing Example of application</vt:lpstr>
      <vt:lpstr>AEBS on virtual testing #2 : configurations selection</vt:lpstr>
      <vt:lpstr>AEBS on virtual testing Example of application</vt:lpstr>
      <vt:lpstr>AEBS on virtual testing #3 : physical repeatability testing</vt:lpstr>
      <vt:lpstr>AEBS on virtual testing Example of application</vt:lpstr>
      <vt:lpstr>AEBS on virtual testing #4 : assessing physical and virtual results</vt:lpstr>
      <vt:lpstr>AEBS on virtual testing Example of application</vt:lpstr>
      <vt:lpstr>AEBS on virtual testing #5 : correlation scoring</vt:lpstr>
      <vt:lpstr>AEBS on virtual testing 2 separate assessment</vt:lpstr>
      <vt:lpstr>AEBS on virtual testing Global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GRVA-15-20</dc:title>
  <dc:creator>gregory.chantepie@utacceram.com</dc:creator>
  <cp:lastModifiedBy>Laura Mueller</cp:lastModifiedBy>
  <cp:revision>44</cp:revision>
  <dcterms:created xsi:type="dcterms:W3CDTF">2021-05-24T10:44:04Z</dcterms:created>
  <dcterms:modified xsi:type="dcterms:W3CDTF">2023-01-16T09:38:59Z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0x0101000088C8E236C98C41A75E5687E54A5366</vt:lpwstr>
  </property>
  <property fmtid="{D5CDD505-2E9C-101B-9397-08002B2CF9AE}" pid="3" name="_dlc_DocIdItemGuid">
    <vt:lpwstr>3377e944-0a23-4226-9818-c61a36430332</vt:lpwstr>
  </property>
  <property fmtid="{D5CDD505-2E9C-101B-9397-08002B2CF9AE}" pid="4" name="MediaServiceImageTags">
    <vt:lpwstr/>
  </property>
</Properties>
</file>