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64" r:id="rId5"/>
    <p:sldId id="268" r:id="rId6"/>
    <p:sldId id="269"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64EBC1-19D8-4A28-9658-4088C5BDB287}">
          <p14:sldIdLst>
            <p14:sldId id="264"/>
            <p14:sldId id="268"/>
            <p14:sldId id="269"/>
            <p14:sldId id="270"/>
          </p14:sldIdLst>
        </p14:section>
      </p14:sectionLst>
    </p:ext>
    <p:ext uri="{EFAFB233-063F-42B5-8137-9DF3F51BA10A}">
      <p15:sldGuideLst xmlns:p15="http://schemas.microsoft.com/office/powerpoint/2012/main">
        <p15:guide id="3" orient="horz" pos="2260" userDrawn="1">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AB0"/>
    <a:srgbClr val="0E11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7EE6E3-18EB-4ACE-9C08-6BC80EA22D23}" v="1" dt="2023-01-10T21:25:45.8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598" autoAdjust="0"/>
  </p:normalViewPr>
  <p:slideViewPr>
    <p:cSldViewPr snapToGrid="0" showGuides="1">
      <p:cViewPr varScale="1">
        <p:scale>
          <a:sx n="67" d="100"/>
          <a:sy n="67" d="100"/>
        </p:scale>
        <p:origin x="1284" y="44"/>
      </p:cViewPr>
      <p:guideLst>
        <p:guide orient="horz" pos="2260"/>
        <p:guide pos="2880"/>
      </p:guideLst>
    </p:cSldViewPr>
  </p:slideViewPr>
  <p:notesTextViewPr>
    <p:cViewPr>
      <p:scale>
        <a:sx n="3" d="2"/>
        <a:sy n="3" d="2"/>
      </p:scale>
      <p:origin x="0" y="0"/>
    </p:cViewPr>
  </p:notesTextViewPr>
  <p:sorterViewPr>
    <p:cViewPr>
      <p:scale>
        <a:sx n="100" d="100"/>
        <a:sy n="100" d="100"/>
      </p:scale>
      <p:origin x="0" y="-5766"/>
    </p:cViewPr>
  </p:sorterViewPr>
  <p:notesViewPr>
    <p:cSldViewPr snapToGrid="0" showGuides="1">
      <p:cViewPr varScale="1">
        <p:scale>
          <a:sx n="86" d="100"/>
          <a:sy n="86" d="100"/>
        </p:scale>
        <p:origin x="271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ED11EC23-C3C1-4FF6-BF75-61F8D13BB1A1}"/>
    <pc:docChg chg="modSld">
      <pc:chgData name="Francois Cuenot" userId="9928dff3-8fa4-42b5-9d6e-cd4dcb89281b" providerId="ADAL" clId="{ED11EC23-C3C1-4FF6-BF75-61F8D13BB1A1}" dt="2023-01-11T08:01:04.539" v="3" actId="20577"/>
      <pc:docMkLst>
        <pc:docMk/>
      </pc:docMkLst>
      <pc:sldChg chg="modSp mod">
        <pc:chgData name="Francois Cuenot" userId="9928dff3-8fa4-42b5-9d6e-cd4dcb89281b" providerId="ADAL" clId="{ED11EC23-C3C1-4FF6-BF75-61F8D13BB1A1}" dt="2023-01-11T08:01:04.539" v="3" actId="20577"/>
        <pc:sldMkLst>
          <pc:docMk/>
          <pc:sldMk cId="3619528768" sldId="264"/>
        </pc:sldMkLst>
        <pc:spChg chg="mod">
          <ac:chgData name="Francois Cuenot" userId="9928dff3-8fa4-42b5-9d6e-cd4dcb89281b" providerId="ADAL" clId="{ED11EC23-C3C1-4FF6-BF75-61F8D13BB1A1}" dt="2023-01-11T08:01:04.539" v="3" actId="20577"/>
          <ac:spMkLst>
            <pc:docMk/>
            <pc:sldMk cId="3619528768" sldId="264"/>
            <ac:spMk id="5" creationId="{CC29AE12-2581-AC8E-1A50-428637C34722}"/>
          </ac:spMkLst>
        </pc:spChg>
      </pc:sldChg>
    </pc:docChg>
  </pc:docChgLst>
  <pc:docChgLst>
    <pc:chgData name="David Miles" userId="a427bd90-0b1e-40b4-a2c3-e4a6b3a84fcd" providerId="ADAL" clId="{367EE6E3-18EB-4ACE-9C08-6BC80EA22D23}"/>
    <pc:docChg chg="modSld">
      <pc:chgData name="David Miles" userId="a427bd90-0b1e-40b4-a2c3-e4a6b3a84fcd" providerId="ADAL" clId="{367EE6E3-18EB-4ACE-9C08-6BC80EA22D23}" dt="2023-01-10T21:35:32.778" v="200" actId="20577"/>
      <pc:docMkLst>
        <pc:docMk/>
      </pc:docMkLst>
      <pc:sldChg chg="addSp modSp mod">
        <pc:chgData name="David Miles" userId="a427bd90-0b1e-40b4-a2c3-e4a6b3a84fcd" providerId="ADAL" clId="{367EE6E3-18EB-4ACE-9C08-6BC80EA22D23}" dt="2023-01-10T21:35:32.778" v="200" actId="20577"/>
        <pc:sldMkLst>
          <pc:docMk/>
          <pc:sldMk cId="3619528768" sldId="264"/>
        </pc:sldMkLst>
        <pc:spChg chg="mod">
          <ac:chgData name="David Miles" userId="a427bd90-0b1e-40b4-a2c3-e4a6b3a84fcd" providerId="ADAL" clId="{367EE6E3-18EB-4ACE-9C08-6BC80EA22D23}" dt="2023-01-10T21:35:32.778" v="200" actId="20577"/>
          <ac:spMkLst>
            <pc:docMk/>
            <pc:sldMk cId="3619528768" sldId="264"/>
            <ac:spMk id="4" creationId="{5C815641-CEE3-4F49-8EA4-4CBF9A74A136}"/>
          </ac:spMkLst>
        </pc:spChg>
        <pc:spChg chg="add mod">
          <ac:chgData name="David Miles" userId="a427bd90-0b1e-40b4-a2c3-e4a6b3a84fcd" providerId="ADAL" clId="{367EE6E3-18EB-4ACE-9C08-6BC80EA22D23}" dt="2023-01-10T21:27:50.398" v="135" actId="207"/>
          <ac:spMkLst>
            <pc:docMk/>
            <pc:sldMk cId="3619528768" sldId="264"/>
            <ac:spMk id="5" creationId="{CC29AE12-2581-AC8E-1A50-428637C3472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940B8F-7671-4FF5-8553-45043ADE6F4B}" type="datetimeFigureOut">
              <a:rPr lang="en-GB" smtClean="0"/>
              <a:t>11/01/2023</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29E0186-9C2B-4EBD-8BA8-0AEC0B94EAB2}" type="slidenum">
              <a:rPr lang="en-GB" smtClean="0"/>
              <a:t>‹#›</a:t>
            </a:fld>
            <a:endParaRPr lang="en-GB" dirty="0"/>
          </a:p>
        </p:txBody>
      </p:sp>
    </p:spTree>
    <p:extLst>
      <p:ext uri="{BB962C8B-B14F-4D97-AF65-F5344CB8AC3E}">
        <p14:creationId xmlns:p14="http://schemas.microsoft.com/office/powerpoint/2010/main" val="3000450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1733A0-398B-4BAF-BD25-169F4A83029D}" type="datetimeFigureOut">
              <a:rPr lang="en-GB" smtClean="0"/>
              <a:t>11/01/2023</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F6594-2178-41A6-A524-8B4506A022E8}" type="slidenum">
              <a:rPr lang="en-GB" smtClean="0"/>
              <a:t>‹#›</a:t>
            </a:fld>
            <a:endParaRPr lang="en-GB" dirty="0"/>
          </a:p>
        </p:txBody>
      </p:sp>
    </p:spTree>
    <p:extLst>
      <p:ext uri="{BB962C8B-B14F-4D97-AF65-F5344CB8AC3E}">
        <p14:creationId xmlns:p14="http://schemas.microsoft.com/office/powerpoint/2010/main" val="419864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0" name="Picture 39" descr="A picture containing shape&#10;&#10;Description automatically generated">
            <a:extLst>
              <a:ext uri="{FF2B5EF4-FFF2-40B4-BE49-F238E27FC236}">
                <a16:creationId xmlns:a16="http://schemas.microsoft.com/office/drawing/2014/main" id="{552AAFF1-B474-46CA-B602-B416F88BE0F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0564" y="0"/>
            <a:ext cx="9185128" cy="6858000"/>
          </a:xfrm>
          <a:prstGeom prst="rect">
            <a:avLst/>
          </a:prstGeom>
        </p:spPr>
      </p:pic>
      <p:sp>
        <p:nvSpPr>
          <p:cNvPr id="2" name="Title 1">
            <a:extLst>
              <a:ext uri="{FF2B5EF4-FFF2-40B4-BE49-F238E27FC236}">
                <a16:creationId xmlns:a16="http://schemas.microsoft.com/office/drawing/2014/main" id="{CE3CDAFA-EC4B-40E4-AADA-09BA174EEDC9}"/>
              </a:ext>
            </a:extLst>
          </p:cNvPr>
          <p:cNvSpPr>
            <a:spLocks noGrp="1"/>
          </p:cNvSpPr>
          <p:nvPr>
            <p:ph type="ctrTitle" hasCustomPrompt="1"/>
          </p:nvPr>
        </p:nvSpPr>
        <p:spPr>
          <a:xfrm>
            <a:off x="934641" y="3719246"/>
            <a:ext cx="7850584" cy="656474"/>
          </a:xfrm>
        </p:spPr>
        <p:txBody>
          <a:bodyPr anchor="t" anchorCtr="0">
            <a:noAutofit/>
          </a:bodyPr>
          <a:lstStyle>
            <a:lvl1pPr algn="l">
              <a:lnSpc>
                <a:spcPct val="90000"/>
              </a:lnSpc>
              <a:defRPr sz="4800"/>
            </a:lvl1pPr>
          </a:lstStyle>
          <a:p>
            <a:r>
              <a:rPr lang="en-US" dirty="0"/>
              <a:t>Click to edit title</a:t>
            </a:r>
            <a:endParaRPr lang="en-GB" dirty="0"/>
          </a:p>
        </p:txBody>
      </p:sp>
      <p:sp>
        <p:nvSpPr>
          <p:cNvPr id="3" name="Subtitle 2">
            <a:extLst>
              <a:ext uri="{FF2B5EF4-FFF2-40B4-BE49-F238E27FC236}">
                <a16:creationId xmlns:a16="http://schemas.microsoft.com/office/drawing/2014/main" id="{C0370FA5-49A7-404D-97CB-01135F8F2279}"/>
              </a:ext>
            </a:extLst>
          </p:cNvPr>
          <p:cNvSpPr>
            <a:spLocks noGrp="1"/>
          </p:cNvSpPr>
          <p:nvPr>
            <p:ph type="subTitle" idx="1" hasCustomPrompt="1"/>
          </p:nvPr>
        </p:nvSpPr>
        <p:spPr>
          <a:xfrm>
            <a:off x="934784" y="4391088"/>
            <a:ext cx="7861369" cy="698347"/>
          </a:xfrm>
        </p:spPr>
        <p:txBody>
          <a:bodyPr/>
          <a:lstStyle>
            <a:lvl1pPr marL="0" indent="0" algn="l">
              <a:lnSpc>
                <a:spcPct val="90000"/>
              </a:lnSpc>
              <a:buNone/>
              <a:defRPr sz="40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en-GB" dirty="0"/>
          </a:p>
        </p:txBody>
      </p:sp>
      <p:sp>
        <p:nvSpPr>
          <p:cNvPr id="4" name="Date Placeholder 3">
            <a:extLst>
              <a:ext uri="{FF2B5EF4-FFF2-40B4-BE49-F238E27FC236}">
                <a16:creationId xmlns:a16="http://schemas.microsoft.com/office/drawing/2014/main" id="{4F94BCD7-3107-480B-99BB-C1FE11F6639F}"/>
              </a:ext>
            </a:extLst>
          </p:cNvPr>
          <p:cNvSpPr>
            <a:spLocks noGrp="1"/>
          </p:cNvSpPr>
          <p:nvPr>
            <p:ph type="dt" sz="half" idx="10"/>
          </p:nvPr>
        </p:nvSpPr>
        <p:spPr/>
        <p:txBody>
          <a:bodyPr/>
          <a:lstStyle/>
          <a:p>
            <a:fld id="{F7CA3AE9-C9C1-49D1-8499-268AF879DFBE}" type="datetime1">
              <a:rPr lang="en-GB" smtClean="0"/>
              <a:t>11/01/2023</a:t>
            </a:fld>
            <a:endParaRPr lang="en-GB"/>
          </a:p>
        </p:txBody>
      </p:sp>
      <p:sp>
        <p:nvSpPr>
          <p:cNvPr id="6" name="Slide Number Placeholder 5">
            <a:extLst>
              <a:ext uri="{FF2B5EF4-FFF2-40B4-BE49-F238E27FC236}">
                <a16:creationId xmlns:a16="http://schemas.microsoft.com/office/drawing/2014/main" id="{4A4824DC-FA49-4850-AA45-25103D73EB64}"/>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0" name="Text Placeholder 9">
            <a:extLst>
              <a:ext uri="{FF2B5EF4-FFF2-40B4-BE49-F238E27FC236}">
                <a16:creationId xmlns:a16="http://schemas.microsoft.com/office/drawing/2014/main" id="{FFD209D4-B103-4993-ADF3-9AD1A667349F}"/>
              </a:ext>
            </a:extLst>
          </p:cNvPr>
          <p:cNvSpPr>
            <a:spLocks noGrp="1"/>
          </p:cNvSpPr>
          <p:nvPr>
            <p:ph type="body" sz="quarter" idx="13"/>
          </p:nvPr>
        </p:nvSpPr>
        <p:spPr>
          <a:xfrm>
            <a:off x="934641" y="5153952"/>
            <a:ext cx="3637359" cy="698347"/>
          </a:xfrm>
        </p:spPr>
        <p:txBody>
          <a:bodyPr/>
          <a:lstStyle>
            <a:lvl1pPr>
              <a:buNone/>
              <a:defRPr sz="1400">
                <a:solidFill>
                  <a:srgbClr val="0E115F"/>
                </a:solidFill>
              </a:defRPr>
            </a:lvl1pPr>
          </a:lstStyle>
          <a:p>
            <a:pPr lvl="0"/>
            <a:r>
              <a:rPr lang="en-US"/>
              <a:t>Click to edit Master text styles</a:t>
            </a:r>
          </a:p>
        </p:txBody>
      </p:sp>
      <p:sp>
        <p:nvSpPr>
          <p:cNvPr id="8" name="Text Placeholder 7">
            <a:extLst>
              <a:ext uri="{FF2B5EF4-FFF2-40B4-BE49-F238E27FC236}">
                <a16:creationId xmlns:a16="http://schemas.microsoft.com/office/drawing/2014/main" id="{1B85752F-2A9A-4A95-A01C-0EA26995C928}"/>
              </a:ext>
            </a:extLst>
          </p:cNvPr>
          <p:cNvSpPr>
            <a:spLocks noGrp="1"/>
          </p:cNvSpPr>
          <p:nvPr>
            <p:ph type="body" sz="quarter" idx="14" hasCustomPrompt="1"/>
          </p:nvPr>
        </p:nvSpPr>
        <p:spPr>
          <a:xfrm>
            <a:off x="934641" y="6302066"/>
            <a:ext cx="4037409" cy="298760"/>
          </a:xfrm>
        </p:spPr>
        <p:txBody>
          <a:bodyPr anchor="ctr" anchorCtr="0"/>
          <a:lstStyle>
            <a:lvl1pPr>
              <a:buNone/>
              <a:defRPr sz="1200">
                <a:solidFill>
                  <a:schemeClr val="accent6"/>
                </a:solidFill>
              </a:defRPr>
            </a:lvl1pPr>
          </a:lstStyle>
          <a:p>
            <a:pPr lvl="0"/>
            <a:r>
              <a:rPr lang="en-GB" dirty="0"/>
              <a:t>INSERT SECURITY CLASSIFICATION / DRAFT STATUS</a:t>
            </a:r>
          </a:p>
        </p:txBody>
      </p:sp>
      <p:pic>
        <p:nvPicPr>
          <p:cNvPr id="11" name="Picture 10" descr="A picture containing graphical user interface&#10;&#10;Description automatically generated">
            <a:extLst>
              <a:ext uri="{FF2B5EF4-FFF2-40B4-BE49-F238E27FC236}">
                <a16:creationId xmlns:a16="http://schemas.microsoft.com/office/drawing/2014/main" id="{99BCA6E6-1DDC-43B6-AD3B-FC617E3CEB09}"/>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3927" y="351799"/>
            <a:ext cx="1039871" cy="660201"/>
          </a:xfrm>
          <a:prstGeom prst="rect">
            <a:avLst/>
          </a:prstGeom>
        </p:spPr>
      </p:pic>
    </p:spTree>
    <p:extLst>
      <p:ext uri="{BB962C8B-B14F-4D97-AF65-F5344CB8AC3E}">
        <p14:creationId xmlns:p14="http://schemas.microsoft.com/office/powerpoint/2010/main" val="315496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_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1476" y="325968"/>
            <a:ext cx="7440612" cy="1250421"/>
          </a:xfrm>
        </p:spPr>
        <p:txBody>
          <a:bodyPr/>
          <a:lstStyle/>
          <a:p>
            <a:r>
              <a:rPr lang="en-US" dirty="0"/>
              <a:t>Click to edit title</a:t>
            </a:r>
            <a:endParaRPr lang="en-GB" dirty="0"/>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hasCustomPrompt="1"/>
          </p:nvPr>
        </p:nvSpPr>
        <p:spPr>
          <a:xfrm>
            <a:off x="371476" y="1845355"/>
            <a:ext cx="7440611" cy="3888695"/>
          </a:xfrm>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5996B6C9-86F3-4F34-ABE2-8280F262EEE5}" type="datetime1">
              <a:rPr lang="en-GB" smtClean="0"/>
              <a:t>11/01/2023</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GB"/>
              <a:t>Presentation Title (edit this in Insert &gt; Header and Footer, then click 'Apply to All')</a:t>
            </a:r>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2811245430"/>
      </p:ext>
    </p:extLst>
  </p:cSld>
  <p:clrMapOvr>
    <a:masterClrMapping/>
  </p:clrMapOvr>
  <p:extLst>
    <p:ext uri="{DCECCB84-F9BA-43D5-87BE-67443E8EF086}">
      <p15:sldGuideLst xmlns:p15="http://schemas.microsoft.com/office/powerpoint/2012/main">
        <p15:guide id="1" pos="492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DA67D-BE75-4AEB-96F6-7AE96935C5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5F3791-E2DC-4FFD-A9A9-C659A370C8D7}"/>
              </a:ext>
            </a:extLst>
          </p:cNvPr>
          <p:cNvSpPr>
            <a:spLocks noGrp="1"/>
          </p:cNvSpPr>
          <p:nvPr>
            <p:ph type="dt" sz="half" idx="10"/>
          </p:nvPr>
        </p:nvSpPr>
        <p:spPr/>
        <p:txBody>
          <a:bodyPr/>
          <a:lstStyle/>
          <a:p>
            <a:fld id="{746BFD3F-5112-4115-81AB-5C6069F071FF}" type="datetime1">
              <a:rPr lang="en-GB" smtClean="0"/>
              <a:t>11/01/2023</a:t>
            </a:fld>
            <a:endParaRPr lang="en-GB"/>
          </a:p>
        </p:txBody>
      </p:sp>
      <p:sp>
        <p:nvSpPr>
          <p:cNvPr id="4" name="Footer Placeholder 3">
            <a:extLst>
              <a:ext uri="{FF2B5EF4-FFF2-40B4-BE49-F238E27FC236}">
                <a16:creationId xmlns:a16="http://schemas.microsoft.com/office/drawing/2014/main" id="{FCA3ABCD-E475-40CD-82C0-76BA390EF7D7}"/>
              </a:ext>
            </a:extLst>
          </p:cNvPr>
          <p:cNvSpPr>
            <a:spLocks noGrp="1"/>
          </p:cNvSpPr>
          <p:nvPr>
            <p:ph type="ftr" sz="quarter" idx="11"/>
          </p:nvPr>
        </p:nvSpPr>
        <p:spPr/>
        <p:txBody>
          <a:bodyPr/>
          <a:lstStyle/>
          <a:p>
            <a:r>
              <a:rPr lang="en-GB"/>
              <a:t>Presentation Title (edit this in Insert &gt; Header and Footer, then click 'Apply to All')</a:t>
            </a:r>
            <a:endParaRPr lang="en-GB" sz="800" dirty="0"/>
          </a:p>
        </p:txBody>
      </p:sp>
      <p:sp>
        <p:nvSpPr>
          <p:cNvPr id="5" name="Slide Number Placeholder 4">
            <a:extLst>
              <a:ext uri="{FF2B5EF4-FFF2-40B4-BE49-F238E27FC236}">
                <a16:creationId xmlns:a16="http://schemas.microsoft.com/office/drawing/2014/main" id="{9CE28250-E1AC-406D-9BC5-B5FA1DCFB348}"/>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2" name="Content Placeholder 11">
            <a:extLst>
              <a:ext uri="{FF2B5EF4-FFF2-40B4-BE49-F238E27FC236}">
                <a16:creationId xmlns:a16="http://schemas.microsoft.com/office/drawing/2014/main" id="{BF84AFD1-9DC2-4E9B-9358-4E185F12FE4D}"/>
              </a:ext>
            </a:extLst>
          </p:cNvPr>
          <p:cNvSpPr>
            <a:spLocks noGrp="1"/>
          </p:cNvSpPr>
          <p:nvPr>
            <p:ph sz="quarter" idx="13"/>
          </p:nvPr>
        </p:nvSpPr>
        <p:spPr>
          <a:xfrm>
            <a:off x="370800" y="1846800"/>
            <a:ext cx="4112741" cy="3916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11">
            <a:extLst>
              <a:ext uri="{FF2B5EF4-FFF2-40B4-BE49-F238E27FC236}">
                <a16:creationId xmlns:a16="http://schemas.microsoft.com/office/drawing/2014/main" id="{E4888925-22DC-41C7-9D24-D2779003AB70}"/>
              </a:ext>
            </a:extLst>
          </p:cNvPr>
          <p:cNvSpPr>
            <a:spLocks noGrp="1"/>
          </p:cNvSpPr>
          <p:nvPr>
            <p:ph sz="quarter" idx="14"/>
          </p:nvPr>
        </p:nvSpPr>
        <p:spPr>
          <a:xfrm>
            <a:off x="4670897" y="1846800"/>
            <a:ext cx="4112741" cy="3916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07898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1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DA67D-BE75-4AEB-96F6-7AE96935C5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5F3791-E2DC-4FFD-A9A9-C659A370C8D7}"/>
              </a:ext>
            </a:extLst>
          </p:cNvPr>
          <p:cNvSpPr>
            <a:spLocks noGrp="1"/>
          </p:cNvSpPr>
          <p:nvPr>
            <p:ph type="dt" sz="half" idx="10"/>
          </p:nvPr>
        </p:nvSpPr>
        <p:spPr/>
        <p:txBody>
          <a:bodyPr/>
          <a:lstStyle/>
          <a:p>
            <a:fld id="{746BFD3F-5112-4115-81AB-5C6069F071FF}" type="datetime1">
              <a:rPr lang="en-GB" smtClean="0"/>
              <a:t>11/01/2023</a:t>
            </a:fld>
            <a:endParaRPr lang="en-GB"/>
          </a:p>
        </p:txBody>
      </p:sp>
      <p:sp>
        <p:nvSpPr>
          <p:cNvPr id="4" name="Footer Placeholder 3">
            <a:extLst>
              <a:ext uri="{FF2B5EF4-FFF2-40B4-BE49-F238E27FC236}">
                <a16:creationId xmlns:a16="http://schemas.microsoft.com/office/drawing/2014/main" id="{FCA3ABCD-E475-40CD-82C0-76BA390EF7D7}"/>
              </a:ext>
            </a:extLst>
          </p:cNvPr>
          <p:cNvSpPr>
            <a:spLocks noGrp="1"/>
          </p:cNvSpPr>
          <p:nvPr>
            <p:ph type="ftr" sz="quarter" idx="11"/>
          </p:nvPr>
        </p:nvSpPr>
        <p:spPr/>
        <p:txBody>
          <a:bodyPr/>
          <a:lstStyle/>
          <a:p>
            <a:r>
              <a:rPr lang="en-GB"/>
              <a:t>Presentation Title (edit this in Insert &gt; Header and Footer, then click 'Apply to All')</a:t>
            </a:r>
            <a:endParaRPr lang="en-GB" sz="800" dirty="0"/>
          </a:p>
        </p:txBody>
      </p:sp>
      <p:sp>
        <p:nvSpPr>
          <p:cNvPr id="5" name="Slide Number Placeholder 4">
            <a:extLst>
              <a:ext uri="{FF2B5EF4-FFF2-40B4-BE49-F238E27FC236}">
                <a16:creationId xmlns:a16="http://schemas.microsoft.com/office/drawing/2014/main" id="{9CE28250-E1AC-406D-9BC5-B5FA1DCFB348}"/>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2" name="Content Placeholder 11">
            <a:extLst>
              <a:ext uri="{FF2B5EF4-FFF2-40B4-BE49-F238E27FC236}">
                <a16:creationId xmlns:a16="http://schemas.microsoft.com/office/drawing/2014/main" id="{BF84AFD1-9DC2-4E9B-9358-4E185F12FE4D}"/>
              </a:ext>
            </a:extLst>
          </p:cNvPr>
          <p:cNvSpPr>
            <a:spLocks noGrp="1"/>
          </p:cNvSpPr>
          <p:nvPr>
            <p:ph sz="quarter" idx="13"/>
          </p:nvPr>
        </p:nvSpPr>
        <p:spPr>
          <a:xfrm>
            <a:off x="370800" y="1846800"/>
            <a:ext cx="4112741" cy="3916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11">
            <a:extLst>
              <a:ext uri="{FF2B5EF4-FFF2-40B4-BE49-F238E27FC236}">
                <a16:creationId xmlns:a16="http://schemas.microsoft.com/office/drawing/2014/main" id="{E4888925-22DC-41C7-9D24-D2779003AB70}"/>
              </a:ext>
            </a:extLst>
          </p:cNvPr>
          <p:cNvSpPr>
            <a:spLocks noGrp="1"/>
          </p:cNvSpPr>
          <p:nvPr>
            <p:ph sz="quarter" idx="14"/>
          </p:nvPr>
        </p:nvSpPr>
        <p:spPr>
          <a:xfrm>
            <a:off x="4670897" y="1846800"/>
            <a:ext cx="4112741" cy="3916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081178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descr="Chart, pie chart&#10;&#10;Description automatically generated">
            <a:extLst>
              <a:ext uri="{FF2B5EF4-FFF2-40B4-BE49-F238E27FC236}">
                <a16:creationId xmlns:a16="http://schemas.microsoft.com/office/drawing/2014/main" id="{77642FBD-813B-4D67-AA77-0B8917FCE30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a:extLst>
              <a:ext uri="{FF2B5EF4-FFF2-40B4-BE49-F238E27FC236}">
                <a16:creationId xmlns:a16="http://schemas.microsoft.com/office/drawing/2014/main" id="{2ADD2A2A-8C01-4EF3-BFC3-F565457DB216}"/>
              </a:ext>
            </a:extLst>
          </p:cNvPr>
          <p:cNvSpPr>
            <a:spLocks noGrp="1"/>
          </p:cNvSpPr>
          <p:nvPr>
            <p:ph type="title" hasCustomPrompt="1"/>
          </p:nvPr>
        </p:nvSpPr>
        <p:spPr>
          <a:xfrm>
            <a:off x="4582048" y="1777496"/>
            <a:ext cx="4204784" cy="2659724"/>
          </a:xfrm>
        </p:spPr>
        <p:txBody>
          <a:bodyPr anchor="t" anchorCtr="0"/>
          <a:lstStyle>
            <a:lvl1pPr>
              <a:lnSpc>
                <a:spcPct val="100000"/>
              </a:lnSpc>
              <a:defRPr sz="4800">
                <a:solidFill>
                  <a:schemeClr val="bg1"/>
                </a:solidFill>
              </a:defRPr>
            </a:lvl1pPr>
          </a:lstStyle>
          <a:p>
            <a:r>
              <a:rPr lang="en-US" dirty="0"/>
              <a:t>Click to edit title</a:t>
            </a:r>
            <a:endParaRPr lang="en-GB" dirty="0"/>
          </a:p>
        </p:txBody>
      </p:sp>
      <p:sp>
        <p:nvSpPr>
          <p:cNvPr id="4" name="Date Placeholder 3">
            <a:extLst>
              <a:ext uri="{FF2B5EF4-FFF2-40B4-BE49-F238E27FC236}">
                <a16:creationId xmlns:a16="http://schemas.microsoft.com/office/drawing/2014/main" id="{0CB2CA2C-2DC0-44FB-A3DA-1A1BC13EAAC4}"/>
              </a:ext>
            </a:extLst>
          </p:cNvPr>
          <p:cNvSpPr>
            <a:spLocks noGrp="1"/>
          </p:cNvSpPr>
          <p:nvPr>
            <p:ph type="dt" sz="half" idx="10"/>
          </p:nvPr>
        </p:nvSpPr>
        <p:spPr/>
        <p:txBody>
          <a:bodyPr/>
          <a:lstStyle/>
          <a:p>
            <a:fld id="{4F6B8C90-EF90-45E0-A330-989C60D19D42}" type="datetime1">
              <a:rPr lang="en-GB" smtClean="0"/>
              <a:t>11/01/2023</a:t>
            </a:fld>
            <a:endParaRPr lang="en-GB"/>
          </a:p>
        </p:txBody>
      </p:sp>
      <p:sp>
        <p:nvSpPr>
          <p:cNvPr id="5" name="Footer Placeholder 4">
            <a:extLst>
              <a:ext uri="{FF2B5EF4-FFF2-40B4-BE49-F238E27FC236}">
                <a16:creationId xmlns:a16="http://schemas.microsoft.com/office/drawing/2014/main" id="{A61ADBB4-B47C-4AA5-8BED-8FE06246CF81}"/>
              </a:ext>
            </a:extLst>
          </p:cNvPr>
          <p:cNvSpPr>
            <a:spLocks noGrp="1"/>
          </p:cNvSpPr>
          <p:nvPr>
            <p:ph type="ftr" sz="quarter" idx="11"/>
          </p:nvPr>
        </p:nvSpPr>
        <p:spPr>
          <a:xfrm>
            <a:off x="3013166" y="7372601"/>
            <a:ext cx="3086100" cy="180908"/>
          </a:xfrm>
        </p:spPr>
        <p:txBody>
          <a:bodyPr/>
          <a:lstStyle/>
          <a:p>
            <a:r>
              <a:rPr lang="en-GB"/>
              <a:t>Presentation Title (edit this in Insert &gt; Header and Footer, then click 'Apply to All')</a:t>
            </a:r>
            <a:endParaRPr lang="en-GB" dirty="0"/>
          </a:p>
        </p:txBody>
      </p:sp>
      <p:sp>
        <p:nvSpPr>
          <p:cNvPr id="6" name="Slide Number Placeholder 5">
            <a:extLst>
              <a:ext uri="{FF2B5EF4-FFF2-40B4-BE49-F238E27FC236}">
                <a16:creationId xmlns:a16="http://schemas.microsoft.com/office/drawing/2014/main" id="{3491671A-B7B4-4787-939C-D195FB6F262E}"/>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9" name="Picture 8">
            <a:extLst>
              <a:ext uri="{FF2B5EF4-FFF2-40B4-BE49-F238E27FC236}">
                <a16:creationId xmlns:a16="http://schemas.microsoft.com/office/drawing/2014/main" id="{13985E20-3749-49BA-BD40-3CF0CE20C0A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1632" y="6325591"/>
            <a:ext cx="1665655" cy="178081"/>
          </a:xfrm>
          <a:prstGeom prst="rect">
            <a:avLst/>
          </a:prstGeom>
        </p:spPr>
      </p:pic>
    </p:spTree>
    <p:extLst>
      <p:ext uri="{BB962C8B-B14F-4D97-AF65-F5344CB8AC3E}">
        <p14:creationId xmlns:p14="http://schemas.microsoft.com/office/powerpoint/2010/main" val="474520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_1">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595D3F65-BB59-4DCE-819B-6E3955A89B3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a:extLst>
              <a:ext uri="{FF2B5EF4-FFF2-40B4-BE49-F238E27FC236}">
                <a16:creationId xmlns:a16="http://schemas.microsoft.com/office/drawing/2014/main" id="{2ADD2A2A-8C01-4EF3-BFC3-F565457DB216}"/>
              </a:ext>
            </a:extLst>
          </p:cNvPr>
          <p:cNvSpPr>
            <a:spLocks noGrp="1"/>
          </p:cNvSpPr>
          <p:nvPr>
            <p:ph type="title" hasCustomPrompt="1"/>
          </p:nvPr>
        </p:nvSpPr>
        <p:spPr>
          <a:xfrm>
            <a:off x="552660" y="462230"/>
            <a:ext cx="3547068" cy="3647546"/>
          </a:xfrm>
        </p:spPr>
        <p:txBody>
          <a:bodyPr anchor="t" anchorCtr="0"/>
          <a:lstStyle>
            <a:lvl1pPr>
              <a:lnSpc>
                <a:spcPct val="100000"/>
              </a:lnSpc>
              <a:defRPr sz="4800">
                <a:solidFill>
                  <a:schemeClr val="bg1"/>
                </a:solidFill>
              </a:defRPr>
            </a:lvl1pPr>
          </a:lstStyle>
          <a:p>
            <a:r>
              <a:rPr lang="en-US" dirty="0"/>
              <a:t>Click to edit title</a:t>
            </a:r>
            <a:endParaRPr lang="en-GB" dirty="0"/>
          </a:p>
        </p:txBody>
      </p:sp>
      <p:sp>
        <p:nvSpPr>
          <p:cNvPr id="4" name="Date Placeholder 3">
            <a:extLst>
              <a:ext uri="{FF2B5EF4-FFF2-40B4-BE49-F238E27FC236}">
                <a16:creationId xmlns:a16="http://schemas.microsoft.com/office/drawing/2014/main" id="{0CB2CA2C-2DC0-44FB-A3DA-1A1BC13EAAC4}"/>
              </a:ext>
            </a:extLst>
          </p:cNvPr>
          <p:cNvSpPr>
            <a:spLocks noGrp="1"/>
          </p:cNvSpPr>
          <p:nvPr>
            <p:ph type="dt" sz="half" idx="10"/>
          </p:nvPr>
        </p:nvSpPr>
        <p:spPr/>
        <p:txBody>
          <a:bodyPr/>
          <a:lstStyle/>
          <a:p>
            <a:fld id="{33D0FD4B-1C35-4B52-A4E8-D80B5FBD5919}" type="datetime1">
              <a:rPr lang="en-GB" smtClean="0"/>
              <a:t>11/01/2023</a:t>
            </a:fld>
            <a:endParaRPr lang="en-GB"/>
          </a:p>
        </p:txBody>
      </p:sp>
      <p:sp>
        <p:nvSpPr>
          <p:cNvPr id="6" name="Slide Number Placeholder 5">
            <a:extLst>
              <a:ext uri="{FF2B5EF4-FFF2-40B4-BE49-F238E27FC236}">
                <a16:creationId xmlns:a16="http://schemas.microsoft.com/office/drawing/2014/main" id="{3491671A-B7B4-4787-939C-D195FB6F262E}"/>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1052346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_2">
    <p:bg>
      <p:bgPr>
        <a:solidFill>
          <a:schemeClr val="accent2"/>
        </a:solidFill>
        <a:effectLst/>
      </p:bgPr>
    </p:bg>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5949128B-A954-4FB6-9FFC-E8D47B89031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716206"/>
            <a:ext cx="9144000" cy="5141794"/>
          </a:xfrm>
          <a:prstGeom prst="rect">
            <a:avLst/>
          </a:prstGeom>
        </p:spPr>
      </p:pic>
      <p:sp>
        <p:nvSpPr>
          <p:cNvPr id="2" name="Title 1">
            <a:extLst>
              <a:ext uri="{FF2B5EF4-FFF2-40B4-BE49-F238E27FC236}">
                <a16:creationId xmlns:a16="http://schemas.microsoft.com/office/drawing/2014/main" id="{2ADD2A2A-8C01-4EF3-BFC3-F565457DB216}"/>
              </a:ext>
            </a:extLst>
          </p:cNvPr>
          <p:cNvSpPr>
            <a:spLocks noGrp="1"/>
          </p:cNvSpPr>
          <p:nvPr>
            <p:ph type="title" hasCustomPrompt="1"/>
          </p:nvPr>
        </p:nvSpPr>
        <p:spPr>
          <a:xfrm>
            <a:off x="478465" y="2924069"/>
            <a:ext cx="7950496" cy="2210639"/>
          </a:xfrm>
        </p:spPr>
        <p:txBody>
          <a:bodyPr anchor="t" anchorCtr="0"/>
          <a:lstStyle>
            <a:lvl1pPr>
              <a:lnSpc>
                <a:spcPct val="100000"/>
              </a:lnSpc>
              <a:defRPr sz="4800">
                <a:solidFill>
                  <a:schemeClr val="bg1"/>
                </a:solidFill>
              </a:defRPr>
            </a:lvl1pPr>
          </a:lstStyle>
          <a:p>
            <a:r>
              <a:rPr lang="en-US" dirty="0"/>
              <a:t>Click to edit title</a:t>
            </a:r>
            <a:endParaRPr lang="en-GB" dirty="0"/>
          </a:p>
        </p:txBody>
      </p:sp>
      <p:sp>
        <p:nvSpPr>
          <p:cNvPr id="4" name="Date Placeholder 3">
            <a:extLst>
              <a:ext uri="{FF2B5EF4-FFF2-40B4-BE49-F238E27FC236}">
                <a16:creationId xmlns:a16="http://schemas.microsoft.com/office/drawing/2014/main" id="{0CB2CA2C-2DC0-44FB-A3DA-1A1BC13EAAC4}"/>
              </a:ext>
            </a:extLst>
          </p:cNvPr>
          <p:cNvSpPr>
            <a:spLocks noGrp="1"/>
          </p:cNvSpPr>
          <p:nvPr>
            <p:ph type="dt" sz="half" idx="10"/>
          </p:nvPr>
        </p:nvSpPr>
        <p:spPr/>
        <p:txBody>
          <a:bodyPr/>
          <a:lstStyle/>
          <a:p>
            <a:fld id="{80941B2F-1F89-459C-916D-E8AE8AFCE851}" type="datetime1">
              <a:rPr lang="en-GB" smtClean="0"/>
              <a:t>11/01/2023</a:t>
            </a:fld>
            <a:endParaRPr lang="en-GB" dirty="0"/>
          </a:p>
        </p:txBody>
      </p:sp>
      <p:sp>
        <p:nvSpPr>
          <p:cNvPr id="5" name="Footer Placeholder 4">
            <a:extLst>
              <a:ext uri="{FF2B5EF4-FFF2-40B4-BE49-F238E27FC236}">
                <a16:creationId xmlns:a16="http://schemas.microsoft.com/office/drawing/2014/main" id="{A61ADBB4-B47C-4AA5-8BED-8FE06246CF81}"/>
              </a:ext>
            </a:extLst>
          </p:cNvPr>
          <p:cNvSpPr>
            <a:spLocks noGrp="1"/>
          </p:cNvSpPr>
          <p:nvPr>
            <p:ph type="ftr" sz="quarter" idx="11"/>
          </p:nvPr>
        </p:nvSpPr>
        <p:spPr/>
        <p:txBody>
          <a:bodyPr/>
          <a:lstStyle/>
          <a:p>
            <a:r>
              <a:rPr lang="en-GB" dirty="0"/>
              <a:t>Presentation Title (edit this in Insert &gt; Header and Footer, then click 'Apply to All')</a:t>
            </a:r>
          </a:p>
        </p:txBody>
      </p:sp>
      <p:sp>
        <p:nvSpPr>
          <p:cNvPr id="6" name="Slide Number Placeholder 5">
            <a:extLst>
              <a:ext uri="{FF2B5EF4-FFF2-40B4-BE49-F238E27FC236}">
                <a16:creationId xmlns:a16="http://schemas.microsoft.com/office/drawing/2014/main" id="{3491671A-B7B4-4787-939C-D195FB6F262E}"/>
              </a:ext>
            </a:extLst>
          </p:cNvPr>
          <p:cNvSpPr>
            <a:spLocks noGrp="1"/>
          </p:cNvSpPr>
          <p:nvPr>
            <p:ph type="sldNum" sz="quarter" idx="12"/>
          </p:nvPr>
        </p:nvSpPr>
        <p:spPr/>
        <p:txBody>
          <a:bodyPr/>
          <a:lstStyle/>
          <a:p>
            <a:fld id="{2F83CBB2-9ABF-4D19-8234-691D70D0F573}" type="slidenum">
              <a:rPr lang="en-GB" smtClean="0"/>
              <a:t>‹#›</a:t>
            </a:fld>
            <a:endParaRPr lang="en-GB" dirty="0"/>
          </a:p>
        </p:txBody>
      </p:sp>
      <p:pic>
        <p:nvPicPr>
          <p:cNvPr id="9" name="Picture 8">
            <a:extLst>
              <a:ext uri="{FF2B5EF4-FFF2-40B4-BE49-F238E27FC236}">
                <a16:creationId xmlns:a16="http://schemas.microsoft.com/office/drawing/2014/main" id="{85AAF46E-6F7D-4ED6-9A2E-717581C3BF6D}"/>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1632" y="6325591"/>
            <a:ext cx="1665655" cy="178081"/>
          </a:xfrm>
          <a:prstGeom prst="rect">
            <a:avLst/>
          </a:prstGeom>
        </p:spPr>
      </p:pic>
    </p:spTree>
    <p:extLst>
      <p:ext uri="{BB962C8B-B14F-4D97-AF65-F5344CB8AC3E}">
        <p14:creationId xmlns:p14="http://schemas.microsoft.com/office/powerpoint/2010/main" val="2694003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7822B-8636-4D6C-A236-88D01E832609}"/>
              </a:ext>
            </a:extLst>
          </p:cNvPr>
          <p:cNvSpPr>
            <a:spLocks noGrp="1"/>
          </p:cNvSpPr>
          <p:nvPr>
            <p:ph type="title" hasCustomPrompt="1"/>
          </p:nvPr>
        </p:nvSpPr>
        <p:spPr/>
        <p:txBody>
          <a:bodyPr/>
          <a:lstStyle/>
          <a:p>
            <a:r>
              <a:rPr lang="en-US" dirty="0"/>
              <a:t>Click to edit title</a:t>
            </a:r>
            <a:endParaRPr lang="en-GB" dirty="0"/>
          </a:p>
        </p:txBody>
      </p:sp>
      <p:sp>
        <p:nvSpPr>
          <p:cNvPr id="3" name="Date Placeholder 2">
            <a:extLst>
              <a:ext uri="{FF2B5EF4-FFF2-40B4-BE49-F238E27FC236}">
                <a16:creationId xmlns:a16="http://schemas.microsoft.com/office/drawing/2014/main" id="{7399AF1C-01C0-42A8-9C4B-1E9C27828846}"/>
              </a:ext>
            </a:extLst>
          </p:cNvPr>
          <p:cNvSpPr>
            <a:spLocks noGrp="1"/>
          </p:cNvSpPr>
          <p:nvPr>
            <p:ph type="dt" sz="half" idx="10"/>
          </p:nvPr>
        </p:nvSpPr>
        <p:spPr/>
        <p:txBody>
          <a:bodyPr/>
          <a:lstStyle/>
          <a:p>
            <a:fld id="{44E634CD-4C50-44B7-997F-EF54D0F51516}" type="datetime1">
              <a:rPr lang="en-GB" smtClean="0"/>
              <a:t>11/01/2023</a:t>
            </a:fld>
            <a:endParaRPr lang="en-GB" dirty="0"/>
          </a:p>
        </p:txBody>
      </p:sp>
      <p:sp>
        <p:nvSpPr>
          <p:cNvPr id="4" name="Footer Placeholder 3">
            <a:extLst>
              <a:ext uri="{FF2B5EF4-FFF2-40B4-BE49-F238E27FC236}">
                <a16:creationId xmlns:a16="http://schemas.microsoft.com/office/drawing/2014/main" id="{F4B40710-263D-407F-AC80-4C89F77E69BB}"/>
              </a:ext>
            </a:extLst>
          </p:cNvPr>
          <p:cNvSpPr>
            <a:spLocks noGrp="1"/>
          </p:cNvSpPr>
          <p:nvPr>
            <p:ph type="ftr" sz="quarter" idx="11"/>
          </p:nvPr>
        </p:nvSpPr>
        <p:spPr/>
        <p:txBody>
          <a:bodyPr/>
          <a:lstStyle/>
          <a:p>
            <a:r>
              <a:rPr lang="en-GB" dirty="0"/>
              <a:t>Presentation Title (edit this in Insert &gt; Header and Footer, then click 'Apply to All')</a:t>
            </a:r>
          </a:p>
        </p:txBody>
      </p:sp>
      <p:sp>
        <p:nvSpPr>
          <p:cNvPr id="5" name="Slide Number Placeholder 4">
            <a:extLst>
              <a:ext uri="{FF2B5EF4-FFF2-40B4-BE49-F238E27FC236}">
                <a16:creationId xmlns:a16="http://schemas.microsoft.com/office/drawing/2014/main" id="{764E2B16-C39C-474E-9069-5E9A3570FD29}"/>
              </a:ext>
            </a:extLst>
          </p:cNvPr>
          <p:cNvSpPr>
            <a:spLocks noGrp="1"/>
          </p:cNvSpPr>
          <p:nvPr>
            <p:ph type="sldNum" sz="quarter" idx="12"/>
          </p:nvPr>
        </p:nvSpPr>
        <p:spPr/>
        <p:txBody>
          <a:bodyPr/>
          <a:lstStyle/>
          <a:p>
            <a:fld id="{2F83CBB2-9ABF-4D19-8234-691D70D0F573}" type="slidenum">
              <a:rPr lang="en-GB" smtClean="0"/>
              <a:t>‹#›</a:t>
            </a:fld>
            <a:endParaRPr lang="en-GB" dirty="0"/>
          </a:p>
        </p:txBody>
      </p:sp>
    </p:spTree>
    <p:extLst>
      <p:ext uri="{BB962C8B-B14F-4D97-AF65-F5344CB8AC3E}">
        <p14:creationId xmlns:p14="http://schemas.microsoft.com/office/powerpoint/2010/main" val="836992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B4A999-34D9-4A4D-B40E-FD064B1319CF}"/>
              </a:ext>
            </a:extLst>
          </p:cNvPr>
          <p:cNvSpPr>
            <a:spLocks noGrp="1"/>
          </p:cNvSpPr>
          <p:nvPr>
            <p:ph type="dt" sz="half" idx="10"/>
          </p:nvPr>
        </p:nvSpPr>
        <p:spPr/>
        <p:txBody>
          <a:bodyPr/>
          <a:lstStyle/>
          <a:p>
            <a:fld id="{783AEDB5-D8F7-4E66-8B41-ADD7AB0E38FF}" type="datetime1">
              <a:rPr lang="en-GB" smtClean="0"/>
              <a:t>11/01/2023</a:t>
            </a:fld>
            <a:endParaRPr lang="en-GB" dirty="0"/>
          </a:p>
        </p:txBody>
      </p:sp>
      <p:sp>
        <p:nvSpPr>
          <p:cNvPr id="3" name="Footer Placeholder 2">
            <a:extLst>
              <a:ext uri="{FF2B5EF4-FFF2-40B4-BE49-F238E27FC236}">
                <a16:creationId xmlns:a16="http://schemas.microsoft.com/office/drawing/2014/main" id="{07AD61DA-1957-490D-BD36-CBE15EDF6526}"/>
              </a:ext>
            </a:extLst>
          </p:cNvPr>
          <p:cNvSpPr>
            <a:spLocks noGrp="1"/>
          </p:cNvSpPr>
          <p:nvPr>
            <p:ph type="ftr" sz="quarter" idx="11"/>
          </p:nvPr>
        </p:nvSpPr>
        <p:spPr/>
        <p:txBody>
          <a:bodyPr/>
          <a:lstStyle/>
          <a:p>
            <a:r>
              <a:rPr lang="en-GB" dirty="0"/>
              <a:t>Presentation Title (edit this in Insert &gt; Header and Footer, then click 'Apply to All')</a:t>
            </a:r>
          </a:p>
        </p:txBody>
      </p:sp>
      <p:sp>
        <p:nvSpPr>
          <p:cNvPr id="4" name="Slide Number Placeholder 3">
            <a:extLst>
              <a:ext uri="{FF2B5EF4-FFF2-40B4-BE49-F238E27FC236}">
                <a16:creationId xmlns:a16="http://schemas.microsoft.com/office/drawing/2014/main" id="{C4F0A2D9-B2DC-4447-BE4B-97055C9A8466}"/>
              </a:ext>
            </a:extLst>
          </p:cNvPr>
          <p:cNvSpPr>
            <a:spLocks noGrp="1"/>
          </p:cNvSpPr>
          <p:nvPr>
            <p:ph type="sldNum" sz="quarter" idx="12"/>
          </p:nvPr>
        </p:nvSpPr>
        <p:spPr/>
        <p:txBody>
          <a:bodyPr/>
          <a:lstStyle/>
          <a:p>
            <a:fld id="{2F83CBB2-9ABF-4D19-8234-691D70D0F573}" type="slidenum">
              <a:rPr lang="en-GB" smtClean="0"/>
              <a:t>‹#›</a:t>
            </a:fld>
            <a:endParaRPr lang="en-GB" dirty="0"/>
          </a:p>
        </p:txBody>
      </p:sp>
    </p:spTree>
    <p:extLst>
      <p:ext uri="{BB962C8B-B14F-4D97-AF65-F5344CB8AC3E}">
        <p14:creationId xmlns:p14="http://schemas.microsoft.com/office/powerpoint/2010/main" val="1440154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1">
    <p:bg>
      <p:bgPr>
        <a:solidFill>
          <a:schemeClr val="accent2"/>
        </a:solidFill>
        <a:effectLst/>
      </p:bgPr>
    </p:bg>
    <p:spTree>
      <p:nvGrpSpPr>
        <p:cNvPr id="1" name=""/>
        <p:cNvGrpSpPr/>
        <p:nvPr/>
      </p:nvGrpSpPr>
      <p:grpSpPr>
        <a:xfrm>
          <a:off x="0" y="0"/>
          <a:ext cx="0" cy="0"/>
          <a:chOff x="0" y="0"/>
          <a:chExt cx="0" cy="0"/>
        </a:xfrm>
      </p:grpSpPr>
      <p:pic>
        <p:nvPicPr>
          <p:cNvPr id="15" name="Picture 14" descr="Shape, arrow&#10;&#10;Description automatically generated">
            <a:extLst>
              <a:ext uri="{FF2B5EF4-FFF2-40B4-BE49-F238E27FC236}">
                <a16:creationId xmlns:a16="http://schemas.microsoft.com/office/drawing/2014/main" id="{DFEA1014-394B-4BAA-802A-43E973B8951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8849" y="-13446"/>
            <a:ext cx="9162849" cy="6871446"/>
          </a:xfrm>
          <a:prstGeom prst="rect">
            <a:avLst/>
          </a:prstGeom>
        </p:spPr>
      </p:pic>
      <p:sp>
        <p:nvSpPr>
          <p:cNvPr id="2" name="Title 1">
            <a:extLst>
              <a:ext uri="{FF2B5EF4-FFF2-40B4-BE49-F238E27FC236}">
                <a16:creationId xmlns:a16="http://schemas.microsoft.com/office/drawing/2014/main" id="{CE3CDAFA-EC4B-40E4-AADA-09BA174EEDC9}"/>
              </a:ext>
            </a:extLst>
          </p:cNvPr>
          <p:cNvSpPr>
            <a:spLocks noGrp="1"/>
          </p:cNvSpPr>
          <p:nvPr>
            <p:ph type="ctrTitle" hasCustomPrompt="1"/>
          </p:nvPr>
        </p:nvSpPr>
        <p:spPr>
          <a:xfrm>
            <a:off x="934784" y="3718800"/>
            <a:ext cx="7851600" cy="655200"/>
          </a:xfrm>
        </p:spPr>
        <p:txBody>
          <a:bodyPr anchor="t" anchorCtr="0">
            <a:noAutofit/>
          </a:bodyPr>
          <a:lstStyle>
            <a:lvl1pPr algn="l">
              <a:lnSpc>
                <a:spcPct val="90000"/>
              </a:lnSpc>
              <a:defRPr sz="4800">
                <a:solidFill>
                  <a:schemeClr val="bg1"/>
                </a:solidFill>
              </a:defRPr>
            </a:lvl1pPr>
          </a:lstStyle>
          <a:p>
            <a:r>
              <a:rPr lang="en-US" dirty="0"/>
              <a:t>Click to edit title</a:t>
            </a:r>
            <a:endParaRPr lang="en-GB" dirty="0"/>
          </a:p>
        </p:txBody>
      </p:sp>
      <p:sp>
        <p:nvSpPr>
          <p:cNvPr id="3" name="Subtitle 2">
            <a:extLst>
              <a:ext uri="{FF2B5EF4-FFF2-40B4-BE49-F238E27FC236}">
                <a16:creationId xmlns:a16="http://schemas.microsoft.com/office/drawing/2014/main" id="{C0370FA5-49A7-404D-97CB-01135F8F2279}"/>
              </a:ext>
            </a:extLst>
          </p:cNvPr>
          <p:cNvSpPr>
            <a:spLocks noGrp="1"/>
          </p:cNvSpPr>
          <p:nvPr>
            <p:ph type="subTitle" idx="1" hasCustomPrompt="1"/>
          </p:nvPr>
        </p:nvSpPr>
        <p:spPr>
          <a:xfrm>
            <a:off x="934783" y="4392000"/>
            <a:ext cx="7862400" cy="698400"/>
          </a:xfrm>
        </p:spPr>
        <p:txBody>
          <a:bodyPr/>
          <a:lstStyle>
            <a:lvl1pPr marL="0" indent="0" algn="l">
              <a:lnSpc>
                <a:spcPct val="90000"/>
              </a:lnSpc>
              <a:buNone/>
              <a:defRPr sz="40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en-GB" dirty="0"/>
          </a:p>
        </p:txBody>
      </p:sp>
      <p:sp>
        <p:nvSpPr>
          <p:cNvPr id="4" name="Date Placeholder 3">
            <a:extLst>
              <a:ext uri="{FF2B5EF4-FFF2-40B4-BE49-F238E27FC236}">
                <a16:creationId xmlns:a16="http://schemas.microsoft.com/office/drawing/2014/main" id="{4F94BCD7-3107-480B-99BB-C1FE11F6639F}"/>
              </a:ext>
            </a:extLst>
          </p:cNvPr>
          <p:cNvSpPr>
            <a:spLocks noGrp="1"/>
          </p:cNvSpPr>
          <p:nvPr>
            <p:ph type="dt" sz="half" idx="10"/>
          </p:nvPr>
        </p:nvSpPr>
        <p:spPr/>
        <p:txBody>
          <a:bodyPr/>
          <a:lstStyle/>
          <a:p>
            <a:fld id="{DBC15BB9-1A8C-4D8A-A34E-8F5F630B60BE}" type="datetime1">
              <a:rPr lang="en-GB" smtClean="0"/>
              <a:t>11/01/2023</a:t>
            </a:fld>
            <a:endParaRPr lang="en-GB"/>
          </a:p>
        </p:txBody>
      </p:sp>
      <p:sp>
        <p:nvSpPr>
          <p:cNvPr id="6" name="Slide Number Placeholder 5">
            <a:extLst>
              <a:ext uri="{FF2B5EF4-FFF2-40B4-BE49-F238E27FC236}">
                <a16:creationId xmlns:a16="http://schemas.microsoft.com/office/drawing/2014/main" id="{4A4824DC-FA49-4850-AA45-25103D73EB64}"/>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0" name="Text Placeholder 9">
            <a:extLst>
              <a:ext uri="{FF2B5EF4-FFF2-40B4-BE49-F238E27FC236}">
                <a16:creationId xmlns:a16="http://schemas.microsoft.com/office/drawing/2014/main" id="{FFD209D4-B103-4993-ADF3-9AD1A667349F}"/>
              </a:ext>
            </a:extLst>
          </p:cNvPr>
          <p:cNvSpPr>
            <a:spLocks noGrp="1"/>
          </p:cNvSpPr>
          <p:nvPr>
            <p:ph type="body" sz="quarter" idx="13"/>
          </p:nvPr>
        </p:nvSpPr>
        <p:spPr>
          <a:xfrm>
            <a:off x="934641" y="5155200"/>
            <a:ext cx="3637359" cy="698347"/>
          </a:xfrm>
        </p:spPr>
        <p:txBody>
          <a:bodyPr/>
          <a:lstStyle>
            <a:lvl1pPr>
              <a:buNone/>
              <a:defRPr sz="1400">
                <a:solidFill>
                  <a:schemeClr val="bg1"/>
                </a:solidFill>
              </a:defRPr>
            </a:lvl1pPr>
          </a:lstStyle>
          <a:p>
            <a:pPr lvl="0"/>
            <a:r>
              <a:rPr lang="en-US"/>
              <a:t>Click to edit Master text styles</a:t>
            </a:r>
          </a:p>
        </p:txBody>
      </p:sp>
      <p:sp>
        <p:nvSpPr>
          <p:cNvPr id="13" name="Text Placeholder 7">
            <a:extLst>
              <a:ext uri="{FF2B5EF4-FFF2-40B4-BE49-F238E27FC236}">
                <a16:creationId xmlns:a16="http://schemas.microsoft.com/office/drawing/2014/main" id="{0BDB854A-7269-4DC0-9140-879E83DC7CDA}"/>
              </a:ext>
            </a:extLst>
          </p:cNvPr>
          <p:cNvSpPr>
            <a:spLocks noGrp="1"/>
          </p:cNvSpPr>
          <p:nvPr>
            <p:ph type="body" sz="quarter" idx="14" hasCustomPrompt="1"/>
          </p:nvPr>
        </p:nvSpPr>
        <p:spPr>
          <a:xfrm>
            <a:off x="934640" y="6302066"/>
            <a:ext cx="4039200" cy="298760"/>
          </a:xfrm>
        </p:spPr>
        <p:txBody>
          <a:bodyPr anchor="ctr" anchorCtr="0"/>
          <a:lstStyle>
            <a:lvl1pPr>
              <a:buNone/>
              <a:defRPr sz="1200">
                <a:solidFill>
                  <a:schemeClr val="bg1"/>
                </a:solidFill>
              </a:defRPr>
            </a:lvl1pPr>
          </a:lstStyle>
          <a:p>
            <a:pPr lvl="0"/>
            <a:r>
              <a:rPr lang="en-GB" dirty="0"/>
              <a:t>INSERT SECURITY CLASSIFICATION / DRAFT STATUS</a:t>
            </a:r>
          </a:p>
        </p:txBody>
      </p:sp>
      <p:pic>
        <p:nvPicPr>
          <p:cNvPr id="11" name="Picture 10" descr="A picture containing graphical user interface&#10;&#10;Description automatically generated">
            <a:extLst>
              <a:ext uri="{FF2B5EF4-FFF2-40B4-BE49-F238E27FC236}">
                <a16:creationId xmlns:a16="http://schemas.microsoft.com/office/drawing/2014/main" id="{29F0BCD9-869C-4272-A0CC-B359DA152458}"/>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3927" y="351799"/>
            <a:ext cx="1039871" cy="660201"/>
          </a:xfrm>
          <a:prstGeom prst="rect">
            <a:avLst/>
          </a:prstGeom>
        </p:spPr>
      </p:pic>
    </p:spTree>
    <p:extLst>
      <p:ext uri="{BB962C8B-B14F-4D97-AF65-F5344CB8AC3E}">
        <p14:creationId xmlns:p14="http://schemas.microsoft.com/office/powerpoint/2010/main" val="413705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_2">
    <p:bg>
      <p:bgPr>
        <a:solidFill>
          <a:schemeClr val="accent2"/>
        </a:solidFill>
        <a:effectLst/>
      </p:bgPr>
    </p:bg>
    <p:spTree>
      <p:nvGrpSpPr>
        <p:cNvPr id="1" name=""/>
        <p:cNvGrpSpPr/>
        <p:nvPr/>
      </p:nvGrpSpPr>
      <p:grpSpPr>
        <a:xfrm>
          <a:off x="0" y="0"/>
          <a:ext cx="0" cy="0"/>
          <a:chOff x="0" y="0"/>
          <a:chExt cx="0" cy="0"/>
        </a:xfrm>
      </p:grpSpPr>
      <p:pic>
        <p:nvPicPr>
          <p:cNvPr id="5" name="Picture 4" descr="Shape, arrow&#10;&#10;Description automatically generated">
            <a:extLst>
              <a:ext uri="{FF2B5EF4-FFF2-40B4-BE49-F238E27FC236}">
                <a16:creationId xmlns:a16="http://schemas.microsoft.com/office/drawing/2014/main" id="{10460E3C-1419-4F8B-BA74-AC489B6AEAB4}"/>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8849" y="-13446"/>
            <a:ext cx="9162849" cy="6871446"/>
          </a:xfrm>
          <a:prstGeom prst="rect">
            <a:avLst/>
          </a:prstGeom>
        </p:spPr>
      </p:pic>
      <p:sp>
        <p:nvSpPr>
          <p:cNvPr id="2" name="Title 1">
            <a:extLst>
              <a:ext uri="{FF2B5EF4-FFF2-40B4-BE49-F238E27FC236}">
                <a16:creationId xmlns:a16="http://schemas.microsoft.com/office/drawing/2014/main" id="{CE3CDAFA-EC4B-40E4-AADA-09BA174EEDC9}"/>
              </a:ext>
            </a:extLst>
          </p:cNvPr>
          <p:cNvSpPr>
            <a:spLocks noGrp="1"/>
          </p:cNvSpPr>
          <p:nvPr>
            <p:ph type="ctrTitle" hasCustomPrompt="1"/>
          </p:nvPr>
        </p:nvSpPr>
        <p:spPr>
          <a:xfrm>
            <a:off x="934784" y="3770967"/>
            <a:ext cx="7930608" cy="881196"/>
          </a:xfrm>
        </p:spPr>
        <p:txBody>
          <a:bodyPr anchor="t" anchorCtr="0">
            <a:noAutofit/>
          </a:bodyPr>
          <a:lstStyle>
            <a:lvl1pPr algn="l">
              <a:lnSpc>
                <a:spcPct val="90000"/>
              </a:lnSpc>
              <a:defRPr sz="6400">
                <a:solidFill>
                  <a:schemeClr val="bg1"/>
                </a:solidFill>
              </a:defRPr>
            </a:lvl1pPr>
          </a:lstStyle>
          <a:p>
            <a:r>
              <a:rPr lang="en-US" dirty="0"/>
              <a:t>Click to edit title</a:t>
            </a:r>
            <a:endParaRPr lang="en-GB" dirty="0"/>
          </a:p>
        </p:txBody>
      </p:sp>
      <p:sp>
        <p:nvSpPr>
          <p:cNvPr id="3" name="Subtitle 2">
            <a:extLst>
              <a:ext uri="{FF2B5EF4-FFF2-40B4-BE49-F238E27FC236}">
                <a16:creationId xmlns:a16="http://schemas.microsoft.com/office/drawing/2014/main" id="{C0370FA5-49A7-404D-97CB-01135F8F2279}"/>
              </a:ext>
            </a:extLst>
          </p:cNvPr>
          <p:cNvSpPr>
            <a:spLocks noGrp="1"/>
          </p:cNvSpPr>
          <p:nvPr>
            <p:ph type="subTitle" idx="1" hasCustomPrompt="1"/>
          </p:nvPr>
        </p:nvSpPr>
        <p:spPr>
          <a:xfrm>
            <a:off x="934784" y="4669636"/>
            <a:ext cx="7085145" cy="772877"/>
          </a:xfrm>
        </p:spPr>
        <p:txBody>
          <a:bodyPr/>
          <a:lstStyle>
            <a:lvl1pPr marL="0" indent="0" algn="l">
              <a:lnSpc>
                <a:spcPct val="90000"/>
              </a:lnSpc>
              <a:buNone/>
              <a:defRPr sz="5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en-GB" dirty="0"/>
          </a:p>
        </p:txBody>
      </p:sp>
      <p:sp>
        <p:nvSpPr>
          <p:cNvPr id="4" name="Date Placeholder 3">
            <a:extLst>
              <a:ext uri="{FF2B5EF4-FFF2-40B4-BE49-F238E27FC236}">
                <a16:creationId xmlns:a16="http://schemas.microsoft.com/office/drawing/2014/main" id="{4F94BCD7-3107-480B-99BB-C1FE11F6639F}"/>
              </a:ext>
            </a:extLst>
          </p:cNvPr>
          <p:cNvSpPr>
            <a:spLocks noGrp="1"/>
          </p:cNvSpPr>
          <p:nvPr>
            <p:ph type="dt" sz="half" idx="10"/>
          </p:nvPr>
        </p:nvSpPr>
        <p:spPr/>
        <p:txBody>
          <a:bodyPr/>
          <a:lstStyle/>
          <a:p>
            <a:fld id="{DEFFDE41-DFCE-4121-9778-E364B7A8A384}" type="datetime1">
              <a:rPr lang="en-GB" smtClean="0"/>
              <a:t>11/01/2023</a:t>
            </a:fld>
            <a:endParaRPr lang="en-GB"/>
          </a:p>
        </p:txBody>
      </p:sp>
      <p:sp>
        <p:nvSpPr>
          <p:cNvPr id="6" name="Slide Number Placeholder 5">
            <a:extLst>
              <a:ext uri="{FF2B5EF4-FFF2-40B4-BE49-F238E27FC236}">
                <a16:creationId xmlns:a16="http://schemas.microsoft.com/office/drawing/2014/main" id="{4A4824DC-FA49-4850-AA45-25103D73EB64}"/>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0" name="Text Placeholder 9">
            <a:extLst>
              <a:ext uri="{FF2B5EF4-FFF2-40B4-BE49-F238E27FC236}">
                <a16:creationId xmlns:a16="http://schemas.microsoft.com/office/drawing/2014/main" id="{FFD209D4-B103-4993-ADF3-9AD1A667349F}"/>
              </a:ext>
            </a:extLst>
          </p:cNvPr>
          <p:cNvSpPr>
            <a:spLocks noGrp="1"/>
          </p:cNvSpPr>
          <p:nvPr>
            <p:ph type="body" sz="quarter" idx="13"/>
          </p:nvPr>
        </p:nvSpPr>
        <p:spPr>
          <a:xfrm>
            <a:off x="934641" y="5727694"/>
            <a:ext cx="3637359" cy="698347"/>
          </a:xfrm>
        </p:spPr>
        <p:txBody>
          <a:bodyPr/>
          <a:lstStyle>
            <a:lvl1pPr>
              <a:buNone/>
              <a:defRPr sz="1600">
                <a:solidFill>
                  <a:schemeClr val="bg1"/>
                </a:solidFill>
              </a:defRPr>
            </a:lvl1pPr>
          </a:lstStyle>
          <a:p>
            <a:pPr lvl="0"/>
            <a:r>
              <a:rPr lang="en-US"/>
              <a:t>Click to edit Master text styles</a:t>
            </a:r>
          </a:p>
        </p:txBody>
      </p:sp>
      <p:sp>
        <p:nvSpPr>
          <p:cNvPr id="11" name="Text Placeholder 7">
            <a:extLst>
              <a:ext uri="{FF2B5EF4-FFF2-40B4-BE49-F238E27FC236}">
                <a16:creationId xmlns:a16="http://schemas.microsoft.com/office/drawing/2014/main" id="{3137D607-7FA0-4694-98B8-9BE3BA49941C}"/>
              </a:ext>
            </a:extLst>
          </p:cNvPr>
          <p:cNvSpPr>
            <a:spLocks noGrp="1"/>
          </p:cNvSpPr>
          <p:nvPr>
            <p:ph type="body" sz="quarter" idx="14" hasCustomPrompt="1"/>
          </p:nvPr>
        </p:nvSpPr>
        <p:spPr>
          <a:xfrm>
            <a:off x="934640" y="6302066"/>
            <a:ext cx="4039200" cy="298760"/>
          </a:xfrm>
        </p:spPr>
        <p:txBody>
          <a:bodyPr anchor="ctr" anchorCtr="0"/>
          <a:lstStyle>
            <a:lvl1pPr>
              <a:buNone/>
              <a:defRPr sz="1200">
                <a:solidFill>
                  <a:schemeClr val="bg1"/>
                </a:solidFill>
              </a:defRPr>
            </a:lvl1pPr>
          </a:lstStyle>
          <a:p>
            <a:pPr lvl="0"/>
            <a:r>
              <a:rPr lang="en-GB" dirty="0"/>
              <a:t>INSERT SECURITY CLASSIFICATION / DRAFT STATUS</a:t>
            </a:r>
          </a:p>
        </p:txBody>
      </p:sp>
      <p:pic>
        <p:nvPicPr>
          <p:cNvPr id="12" name="Picture 11" descr="A picture containing graphical user interface&#10;&#10;Description automatically generated">
            <a:extLst>
              <a:ext uri="{FF2B5EF4-FFF2-40B4-BE49-F238E27FC236}">
                <a16:creationId xmlns:a16="http://schemas.microsoft.com/office/drawing/2014/main" id="{E06E5BAA-B41D-47EC-97BC-C668ABC32EA4}"/>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3927" y="351799"/>
            <a:ext cx="1039871" cy="660201"/>
          </a:xfrm>
          <a:prstGeom prst="rect">
            <a:avLst/>
          </a:prstGeom>
        </p:spPr>
      </p:pic>
    </p:spTree>
    <p:extLst>
      <p:ext uri="{BB962C8B-B14F-4D97-AF65-F5344CB8AC3E}">
        <p14:creationId xmlns:p14="http://schemas.microsoft.com/office/powerpoint/2010/main" val="9420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_3">
    <p:bg>
      <p:bgPr>
        <a:solidFill>
          <a:schemeClr val="accent2"/>
        </a:solidFill>
        <a:effectLst/>
      </p:bgPr>
    </p:bg>
    <p:spTree>
      <p:nvGrpSpPr>
        <p:cNvPr id="1" name=""/>
        <p:cNvGrpSpPr/>
        <p:nvPr/>
      </p:nvGrpSpPr>
      <p:grpSpPr>
        <a:xfrm>
          <a:off x="0" y="0"/>
          <a:ext cx="0" cy="0"/>
          <a:chOff x="0" y="0"/>
          <a:chExt cx="0" cy="0"/>
        </a:xfrm>
      </p:grpSpPr>
      <p:sp>
        <p:nvSpPr>
          <p:cNvPr id="11" name="Picture Placeholder 10"/>
          <p:cNvSpPr>
            <a:spLocks noGrp="1"/>
          </p:cNvSpPr>
          <p:nvPr>
            <p:ph type="pic" sz="quarter" idx="15"/>
          </p:nvPr>
        </p:nvSpPr>
        <p:spPr>
          <a:xfrm>
            <a:off x="2024063" y="0"/>
            <a:ext cx="7119937" cy="6911975"/>
          </a:xfrm>
          <a:solidFill>
            <a:schemeClr val="accent2"/>
          </a:solidFill>
        </p:spPr>
        <p:txBody>
          <a:bodyPr/>
          <a:lstStyle>
            <a:lvl1pPr marL="0" indent="0">
              <a:buNone/>
              <a:defRPr/>
            </a:lvl1pPr>
          </a:lstStyle>
          <a:p>
            <a:r>
              <a:rPr lang="en-US"/>
              <a:t>Click icon to add picture</a:t>
            </a:r>
            <a:endParaRPr lang="en-GB" dirty="0"/>
          </a:p>
        </p:txBody>
      </p:sp>
      <p:pic>
        <p:nvPicPr>
          <p:cNvPr id="7" name="Picture 6" descr="A picture containing shape&#10;&#10;Description automatically generated">
            <a:extLst>
              <a:ext uri="{FF2B5EF4-FFF2-40B4-BE49-F238E27FC236}">
                <a16:creationId xmlns:a16="http://schemas.microsoft.com/office/drawing/2014/main" id="{BB09389E-E6D8-4BD1-8830-95AC51A431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0"/>
            <a:ext cx="9144000" cy="6911547"/>
          </a:xfrm>
          <a:prstGeom prst="rect">
            <a:avLst/>
          </a:prstGeom>
        </p:spPr>
      </p:pic>
      <p:sp>
        <p:nvSpPr>
          <p:cNvPr id="2" name="Title 1">
            <a:extLst>
              <a:ext uri="{FF2B5EF4-FFF2-40B4-BE49-F238E27FC236}">
                <a16:creationId xmlns:a16="http://schemas.microsoft.com/office/drawing/2014/main" id="{CE3CDAFA-EC4B-40E4-AADA-09BA174EEDC9}"/>
              </a:ext>
            </a:extLst>
          </p:cNvPr>
          <p:cNvSpPr>
            <a:spLocks noGrp="1"/>
          </p:cNvSpPr>
          <p:nvPr>
            <p:ph type="ctrTitle" hasCustomPrompt="1"/>
          </p:nvPr>
        </p:nvSpPr>
        <p:spPr>
          <a:xfrm>
            <a:off x="362399" y="2502684"/>
            <a:ext cx="4108934" cy="1332715"/>
          </a:xfrm>
        </p:spPr>
        <p:txBody>
          <a:bodyPr anchor="t" anchorCtr="0">
            <a:noAutofit/>
          </a:bodyPr>
          <a:lstStyle>
            <a:lvl1pPr algn="l">
              <a:lnSpc>
                <a:spcPct val="90000"/>
              </a:lnSpc>
              <a:defRPr sz="4800">
                <a:solidFill>
                  <a:schemeClr val="bg1"/>
                </a:solidFill>
              </a:defRPr>
            </a:lvl1pPr>
          </a:lstStyle>
          <a:p>
            <a:r>
              <a:rPr lang="en-US" dirty="0"/>
              <a:t>Click to edit title</a:t>
            </a:r>
            <a:endParaRPr lang="en-GB" dirty="0"/>
          </a:p>
        </p:txBody>
      </p:sp>
      <p:sp>
        <p:nvSpPr>
          <p:cNvPr id="3" name="Subtitle 2">
            <a:extLst>
              <a:ext uri="{FF2B5EF4-FFF2-40B4-BE49-F238E27FC236}">
                <a16:creationId xmlns:a16="http://schemas.microsoft.com/office/drawing/2014/main" id="{C0370FA5-49A7-404D-97CB-01135F8F2279}"/>
              </a:ext>
            </a:extLst>
          </p:cNvPr>
          <p:cNvSpPr>
            <a:spLocks noGrp="1"/>
          </p:cNvSpPr>
          <p:nvPr>
            <p:ph type="subTitle" idx="1" hasCustomPrompt="1"/>
          </p:nvPr>
        </p:nvSpPr>
        <p:spPr>
          <a:xfrm>
            <a:off x="340930" y="3835399"/>
            <a:ext cx="4130402" cy="772877"/>
          </a:xfrm>
        </p:spPr>
        <p:txBody>
          <a:bodyPr/>
          <a:lstStyle>
            <a:lvl1pPr marL="0" indent="0" algn="l">
              <a:lnSpc>
                <a:spcPct val="90000"/>
              </a:lnSpc>
              <a:buNone/>
              <a:defRPr sz="4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en-GB" dirty="0"/>
          </a:p>
        </p:txBody>
      </p:sp>
      <p:sp>
        <p:nvSpPr>
          <p:cNvPr id="4" name="Date Placeholder 3">
            <a:extLst>
              <a:ext uri="{FF2B5EF4-FFF2-40B4-BE49-F238E27FC236}">
                <a16:creationId xmlns:a16="http://schemas.microsoft.com/office/drawing/2014/main" id="{4F94BCD7-3107-480B-99BB-C1FE11F6639F}"/>
              </a:ext>
            </a:extLst>
          </p:cNvPr>
          <p:cNvSpPr>
            <a:spLocks noGrp="1"/>
          </p:cNvSpPr>
          <p:nvPr>
            <p:ph type="dt" sz="half" idx="10"/>
          </p:nvPr>
        </p:nvSpPr>
        <p:spPr/>
        <p:txBody>
          <a:bodyPr/>
          <a:lstStyle/>
          <a:p>
            <a:fld id="{586E1FF0-B2E3-4466-BBF3-780C57278E0A}" type="datetime1">
              <a:rPr lang="en-GB" smtClean="0"/>
              <a:t>11/01/2023</a:t>
            </a:fld>
            <a:endParaRPr lang="en-GB"/>
          </a:p>
        </p:txBody>
      </p:sp>
      <p:sp>
        <p:nvSpPr>
          <p:cNvPr id="6" name="Slide Number Placeholder 5">
            <a:extLst>
              <a:ext uri="{FF2B5EF4-FFF2-40B4-BE49-F238E27FC236}">
                <a16:creationId xmlns:a16="http://schemas.microsoft.com/office/drawing/2014/main" id="{4A4824DC-FA49-4850-AA45-25103D73EB64}"/>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0" name="Text Placeholder 9">
            <a:extLst>
              <a:ext uri="{FF2B5EF4-FFF2-40B4-BE49-F238E27FC236}">
                <a16:creationId xmlns:a16="http://schemas.microsoft.com/office/drawing/2014/main" id="{FFD209D4-B103-4993-ADF3-9AD1A667349F}"/>
              </a:ext>
            </a:extLst>
          </p:cNvPr>
          <p:cNvSpPr>
            <a:spLocks noGrp="1"/>
          </p:cNvSpPr>
          <p:nvPr>
            <p:ph type="body" sz="quarter" idx="13"/>
          </p:nvPr>
        </p:nvSpPr>
        <p:spPr>
          <a:xfrm>
            <a:off x="340930" y="4648845"/>
            <a:ext cx="4130402" cy="698347"/>
          </a:xfrm>
        </p:spPr>
        <p:txBody>
          <a:bodyPr/>
          <a:lstStyle>
            <a:lvl1pPr>
              <a:buNone/>
              <a:defRPr sz="1600">
                <a:solidFill>
                  <a:schemeClr val="bg1"/>
                </a:solidFill>
              </a:defRPr>
            </a:lvl1pPr>
          </a:lstStyle>
          <a:p>
            <a:pPr lvl="0"/>
            <a:r>
              <a:rPr lang="en-US"/>
              <a:t>Click to edit Master text styles</a:t>
            </a:r>
          </a:p>
        </p:txBody>
      </p:sp>
      <p:sp>
        <p:nvSpPr>
          <p:cNvPr id="13" name="Text Placeholder 7">
            <a:extLst>
              <a:ext uri="{FF2B5EF4-FFF2-40B4-BE49-F238E27FC236}">
                <a16:creationId xmlns:a16="http://schemas.microsoft.com/office/drawing/2014/main" id="{A8440923-ECE0-4C9A-A034-12616DFC86FD}"/>
              </a:ext>
            </a:extLst>
          </p:cNvPr>
          <p:cNvSpPr>
            <a:spLocks noGrp="1"/>
          </p:cNvSpPr>
          <p:nvPr>
            <p:ph type="body" sz="quarter" idx="14" hasCustomPrompt="1"/>
          </p:nvPr>
        </p:nvSpPr>
        <p:spPr>
          <a:xfrm>
            <a:off x="374485" y="6302066"/>
            <a:ext cx="4039200" cy="298760"/>
          </a:xfrm>
        </p:spPr>
        <p:txBody>
          <a:bodyPr anchor="ctr" anchorCtr="0"/>
          <a:lstStyle>
            <a:lvl1pPr>
              <a:buNone/>
              <a:defRPr sz="1200">
                <a:solidFill>
                  <a:schemeClr val="tx1"/>
                </a:solidFill>
              </a:defRPr>
            </a:lvl1pPr>
          </a:lstStyle>
          <a:p>
            <a:pPr lvl="0"/>
            <a:r>
              <a:rPr lang="en-GB" dirty="0"/>
              <a:t>INSERT SECURITY CLASSIFICATION / DRAFT STATUS</a:t>
            </a:r>
          </a:p>
        </p:txBody>
      </p:sp>
      <p:pic>
        <p:nvPicPr>
          <p:cNvPr id="12" name="Picture 11" descr="A picture containing graphical user interface&#10;&#10;Description automatically generated">
            <a:extLst>
              <a:ext uri="{FF2B5EF4-FFF2-40B4-BE49-F238E27FC236}">
                <a16:creationId xmlns:a16="http://schemas.microsoft.com/office/drawing/2014/main" id="{C2EAD12C-E56C-42ED-ABE7-F1B89741B639}"/>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3927" y="351799"/>
            <a:ext cx="1039871" cy="660201"/>
          </a:xfrm>
          <a:prstGeom prst="rect">
            <a:avLst/>
          </a:prstGeom>
        </p:spPr>
      </p:pic>
    </p:spTree>
    <p:extLst>
      <p:ext uri="{BB962C8B-B14F-4D97-AF65-F5344CB8AC3E}">
        <p14:creationId xmlns:p14="http://schemas.microsoft.com/office/powerpoint/2010/main" val="3277895106"/>
      </p:ext>
    </p:extLst>
  </p:cSld>
  <p:clrMapOvr>
    <a:masterClrMapping/>
  </p:clrMapOvr>
  <p:extLst>
    <p:ext uri="{DCECCB84-F9BA-43D5-87BE-67443E8EF086}">
      <p15:sldGuideLst xmlns:p15="http://schemas.microsoft.com/office/powerpoint/2012/main">
        <p15:guide id="1" pos="189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p:txBody>
          <a:bodyPr/>
          <a:lstStyle/>
          <a:p>
            <a:r>
              <a:rPr lang="en-US" dirty="0"/>
              <a:t>Click to edit title</a:t>
            </a:r>
            <a:endParaRPr lang="en-GB" dirty="0"/>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hasCustomPrompt="1"/>
          </p:nvPr>
        </p:nvSpPr>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5996B6C9-86F3-4F34-ABE2-8280F262EEE5}" type="datetime1">
              <a:rPr lang="en-GB" smtClean="0"/>
              <a:t>11/01/2023</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GB"/>
              <a:t>Presentation Title (edit this in Insert &gt; Header and Footer, then click 'Apply to All')</a:t>
            </a:r>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55674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Content and graphic">
    <p:spTree>
      <p:nvGrpSpPr>
        <p:cNvPr id="1" name=""/>
        <p:cNvGrpSpPr/>
        <p:nvPr/>
      </p:nvGrpSpPr>
      <p:grpSpPr>
        <a:xfrm>
          <a:off x="0" y="0"/>
          <a:ext cx="0" cy="0"/>
          <a:chOff x="0" y="0"/>
          <a:chExt cx="0" cy="0"/>
        </a:xfrm>
      </p:grpSpPr>
      <p:pic>
        <p:nvPicPr>
          <p:cNvPr id="13" name="Picture 12" descr="Shape, arrow&#10;&#10;Description automatically generated">
            <a:extLst>
              <a:ext uri="{FF2B5EF4-FFF2-40B4-BE49-F238E27FC236}">
                <a16:creationId xmlns:a16="http://schemas.microsoft.com/office/drawing/2014/main" id="{B628AF11-C2ED-46B5-88F4-2C7834C710B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42646"/>
          </a:xfrm>
          <a:prstGeom prst="rect">
            <a:avLst/>
          </a:prstGeom>
        </p:spPr>
      </p:pic>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0800" y="327600"/>
            <a:ext cx="5460887" cy="1249200"/>
          </a:xfrm>
        </p:spPr>
        <p:txBody>
          <a:bodyPr/>
          <a:lstStyle/>
          <a:p>
            <a:r>
              <a:rPr lang="en-US" dirty="0"/>
              <a:t>Click to edit title</a:t>
            </a:r>
            <a:endParaRPr lang="en-GB" dirty="0"/>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hasCustomPrompt="1"/>
          </p:nvPr>
        </p:nvSpPr>
        <p:spPr>
          <a:xfrm>
            <a:off x="370800" y="2889250"/>
            <a:ext cx="4179094" cy="2846245"/>
          </a:xfrm>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92313217-A814-468B-95BB-BE09708F1A09}" type="datetime1">
              <a:rPr lang="en-GB" smtClean="0"/>
              <a:t>11/01/2023</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GB"/>
              <a:t>Presentation Title (edit this in Insert &gt; Header and Footer, then click 'Apply to All')</a:t>
            </a:r>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387607752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and picture">
    <p:spTree>
      <p:nvGrpSpPr>
        <p:cNvPr id="1" name=""/>
        <p:cNvGrpSpPr/>
        <p:nvPr/>
      </p:nvGrpSpPr>
      <p:grpSpPr>
        <a:xfrm>
          <a:off x="0" y="0"/>
          <a:ext cx="0" cy="0"/>
          <a:chOff x="0" y="0"/>
          <a:chExt cx="0" cy="0"/>
        </a:xfrm>
      </p:grpSpPr>
      <p:sp>
        <p:nvSpPr>
          <p:cNvPr id="15" name="Picture Placeholder 10"/>
          <p:cNvSpPr>
            <a:spLocks noGrp="1"/>
          </p:cNvSpPr>
          <p:nvPr>
            <p:ph type="pic" sz="quarter" idx="15"/>
          </p:nvPr>
        </p:nvSpPr>
        <p:spPr>
          <a:xfrm>
            <a:off x="4389424" y="1"/>
            <a:ext cx="4754576" cy="6858000"/>
          </a:xfrm>
          <a:solidFill>
            <a:schemeClr val="accent2"/>
          </a:solidFill>
        </p:spPr>
        <p:txBody>
          <a:bodyPr/>
          <a:lstStyle>
            <a:lvl1pPr marL="0" indent="0">
              <a:buNone/>
              <a:defRPr/>
            </a:lvl1pPr>
          </a:lstStyle>
          <a:p>
            <a:r>
              <a:rPr lang="en-US"/>
              <a:t>Click icon to add picture</a:t>
            </a:r>
            <a:endParaRPr lang="en-GB" dirty="0"/>
          </a:p>
        </p:txBody>
      </p:sp>
      <p:pic>
        <p:nvPicPr>
          <p:cNvPr id="12" name="Picture 11">
            <a:extLst>
              <a:ext uri="{FF2B5EF4-FFF2-40B4-BE49-F238E27FC236}">
                <a16:creationId xmlns:a16="http://schemas.microsoft.com/office/drawing/2014/main" id="{4161B853-96B7-4B86-B0B1-52B4B30CABD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771" r="-475"/>
          <a:stretch/>
        </p:blipFill>
        <p:spPr>
          <a:xfrm>
            <a:off x="143934" y="-9235"/>
            <a:ext cx="9234435" cy="6867235"/>
          </a:xfrm>
          <a:prstGeom prst="rect">
            <a:avLst/>
          </a:prstGeom>
        </p:spPr>
      </p:pic>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0800" y="327600"/>
            <a:ext cx="5460887" cy="1249200"/>
          </a:xfrm>
        </p:spPr>
        <p:txBody>
          <a:bodyPr/>
          <a:lstStyle/>
          <a:p>
            <a:r>
              <a:rPr lang="en-US" dirty="0"/>
              <a:t>Click to edit title</a:t>
            </a:r>
            <a:endParaRPr lang="en-GB" dirty="0"/>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hasCustomPrompt="1"/>
          </p:nvPr>
        </p:nvSpPr>
        <p:spPr>
          <a:xfrm>
            <a:off x="370800" y="1846800"/>
            <a:ext cx="4164688" cy="3888695"/>
          </a:xfrm>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92313217-A814-468B-95BB-BE09708F1A09}" type="datetime1">
              <a:rPr lang="en-GB" smtClean="0"/>
              <a:t>11/01/2023</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GB"/>
              <a:t>Presentation Title (edit this in Insert &gt; Header and Footer, then click 'Apply to All')</a:t>
            </a:r>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10" name="Picture 9">
            <a:extLst>
              <a:ext uri="{FF2B5EF4-FFF2-40B4-BE49-F238E27FC236}">
                <a16:creationId xmlns:a16="http://schemas.microsoft.com/office/drawing/2014/main" id="{C7A10D28-C3AF-48E1-BBBA-ED4280905469}"/>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1632" y="6325591"/>
            <a:ext cx="1665655" cy="178081"/>
          </a:xfrm>
          <a:prstGeom prst="rect">
            <a:avLst/>
          </a:prstGeom>
        </p:spPr>
      </p:pic>
    </p:spTree>
    <p:extLst>
      <p:ext uri="{BB962C8B-B14F-4D97-AF65-F5344CB8AC3E}">
        <p14:creationId xmlns:p14="http://schemas.microsoft.com/office/powerpoint/2010/main" val="11775252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picture 1">
    <p:spTree>
      <p:nvGrpSpPr>
        <p:cNvPr id="1" name=""/>
        <p:cNvGrpSpPr/>
        <p:nvPr/>
      </p:nvGrpSpPr>
      <p:grpSpPr>
        <a:xfrm>
          <a:off x="0" y="0"/>
          <a:ext cx="0" cy="0"/>
          <a:chOff x="0" y="0"/>
          <a:chExt cx="0" cy="0"/>
        </a:xfrm>
      </p:grpSpPr>
      <p:sp>
        <p:nvSpPr>
          <p:cNvPr id="13" name="Picture Placeholder 10"/>
          <p:cNvSpPr>
            <a:spLocks noGrp="1"/>
          </p:cNvSpPr>
          <p:nvPr>
            <p:ph type="pic" sz="quarter" idx="15"/>
          </p:nvPr>
        </p:nvSpPr>
        <p:spPr>
          <a:xfrm>
            <a:off x="4444690" y="0"/>
            <a:ext cx="4754576" cy="6858000"/>
          </a:xfrm>
          <a:solidFill>
            <a:schemeClr val="accent2"/>
          </a:solidFill>
        </p:spPr>
        <p:txBody>
          <a:bodyPr/>
          <a:lstStyle>
            <a:lvl1pPr marL="0" indent="0">
              <a:buNone/>
              <a:defRPr/>
            </a:lvl1pPr>
          </a:lstStyle>
          <a:p>
            <a:r>
              <a:rPr lang="en-US"/>
              <a:t>Click icon to add picture</a:t>
            </a:r>
            <a:endParaRPr lang="en-GB" dirty="0"/>
          </a:p>
        </p:txBody>
      </p:sp>
      <p:pic>
        <p:nvPicPr>
          <p:cNvPr id="18" name="Picture 17" descr="Shape&#10;&#10;Description automatically generated">
            <a:extLst>
              <a:ext uri="{FF2B5EF4-FFF2-40B4-BE49-F238E27FC236}">
                <a16:creationId xmlns:a16="http://schemas.microsoft.com/office/drawing/2014/main" id="{C5F4C4FA-064B-46B8-BE76-35EAB795C23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336004" cy="6858000"/>
          </a:xfrm>
          <a:prstGeom prst="rect">
            <a:avLst/>
          </a:prstGeom>
        </p:spPr>
      </p:pic>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0800" y="327600"/>
            <a:ext cx="5460887" cy="1249200"/>
          </a:xfrm>
        </p:spPr>
        <p:txBody>
          <a:bodyPr/>
          <a:lstStyle/>
          <a:p>
            <a:r>
              <a:rPr lang="en-US" dirty="0"/>
              <a:t>Click to edit title</a:t>
            </a:r>
            <a:endParaRPr lang="en-GB" dirty="0"/>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hasCustomPrompt="1"/>
          </p:nvPr>
        </p:nvSpPr>
        <p:spPr>
          <a:xfrm>
            <a:off x="370800" y="1846800"/>
            <a:ext cx="4164688" cy="3888695"/>
          </a:xfrm>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92313217-A814-468B-95BB-BE09708F1A09}" type="datetime1">
              <a:rPr lang="en-GB" smtClean="0"/>
              <a:t>11/01/2023</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GB"/>
              <a:t>Presentation Title (edit this in Insert &gt; Header and Footer, then click 'Apply to All')</a:t>
            </a:r>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10" name="Picture 9">
            <a:extLst>
              <a:ext uri="{FF2B5EF4-FFF2-40B4-BE49-F238E27FC236}">
                <a16:creationId xmlns:a16="http://schemas.microsoft.com/office/drawing/2014/main" id="{FC170B74-90AF-42DE-AD51-64ACB58872B0}"/>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1632" y="6325591"/>
            <a:ext cx="1665655" cy="178081"/>
          </a:xfrm>
          <a:prstGeom prst="rect">
            <a:avLst/>
          </a:prstGeom>
        </p:spPr>
      </p:pic>
    </p:spTree>
    <p:extLst>
      <p:ext uri="{BB962C8B-B14F-4D97-AF65-F5344CB8AC3E}">
        <p14:creationId xmlns:p14="http://schemas.microsoft.com/office/powerpoint/2010/main" val="199659642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_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1476" y="325968"/>
            <a:ext cx="6900862" cy="1250421"/>
          </a:xfrm>
        </p:spPr>
        <p:txBody>
          <a:bodyPr/>
          <a:lstStyle/>
          <a:p>
            <a:r>
              <a:rPr lang="en-US" dirty="0"/>
              <a:t>Click to edit title</a:t>
            </a:r>
            <a:endParaRPr lang="en-GB" dirty="0"/>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hasCustomPrompt="1"/>
          </p:nvPr>
        </p:nvSpPr>
        <p:spPr>
          <a:xfrm>
            <a:off x="371477" y="1845355"/>
            <a:ext cx="6900862" cy="3888695"/>
          </a:xfrm>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5996B6C9-86F3-4F34-ABE2-8280F262EEE5}" type="datetime1">
              <a:rPr lang="en-GB" smtClean="0"/>
              <a:t>11/01/2023</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GB"/>
              <a:t>Presentation Title (edit this in Insert &gt; Header and Footer, then click 'Apply to All')</a:t>
            </a:r>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1016007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6D5C50-436E-4229-BA72-2D200375BB51}"/>
              </a:ext>
            </a:extLst>
          </p:cNvPr>
          <p:cNvSpPr>
            <a:spLocks noGrp="1"/>
          </p:cNvSpPr>
          <p:nvPr>
            <p:ph type="title"/>
          </p:nvPr>
        </p:nvSpPr>
        <p:spPr>
          <a:xfrm>
            <a:off x="371476" y="325968"/>
            <a:ext cx="8412162" cy="1250421"/>
          </a:xfrm>
          <a:prstGeom prst="rect">
            <a:avLst/>
          </a:prstGeom>
        </p:spPr>
        <p:txBody>
          <a:bodyPr vert="horz" lIns="0" tIns="0" rIns="0" bIns="0" rtlCol="0" anchor="t" anchorCtr="0">
            <a:noAutofit/>
          </a:bodyPr>
          <a:lstStyle/>
          <a:p>
            <a:r>
              <a:rPr lang="en-US" dirty="0"/>
              <a:t>Click to edit title</a:t>
            </a:r>
            <a:endParaRPr lang="en-GB" dirty="0"/>
          </a:p>
        </p:txBody>
      </p:sp>
      <p:sp>
        <p:nvSpPr>
          <p:cNvPr id="3" name="Text Placeholder 2">
            <a:extLst>
              <a:ext uri="{FF2B5EF4-FFF2-40B4-BE49-F238E27FC236}">
                <a16:creationId xmlns:a16="http://schemas.microsoft.com/office/drawing/2014/main" id="{563FA3E5-0B93-495B-AE27-AE619B1C7957}"/>
              </a:ext>
            </a:extLst>
          </p:cNvPr>
          <p:cNvSpPr>
            <a:spLocks noGrp="1"/>
          </p:cNvSpPr>
          <p:nvPr>
            <p:ph type="body" idx="1"/>
          </p:nvPr>
        </p:nvSpPr>
        <p:spPr>
          <a:xfrm>
            <a:off x="371476" y="1845355"/>
            <a:ext cx="8423275" cy="3888695"/>
          </a:xfrm>
          <a:prstGeom prst="rect">
            <a:avLst/>
          </a:prstGeom>
        </p:spPr>
        <p:txBody>
          <a:bodyPr vert="horz" lIns="0" tIns="0" rIns="0" bIns="0" rtlCol="0">
            <a:no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174DBB6F-9A36-441D-9BB9-1F32FE541879}"/>
              </a:ext>
            </a:extLst>
          </p:cNvPr>
          <p:cNvSpPr>
            <a:spLocks noGrp="1"/>
          </p:cNvSpPr>
          <p:nvPr>
            <p:ph type="dt" sz="half" idx="2"/>
          </p:nvPr>
        </p:nvSpPr>
        <p:spPr>
          <a:xfrm>
            <a:off x="278606" y="7222269"/>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BFD3F-5112-4115-81AB-5C6069F071FF}" type="datetime1">
              <a:rPr lang="en-GB" smtClean="0"/>
              <a:t>11/01/2023</a:t>
            </a:fld>
            <a:endParaRPr lang="en-GB"/>
          </a:p>
        </p:txBody>
      </p:sp>
      <p:sp>
        <p:nvSpPr>
          <p:cNvPr id="5" name="Footer Placeholder 4">
            <a:extLst>
              <a:ext uri="{FF2B5EF4-FFF2-40B4-BE49-F238E27FC236}">
                <a16:creationId xmlns:a16="http://schemas.microsoft.com/office/drawing/2014/main" id="{630F3454-7D82-42C0-8A0F-3B535FCED205}"/>
              </a:ext>
            </a:extLst>
          </p:cNvPr>
          <p:cNvSpPr>
            <a:spLocks noGrp="1"/>
          </p:cNvSpPr>
          <p:nvPr>
            <p:ph type="ftr" sz="quarter" idx="3"/>
          </p:nvPr>
        </p:nvSpPr>
        <p:spPr>
          <a:xfrm>
            <a:off x="2661010" y="6340155"/>
            <a:ext cx="3828741" cy="180908"/>
          </a:xfrm>
          <a:prstGeom prst="rect">
            <a:avLst/>
          </a:prstGeom>
        </p:spPr>
        <p:txBody>
          <a:bodyPr vert="horz" lIns="0" tIns="0" rIns="0" bIns="0" rtlCol="0" anchor="ctr"/>
          <a:lstStyle>
            <a:lvl1pPr algn="ctr">
              <a:defRPr sz="800">
                <a:solidFill>
                  <a:schemeClr val="tx1"/>
                </a:solidFill>
              </a:defRPr>
            </a:lvl1pPr>
          </a:lstStyle>
          <a:p>
            <a:r>
              <a:rPr lang="en-GB" dirty="0"/>
              <a:t>Presentation Title (edit this in Insert &gt; Header and Footer, then click 'Apply to All')</a:t>
            </a:r>
            <a:endParaRPr lang="en-GB" sz="800" dirty="0"/>
          </a:p>
        </p:txBody>
      </p:sp>
      <p:sp>
        <p:nvSpPr>
          <p:cNvPr id="6" name="Slide Number Placeholder 5">
            <a:extLst>
              <a:ext uri="{FF2B5EF4-FFF2-40B4-BE49-F238E27FC236}">
                <a16:creationId xmlns:a16="http://schemas.microsoft.com/office/drawing/2014/main" id="{A7999B28-17A1-4609-80B9-FC51E4DD889D}"/>
              </a:ext>
            </a:extLst>
          </p:cNvPr>
          <p:cNvSpPr>
            <a:spLocks noGrp="1"/>
          </p:cNvSpPr>
          <p:nvPr>
            <p:ph type="sldNum" sz="quarter" idx="4"/>
          </p:nvPr>
        </p:nvSpPr>
        <p:spPr>
          <a:xfrm>
            <a:off x="6807992" y="719004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3CBB2-9ABF-4D19-8234-691D70D0F573}" type="slidenum">
              <a:rPr lang="en-GB" smtClean="0"/>
              <a:t>‹#›</a:t>
            </a:fld>
            <a:endParaRPr lang="en-GB"/>
          </a:p>
        </p:txBody>
      </p:sp>
      <p:pic>
        <p:nvPicPr>
          <p:cNvPr id="8" name="Picture 7">
            <a:extLst>
              <a:ext uri="{FF2B5EF4-FFF2-40B4-BE49-F238E27FC236}">
                <a16:creationId xmlns:a16="http://schemas.microsoft.com/office/drawing/2014/main" id="{C2C8AAB9-7702-41A1-AFD1-65098EA1AC32}"/>
              </a:ext>
            </a:extLst>
          </p:cNvPr>
          <p:cNvPicPr>
            <a:picLocks noChangeAspect="1"/>
          </p:cNvPicPr>
          <p:nvPr userDrawn="1"/>
        </p:nvPicPr>
        <p:blipFill>
          <a:blip r:embed="rId19">
            <a:extLst>
              <a:ext uri="{28A0092B-C50C-407E-A947-70E740481C1C}">
                <a14:useLocalDpi xmlns:a14="http://schemas.microsoft.com/office/drawing/2010/main"/>
              </a:ext>
            </a:extLst>
          </a:blip>
          <a:stretch>
            <a:fillRect/>
          </a:stretch>
        </p:blipFill>
        <p:spPr>
          <a:xfrm>
            <a:off x="361632" y="6325591"/>
            <a:ext cx="1665655" cy="178081"/>
          </a:xfrm>
          <a:prstGeom prst="rect">
            <a:avLst/>
          </a:prstGeom>
        </p:spPr>
      </p:pic>
    </p:spTree>
    <p:extLst>
      <p:ext uri="{BB962C8B-B14F-4D97-AF65-F5344CB8AC3E}">
        <p14:creationId xmlns:p14="http://schemas.microsoft.com/office/powerpoint/2010/main" val="371550300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50" r:id="rId5"/>
    <p:sldLayoutId id="2147483666" r:id="rId6"/>
    <p:sldLayoutId id="2147483671" r:id="rId7"/>
    <p:sldLayoutId id="2147483672" r:id="rId8"/>
    <p:sldLayoutId id="2147483673" r:id="rId9"/>
    <p:sldLayoutId id="2147483674" r:id="rId10"/>
    <p:sldLayoutId id="2147483675" r:id="rId11"/>
    <p:sldLayoutId id="2147483676" r:id="rId12"/>
    <p:sldLayoutId id="2147483651" r:id="rId13"/>
    <p:sldLayoutId id="2147483669" r:id="rId14"/>
    <p:sldLayoutId id="2147483670" r:id="rId15"/>
    <p:sldLayoutId id="2147483654" r:id="rId16"/>
    <p:sldLayoutId id="2147483655" r:id="rId17"/>
  </p:sldLayoutIdLst>
  <p:hf sldNum="0" hdr="0" dt="0"/>
  <p:txStyles>
    <p:titleStyle>
      <a:lvl1pPr algn="l" defTabSz="914400" rtl="0" eaLnBrk="1" latinLnBrk="0" hangingPunct="1">
        <a:lnSpc>
          <a:spcPct val="90000"/>
        </a:lnSpc>
        <a:spcBef>
          <a:spcPct val="0"/>
        </a:spcBef>
        <a:buNone/>
        <a:defRPr sz="3800" b="1" kern="1200">
          <a:solidFill>
            <a:srgbClr val="0E115F"/>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600"/>
        </a:spcAft>
        <a:buSzPct val="110000"/>
        <a:buFont typeface="Arial" panose="020B0604020202020204" pitchFamily="34" charset="0"/>
        <a:buChar char="•"/>
        <a:defRPr sz="1800" b="1" kern="1200">
          <a:solidFill>
            <a:srgbClr val="006AB0"/>
          </a:solidFill>
          <a:latin typeface="+mn-lt"/>
          <a:ea typeface="+mn-ea"/>
          <a:cs typeface="+mn-cs"/>
        </a:defRPr>
      </a:lvl1pPr>
      <a:lvl2pPr marL="230400" indent="-230400" algn="l" defTabSz="914400" rtl="0" eaLnBrk="1" latinLnBrk="0" hangingPunct="1">
        <a:lnSpc>
          <a:spcPct val="90000"/>
        </a:lnSpc>
        <a:spcBef>
          <a:spcPts val="0"/>
        </a:spcBef>
        <a:spcAft>
          <a:spcPts val="600"/>
        </a:spcAft>
        <a:buSzPct val="110000"/>
        <a:buFont typeface="Arial" panose="020B0604020202020204" pitchFamily="34" charset="0"/>
        <a:buChar char="•"/>
        <a:defRPr sz="1600" kern="1200">
          <a:solidFill>
            <a:schemeClr val="tx1"/>
          </a:solidFill>
          <a:latin typeface="+mn-lt"/>
          <a:ea typeface="+mn-ea"/>
          <a:cs typeface="+mn-cs"/>
        </a:defRPr>
      </a:lvl2pPr>
      <a:lvl3pPr marL="627063" indent="-381000" algn="l" defTabSz="914400" rtl="0" eaLnBrk="1" latinLnBrk="0" hangingPunct="1">
        <a:lnSpc>
          <a:spcPct val="9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862013" indent="-234950" algn="l" defTabSz="914400" rtl="0" eaLnBrk="1" latinLnBrk="0" hangingPunct="1">
        <a:lnSpc>
          <a:spcPct val="90000"/>
        </a:lnSpc>
        <a:spcBef>
          <a:spcPts val="0"/>
        </a:spcBef>
        <a:spcAft>
          <a:spcPts val="600"/>
        </a:spcAft>
        <a:buSzPct val="110000"/>
        <a:buFont typeface="Arial" panose="020B0604020202020204" pitchFamily="34" charset="0"/>
        <a:buChar char="•"/>
        <a:defRPr sz="1600" kern="1200">
          <a:solidFill>
            <a:schemeClr val="tx1"/>
          </a:solidFill>
          <a:latin typeface="+mn-lt"/>
          <a:ea typeface="+mn-ea"/>
          <a:cs typeface="+mn-cs"/>
        </a:defRPr>
      </a:lvl4pPr>
      <a:lvl5pPr marL="1260475" indent="-398463" algn="l" defTabSz="914400" rtl="0" eaLnBrk="1" latinLnBrk="0" hangingPunct="1">
        <a:lnSpc>
          <a:spcPct val="9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userDrawn="1">
          <p15:clr>
            <a:srgbClr val="F26B43"/>
          </p15:clr>
        </p15:guide>
        <p15:guide id="2" pos="5534" userDrawn="1">
          <p15:clr>
            <a:srgbClr val="F26B43"/>
          </p15:clr>
        </p15:guide>
        <p15:guide id="3" pos="2880" userDrawn="1">
          <p15:clr>
            <a:srgbClr val="F26B43"/>
          </p15:clr>
        </p15:guide>
        <p15:guide id="4" orient="horz" pos="4072" userDrawn="1">
          <p15:clr>
            <a:srgbClr val="F26B43"/>
          </p15:clr>
        </p15:guide>
        <p15:guide id="5" orient="horz" pos="1145" userDrawn="1">
          <p15:clr>
            <a:srgbClr val="F26B43"/>
          </p15:clr>
        </p15:guide>
        <p15:guide id="6" orient="horz" pos="3612" userDrawn="1">
          <p15:clr>
            <a:srgbClr val="F26B43"/>
          </p15:clr>
        </p15:guide>
        <p15:guide id="7" pos="45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FEE24-EEF7-47BE-8FB3-F0A46B00E6AD}"/>
              </a:ext>
            </a:extLst>
          </p:cNvPr>
          <p:cNvSpPr>
            <a:spLocks noGrp="1"/>
          </p:cNvSpPr>
          <p:nvPr>
            <p:ph type="ctrTitle"/>
            <p:custDataLst>
              <p:tags r:id="rId1"/>
            </p:custDataLst>
          </p:nvPr>
        </p:nvSpPr>
        <p:spPr/>
        <p:txBody>
          <a:bodyPr/>
          <a:lstStyle/>
          <a:p>
            <a:r>
              <a:rPr lang="en-GB" sz="3000" dirty="0"/>
              <a:t>Amendment to the scope of UNR on RDE</a:t>
            </a:r>
          </a:p>
        </p:txBody>
      </p:sp>
      <p:sp>
        <p:nvSpPr>
          <p:cNvPr id="3" name="Subtitle 2">
            <a:extLst>
              <a:ext uri="{FF2B5EF4-FFF2-40B4-BE49-F238E27FC236}">
                <a16:creationId xmlns:a16="http://schemas.microsoft.com/office/drawing/2014/main" id="{B8374C0B-143D-47D9-9BFB-21C0546C24FF}"/>
              </a:ext>
            </a:extLst>
          </p:cNvPr>
          <p:cNvSpPr>
            <a:spLocks noGrp="1"/>
          </p:cNvSpPr>
          <p:nvPr>
            <p:ph type="subTitle" idx="1"/>
            <p:custDataLst>
              <p:tags r:id="rId2"/>
            </p:custDataLst>
          </p:nvPr>
        </p:nvSpPr>
        <p:spPr/>
        <p:txBody>
          <a:bodyPr/>
          <a:lstStyle/>
          <a:p>
            <a:r>
              <a:rPr lang="en-GB" sz="2000" dirty="0"/>
              <a:t>Background to UK proposed amendment to GRPE/2023/3</a:t>
            </a:r>
          </a:p>
        </p:txBody>
      </p:sp>
      <p:sp>
        <p:nvSpPr>
          <p:cNvPr id="4" name="Text Placeholder 3">
            <a:extLst>
              <a:ext uri="{FF2B5EF4-FFF2-40B4-BE49-F238E27FC236}">
                <a16:creationId xmlns:a16="http://schemas.microsoft.com/office/drawing/2014/main" id="{5C815641-CEE3-4F49-8EA4-4CBF9A74A136}"/>
              </a:ext>
            </a:extLst>
          </p:cNvPr>
          <p:cNvSpPr>
            <a:spLocks noGrp="1"/>
          </p:cNvSpPr>
          <p:nvPr>
            <p:ph type="body" sz="quarter" idx="13"/>
            <p:custDataLst>
              <p:tags r:id="rId3"/>
            </p:custDataLst>
          </p:nvPr>
        </p:nvSpPr>
        <p:spPr>
          <a:xfrm>
            <a:off x="934641" y="5153952"/>
            <a:ext cx="4389834" cy="698347"/>
          </a:xfrm>
        </p:spPr>
        <p:txBody>
          <a:bodyPr/>
          <a:lstStyle/>
          <a:p>
            <a:r>
              <a:rPr lang="en-GB" dirty="0"/>
              <a:t>Submitted by the </a:t>
            </a:r>
            <a:r>
              <a:rPr lang="en-GB"/>
              <a:t>expert from </a:t>
            </a:r>
            <a:r>
              <a:rPr lang="en-GB" dirty="0"/>
              <a:t>the UK</a:t>
            </a:r>
          </a:p>
          <a:p>
            <a:r>
              <a:rPr lang="en-GB" dirty="0"/>
              <a:t>GRPE 87</a:t>
            </a:r>
            <a:r>
              <a:rPr lang="en-GB" baseline="30000" dirty="0"/>
              <a:t>th</a:t>
            </a:r>
            <a:r>
              <a:rPr lang="en-GB" dirty="0"/>
              <a:t> Session 11-13 January 2023</a:t>
            </a:r>
          </a:p>
        </p:txBody>
      </p:sp>
      <p:sp>
        <p:nvSpPr>
          <p:cNvPr id="5" name="TextBox 4">
            <a:extLst>
              <a:ext uri="{FF2B5EF4-FFF2-40B4-BE49-F238E27FC236}">
                <a16:creationId xmlns:a16="http://schemas.microsoft.com/office/drawing/2014/main" id="{CC29AE12-2581-AC8E-1A50-428637C34722}"/>
              </a:ext>
            </a:extLst>
          </p:cNvPr>
          <p:cNvSpPr txBox="1"/>
          <p:nvPr/>
        </p:nvSpPr>
        <p:spPr>
          <a:xfrm>
            <a:off x="5876925" y="47625"/>
            <a:ext cx="3209925" cy="523220"/>
          </a:xfrm>
          <a:prstGeom prst="rect">
            <a:avLst/>
          </a:prstGeom>
          <a:noFill/>
        </p:spPr>
        <p:txBody>
          <a:bodyPr wrap="square" rtlCol="0">
            <a:spAutoFit/>
          </a:bodyPr>
          <a:lstStyle/>
          <a:p>
            <a:pPr algn="r"/>
            <a:r>
              <a:rPr lang="en-GB" sz="1400" dirty="0">
                <a:solidFill>
                  <a:schemeClr val="tx2">
                    <a:lumMod val="25000"/>
                    <a:lumOff val="75000"/>
                  </a:schemeClr>
                </a:solidFill>
              </a:rPr>
              <a:t>Informal </a:t>
            </a:r>
            <a:r>
              <a:rPr lang="en-GB" sz="1400">
                <a:solidFill>
                  <a:schemeClr val="tx2">
                    <a:lumMod val="25000"/>
                    <a:lumOff val="75000"/>
                  </a:schemeClr>
                </a:solidFill>
              </a:rPr>
              <a:t>document GRPE-87-45</a:t>
            </a:r>
            <a:endParaRPr lang="en-GB" sz="1400" dirty="0">
              <a:solidFill>
                <a:schemeClr val="tx2">
                  <a:lumMod val="25000"/>
                  <a:lumOff val="75000"/>
                </a:schemeClr>
              </a:solidFill>
            </a:endParaRPr>
          </a:p>
          <a:p>
            <a:pPr algn="r"/>
            <a:r>
              <a:rPr lang="en-GB" sz="1400" dirty="0">
                <a:solidFill>
                  <a:schemeClr val="tx2">
                    <a:lumMod val="25000"/>
                    <a:lumOff val="75000"/>
                  </a:schemeClr>
                </a:solidFill>
              </a:rPr>
              <a:t>87</a:t>
            </a:r>
            <a:r>
              <a:rPr lang="en-GB" sz="1400" baseline="30000" dirty="0">
                <a:solidFill>
                  <a:schemeClr val="tx2">
                    <a:lumMod val="25000"/>
                    <a:lumOff val="75000"/>
                  </a:schemeClr>
                </a:solidFill>
              </a:rPr>
              <a:t>th</a:t>
            </a:r>
            <a:r>
              <a:rPr lang="en-GB" sz="1400" dirty="0">
                <a:solidFill>
                  <a:schemeClr val="tx2">
                    <a:lumMod val="25000"/>
                    <a:lumOff val="75000"/>
                  </a:schemeClr>
                </a:solidFill>
              </a:rPr>
              <a:t> GRPE 11-13 January 2023</a:t>
            </a:r>
          </a:p>
        </p:txBody>
      </p:sp>
    </p:spTree>
    <p:extLst>
      <p:ext uri="{BB962C8B-B14F-4D97-AF65-F5344CB8AC3E}">
        <p14:creationId xmlns:p14="http://schemas.microsoft.com/office/powerpoint/2010/main" val="3619528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60D4-7D71-452A-91FD-5B14AA924AB2}"/>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8459907B-DA1E-4DB5-AB2D-8F173DE789CF}"/>
              </a:ext>
            </a:extLst>
          </p:cNvPr>
          <p:cNvSpPr>
            <a:spLocks noGrp="1"/>
          </p:cNvSpPr>
          <p:nvPr>
            <p:ph idx="1"/>
          </p:nvPr>
        </p:nvSpPr>
        <p:spPr>
          <a:xfrm>
            <a:off x="371477" y="1540555"/>
            <a:ext cx="8381998" cy="3888695"/>
          </a:xfrm>
        </p:spPr>
        <p:txBody>
          <a:bodyPr/>
          <a:lstStyle/>
          <a:p>
            <a:r>
              <a:rPr lang="en-GB" b="0" dirty="0">
                <a:solidFill>
                  <a:schemeClr val="tx1"/>
                </a:solidFill>
              </a:rPr>
              <a:t>The UK wants to achieve a complete package of UNECE emissions Regulations for light duty vehicles to enable an alternative approval route in the UK for the commencement of our new national approval scheme (early 2024)</a:t>
            </a:r>
          </a:p>
          <a:p>
            <a:endParaRPr lang="en-GB" b="0" dirty="0">
              <a:solidFill>
                <a:schemeClr val="tx1"/>
              </a:solidFill>
            </a:endParaRPr>
          </a:p>
          <a:p>
            <a:r>
              <a:rPr lang="en-GB" b="0" dirty="0">
                <a:solidFill>
                  <a:schemeClr val="tx1"/>
                </a:solidFill>
              </a:rPr>
              <a:t>The proposed UNR on RDE and 08 series of amendments to UNR No. 83 are key to achieving this and the UK is supportive of adoption as soon as possible</a:t>
            </a:r>
          </a:p>
          <a:p>
            <a:endParaRPr lang="en-GB" b="0" dirty="0">
              <a:solidFill>
                <a:schemeClr val="tx1"/>
              </a:solidFill>
            </a:endParaRPr>
          </a:p>
          <a:p>
            <a:r>
              <a:rPr lang="en-GB" b="0" dirty="0">
                <a:solidFill>
                  <a:schemeClr val="tx1"/>
                </a:solidFill>
              </a:rPr>
              <a:t>UK Regulations require RDE approval for vehicles of categories M</a:t>
            </a:r>
            <a:r>
              <a:rPr lang="en-GB" b="0" baseline="-25000" dirty="0">
                <a:solidFill>
                  <a:schemeClr val="tx1"/>
                </a:solidFill>
              </a:rPr>
              <a:t>1</a:t>
            </a:r>
            <a:r>
              <a:rPr lang="en-GB" b="0" dirty="0">
                <a:solidFill>
                  <a:schemeClr val="tx1"/>
                </a:solidFill>
              </a:rPr>
              <a:t>, M</a:t>
            </a:r>
            <a:r>
              <a:rPr lang="en-GB" b="0" baseline="-25000" dirty="0">
                <a:solidFill>
                  <a:schemeClr val="tx1"/>
                </a:solidFill>
              </a:rPr>
              <a:t>2</a:t>
            </a:r>
            <a:r>
              <a:rPr lang="en-GB" b="0" dirty="0">
                <a:solidFill>
                  <a:schemeClr val="tx1"/>
                </a:solidFill>
              </a:rPr>
              <a:t>, N</a:t>
            </a:r>
            <a:r>
              <a:rPr lang="en-GB" b="0" baseline="-25000" dirty="0">
                <a:solidFill>
                  <a:schemeClr val="tx1"/>
                </a:solidFill>
              </a:rPr>
              <a:t>1</a:t>
            </a:r>
            <a:r>
              <a:rPr lang="en-GB" b="0" dirty="0">
                <a:solidFill>
                  <a:schemeClr val="tx1"/>
                </a:solidFill>
              </a:rPr>
              <a:t> and N</a:t>
            </a:r>
            <a:r>
              <a:rPr lang="en-GB" b="0" baseline="-25000" dirty="0">
                <a:solidFill>
                  <a:schemeClr val="tx1"/>
                </a:solidFill>
              </a:rPr>
              <a:t>2</a:t>
            </a:r>
            <a:r>
              <a:rPr lang="en-GB" b="0" dirty="0">
                <a:solidFill>
                  <a:schemeClr val="tx1"/>
                </a:solidFill>
              </a:rPr>
              <a:t> with a reference mass not exceeding 2,610 kg (this is also true in the EU)</a:t>
            </a:r>
          </a:p>
          <a:p>
            <a:endParaRPr lang="en-GB" b="0" dirty="0">
              <a:solidFill>
                <a:schemeClr val="tx1"/>
              </a:solidFill>
            </a:endParaRPr>
          </a:p>
          <a:p>
            <a:r>
              <a:rPr lang="en-GB" b="0" dirty="0">
                <a:solidFill>
                  <a:schemeClr val="tx1"/>
                </a:solidFill>
              </a:rPr>
              <a:t>To avoid having to apply additional requirements for approval at a national level, those vehicle categories would also need to be included in UNECE Regulation</a:t>
            </a:r>
          </a:p>
        </p:txBody>
      </p:sp>
    </p:spTree>
    <p:extLst>
      <p:ext uri="{BB962C8B-B14F-4D97-AF65-F5344CB8AC3E}">
        <p14:creationId xmlns:p14="http://schemas.microsoft.com/office/powerpoint/2010/main" val="4250913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60D4-7D71-452A-91FD-5B14AA924AB2}"/>
              </a:ext>
            </a:extLst>
          </p:cNvPr>
          <p:cNvSpPr>
            <a:spLocks noGrp="1"/>
          </p:cNvSpPr>
          <p:nvPr>
            <p:ph type="title"/>
          </p:nvPr>
        </p:nvSpPr>
        <p:spPr/>
        <p:txBody>
          <a:bodyPr/>
          <a:lstStyle/>
          <a:p>
            <a:r>
              <a:rPr lang="en-GB" dirty="0"/>
              <a:t>Comparison of scope across emission regulations</a:t>
            </a:r>
          </a:p>
        </p:txBody>
      </p:sp>
      <p:sp>
        <p:nvSpPr>
          <p:cNvPr id="7" name="TextBox 6">
            <a:extLst>
              <a:ext uri="{FF2B5EF4-FFF2-40B4-BE49-F238E27FC236}">
                <a16:creationId xmlns:a16="http://schemas.microsoft.com/office/drawing/2014/main" id="{41655BDD-AE7F-F815-D99B-ED0324019AB6}"/>
              </a:ext>
            </a:extLst>
          </p:cNvPr>
          <p:cNvSpPr txBox="1"/>
          <p:nvPr/>
        </p:nvSpPr>
        <p:spPr>
          <a:xfrm>
            <a:off x="246423" y="2394126"/>
            <a:ext cx="2687278" cy="2308324"/>
          </a:xfrm>
          <a:prstGeom prst="rect">
            <a:avLst/>
          </a:prstGeom>
          <a:noFill/>
        </p:spPr>
        <p:txBody>
          <a:bodyPr wrap="square" rtlCol="0">
            <a:spAutoFit/>
          </a:bodyPr>
          <a:lstStyle/>
          <a:p>
            <a:pPr algn="ctr"/>
            <a:r>
              <a:rPr lang="en-GB" b="1" dirty="0"/>
              <a:t>UNR No. 83.08</a:t>
            </a:r>
          </a:p>
          <a:p>
            <a:pPr algn="ctr"/>
            <a:r>
              <a:rPr lang="en-GB" b="1" dirty="0"/>
              <a:t>(GRPE/2023/2)</a:t>
            </a:r>
          </a:p>
          <a:p>
            <a:endParaRPr lang="en-GB" dirty="0"/>
          </a:p>
          <a:p>
            <a:r>
              <a:rPr lang="en-GB" dirty="0"/>
              <a:t>…vehicles of categories M</a:t>
            </a:r>
            <a:r>
              <a:rPr lang="en-GB" baseline="-25000" dirty="0"/>
              <a:t>1</a:t>
            </a:r>
            <a:r>
              <a:rPr lang="en-GB" dirty="0"/>
              <a:t>, M</a:t>
            </a:r>
            <a:r>
              <a:rPr lang="en-GB" baseline="-25000" dirty="0"/>
              <a:t>2</a:t>
            </a:r>
            <a:r>
              <a:rPr lang="en-GB" dirty="0"/>
              <a:t>, N</a:t>
            </a:r>
            <a:r>
              <a:rPr lang="en-GB" baseline="-25000" dirty="0"/>
              <a:t>1</a:t>
            </a:r>
            <a:r>
              <a:rPr lang="en-GB" dirty="0"/>
              <a:t> and N</a:t>
            </a:r>
            <a:r>
              <a:rPr lang="en-GB" baseline="-25000" dirty="0"/>
              <a:t>2</a:t>
            </a:r>
            <a:r>
              <a:rPr lang="en-GB" dirty="0"/>
              <a:t> with a reference mass not exceeding 2,610 kg …</a:t>
            </a:r>
          </a:p>
          <a:p>
            <a:endParaRPr lang="en-GB" dirty="0"/>
          </a:p>
        </p:txBody>
      </p:sp>
      <p:sp>
        <p:nvSpPr>
          <p:cNvPr id="8" name="TextBox 7">
            <a:extLst>
              <a:ext uri="{FF2B5EF4-FFF2-40B4-BE49-F238E27FC236}">
                <a16:creationId xmlns:a16="http://schemas.microsoft.com/office/drawing/2014/main" id="{0E7CEA8B-BE73-219B-9226-063C09F31595}"/>
              </a:ext>
            </a:extLst>
          </p:cNvPr>
          <p:cNvSpPr txBox="1"/>
          <p:nvPr/>
        </p:nvSpPr>
        <p:spPr>
          <a:xfrm>
            <a:off x="3181350" y="2394126"/>
            <a:ext cx="2752725" cy="2031325"/>
          </a:xfrm>
          <a:prstGeom prst="rect">
            <a:avLst/>
          </a:prstGeom>
          <a:noFill/>
        </p:spPr>
        <p:txBody>
          <a:bodyPr wrap="square" rtlCol="0">
            <a:spAutoFit/>
          </a:bodyPr>
          <a:lstStyle/>
          <a:p>
            <a:pPr algn="ctr"/>
            <a:r>
              <a:rPr lang="en-GB" b="1" dirty="0"/>
              <a:t>UNR No. 154.02</a:t>
            </a:r>
          </a:p>
          <a:p>
            <a:pPr algn="ctr"/>
            <a:r>
              <a:rPr lang="en-GB" b="1" dirty="0"/>
              <a:t>(Level 1A)</a:t>
            </a:r>
          </a:p>
          <a:p>
            <a:endParaRPr lang="en-GB" dirty="0"/>
          </a:p>
          <a:p>
            <a:r>
              <a:rPr lang="en-GB" dirty="0"/>
              <a:t>…vehicles of categories M</a:t>
            </a:r>
            <a:r>
              <a:rPr lang="en-GB" baseline="-25000" dirty="0"/>
              <a:t>1</a:t>
            </a:r>
            <a:r>
              <a:rPr lang="en-GB" dirty="0"/>
              <a:t>, M</a:t>
            </a:r>
            <a:r>
              <a:rPr lang="en-GB" baseline="-25000" dirty="0"/>
              <a:t>2</a:t>
            </a:r>
            <a:r>
              <a:rPr lang="en-GB" dirty="0"/>
              <a:t>, N</a:t>
            </a:r>
            <a:r>
              <a:rPr lang="en-GB" baseline="-25000" dirty="0"/>
              <a:t>1</a:t>
            </a:r>
            <a:r>
              <a:rPr lang="en-GB" dirty="0"/>
              <a:t> and N</a:t>
            </a:r>
            <a:r>
              <a:rPr lang="en-GB" baseline="-25000" dirty="0"/>
              <a:t>2</a:t>
            </a:r>
            <a:r>
              <a:rPr lang="en-GB" dirty="0"/>
              <a:t> with a reference mass not exceeding 2,610 kg …</a:t>
            </a:r>
          </a:p>
        </p:txBody>
      </p:sp>
      <p:sp>
        <p:nvSpPr>
          <p:cNvPr id="9" name="TextBox 8">
            <a:extLst>
              <a:ext uri="{FF2B5EF4-FFF2-40B4-BE49-F238E27FC236}">
                <a16:creationId xmlns:a16="http://schemas.microsoft.com/office/drawing/2014/main" id="{1418CDB3-037E-42B7-2B17-3AF58ECD9291}"/>
              </a:ext>
            </a:extLst>
          </p:cNvPr>
          <p:cNvSpPr txBox="1"/>
          <p:nvPr/>
        </p:nvSpPr>
        <p:spPr>
          <a:xfrm>
            <a:off x="6096000" y="2394126"/>
            <a:ext cx="2952750" cy="3970318"/>
          </a:xfrm>
          <a:prstGeom prst="rect">
            <a:avLst/>
          </a:prstGeom>
          <a:noFill/>
        </p:spPr>
        <p:txBody>
          <a:bodyPr wrap="square" rtlCol="0">
            <a:spAutoFit/>
          </a:bodyPr>
          <a:lstStyle/>
          <a:p>
            <a:pPr algn="ctr"/>
            <a:r>
              <a:rPr lang="en-GB" b="1" dirty="0"/>
              <a:t>UNR RDE</a:t>
            </a:r>
          </a:p>
          <a:p>
            <a:pPr algn="ctr"/>
            <a:r>
              <a:rPr lang="en-GB" b="1" dirty="0"/>
              <a:t>(GRPE/2023/3)</a:t>
            </a:r>
          </a:p>
          <a:p>
            <a:endParaRPr lang="en-GB" dirty="0"/>
          </a:p>
          <a:p>
            <a:r>
              <a:rPr lang="en-GB" dirty="0"/>
              <a:t>…vehicles of categories M</a:t>
            </a:r>
            <a:r>
              <a:rPr lang="en-GB" baseline="-25000" dirty="0"/>
              <a:t>1</a:t>
            </a:r>
            <a:r>
              <a:rPr lang="en-GB" dirty="0"/>
              <a:t> with a reference mass not exceeding 2,610 kg and vehicles of categories M</a:t>
            </a:r>
            <a:r>
              <a:rPr lang="en-GB" baseline="-25000" dirty="0"/>
              <a:t>2</a:t>
            </a:r>
            <a:r>
              <a:rPr lang="en-GB" dirty="0"/>
              <a:t> and N</a:t>
            </a:r>
            <a:r>
              <a:rPr lang="en-GB" baseline="-25000" dirty="0"/>
              <a:t>1</a:t>
            </a:r>
            <a:r>
              <a:rPr lang="en-GB" dirty="0"/>
              <a:t> with a reference mass not exceeding 2,610 kg and a technical permissible maximum laden mass not exceeding 3,500 kg…</a:t>
            </a:r>
          </a:p>
          <a:p>
            <a:endParaRPr lang="en-GB" dirty="0"/>
          </a:p>
        </p:txBody>
      </p:sp>
      <p:sp>
        <p:nvSpPr>
          <p:cNvPr id="14" name="Rectangle 13">
            <a:extLst>
              <a:ext uri="{FF2B5EF4-FFF2-40B4-BE49-F238E27FC236}">
                <a16:creationId xmlns:a16="http://schemas.microsoft.com/office/drawing/2014/main" id="{91B37AAD-B92B-D32D-9ABC-677AB62B9E69}"/>
              </a:ext>
            </a:extLst>
          </p:cNvPr>
          <p:cNvSpPr/>
          <p:nvPr/>
        </p:nvSpPr>
        <p:spPr>
          <a:xfrm>
            <a:off x="161925" y="2247900"/>
            <a:ext cx="2771776" cy="2348093"/>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2F4E61-7681-9A7A-3DA1-E1A2DAB2C5AF}"/>
              </a:ext>
            </a:extLst>
          </p:cNvPr>
          <p:cNvSpPr/>
          <p:nvPr/>
        </p:nvSpPr>
        <p:spPr>
          <a:xfrm>
            <a:off x="3105149" y="2247900"/>
            <a:ext cx="2771776" cy="2348093"/>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9154DF48-755E-EF83-A843-75EE0AD178EE}"/>
              </a:ext>
            </a:extLst>
          </p:cNvPr>
          <p:cNvSpPr/>
          <p:nvPr/>
        </p:nvSpPr>
        <p:spPr>
          <a:xfrm>
            <a:off x="6040077" y="2247899"/>
            <a:ext cx="2980098" cy="39703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5E4F7253-EF3E-93A3-9745-A5D7B0C9861F}"/>
              </a:ext>
            </a:extLst>
          </p:cNvPr>
          <p:cNvSpPr/>
          <p:nvPr/>
        </p:nvSpPr>
        <p:spPr>
          <a:xfrm>
            <a:off x="1685925" y="5070596"/>
            <a:ext cx="3924300" cy="114762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C671164D-B44D-7C07-912C-53D2241F01C9}"/>
              </a:ext>
            </a:extLst>
          </p:cNvPr>
          <p:cNvSpPr txBox="1"/>
          <p:nvPr/>
        </p:nvSpPr>
        <p:spPr>
          <a:xfrm>
            <a:off x="1838936" y="5177053"/>
            <a:ext cx="3704613" cy="1200329"/>
          </a:xfrm>
          <a:prstGeom prst="rect">
            <a:avLst/>
          </a:prstGeom>
          <a:noFill/>
        </p:spPr>
        <p:txBody>
          <a:bodyPr wrap="square" rtlCol="0">
            <a:spAutoFit/>
          </a:bodyPr>
          <a:lstStyle/>
          <a:p>
            <a:r>
              <a:rPr lang="en-GB" b="1" dirty="0"/>
              <a:t>Not covered</a:t>
            </a:r>
            <a:r>
              <a:rPr lang="en-GB" dirty="0"/>
              <a:t>:</a:t>
            </a:r>
          </a:p>
          <a:p>
            <a:r>
              <a:rPr lang="en-GB" dirty="0"/>
              <a:t>N</a:t>
            </a:r>
            <a:r>
              <a:rPr lang="en-GB" baseline="-25000" dirty="0"/>
              <a:t>2</a:t>
            </a:r>
            <a:r>
              <a:rPr lang="en-GB" dirty="0"/>
              <a:t> vehicles</a:t>
            </a:r>
          </a:p>
          <a:p>
            <a:r>
              <a:rPr lang="en-GB" dirty="0"/>
              <a:t>M</a:t>
            </a:r>
            <a:r>
              <a:rPr lang="en-GB" baseline="-25000" dirty="0"/>
              <a:t>2</a:t>
            </a:r>
            <a:r>
              <a:rPr lang="en-GB" dirty="0"/>
              <a:t> vehicles over 3,500 kg TPMLM </a:t>
            </a:r>
          </a:p>
          <a:p>
            <a:endParaRPr lang="en-GB" dirty="0"/>
          </a:p>
        </p:txBody>
      </p:sp>
      <p:cxnSp>
        <p:nvCxnSpPr>
          <p:cNvPr id="20" name="Straight Arrow Connector 19">
            <a:extLst>
              <a:ext uri="{FF2B5EF4-FFF2-40B4-BE49-F238E27FC236}">
                <a16:creationId xmlns:a16="http://schemas.microsoft.com/office/drawing/2014/main" id="{048208D3-8A49-D5E4-1AC9-E3435024BE5B}"/>
              </a:ext>
            </a:extLst>
          </p:cNvPr>
          <p:cNvCxnSpPr>
            <a:cxnSpLocks/>
          </p:cNvCxnSpPr>
          <p:nvPr/>
        </p:nvCxnSpPr>
        <p:spPr>
          <a:xfrm flipV="1">
            <a:off x="5629275" y="5638800"/>
            <a:ext cx="323850" cy="560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9043318-AF6E-E84F-5EAD-44539262CA1B}"/>
              </a:ext>
            </a:extLst>
          </p:cNvPr>
          <p:cNvSpPr txBox="1"/>
          <p:nvPr/>
        </p:nvSpPr>
        <p:spPr>
          <a:xfrm>
            <a:off x="246423" y="1466850"/>
            <a:ext cx="8602302" cy="646331"/>
          </a:xfrm>
          <a:prstGeom prst="rect">
            <a:avLst/>
          </a:prstGeom>
          <a:noFill/>
        </p:spPr>
        <p:txBody>
          <a:bodyPr wrap="square" rtlCol="0">
            <a:spAutoFit/>
          </a:bodyPr>
          <a:lstStyle/>
          <a:p>
            <a:r>
              <a:rPr lang="en-GB" dirty="0"/>
              <a:t>The proposed UNR on RDE does not allow approval for all vehicle categories covered in UK (or EU) Regulation.</a:t>
            </a:r>
          </a:p>
        </p:txBody>
      </p:sp>
    </p:spTree>
    <p:extLst>
      <p:ext uri="{BB962C8B-B14F-4D97-AF65-F5344CB8AC3E}">
        <p14:creationId xmlns:p14="http://schemas.microsoft.com/office/powerpoint/2010/main" val="275148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825B5-6DBD-AE4C-EEEB-30483E1C1233}"/>
              </a:ext>
            </a:extLst>
          </p:cNvPr>
          <p:cNvSpPr>
            <a:spLocks noGrp="1"/>
          </p:cNvSpPr>
          <p:nvPr>
            <p:ph type="title"/>
          </p:nvPr>
        </p:nvSpPr>
        <p:spPr/>
        <p:txBody>
          <a:bodyPr/>
          <a:lstStyle/>
          <a:p>
            <a:r>
              <a:rPr lang="en-GB" dirty="0"/>
              <a:t>Proposed amendment</a:t>
            </a:r>
          </a:p>
        </p:txBody>
      </p:sp>
      <p:sp>
        <p:nvSpPr>
          <p:cNvPr id="5" name="Content Placeholder 2">
            <a:extLst>
              <a:ext uri="{FF2B5EF4-FFF2-40B4-BE49-F238E27FC236}">
                <a16:creationId xmlns:a16="http://schemas.microsoft.com/office/drawing/2014/main" id="{B9141A54-4A9E-391C-C88C-4B5254164DD0}"/>
              </a:ext>
            </a:extLst>
          </p:cNvPr>
          <p:cNvSpPr>
            <a:spLocks noGrp="1"/>
          </p:cNvSpPr>
          <p:nvPr>
            <p:ph idx="1"/>
          </p:nvPr>
        </p:nvSpPr>
        <p:spPr>
          <a:xfrm>
            <a:off x="371477" y="1426255"/>
            <a:ext cx="8381998" cy="3888695"/>
          </a:xfrm>
        </p:spPr>
        <p:txBody>
          <a:bodyPr/>
          <a:lstStyle/>
          <a:p>
            <a:r>
              <a:rPr lang="en-GB" b="0" dirty="0">
                <a:solidFill>
                  <a:schemeClr val="tx1"/>
                </a:solidFill>
              </a:rPr>
              <a:t>Without further amendment, the UK will be seeking to apply RDE requirements to relevant N</a:t>
            </a:r>
            <a:r>
              <a:rPr lang="en-GB" b="0" baseline="-25000" dirty="0">
                <a:solidFill>
                  <a:schemeClr val="tx1"/>
                </a:solidFill>
              </a:rPr>
              <a:t>2</a:t>
            </a:r>
            <a:r>
              <a:rPr lang="en-GB" b="0" dirty="0">
                <a:solidFill>
                  <a:schemeClr val="tx1"/>
                </a:solidFill>
              </a:rPr>
              <a:t> and M</a:t>
            </a:r>
            <a:r>
              <a:rPr lang="en-GB" b="0" baseline="-25000" dirty="0">
                <a:solidFill>
                  <a:schemeClr val="tx1"/>
                </a:solidFill>
              </a:rPr>
              <a:t>2</a:t>
            </a:r>
            <a:r>
              <a:rPr lang="en-GB" b="0" dirty="0">
                <a:solidFill>
                  <a:schemeClr val="tx1"/>
                </a:solidFill>
              </a:rPr>
              <a:t> vehicles within national approval to avoid a lowering of standards</a:t>
            </a:r>
          </a:p>
          <a:p>
            <a:endParaRPr lang="en-GB" b="0" dirty="0">
              <a:solidFill>
                <a:schemeClr val="tx1"/>
              </a:solidFill>
            </a:endParaRPr>
          </a:p>
          <a:p>
            <a:r>
              <a:rPr lang="en-GB" b="0" dirty="0">
                <a:solidFill>
                  <a:schemeClr val="tx1"/>
                </a:solidFill>
              </a:rPr>
              <a:t>The UK therefore proposes to amend the scope of the proposed UNR on RDE to enable application of the Regulation for these vehicle categories at the option of Contracting Parties through the addition of the following subparagraph:</a:t>
            </a:r>
          </a:p>
          <a:p>
            <a:endParaRPr lang="en-GB" b="0" dirty="0">
              <a:solidFill>
                <a:schemeClr val="tx1"/>
              </a:solidFill>
            </a:endParaRPr>
          </a:p>
          <a:p>
            <a:pPr marL="0" indent="0">
              <a:buNone/>
            </a:pPr>
            <a:r>
              <a:rPr lang="en-GB" b="0" dirty="0">
                <a:solidFill>
                  <a:schemeClr val="tx1"/>
                </a:solidFill>
              </a:rPr>
              <a:t>“Contracting Parties may optionally apply this Regulation to the type approval of vehicles of categories M</a:t>
            </a:r>
            <a:r>
              <a:rPr lang="en-GB" b="0" baseline="-25000" dirty="0">
                <a:solidFill>
                  <a:schemeClr val="tx1"/>
                </a:solidFill>
              </a:rPr>
              <a:t>2</a:t>
            </a:r>
            <a:r>
              <a:rPr lang="en-GB" b="0" dirty="0">
                <a:solidFill>
                  <a:schemeClr val="tx1"/>
                </a:solidFill>
              </a:rPr>
              <a:t> and N</a:t>
            </a:r>
            <a:r>
              <a:rPr lang="en-GB" b="0" baseline="-25000" dirty="0">
                <a:solidFill>
                  <a:schemeClr val="tx1"/>
                </a:solidFill>
              </a:rPr>
              <a:t>2</a:t>
            </a:r>
            <a:r>
              <a:rPr lang="en-GB" b="0" dirty="0">
                <a:solidFill>
                  <a:schemeClr val="tx1"/>
                </a:solidFill>
              </a:rPr>
              <a:t> with a reference mass not exceeding 2,610 kg regardless of the technical permissible maximum laden mass. Those Contacting Parties may also extend type approval granted under this Regulation from vehicles mentioned within this subparagraph to vehicles of categories M</a:t>
            </a:r>
            <a:r>
              <a:rPr lang="en-GB" b="0" baseline="-25000" dirty="0">
                <a:solidFill>
                  <a:schemeClr val="tx1"/>
                </a:solidFill>
              </a:rPr>
              <a:t>2</a:t>
            </a:r>
            <a:r>
              <a:rPr lang="en-GB" b="0" dirty="0">
                <a:solidFill>
                  <a:schemeClr val="tx1"/>
                </a:solidFill>
              </a:rPr>
              <a:t> and N</a:t>
            </a:r>
            <a:r>
              <a:rPr lang="en-GB" b="0" baseline="-25000" dirty="0">
                <a:solidFill>
                  <a:schemeClr val="tx1"/>
                </a:solidFill>
              </a:rPr>
              <a:t>2</a:t>
            </a:r>
            <a:r>
              <a:rPr lang="en-GB" b="0" dirty="0">
                <a:solidFill>
                  <a:schemeClr val="tx1"/>
                </a:solidFill>
              </a:rPr>
              <a:t> with a reference mass not exceeding 2,840 kg and which meet the conditions laid down in this Regulation.”</a:t>
            </a:r>
          </a:p>
        </p:txBody>
      </p:sp>
      <p:sp>
        <p:nvSpPr>
          <p:cNvPr id="6" name="Rectangle 5">
            <a:extLst>
              <a:ext uri="{FF2B5EF4-FFF2-40B4-BE49-F238E27FC236}">
                <a16:creationId xmlns:a16="http://schemas.microsoft.com/office/drawing/2014/main" id="{C1270BF6-8033-1F6E-5572-FED51E960B68}"/>
              </a:ext>
            </a:extLst>
          </p:cNvPr>
          <p:cNvSpPr/>
          <p:nvPr/>
        </p:nvSpPr>
        <p:spPr>
          <a:xfrm>
            <a:off x="247650" y="3876675"/>
            <a:ext cx="8648700" cy="208597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3785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ONE_MU_TITLE 1" val="Top=273.7835|Left=98.14008|Width=832.6097|Height=69.38551"/>
</p:tagLst>
</file>

<file path=ppt/tags/tag2.xml><?xml version="1.0" encoding="utf-8"?>
<p:tagLst xmlns:a="http://schemas.openxmlformats.org/drawingml/2006/main" xmlns:r="http://schemas.openxmlformats.org/officeDocument/2006/relationships" xmlns:p="http://schemas.openxmlformats.org/presentationml/2006/main">
  <p:tag name="MONE_MU_SUBTITLE 2" val="Top=344.5448|Left=98.14008|Width=743.8472|Height=60.85646"/>
</p:tagLst>
</file>

<file path=ppt/tags/tag3.xml><?xml version="1.0" encoding="utf-8"?>
<p:tagLst xmlns:a="http://schemas.openxmlformats.org/drawingml/2006/main" xmlns:r="http://schemas.openxmlformats.org/officeDocument/2006/relationships" xmlns:p="http://schemas.openxmlformats.org/presentationml/2006/main">
  <p:tag name="MONE_MU_TEXT PLACEHOLDER 3" val="Top=426.9993|Left=98.12504|Width=381.875|Height=54.98795"/>
</p:tagLst>
</file>

<file path=ppt/theme/theme1.xml><?xml version="1.0" encoding="utf-8"?>
<a:theme xmlns:a="http://schemas.openxmlformats.org/drawingml/2006/main" name="Office Theme">
  <a:themeElements>
    <a:clrScheme name="DfT_Set 1">
      <a:dk1>
        <a:srgbClr val="161616"/>
      </a:dk1>
      <a:lt1>
        <a:sysClr val="window" lastClr="FFFFFF"/>
      </a:lt1>
      <a:dk2>
        <a:srgbClr val="161616"/>
      </a:dk2>
      <a:lt2>
        <a:srgbClr val="EEF1F2"/>
      </a:lt2>
      <a:accent1>
        <a:srgbClr val="006853"/>
      </a:accent1>
      <a:accent2>
        <a:srgbClr val="1DE9B6"/>
      </a:accent2>
      <a:accent3>
        <a:srgbClr val="15B542"/>
      </a:accent3>
      <a:accent4>
        <a:srgbClr val="161616"/>
      </a:accent4>
      <a:accent5>
        <a:srgbClr val="EEF1F2"/>
      </a:accent5>
      <a:accent6>
        <a:srgbClr val="626262"/>
      </a:accent6>
      <a:hlink>
        <a:srgbClr val="0082CA"/>
      </a:hlink>
      <a:folHlink>
        <a:srgbClr val="006AB0"/>
      </a:folHlink>
    </a:clrScheme>
    <a:fontScheme name="Df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fT_set1">
        <a:dk1>
          <a:sysClr val="windowText" lastClr="000000"/>
        </a:dk1>
        <a:lt1>
          <a:sysClr val="window" lastClr="FFFFFF"/>
        </a:lt1>
        <a:dk2>
          <a:srgbClr val="44546A"/>
        </a:dk2>
        <a:lt2>
          <a:srgbClr val="E7E6E6"/>
        </a:lt2>
        <a:accent1>
          <a:srgbClr val="006853"/>
        </a:accent1>
        <a:accent2>
          <a:srgbClr val="1DE9B6"/>
        </a:accent2>
        <a:accent3>
          <a:srgbClr val="15B542"/>
        </a:accent3>
        <a:accent4>
          <a:srgbClr val="161616"/>
        </a:accent4>
        <a:accent5>
          <a:srgbClr val="EEF1F2"/>
        </a:accent5>
        <a:accent6>
          <a:srgbClr val="626262"/>
        </a:accent6>
        <a:hlink>
          <a:srgbClr val="0082CA"/>
        </a:hlink>
        <a:folHlink>
          <a:srgbClr val="006AB0"/>
        </a:folHlink>
      </a:clrScheme>
    </a:extraClrScheme>
    <a:extraClrScheme>
      <a:clrScheme name="DfT_Set2">
        <a:dk1>
          <a:srgbClr val="161616"/>
        </a:dk1>
        <a:lt1>
          <a:sysClr val="window" lastClr="FFFFFF"/>
        </a:lt1>
        <a:dk2>
          <a:srgbClr val="161616"/>
        </a:dk2>
        <a:lt2>
          <a:srgbClr val="EEF1F2"/>
        </a:lt2>
        <a:accent1>
          <a:srgbClr val="15B542"/>
        </a:accent1>
        <a:accent2>
          <a:srgbClr val="88EF1B"/>
        </a:accent2>
        <a:accent3>
          <a:srgbClr val="9D98C9"/>
        </a:accent3>
        <a:accent4>
          <a:srgbClr val="0E115F"/>
        </a:accent4>
        <a:accent5>
          <a:srgbClr val="EEF1F2"/>
        </a:accent5>
        <a:accent6>
          <a:srgbClr val="626262"/>
        </a:accent6>
        <a:hlink>
          <a:srgbClr val="0082CA"/>
        </a:hlink>
        <a:folHlink>
          <a:srgbClr val="006AB0"/>
        </a:folHlink>
      </a:clrScheme>
    </a:extraClrScheme>
    <a:extraClrScheme>
      <a:clrScheme name="DfT_Set3">
        <a:dk1>
          <a:srgbClr val="161616"/>
        </a:dk1>
        <a:lt1>
          <a:sysClr val="window" lastClr="FFFFFF"/>
        </a:lt1>
        <a:dk2>
          <a:srgbClr val="161616"/>
        </a:dk2>
        <a:lt2>
          <a:srgbClr val="EEF1F2"/>
        </a:lt2>
        <a:accent1>
          <a:srgbClr val="FF5500"/>
        </a:accent1>
        <a:accent2>
          <a:srgbClr val="161616"/>
        </a:accent2>
        <a:accent3>
          <a:srgbClr val="EEF1F2"/>
        </a:accent3>
        <a:accent4>
          <a:srgbClr val="FDBB8B"/>
        </a:accent4>
        <a:accent5>
          <a:srgbClr val="626262"/>
        </a:accent5>
        <a:accent6>
          <a:srgbClr val="161616"/>
        </a:accent6>
        <a:hlink>
          <a:srgbClr val="0082CA"/>
        </a:hlink>
        <a:folHlink>
          <a:srgbClr val="006AB0"/>
        </a:folHlink>
      </a:clrScheme>
    </a:extraClrScheme>
    <a:extraClrScheme>
      <a:clrScheme name="DfT_Set 4">
        <a:dk1>
          <a:srgbClr val="161616"/>
        </a:dk1>
        <a:lt1>
          <a:sysClr val="window" lastClr="FFFFFF"/>
        </a:lt1>
        <a:dk2>
          <a:srgbClr val="161616"/>
        </a:dk2>
        <a:lt2>
          <a:srgbClr val="EEF1F2"/>
        </a:lt2>
        <a:accent1>
          <a:srgbClr val="FFD833"/>
        </a:accent1>
        <a:accent2>
          <a:srgbClr val="0E115F"/>
        </a:accent2>
        <a:accent3>
          <a:srgbClr val="F8FB9E"/>
        </a:accent3>
        <a:accent4>
          <a:srgbClr val="0E115F"/>
        </a:accent4>
        <a:accent5>
          <a:srgbClr val="EEF1F2"/>
        </a:accent5>
        <a:accent6>
          <a:srgbClr val="626262"/>
        </a:accent6>
        <a:hlink>
          <a:srgbClr val="0082CA"/>
        </a:hlink>
        <a:folHlink>
          <a:srgbClr val="006AB0"/>
        </a:folHlink>
      </a:clrScheme>
    </a:extraClrScheme>
  </a:extraClrSchemeLst>
  <a:extLst>
    <a:ext uri="{05A4C25C-085E-4340-85A3-A5531E510DB2}">
      <thm15:themeFamily xmlns:thm15="http://schemas.microsoft.com/office/thememl/2012/main" name="DfT Standard_Plain comp" id="{FD692BE7-4693-402F-A074-459F1DE66ACE}" vid="{B149AD20-7976-4062-9E59-734D09EE6D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acccb6d4-dbe5-46d2-b4d3-5733603d8cc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DD427A-65E7-44F8-8571-9D23A1AD36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96EDE9-6A95-46C6-A947-9A0D0ECF94A1}">
  <ds:schemaRefs>
    <ds:schemaRef ds:uri="7db8b507-b8c4-4646-8d69-f4543fe6c418"/>
    <ds:schemaRef ds:uri="http://purl.org/dc/elements/1.1/"/>
    <ds:schemaRef ds:uri="http://purl.org/dc/dcmitype/"/>
    <ds:schemaRef ds:uri="http://schemas.microsoft.com/office/infopath/2007/PartnerControls"/>
    <ds:schemaRef ds:uri="http://schemas.microsoft.com/office/2006/documentManagement/types"/>
    <ds:schemaRef ds:uri="http://schemas.microsoft.com/office/2006/metadata/properties"/>
    <ds:schemaRef ds:uri="d5ddba2b-351f-47c4-8062-ad9cd3b6a5d4"/>
    <ds:schemaRef ds:uri="15ff3d39-6e7b-4d70-9b7c-8d9fe85d0f29"/>
    <ds:schemaRef ds:uri="http://schemas.openxmlformats.org/package/2006/metadata/core-properties"/>
    <ds:schemaRef ds:uri="http://www.w3.org/XML/1998/namespace"/>
    <ds:schemaRef ds:uri="http://purl.org/dc/terms/"/>
    <ds:schemaRef ds:uri="985ec44e-1bab-4c0b-9df0-6ba128686fc9"/>
    <ds:schemaRef ds:uri="acccb6d4-dbe5-46d2-b4d3-5733603d8cc6"/>
  </ds:schemaRefs>
</ds:datastoreItem>
</file>

<file path=customXml/itemProps3.xml><?xml version="1.0" encoding="utf-8"?>
<ds:datastoreItem xmlns:ds="http://schemas.openxmlformats.org/officeDocument/2006/customXml" ds:itemID="{4E34343B-6EAC-480C-BC9C-9DE43C4E5D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DfT Standard_Plain comp</Template>
  <TotalTime>100</TotalTime>
  <Words>458</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Amendment to the scope of UNR on RDE</vt:lpstr>
      <vt:lpstr>Background</vt:lpstr>
      <vt:lpstr>Comparison of scope across emission regulations</vt:lpstr>
      <vt:lpstr>Proposed amendment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Amendment to the scope of UNR on RDE</dc:title>
  <dc:creator>David Miles</dc:creator>
  <cp:lastModifiedBy>Francois Cuenot</cp:lastModifiedBy>
  <cp:revision>1</cp:revision>
  <dcterms:created xsi:type="dcterms:W3CDTF">2023-01-10T19:55:13Z</dcterms:created>
  <dcterms:modified xsi:type="dcterms:W3CDTF">2023-01-11T08:01:09Z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CustomTag">
    <vt:lpwstr/>
  </property>
  <property fmtid="{D5CDD505-2E9C-101B-9397-08002B2CF9AE}" pid="4" name="FinancialYear">
    <vt:lpwstr/>
  </property>
  <property fmtid="{D5CDD505-2E9C-101B-9397-08002B2CF9AE}" pid="5" name="gba66df640194346a5267c50f24d4797">
    <vt:lpwstr/>
  </property>
  <property fmtid="{D5CDD505-2E9C-101B-9397-08002B2CF9AE}" pid="6" name="Office_x0020_of_x0020_Origin">
    <vt:lpwstr/>
  </property>
  <property fmtid="{D5CDD505-2E9C-101B-9397-08002B2CF9AE}" pid="7" name="MediaServiceImageTags">
    <vt:lpwstr/>
  </property>
</Properties>
</file>