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5" r:id="rId1"/>
    <p:sldMasterId id="2147484035" r:id="rId2"/>
  </p:sldMasterIdLst>
  <p:notesMasterIdLst>
    <p:notesMasterId r:id="rId11"/>
  </p:notesMasterIdLst>
  <p:handoutMasterIdLst>
    <p:handoutMasterId r:id="rId12"/>
  </p:handoutMasterIdLst>
  <p:sldIdLst>
    <p:sldId id="582" r:id="rId3"/>
    <p:sldId id="588" r:id="rId4"/>
    <p:sldId id="593" r:id="rId5"/>
    <p:sldId id="566" r:id="rId6"/>
    <p:sldId id="591" r:id="rId7"/>
    <p:sldId id="592" r:id="rId8"/>
    <p:sldId id="565" r:id="rId9"/>
    <p:sldId id="594" r:id="rId10"/>
  </p:sldIdLst>
  <p:sldSz cx="12192000" cy="6858000"/>
  <p:notesSz cx="6858000" cy="9144000"/>
  <p:defaultTextStyle>
    <a:defPPr>
      <a:defRPr lang="en-US"/>
    </a:defPPr>
    <a:lvl1pPr marL="0" algn="l" defTabSz="914330" rtl="0" eaLnBrk="1" latinLnBrk="0" hangingPunct="1">
      <a:defRPr sz="1800" kern="1200">
        <a:solidFill>
          <a:schemeClr val="tx1"/>
        </a:solidFill>
        <a:latin typeface="+mn-lt"/>
        <a:ea typeface="+mn-ea"/>
        <a:cs typeface="+mn-cs"/>
      </a:defRPr>
    </a:lvl1pPr>
    <a:lvl2pPr marL="457165" algn="l" defTabSz="914330" rtl="0" eaLnBrk="1" latinLnBrk="0" hangingPunct="1">
      <a:defRPr sz="1800" kern="1200">
        <a:solidFill>
          <a:schemeClr val="tx1"/>
        </a:solidFill>
        <a:latin typeface="+mn-lt"/>
        <a:ea typeface="+mn-ea"/>
        <a:cs typeface="+mn-cs"/>
      </a:defRPr>
    </a:lvl2pPr>
    <a:lvl3pPr marL="914330" algn="l" defTabSz="914330" rtl="0" eaLnBrk="1" latinLnBrk="0" hangingPunct="1">
      <a:defRPr sz="1800" kern="1200">
        <a:solidFill>
          <a:schemeClr val="tx1"/>
        </a:solidFill>
        <a:latin typeface="+mn-lt"/>
        <a:ea typeface="+mn-ea"/>
        <a:cs typeface="+mn-cs"/>
      </a:defRPr>
    </a:lvl3pPr>
    <a:lvl4pPr marL="1371495" algn="l" defTabSz="914330" rtl="0" eaLnBrk="1" latinLnBrk="0" hangingPunct="1">
      <a:defRPr sz="1800" kern="1200">
        <a:solidFill>
          <a:schemeClr val="tx1"/>
        </a:solidFill>
        <a:latin typeface="+mn-lt"/>
        <a:ea typeface="+mn-ea"/>
        <a:cs typeface="+mn-cs"/>
      </a:defRPr>
    </a:lvl4pPr>
    <a:lvl5pPr marL="1828660" algn="l" defTabSz="914330" rtl="0" eaLnBrk="1" latinLnBrk="0" hangingPunct="1">
      <a:defRPr sz="1800" kern="1200">
        <a:solidFill>
          <a:schemeClr val="tx1"/>
        </a:solidFill>
        <a:latin typeface="+mn-lt"/>
        <a:ea typeface="+mn-ea"/>
        <a:cs typeface="+mn-cs"/>
      </a:defRPr>
    </a:lvl5pPr>
    <a:lvl6pPr marL="2285825" algn="l" defTabSz="914330" rtl="0" eaLnBrk="1" latinLnBrk="0" hangingPunct="1">
      <a:defRPr sz="1800" kern="1200">
        <a:solidFill>
          <a:schemeClr val="tx1"/>
        </a:solidFill>
        <a:latin typeface="+mn-lt"/>
        <a:ea typeface="+mn-ea"/>
        <a:cs typeface="+mn-cs"/>
      </a:defRPr>
    </a:lvl6pPr>
    <a:lvl7pPr marL="2742990" algn="l" defTabSz="914330" rtl="0" eaLnBrk="1" latinLnBrk="0" hangingPunct="1">
      <a:defRPr sz="1800" kern="1200">
        <a:solidFill>
          <a:schemeClr val="tx1"/>
        </a:solidFill>
        <a:latin typeface="+mn-lt"/>
        <a:ea typeface="+mn-ea"/>
        <a:cs typeface="+mn-cs"/>
      </a:defRPr>
    </a:lvl7pPr>
    <a:lvl8pPr marL="3200155" algn="l" defTabSz="914330" rtl="0" eaLnBrk="1" latinLnBrk="0" hangingPunct="1">
      <a:defRPr sz="1800" kern="1200">
        <a:solidFill>
          <a:schemeClr val="tx1"/>
        </a:solidFill>
        <a:latin typeface="+mn-lt"/>
        <a:ea typeface="+mn-ea"/>
        <a:cs typeface="+mn-cs"/>
      </a:defRPr>
    </a:lvl8pPr>
    <a:lvl9pPr marL="3657320" algn="l" defTabSz="91433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bout Us" id="{8F76DF20-D6F9-1543-B26E-3B7D02500090}">
          <p14:sldIdLst>
            <p14:sldId id="582"/>
            <p14:sldId id="588"/>
            <p14:sldId id="593"/>
            <p14:sldId id="566"/>
            <p14:sldId id="591"/>
            <p14:sldId id="592"/>
            <p14:sldId id="565"/>
            <p14:sldId id="594"/>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203738"/>
    <a:srgbClr val="FFFFFF"/>
    <a:srgbClr val="2626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287" autoAdjust="0"/>
    <p:restoredTop sz="96416" autoAdjust="0"/>
  </p:normalViewPr>
  <p:slideViewPr>
    <p:cSldViewPr snapToGrid="0" snapToObjects="1" showGuides="1">
      <p:cViewPr varScale="1">
        <p:scale>
          <a:sx n="108" d="100"/>
          <a:sy n="108" d="100"/>
        </p:scale>
        <p:origin x="120" y="234"/>
      </p:cViewPr>
      <p:guideLst>
        <p:guide orient="horz" pos="2160"/>
        <p:guide pos="3840"/>
      </p:guideLst>
    </p:cSldViewPr>
  </p:slideViewPr>
  <p:notesTextViewPr>
    <p:cViewPr>
      <p:scale>
        <a:sx n="3" d="2"/>
        <a:sy n="3" d="2"/>
      </p:scale>
      <p:origin x="0" y="0"/>
    </p:cViewPr>
  </p:notesTextViewPr>
  <p:sorterViewPr>
    <p:cViewPr varScale="1">
      <p:scale>
        <a:sx n="100" d="100"/>
        <a:sy n="100" d="100"/>
      </p:scale>
      <p:origin x="0" y="0"/>
    </p:cViewPr>
  </p:sorterViewPr>
  <p:notesViewPr>
    <p:cSldViewPr snapToGrid="0" snapToObjects="1" showGuides="1">
      <p:cViewPr varScale="1">
        <p:scale>
          <a:sx n="89" d="100"/>
          <a:sy n="89" d="100"/>
        </p:scale>
        <p:origin x="379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oardo Gianotti" userId="4490dee7-4f30-4172-b5ed-357d35e2ab2b" providerId="ADAL" clId="{E3A1BE00-633C-4899-9C3F-E9F5BD55F1C9}"/>
    <pc:docChg chg="modSld">
      <pc:chgData name="Edoardo Gianotti" userId="4490dee7-4f30-4172-b5ed-357d35e2ab2b" providerId="ADAL" clId="{E3A1BE00-633C-4899-9C3F-E9F5BD55F1C9}" dt="2022-12-05T07:53:30.630" v="3" actId="20577"/>
      <pc:docMkLst>
        <pc:docMk/>
      </pc:docMkLst>
      <pc:sldChg chg="modSp mod">
        <pc:chgData name="Edoardo Gianotti" userId="4490dee7-4f30-4172-b5ed-357d35e2ab2b" providerId="ADAL" clId="{E3A1BE00-633C-4899-9C3F-E9F5BD55F1C9}" dt="2022-12-05T07:53:30.630" v="3" actId="20577"/>
        <pc:sldMkLst>
          <pc:docMk/>
          <pc:sldMk cId="1110089759" sldId="582"/>
        </pc:sldMkLst>
        <pc:spChg chg="mod">
          <ac:chgData name="Edoardo Gianotti" userId="4490dee7-4f30-4172-b5ed-357d35e2ab2b" providerId="ADAL" clId="{E3A1BE00-633C-4899-9C3F-E9F5BD55F1C9}" dt="2022-12-05T07:53:30.630" v="3" actId="20577"/>
          <ac:spMkLst>
            <pc:docMk/>
            <pc:sldMk cId="1110089759" sldId="582"/>
            <ac:spMk id="5"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6018781-FBF9-354C-A025-C49C596164BA}" type="datetimeFigureOut">
              <a:rPr lang="en-US" smtClean="0"/>
              <a:t>12/5/2022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8F4EF74-8826-BD43-B880-7A8566D08AFF}" type="slidenum">
              <a:rPr lang="en-US" smtClean="0"/>
              <a:t>‹#›</a:t>
            </a:fld>
            <a:endParaRPr lang="en-US"/>
          </a:p>
        </p:txBody>
      </p:sp>
    </p:spTree>
    <p:extLst>
      <p:ext uri="{BB962C8B-B14F-4D97-AF65-F5344CB8AC3E}">
        <p14:creationId xmlns:p14="http://schemas.microsoft.com/office/powerpoint/2010/main" val="246240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8FFD40-13C9-7B48-A0BE-E251E1E33FE5}" type="datetimeFigureOut">
              <a:rPr lang="en-US" smtClean="0"/>
              <a:t>12/5/2022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8E2375-F1B1-284C-A827-B0E603FDBDD8}" type="slidenum">
              <a:rPr lang="en-US" smtClean="0"/>
              <a:t>‹#›</a:t>
            </a:fld>
            <a:endParaRPr lang="en-US"/>
          </a:p>
        </p:txBody>
      </p:sp>
    </p:spTree>
    <p:extLst>
      <p:ext uri="{BB962C8B-B14F-4D97-AF65-F5344CB8AC3E}">
        <p14:creationId xmlns:p14="http://schemas.microsoft.com/office/powerpoint/2010/main" val="938444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5_Custom Layout">
    <p:bg>
      <p:bgRef idx="1001">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7109420" y="946702"/>
            <a:ext cx="4066580" cy="1249845"/>
          </a:xfrm>
        </p:spPr>
        <p:txBody>
          <a:bodyPr/>
          <a:lstStyle>
            <a:lvl1pPr>
              <a:defRPr b="0">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4" name="Picture Placeholder 8"/>
          <p:cNvSpPr>
            <a:spLocks noGrp="1"/>
          </p:cNvSpPr>
          <p:nvPr>
            <p:ph type="pic" sz="quarter" idx="12"/>
          </p:nvPr>
        </p:nvSpPr>
        <p:spPr>
          <a:xfrm>
            <a:off x="1016000" y="0"/>
            <a:ext cx="5080000" cy="6858000"/>
          </a:xfrm>
          <a:prstGeom prst="rect">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p>
        </p:txBody>
      </p:sp>
    </p:spTree>
    <p:extLst>
      <p:ext uri="{BB962C8B-B14F-4D97-AF65-F5344CB8AC3E}">
        <p14:creationId xmlns:p14="http://schemas.microsoft.com/office/powerpoint/2010/main" val="1222862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6" presetClass="emph" presetSubtype="0" accel="50000" decel="50000" autoRev="1" fill="hold" grpId="1" nodeType="withEffect">
                                  <p:stCondLst>
                                    <p:cond delay="200"/>
                                  </p:stCondLst>
                                  <p:childTnLst>
                                    <p:animScale>
                                      <p:cBhvr>
                                        <p:cTn id="9" dur="500"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4" name="Picture Placeholder 8"/>
          <p:cNvSpPr>
            <a:spLocks noGrp="1"/>
          </p:cNvSpPr>
          <p:nvPr>
            <p:ph type="pic" sz="quarter" idx="12"/>
          </p:nvPr>
        </p:nvSpPr>
        <p:spPr>
          <a:xfrm>
            <a:off x="7112000" y="0"/>
            <a:ext cx="5080000" cy="2286000"/>
          </a:xfrm>
          <a:prstGeom prst="rect">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p>
        </p:txBody>
      </p:sp>
    </p:spTree>
    <p:extLst>
      <p:ext uri="{BB962C8B-B14F-4D97-AF65-F5344CB8AC3E}">
        <p14:creationId xmlns:p14="http://schemas.microsoft.com/office/powerpoint/2010/main" val="200878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6" presetClass="emph" presetSubtype="0" accel="50000" decel="50000" autoRev="1" fill="hold" grpId="1" nodeType="withEffect">
                                  <p:stCondLst>
                                    <p:cond delay="200"/>
                                  </p:stCondLst>
                                  <p:childTnLst>
                                    <p:animScale>
                                      <p:cBhvr>
                                        <p:cTn id="9" dur="500"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4" name="Picture Placeholder 8"/>
          <p:cNvSpPr>
            <a:spLocks noGrp="1"/>
          </p:cNvSpPr>
          <p:nvPr>
            <p:ph type="pic" sz="quarter" idx="12"/>
          </p:nvPr>
        </p:nvSpPr>
        <p:spPr>
          <a:xfrm>
            <a:off x="1016000" y="0"/>
            <a:ext cx="4064000" cy="6858000"/>
          </a:xfrm>
          <a:prstGeom prst="rect">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p>
        </p:txBody>
      </p:sp>
    </p:spTree>
    <p:extLst>
      <p:ext uri="{BB962C8B-B14F-4D97-AF65-F5344CB8AC3E}">
        <p14:creationId xmlns:p14="http://schemas.microsoft.com/office/powerpoint/2010/main" val="1862007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6" presetClass="emph" presetSubtype="0" accel="50000" decel="50000" autoRev="1" fill="hold" grpId="1" nodeType="withEffect">
                                  <p:stCondLst>
                                    <p:cond delay="200"/>
                                  </p:stCondLst>
                                  <p:childTnLst>
                                    <p:animScale>
                                      <p:cBhvr>
                                        <p:cTn id="9" dur="500"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4" name="Picture Placeholder 8"/>
          <p:cNvSpPr>
            <a:spLocks noGrp="1"/>
          </p:cNvSpPr>
          <p:nvPr>
            <p:ph type="pic" sz="quarter" idx="12"/>
          </p:nvPr>
        </p:nvSpPr>
        <p:spPr>
          <a:xfrm>
            <a:off x="7112000" y="4572000"/>
            <a:ext cx="5080000" cy="2286000"/>
          </a:xfrm>
          <a:prstGeom prst="rect">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p>
        </p:txBody>
      </p:sp>
    </p:spTree>
    <p:extLst>
      <p:ext uri="{BB962C8B-B14F-4D97-AF65-F5344CB8AC3E}">
        <p14:creationId xmlns:p14="http://schemas.microsoft.com/office/powerpoint/2010/main" val="717611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6" presetClass="emph" presetSubtype="0" accel="50000" decel="50000" autoRev="1" fill="hold" grpId="1" nodeType="withEffect">
                                  <p:stCondLst>
                                    <p:cond delay="200"/>
                                  </p:stCondLst>
                                  <p:childTnLst>
                                    <p:animScale>
                                      <p:cBhvr>
                                        <p:cTn id="9" dur="500"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4" name="Picture Placeholder 8"/>
          <p:cNvSpPr>
            <a:spLocks noGrp="1"/>
          </p:cNvSpPr>
          <p:nvPr>
            <p:ph type="pic" sz="quarter" idx="12"/>
          </p:nvPr>
        </p:nvSpPr>
        <p:spPr>
          <a:xfrm>
            <a:off x="1016000" y="0"/>
            <a:ext cx="3058160" cy="4572000"/>
          </a:xfrm>
          <a:prstGeom prst="rect">
            <a:avLst/>
          </a:prstGeom>
          <a:gradFill>
            <a:gsLst>
              <a:gs pos="0">
                <a:schemeClr val="tx1">
                  <a:alpha val="40000"/>
                </a:schemeClr>
              </a:gs>
              <a:gs pos="99000">
                <a:schemeClr val="tx1">
                  <a:alpha val="20000"/>
                </a:schemeClr>
              </a:gs>
            </a:gsLst>
            <a:lin ang="5400000" scaled="1"/>
          </a:gradFill>
          <a:ln>
            <a:noFill/>
          </a:ln>
          <a:effectLst>
            <a:outerShdw blurRad="762000" dist="254000" dir="5400000" algn="t" rotWithShape="0">
              <a:prstClr val="black">
                <a:alpha val="30000"/>
              </a:prstClr>
            </a:outerShdw>
          </a:effectLst>
        </p:spPr>
        <p:txBody>
          <a:bodyPr wrap="square" anchor="ctr">
            <a:noAutofit/>
          </a:bodyPr>
          <a:lstStyle>
            <a:lvl1pPr algn="ctr">
              <a:defRPr sz="1200">
                <a:solidFill>
                  <a:schemeClr val="tx1"/>
                </a:solidFill>
              </a:defRPr>
            </a:lvl1pPr>
          </a:lstStyle>
          <a:p>
            <a:r>
              <a:rPr lang="en-US"/>
              <a:t>Click icon to add picture</a:t>
            </a:r>
          </a:p>
        </p:txBody>
      </p:sp>
      <p:sp>
        <p:nvSpPr>
          <p:cNvPr id="5" name="Picture Placeholder 8"/>
          <p:cNvSpPr>
            <a:spLocks noGrp="1"/>
          </p:cNvSpPr>
          <p:nvPr>
            <p:ph type="pic" sz="quarter" idx="14"/>
          </p:nvPr>
        </p:nvSpPr>
        <p:spPr>
          <a:xfrm>
            <a:off x="4074160" y="4572000"/>
            <a:ext cx="7101840" cy="2286000"/>
          </a:xfrm>
          <a:prstGeom prst="rect">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p>
        </p:txBody>
      </p:sp>
    </p:spTree>
    <p:extLst>
      <p:ext uri="{BB962C8B-B14F-4D97-AF65-F5344CB8AC3E}">
        <p14:creationId xmlns:p14="http://schemas.microsoft.com/office/powerpoint/2010/main" val="1143212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6" presetClass="emph" presetSubtype="0" accel="50000" decel="50000" autoRev="1" fill="hold" grpId="1" nodeType="withEffect">
                                  <p:stCondLst>
                                    <p:cond delay="0"/>
                                  </p:stCondLst>
                                  <p:childTnLst>
                                    <p:animScale>
                                      <p:cBhvr>
                                        <p:cTn id="9" dur="500" fill="hold"/>
                                        <p:tgtEl>
                                          <p:spTgt spid="4"/>
                                        </p:tgtEl>
                                      </p:cBhvr>
                                      <p:by x="105000" y="105000"/>
                                    </p:animScale>
                                  </p:childTnLst>
                                </p:cTn>
                              </p:par>
                              <p:par>
                                <p:cTn id="10" presetID="22" presetClass="entr" presetSubtype="8" fill="hold" grpId="0" nodeType="withEffect">
                                  <p:stCondLst>
                                    <p:cond delay="100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par>
                                <p:cTn id="13" presetID="6" presetClass="emph" presetSubtype="0" accel="50000" decel="50000" autoRev="1" fill="hold" grpId="1" nodeType="withEffect">
                                  <p:stCondLst>
                                    <p:cond delay="1000"/>
                                  </p:stCondLst>
                                  <p:childTnLst>
                                    <p:animScale>
                                      <p:cBhvr>
                                        <p:cTn id="14" dur="500"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Picture Placeholder 8"/>
          <p:cNvSpPr>
            <a:spLocks noGrp="1"/>
          </p:cNvSpPr>
          <p:nvPr>
            <p:ph type="pic" sz="quarter" idx="12"/>
          </p:nvPr>
        </p:nvSpPr>
        <p:spPr>
          <a:xfrm>
            <a:off x="7112000" y="0"/>
            <a:ext cx="5080000" cy="6858000"/>
          </a:xfrm>
          <a:prstGeom prst="rect">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p>
        </p:txBody>
      </p:sp>
    </p:spTree>
    <p:extLst>
      <p:ext uri="{BB962C8B-B14F-4D97-AF65-F5344CB8AC3E}">
        <p14:creationId xmlns:p14="http://schemas.microsoft.com/office/powerpoint/2010/main" val="361903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6" presetClass="emph" presetSubtype="0" accel="50000" decel="50000" autoRev="1" fill="hold" grpId="1" nodeType="withEffect">
                                  <p:stCondLst>
                                    <p:cond delay="200"/>
                                  </p:stCondLst>
                                  <p:childTnLst>
                                    <p:animScale>
                                      <p:cBhvr>
                                        <p:cTn id="9" dur="500"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028825" y="946702"/>
            <a:ext cx="4067176" cy="2120055"/>
          </a:xfrm>
        </p:spPr>
        <p:txBody>
          <a:bodyPr/>
          <a:lstStyle>
            <a:lvl1pPr>
              <a:defRPr b="0">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4" name="Picture Placeholder 8"/>
          <p:cNvSpPr>
            <a:spLocks noGrp="1"/>
          </p:cNvSpPr>
          <p:nvPr>
            <p:ph type="pic" sz="quarter" idx="12"/>
          </p:nvPr>
        </p:nvSpPr>
        <p:spPr>
          <a:xfrm>
            <a:off x="6096000" y="0"/>
            <a:ext cx="6096000" cy="6858000"/>
          </a:xfrm>
          <a:prstGeom prst="rect">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p>
        </p:txBody>
      </p:sp>
    </p:spTree>
    <p:extLst>
      <p:ext uri="{BB962C8B-B14F-4D97-AF65-F5344CB8AC3E}">
        <p14:creationId xmlns:p14="http://schemas.microsoft.com/office/powerpoint/2010/main" val="3147683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6" presetClass="emph" presetSubtype="0" accel="50000" decel="50000" autoRev="1" fill="hold" grpId="1" nodeType="withEffect">
                                  <p:stCondLst>
                                    <p:cond delay="200"/>
                                  </p:stCondLst>
                                  <p:childTnLst>
                                    <p:animScale>
                                      <p:cBhvr>
                                        <p:cTn id="9" dur="500"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7101840" y="946702"/>
            <a:ext cx="4079681" cy="1249845"/>
          </a:xfrm>
        </p:spPr>
        <p:txBody>
          <a:bodyPr/>
          <a:lstStyle>
            <a:lvl1pPr>
              <a:defRPr b="0">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4" name="Picture Placeholder 8"/>
          <p:cNvSpPr>
            <a:spLocks noGrp="1"/>
          </p:cNvSpPr>
          <p:nvPr>
            <p:ph type="pic" sz="quarter" idx="12"/>
          </p:nvPr>
        </p:nvSpPr>
        <p:spPr>
          <a:xfrm>
            <a:off x="1016000" y="0"/>
            <a:ext cx="5080000" cy="6858000"/>
          </a:xfrm>
          <a:prstGeom prst="rect">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6" presetClass="emph" presetSubtype="0" accel="50000" decel="50000" autoRev="1" fill="hold" grpId="1" nodeType="withEffect">
                                  <p:stCondLst>
                                    <p:cond delay="200"/>
                                  </p:stCondLst>
                                  <p:childTnLst>
                                    <p:animScale>
                                      <p:cBhvr>
                                        <p:cTn id="9" dur="500"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7101840" y="946702"/>
            <a:ext cx="4079681" cy="1249845"/>
          </a:xfrm>
        </p:spPr>
        <p:txBody>
          <a:bodyPr/>
          <a:lstStyle>
            <a:lvl1pPr>
              <a:defRPr b="0">
                <a:latin typeface="Calibri" panose="020F0502020204030204" pitchFamily="34" charset="0"/>
                <a:cs typeface="Calibri" panose="020F0502020204030204" pitchFamily="34" charset="0"/>
              </a:defRPr>
            </a:lvl1pPr>
          </a:lstStyle>
          <a:p>
            <a:r>
              <a:rPr lang="en-US"/>
              <a:t>Click to edit Master title style</a:t>
            </a:r>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028825" y="946702"/>
            <a:ext cx="4057016" cy="1249845"/>
          </a:xfrm>
        </p:spPr>
        <p:txBody>
          <a:bodyPr/>
          <a:lstStyle>
            <a:lvl1pPr>
              <a:defRPr b="0">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6" name="Picture Placeholder 8"/>
          <p:cNvSpPr>
            <a:spLocks noGrp="1"/>
          </p:cNvSpPr>
          <p:nvPr>
            <p:ph type="pic" sz="quarter" idx="14"/>
          </p:nvPr>
        </p:nvSpPr>
        <p:spPr>
          <a:xfrm>
            <a:off x="6085841" y="568960"/>
            <a:ext cx="6106159" cy="4003040"/>
          </a:xfrm>
          <a:prstGeom prst="rect">
            <a:avLst/>
          </a:prstGeom>
          <a:solidFill>
            <a:schemeClr val="bg1"/>
          </a:solidFill>
          <a:ln>
            <a:noFill/>
          </a:ln>
          <a:effectLst>
            <a:outerShdw blurRad="762000" dist="254000" dir="5400000" algn="t" rotWithShape="0">
              <a:prstClr val="black">
                <a:alpha val="30000"/>
              </a:prstClr>
            </a:outerShdw>
          </a:effectLst>
        </p:spPr>
        <p:txBody>
          <a:bodyPr wrap="square" anchor="ctr">
            <a:noAutofit/>
          </a:bodyPr>
          <a:lstStyle>
            <a:lvl1pPr algn="ctr">
              <a:defRPr sz="1200">
                <a:solidFill>
                  <a:schemeClr val="tx1"/>
                </a:solidFill>
              </a:defRPr>
            </a:lvl1pPr>
          </a:lstStyle>
          <a:p>
            <a:r>
              <a:rPr lang="en-US"/>
              <a:t>Click icon to add picture</a:t>
            </a:r>
          </a:p>
        </p:txBody>
      </p:sp>
      <p:sp>
        <p:nvSpPr>
          <p:cNvPr id="5" name="Picture Placeholder 8"/>
          <p:cNvSpPr>
            <a:spLocks noGrp="1"/>
          </p:cNvSpPr>
          <p:nvPr>
            <p:ph type="pic" sz="quarter" idx="13"/>
          </p:nvPr>
        </p:nvSpPr>
        <p:spPr>
          <a:xfrm>
            <a:off x="3058160" y="4572000"/>
            <a:ext cx="5069840" cy="2286000"/>
          </a:xfrm>
          <a:prstGeom prst="rect">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6" presetClass="emph" presetSubtype="0" accel="50000" decel="50000" autoRev="1" fill="hold" grpId="1" nodeType="withEffect">
                                  <p:stCondLst>
                                    <p:cond delay="0"/>
                                  </p:stCondLst>
                                  <p:childTnLst>
                                    <p:animScale>
                                      <p:cBhvr>
                                        <p:cTn id="9" dur="500" fill="hold"/>
                                        <p:tgtEl>
                                          <p:spTgt spid="5"/>
                                        </p:tgtEl>
                                      </p:cBhvr>
                                      <p:by x="105000" y="105000"/>
                                    </p:animScale>
                                  </p:childTnLst>
                                </p:cTn>
                              </p:par>
                              <p:par>
                                <p:cTn id="10" presetID="22" presetClass="entr" presetSubtype="8" fill="hold" grpId="0" nodeType="withEffect">
                                  <p:stCondLst>
                                    <p:cond delay="100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par>
                                <p:cTn id="13" presetID="6" presetClass="emph" presetSubtype="0" accel="50000" decel="50000" autoRev="1" fill="hold" grpId="1" nodeType="withEffect">
                                  <p:stCondLst>
                                    <p:cond delay="1000"/>
                                  </p:stCondLst>
                                  <p:childTnLst>
                                    <p:animScale>
                                      <p:cBhvr>
                                        <p:cTn id="14" dur="500"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5" grpId="0" animBg="1"/>
      <p:bldP spid="5" grpId="1"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6_Custom Layout">
    <p:spTree>
      <p:nvGrpSpPr>
        <p:cNvPr id="1" name=""/>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2_Custom Layout">
    <p:spTree>
      <p:nvGrpSpPr>
        <p:cNvPr id="1" name=""/>
        <p:cNvGrpSpPr/>
        <p:nvPr/>
      </p:nvGrpSpPr>
      <p:grpSpPr>
        <a:xfrm>
          <a:off x="0" y="0"/>
          <a:ext cx="0" cy="0"/>
          <a:chOff x="0" y="0"/>
          <a:chExt cx="0" cy="0"/>
        </a:xfrm>
      </p:grpSpPr>
      <p:sp>
        <p:nvSpPr>
          <p:cNvPr id="3" name="Picture Placeholder 8"/>
          <p:cNvSpPr>
            <a:spLocks noGrp="1"/>
          </p:cNvSpPr>
          <p:nvPr>
            <p:ph type="pic" sz="quarter" idx="15"/>
          </p:nvPr>
        </p:nvSpPr>
        <p:spPr>
          <a:xfrm>
            <a:off x="1016000" y="0"/>
            <a:ext cx="11176000" cy="6858000"/>
          </a:xfrm>
          <a:prstGeom prst="rect">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p>
        </p:txBody>
      </p:sp>
    </p:spTree>
    <p:extLst>
      <p:ext uri="{BB962C8B-B14F-4D97-AF65-F5344CB8AC3E}">
        <p14:creationId xmlns:p14="http://schemas.microsoft.com/office/powerpoint/2010/main" val="1834012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6" presetClass="emph" presetSubtype="0" accel="50000" decel="50000" autoRev="1" fill="hold" grpId="1" nodeType="withEffect">
                                  <p:stCondLst>
                                    <p:cond delay="500"/>
                                  </p:stCondLst>
                                  <p:childTnLst>
                                    <p:animScale>
                                      <p:cBhvr>
                                        <p:cTn id="9" dur="500" fill="hold"/>
                                        <p:tgtEl>
                                          <p:spTgt spid="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44_Custom Layout">
    <p:spTree>
      <p:nvGrpSpPr>
        <p:cNvPr id="1" name=""/>
        <p:cNvGrpSpPr/>
        <p:nvPr/>
      </p:nvGrpSpPr>
      <p:grpSpPr>
        <a:xfrm>
          <a:off x="0" y="0"/>
          <a:ext cx="0" cy="0"/>
          <a:chOff x="0" y="0"/>
          <a:chExt cx="0" cy="0"/>
        </a:xfrm>
      </p:grpSpPr>
      <p:sp>
        <p:nvSpPr>
          <p:cNvPr id="3" name="Picture Placeholder 8"/>
          <p:cNvSpPr>
            <a:spLocks noGrp="1"/>
          </p:cNvSpPr>
          <p:nvPr>
            <p:ph type="pic" sz="quarter" idx="15"/>
          </p:nvPr>
        </p:nvSpPr>
        <p:spPr>
          <a:xfrm>
            <a:off x="0" y="0"/>
            <a:ext cx="12192000" cy="6858000"/>
          </a:xfrm>
          <a:prstGeom prst="rect">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6" presetClass="emph" presetSubtype="0" accel="50000" decel="50000" autoRev="1" fill="hold" grpId="1" nodeType="withEffect">
                                  <p:stCondLst>
                                    <p:cond delay="500"/>
                                  </p:stCondLst>
                                  <p:childTnLst>
                                    <p:animScale>
                                      <p:cBhvr>
                                        <p:cTn id="9" dur="500" fill="hold"/>
                                        <p:tgtEl>
                                          <p:spTgt spid="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3_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defRPr b="0">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3" name="Picture Placeholder 8"/>
          <p:cNvSpPr>
            <a:spLocks noGrp="1"/>
          </p:cNvSpPr>
          <p:nvPr>
            <p:ph type="pic" sz="quarter" idx="14"/>
          </p:nvPr>
        </p:nvSpPr>
        <p:spPr>
          <a:xfrm>
            <a:off x="4009700" y="2151595"/>
            <a:ext cx="2104615" cy="2104615"/>
          </a:xfrm>
          <a:prstGeom prst="ellipse">
            <a:avLst/>
          </a:prstGeom>
          <a:solidFill>
            <a:schemeClr val="bg1"/>
          </a:solidFill>
          <a:ln>
            <a:noFill/>
          </a:ln>
          <a:effectLst>
            <a:outerShdw blurRad="762000" dist="254000" dir="5400000" algn="t" rotWithShape="0">
              <a:prstClr val="black">
                <a:alpha val="30000"/>
              </a:prstClr>
            </a:outerShdw>
          </a:effectLst>
        </p:spPr>
        <p:txBody>
          <a:bodyPr wrap="square" anchor="ctr">
            <a:noAutofit/>
          </a:bodyPr>
          <a:lstStyle>
            <a:lvl1pPr algn="ctr">
              <a:defRPr sz="1200">
                <a:solidFill>
                  <a:schemeClr val="tx1"/>
                </a:solidFill>
              </a:defRPr>
            </a:lvl1pPr>
          </a:lstStyle>
          <a:p>
            <a:r>
              <a:rPr lang="en-US"/>
              <a:t>Click icon to add picture</a:t>
            </a:r>
          </a:p>
        </p:txBody>
      </p:sp>
      <p:sp>
        <p:nvSpPr>
          <p:cNvPr id="4" name="Picture Placeholder 8"/>
          <p:cNvSpPr>
            <a:spLocks noGrp="1"/>
          </p:cNvSpPr>
          <p:nvPr>
            <p:ph type="pic" sz="quarter" idx="13"/>
          </p:nvPr>
        </p:nvSpPr>
        <p:spPr>
          <a:xfrm>
            <a:off x="6398115" y="2151595"/>
            <a:ext cx="2104615" cy="2104615"/>
          </a:xfrm>
          <a:prstGeom prst="ellipse">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p>
        </p:txBody>
      </p:sp>
      <p:sp>
        <p:nvSpPr>
          <p:cNvPr id="5" name="Picture Placeholder 8"/>
          <p:cNvSpPr>
            <a:spLocks noGrp="1"/>
          </p:cNvSpPr>
          <p:nvPr>
            <p:ph type="pic" sz="quarter" idx="15"/>
          </p:nvPr>
        </p:nvSpPr>
        <p:spPr>
          <a:xfrm>
            <a:off x="8786530" y="2151595"/>
            <a:ext cx="2104615" cy="2104615"/>
          </a:xfrm>
          <a:prstGeom prst="ellipse">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p>
        </p:txBody>
      </p:sp>
      <p:sp>
        <p:nvSpPr>
          <p:cNvPr id="7" name="Picture Placeholder 8"/>
          <p:cNvSpPr>
            <a:spLocks noGrp="1"/>
          </p:cNvSpPr>
          <p:nvPr>
            <p:ph type="pic" sz="quarter" idx="18"/>
          </p:nvPr>
        </p:nvSpPr>
        <p:spPr>
          <a:xfrm>
            <a:off x="1621285" y="2148390"/>
            <a:ext cx="2104615" cy="2104615"/>
          </a:xfrm>
          <a:prstGeom prst="ellipse">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p>
        </p:txBody>
      </p:sp>
    </p:spTree>
    <p:extLst>
      <p:ext uri="{BB962C8B-B14F-4D97-AF65-F5344CB8AC3E}">
        <p14:creationId xmlns:p14="http://schemas.microsoft.com/office/powerpoint/2010/main" val="1641723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180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6" presetClass="emph" presetSubtype="0" accel="50000" decel="50000" autoRev="1" fill="hold" grpId="1" nodeType="withEffect">
                                  <p:stCondLst>
                                    <p:cond delay="1800"/>
                                  </p:stCondLst>
                                  <p:childTnLst>
                                    <p:animScale>
                                      <p:cBhvr>
                                        <p:cTn id="9" dur="500" fill="hold"/>
                                        <p:tgtEl>
                                          <p:spTgt spid="5"/>
                                        </p:tgtEl>
                                      </p:cBhvr>
                                      <p:by x="105000" y="105000"/>
                                    </p:animScale>
                                  </p:childTnLst>
                                </p:cTn>
                              </p:par>
                              <p:par>
                                <p:cTn id="10" presetID="22" presetClass="entr" presetSubtype="8" fill="hold" grpId="0" nodeType="withEffect">
                                  <p:stCondLst>
                                    <p:cond delay="110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par>
                                <p:cTn id="13" presetID="6" presetClass="emph" presetSubtype="0" accel="50000" decel="50000" autoRev="1" fill="hold" grpId="1" nodeType="withEffect">
                                  <p:stCondLst>
                                    <p:cond delay="1000"/>
                                  </p:stCondLst>
                                  <p:childTnLst>
                                    <p:animScale>
                                      <p:cBhvr>
                                        <p:cTn id="14" dur="500" fill="hold"/>
                                        <p:tgtEl>
                                          <p:spTgt spid="4"/>
                                        </p:tgtEl>
                                      </p:cBhvr>
                                      <p:by x="105000" y="105000"/>
                                    </p:animScale>
                                  </p:childTnLst>
                                </p:cTn>
                              </p:par>
                              <p:par>
                                <p:cTn id="15" presetID="22" presetClass="entr" presetSubtype="8" fill="hold" grpId="0" nodeType="withEffect">
                                  <p:stCondLst>
                                    <p:cond delay="60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par>
                                <p:cTn id="18" presetID="6" presetClass="emph" presetSubtype="0" accel="50000" decel="50000" autoRev="1" fill="hold" grpId="1" nodeType="withEffect">
                                  <p:stCondLst>
                                    <p:cond delay="600"/>
                                  </p:stCondLst>
                                  <p:childTnLst>
                                    <p:animScale>
                                      <p:cBhvr>
                                        <p:cTn id="19" dur="500" fill="hold"/>
                                        <p:tgtEl>
                                          <p:spTgt spid="3"/>
                                        </p:tgtEl>
                                      </p:cBhvr>
                                      <p:by x="105000" y="105000"/>
                                    </p:animScale>
                                  </p:childTnLst>
                                </p:cTn>
                              </p:par>
                              <p:par>
                                <p:cTn id="20" presetID="22" presetClass="entr" presetSubtype="8"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par>
                                <p:cTn id="23" presetID="6" presetClass="emph" presetSubtype="0" accel="50000" decel="50000" autoRev="1" fill="hold" grpId="1" nodeType="withEffect">
                                  <p:stCondLst>
                                    <p:cond delay="0"/>
                                  </p:stCondLst>
                                  <p:childTnLst>
                                    <p:animScale>
                                      <p:cBhvr>
                                        <p:cTn id="24" dur="500" fill="hold"/>
                                        <p:tgtEl>
                                          <p:spTgt spid="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animBg="1"/>
      <p:bldP spid="4" grpId="1" animBg="1"/>
      <p:bldP spid="5" grpId="0" animBg="1"/>
      <p:bldP spid="5" grpId="1" animBg="1"/>
      <p:bldP spid="7" grpId="0" animBg="1"/>
      <p:bldP spid="7" grpId="1" animBg="1"/>
    </p:bld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55_Custom Layout">
    <p:spTree>
      <p:nvGrpSpPr>
        <p:cNvPr id="1" name=""/>
        <p:cNvGrpSpPr/>
        <p:nvPr/>
      </p:nvGrpSpPr>
      <p:grpSpPr>
        <a:xfrm>
          <a:off x="0" y="0"/>
          <a:ext cx="0" cy="0"/>
          <a:chOff x="0" y="0"/>
          <a:chExt cx="0" cy="0"/>
        </a:xfrm>
      </p:grpSpPr>
      <p:sp>
        <p:nvSpPr>
          <p:cNvPr id="3" name="Picture Placeholder 8">
            <a:extLst>
              <a:ext uri="{FF2B5EF4-FFF2-40B4-BE49-F238E27FC236}">
                <a16:creationId xmlns:a16="http://schemas.microsoft.com/office/drawing/2014/main" id="{6B31180B-D27B-49BA-B411-1ED0D6A231CA}"/>
              </a:ext>
            </a:extLst>
          </p:cNvPr>
          <p:cNvSpPr>
            <a:spLocks noGrp="1"/>
          </p:cNvSpPr>
          <p:nvPr>
            <p:ph type="pic" sz="quarter" idx="30"/>
          </p:nvPr>
        </p:nvSpPr>
        <p:spPr>
          <a:xfrm>
            <a:off x="2027300" y="1125538"/>
            <a:ext cx="2303462" cy="2303462"/>
          </a:xfrm>
          <a:prstGeom prst="rect">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p>
        </p:txBody>
      </p:sp>
      <p:sp>
        <p:nvSpPr>
          <p:cNvPr id="4" name="Picture Placeholder 8">
            <a:extLst>
              <a:ext uri="{FF2B5EF4-FFF2-40B4-BE49-F238E27FC236}">
                <a16:creationId xmlns:a16="http://schemas.microsoft.com/office/drawing/2014/main" id="{2E1553D6-1DEC-4C3C-9DE1-9BDD1DD62804}"/>
              </a:ext>
            </a:extLst>
          </p:cNvPr>
          <p:cNvSpPr>
            <a:spLocks noGrp="1"/>
          </p:cNvSpPr>
          <p:nvPr>
            <p:ph type="pic" sz="quarter" idx="31"/>
          </p:nvPr>
        </p:nvSpPr>
        <p:spPr>
          <a:xfrm>
            <a:off x="2027300" y="3575957"/>
            <a:ext cx="2830450" cy="2697843"/>
          </a:xfrm>
          <a:prstGeom prst="rect">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p>
        </p:txBody>
      </p:sp>
      <p:sp>
        <p:nvSpPr>
          <p:cNvPr id="6" name="Picture Placeholder 8">
            <a:extLst>
              <a:ext uri="{FF2B5EF4-FFF2-40B4-BE49-F238E27FC236}">
                <a16:creationId xmlns:a16="http://schemas.microsoft.com/office/drawing/2014/main" id="{607B0349-B996-4D43-A51A-890FFA32862D}"/>
              </a:ext>
            </a:extLst>
          </p:cNvPr>
          <p:cNvSpPr>
            <a:spLocks noGrp="1"/>
          </p:cNvSpPr>
          <p:nvPr>
            <p:ph type="pic" sz="quarter" idx="33"/>
          </p:nvPr>
        </p:nvSpPr>
        <p:spPr>
          <a:xfrm>
            <a:off x="8342374" y="3575957"/>
            <a:ext cx="2830450" cy="2697843"/>
          </a:xfrm>
          <a:prstGeom prst="rect">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p>
        </p:txBody>
      </p:sp>
      <p:sp>
        <p:nvSpPr>
          <p:cNvPr id="7" name="Picture Placeholder 8">
            <a:extLst>
              <a:ext uri="{FF2B5EF4-FFF2-40B4-BE49-F238E27FC236}">
                <a16:creationId xmlns:a16="http://schemas.microsoft.com/office/drawing/2014/main" id="{B043AB8B-7EAE-409D-ACA6-7B218F1EF83D}"/>
              </a:ext>
            </a:extLst>
          </p:cNvPr>
          <p:cNvSpPr>
            <a:spLocks noGrp="1"/>
          </p:cNvSpPr>
          <p:nvPr>
            <p:ph type="pic" sz="quarter" idx="34"/>
          </p:nvPr>
        </p:nvSpPr>
        <p:spPr>
          <a:xfrm>
            <a:off x="6909542" y="1125538"/>
            <a:ext cx="4263283" cy="2303462"/>
          </a:xfrm>
          <a:prstGeom prst="rect">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p>
        </p:txBody>
      </p:sp>
      <p:sp>
        <p:nvSpPr>
          <p:cNvPr id="8" name="Picture Placeholder 8">
            <a:extLst>
              <a:ext uri="{FF2B5EF4-FFF2-40B4-BE49-F238E27FC236}">
                <a16:creationId xmlns:a16="http://schemas.microsoft.com/office/drawing/2014/main" id="{9189B9FD-5B0C-4540-9969-CDE20BD730F3}"/>
              </a:ext>
            </a:extLst>
          </p:cNvPr>
          <p:cNvSpPr>
            <a:spLocks noGrp="1"/>
          </p:cNvSpPr>
          <p:nvPr>
            <p:ph type="pic" sz="quarter" idx="35"/>
          </p:nvPr>
        </p:nvSpPr>
        <p:spPr>
          <a:xfrm>
            <a:off x="5007263" y="3575957"/>
            <a:ext cx="3185597" cy="2697843"/>
          </a:xfrm>
          <a:prstGeom prst="rect">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p>
        </p:txBody>
      </p:sp>
    </p:spTree>
    <p:extLst>
      <p:ext uri="{BB962C8B-B14F-4D97-AF65-F5344CB8AC3E}">
        <p14:creationId xmlns:p14="http://schemas.microsoft.com/office/powerpoint/2010/main" val="781711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6" presetClass="emph" presetSubtype="0" accel="50000" decel="50000" autoRev="1" fill="hold" grpId="1" nodeType="withEffect">
                                  <p:stCondLst>
                                    <p:cond delay="0"/>
                                  </p:stCondLst>
                                  <p:childTnLst>
                                    <p:animScale>
                                      <p:cBhvr>
                                        <p:cTn id="9" dur="500" fill="hold"/>
                                        <p:tgtEl>
                                          <p:spTgt spid="3"/>
                                        </p:tgtEl>
                                      </p:cBhvr>
                                      <p:by x="105000" y="105000"/>
                                    </p:animScale>
                                  </p:childTnLst>
                                </p:cTn>
                              </p:par>
                              <p:par>
                                <p:cTn id="10" presetID="22" presetClass="entr" presetSubtype="8" fill="hold" grpId="0" nodeType="withEffect">
                                  <p:stCondLst>
                                    <p:cond delay="90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par>
                                <p:cTn id="13" presetID="6" presetClass="emph" presetSubtype="0" accel="50000" decel="50000" autoRev="1" fill="hold" grpId="1" nodeType="withEffect">
                                  <p:stCondLst>
                                    <p:cond delay="900"/>
                                  </p:stCondLst>
                                  <p:childTnLst>
                                    <p:animScale>
                                      <p:cBhvr>
                                        <p:cTn id="14" dur="500" fill="hold"/>
                                        <p:tgtEl>
                                          <p:spTgt spid="7"/>
                                        </p:tgtEl>
                                      </p:cBhvr>
                                      <p:by x="105000" y="105000"/>
                                    </p:animScale>
                                  </p:childTnLst>
                                </p:cTn>
                              </p:par>
                              <p:par>
                                <p:cTn id="15" presetID="22" presetClass="entr" presetSubtype="8" fill="hold" grpId="0" nodeType="withEffect">
                                  <p:stCondLst>
                                    <p:cond delay="130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par>
                                <p:cTn id="18" presetID="6" presetClass="emph" presetSubtype="0" accel="50000" decel="50000" autoRev="1" fill="hold" grpId="1" nodeType="withEffect">
                                  <p:stCondLst>
                                    <p:cond delay="1300"/>
                                  </p:stCondLst>
                                  <p:childTnLst>
                                    <p:animScale>
                                      <p:cBhvr>
                                        <p:cTn id="19" dur="500" fill="hold"/>
                                        <p:tgtEl>
                                          <p:spTgt spid="4"/>
                                        </p:tgtEl>
                                      </p:cBhvr>
                                      <p:by x="105000" y="105000"/>
                                    </p:animScale>
                                  </p:childTnLst>
                                </p:cTn>
                              </p:par>
                              <p:par>
                                <p:cTn id="20" presetID="22" presetClass="entr" presetSubtype="8" fill="hold" grpId="0" nodeType="withEffect">
                                  <p:stCondLst>
                                    <p:cond delay="170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par>
                                <p:cTn id="23" presetID="6" presetClass="emph" presetSubtype="0" accel="50000" decel="50000" autoRev="1" fill="hold" grpId="1" nodeType="withEffect">
                                  <p:stCondLst>
                                    <p:cond delay="1700"/>
                                  </p:stCondLst>
                                  <p:childTnLst>
                                    <p:animScale>
                                      <p:cBhvr>
                                        <p:cTn id="24" dur="500" fill="hold"/>
                                        <p:tgtEl>
                                          <p:spTgt spid="8"/>
                                        </p:tgtEl>
                                      </p:cBhvr>
                                      <p:by x="105000" y="105000"/>
                                    </p:animScale>
                                  </p:childTnLst>
                                </p:cTn>
                              </p:par>
                              <p:par>
                                <p:cTn id="25" presetID="22" presetClass="entr" presetSubtype="8" fill="hold" grpId="0" nodeType="withEffect">
                                  <p:stCondLst>
                                    <p:cond delay="210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par>
                                <p:cTn id="28" presetID="6" presetClass="emph" presetSubtype="0" accel="50000" decel="50000" autoRev="1" fill="hold" grpId="1" nodeType="withEffect">
                                  <p:stCondLst>
                                    <p:cond delay="2100"/>
                                  </p:stCondLst>
                                  <p:childTnLst>
                                    <p:animScale>
                                      <p:cBhvr>
                                        <p:cTn id="29" dur="500"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animBg="1"/>
      <p:bldP spid="4" grpId="1" animBg="1"/>
      <p:bldP spid="6" grpId="0" animBg="1"/>
      <p:bldP spid="6" grpId="1" animBg="1"/>
      <p:bldP spid="7" grpId="0" animBg="1"/>
      <p:bldP spid="7" grpId="1" animBg="1"/>
      <p:bldP spid="8" grpId="0" animBg="1"/>
      <p:bldP spid="8" grpId="1" animBg="1"/>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7_Custom Layout">
    <p:spTree>
      <p:nvGrpSpPr>
        <p:cNvPr id="1" name=""/>
        <p:cNvGrpSpPr/>
        <p:nvPr/>
      </p:nvGrpSpPr>
      <p:grpSpPr>
        <a:xfrm>
          <a:off x="0" y="0"/>
          <a:ext cx="0" cy="0"/>
          <a:chOff x="0" y="0"/>
          <a:chExt cx="0" cy="0"/>
        </a:xfrm>
      </p:grpSpPr>
      <p:sp>
        <p:nvSpPr>
          <p:cNvPr id="3" name="Picture Placeholder 8">
            <a:extLst>
              <a:ext uri="{FF2B5EF4-FFF2-40B4-BE49-F238E27FC236}">
                <a16:creationId xmlns:a16="http://schemas.microsoft.com/office/drawing/2014/main" id="{219B21D2-43BF-44BE-8F5F-2A5834A9A253}"/>
              </a:ext>
            </a:extLst>
          </p:cNvPr>
          <p:cNvSpPr>
            <a:spLocks noGrp="1"/>
          </p:cNvSpPr>
          <p:nvPr>
            <p:ph type="pic" sz="quarter" idx="30"/>
          </p:nvPr>
        </p:nvSpPr>
        <p:spPr>
          <a:xfrm>
            <a:off x="6095999" y="3429000"/>
            <a:ext cx="5076825" cy="3429000"/>
          </a:xfrm>
          <a:prstGeom prst="rect">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p>
        </p:txBody>
      </p:sp>
      <p:sp>
        <p:nvSpPr>
          <p:cNvPr id="4" name="Picture Placeholder 8">
            <a:extLst>
              <a:ext uri="{FF2B5EF4-FFF2-40B4-BE49-F238E27FC236}">
                <a16:creationId xmlns:a16="http://schemas.microsoft.com/office/drawing/2014/main" id="{69792BF1-2F1C-4104-963B-7CBA016ED877}"/>
              </a:ext>
            </a:extLst>
          </p:cNvPr>
          <p:cNvSpPr>
            <a:spLocks noGrp="1"/>
          </p:cNvSpPr>
          <p:nvPr>
            <p:ph type="pic" sz="quarter" idx="31"/>
          </p:nvPr>
        </p:nvSpPr>
        <p:spPr>
          <a:xfrm>
            <a:off x="2027238" y="0"/>
            <a:ext cx="4068761" cy="3429000"/>
          </a:xfrm>
          <a:prstGeom prst="rect">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p>
        </p:txBody>
      </p:sp>
    </p:spTree>
    <p:extLst>
      <p:ext uri="{BB962C8B-B14F-4D97-AF65-F5344CB8AC3E}">
        <p14:creationId xmlns:p14="http://schemas.microsoft.com/office/powerpoint/2010/main" val="704226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6" presetClass="emph" presetSubtype="0" accel="50000" decel="50000" autoRev="1" fill="hold" grpId="1" nodeType="withEffect">
                                  <p:stCondLst>
                                    <p:cond delay="1000"/>
                                  </p:stCondLst>
                                  <p:childTnLst>
                                    <p:animScale>
                                      <p:cBhvr>
                                        <p:cTn id="9" dur="500" fill="hold"/>
                                        <p:tgtEl>
                                          <p:spTgt spid="4"/>
                                        </p:tgtEl>
                                      </p:cBhvr>
                                      <p:by x="105000" y="105000"/>
                                    </p:animScale>
                                  </p:childTnLst>
                                </p:cTn>
                              </p:par>
                              <p:par>
                                <p:cTn id="10" presetID="22" presetClass="entr" presetSubtype="8" fill="hold" grpId="0" nodeType="withEffect">
                                  <p:stCondLst>
                                    <p:cond delay="200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par>
                                <p:cTn id="13" presetID="6" presetClass="emph" presetSubtype="0" accel="50000" decel="50000" autoRev="1" fill="hold" grpId="1" nodeType="withEffect">
                                  <p:stCondLst>
                                    <p:cond delay="2000"/>
                                  </p:stCondLst>
                                  <p:childTnLst>
                                    <p:animScale>
                                      <p:cBhvr>
                                        <p:cTn id="14" dur="500" fill="hold"/>
                                        <p:tgtEl>
                                          <p:spTgt spid="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animBg="1"/>
      <p:bldP spid="4" grpId="1" animBg="1"/>
    </p:bld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58_Custom Layout">
    <p:spTree>
      <p:nvGrpSpPr>
        <p:cNvPr id="1" name=""/>
        <p:cNvGrpSpPr/>
        <p:nvPr/>
      </p:nvGrpSpPr>
      <p:grpSpPr>
        <a:xfrm>
          <a:off x="0" y="0"/>
          <a:ext cx="0" cy="0"/>
          <a:chOff x="0" y="0"/>
          <a:chExt cx="0" cy="0"/>
        </a:xfrm>
      </p:grpSpPr>
      <p:sp>
        <p:nvSpPr>
          <p:cNvPr id="3" name="Picture Placeholder 8"/>
          <p:cNvSpPr>
            <a:spLocks noGrp="1"/>
          </p:cNvSpPr>
          <p:nvPr>
            <p:ph type="pic" sz="quarter" idx="15"/>
          </p:nvPr>
        </p:nvSpPr>
        <p:spPr>
          <a:xfrm>
            <a:off x="1016000" y="0"/>
            <a:ext cx="11176000" cy="6858000"/>
          </a:xfrm>
          <a:prstGeom prst="rect">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p>
        </p:txBody>
      </p:sp>
      <p:sp>
        <p:nvSpPr>
          <p:cNvPr id="4" name="Picture Placeholder 8">
            <a:extLst>
              <a:ext uri="{FF2B5EF4-FFF2-40B4-BE49-F238E27FC236}">
                <a16:creationId xmlns:a16="http://schemas.microsoft.com/office/drawing/2014/main" id="{B6F0C670-BB95-47F5-BB08-C913FD10E415}"/>
              </a:ext>
            </a:extLst>
          </p:cNvPr>
          <p:cNvSpPr>
            <a:spLocks noGrp="1"/>
          </p:cNvSpPr>
          <p:nvPr>
            <p:ph type="pic" sz="quarter" idx="31"/>
          </p:nvPr>
        </p:nvSpPr>
        <p:spPr>
          <a:xfrm>
            <a:off x="3035301" y="3429000"/>
            <a:ext cx="3060700" cy="3429000"/>
          </a:xfrm>
          <a:prstGeom prst="rect">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p>
        </p:txBody>
      </p:sp>
    </p:spTree>
    <p:extLst>
      <p:ext uri="{BB962C8B-B14F-4D97-AF65-F5344CB8AC3E}">
        <p14:creationId xmlns:p14="http://schemas.microsoft.com/office/powerpoint/2010/main" val="743185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6" presetClass="emph" presetSubtype="0" accel="50000" decel="50000" autoRev="1" fill="hold" grpId="1" nodeType="withEffect">
                                  <p:stCondLst>
                                    <p:cond delay="500"/>
                                  </p:stCondLst>
                                  <p:childTnLst>
                                    <p:animScale>
                                      <p:cBhvr>
                                        <p:cTn id="9" dur="500" fill="hold"/>
                                        <p:tgtEl>
                                          <p:spTgt spid="3"/>
                                        </p:tgtEl>
                                      </p:cBhvr>
                                      <p:by x="105000" y="105000"/>
                                    </p:animScale>
                                  </p:childTnLst>
                                </p:cTn>
                              </p:par>
                              <p:par>
                                <p:cTn id="10" presetID="22" presetClass="entr" presetSubtype="8"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par>
                                <p:cTn id="13" presetID="6" presetClass="emph" presetSubtype="0" accel="50000" decel="50000" autoRev="1" fill="hold" grpId="1" nodeType="withEffect">
                                  <p:stCondLst>
                                    <p:cond delay="200"/>
                                  </p:stCondLst>
                                  <p:childTnLst>
                                    <p:animScale>
                                      <p:cBhvr>
                                        <p:cTn id="14" dur="500"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animBg="1"/>
      <p:bldP spid="4" grpId="1" animBg="1"/>
    </p:bld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59_Custom Layout">
    <p:spTree>
      <p:nvGrpSpPr>
        <p:cNvPr id="1" name=""/>
        <p:cNvGrpSpPr/>
        <p:nvPr/>
      </p:nvGrpSpPr>
      <p:grpSpPr>
        <a:xfrm>
          <a:off x="0" y="0"/>
          <a:ext cx="0" cy="0"/>
          <a:chOff x="0" y="0"/>
          <a:chExt cx="0" cy="0"/>
        </a:xfrm>
      </p:grpSpPr>
      <p:sp>
        <p:nvSpPr>
          <p:cNvPr id="4" name="Picture Placeholder 8"/>
          <p:cNvSpPr>
            <a:spLocks noGrp="1"/>
          </p:cNvSpPr>
          <p:nvPr>
            <p:ph type="pic" sz="quarter" idx="12"/>
          </p:nvPr>
        </p:nvSpPr>
        <p:spPr>
          <a:xfrm>
            <a:off x="1016000" y="0"/>
            <a:ext cx="5080000" cy="6858000"/>
          </a:xfrm>
          <a:prstGeom prst="rect">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p>
        </p:txBody>
      </p:sp>
    </p:spTree>
    <p:extLst>
      <p:ext uri="{BB962C8B-B14F-4D97-AF65-F5344CB8AC3E}">
        <p14:creationId xmlns:p14="http://schemas.microsoft.com/office/powerpoint/2010/main" val="3221095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6" presetClass="emph" presetSubtype="0" accel="50000" decel="50000" autoRev="1" fill="hold" grpId="1" nodeType="withEffect">
                                  <p:stCondLst>
                                    <p:cond delay="200"/>
                                  </p:stCondLst>
                                  <p:childTnLst>
                                    <p:animScale>
                                      <p:cBhvr>
                                        <p:cTn id="9" dur="500"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61_Custom Layout">
    <p:spTree>
      <p:nvGrpSpPr>
        <p:cNvPr id="1" name=""/>
        <p:cNvGrpSpPr/>
        <p:nvPr/>
      </p:nvGrpSpPr>
      <p:grpSpPr>
        <a:xfrm>
          <a:off x="0" y="0"/>
          <a:ext cx="0" cy="0"/>
          <a:chOff x="0" y="0"/>
          <a:chExt cx="0" cy="0"/>
        </a:xfrm>
      </p:grpSpPr>
      <p:sp>
        <p:nvSpPr>
          <p:cNvPr id="3" name="Picture Placeholder 8">
            <a:extLst>
              <a:ext uri="{FF2B5EF4-FFF2-40B4-BE49-F238E27FC236}">
                <a16:creationId xmlns:a16="http://schemas.microsoft.com/office/drawing/2014/main" id="{43B44CB7-8865-4225-8490-953C9C551346}"/>
              </a:ext>
            </a:extLst>
          </p:cNvPr>
          <p:cNvSpPr>
            <a:spLocks noGrp="1"/>
          </p:cNvSpPr>
          <p:nvPr>
            <p:ph type="pic" sz="quarter" idx="13"/>
          </p:nvPr>
        </p:nvSpPr>
        <p:spPr>
          <a:xfrm>
            <a:off x="3035299" y="3429000"/>
            <a:ext cx="3060699" cy="3428999"/>
          </a:xfrm>
          <a:prstGeom prst="rect">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p>
        </p:txBody>
      </p:sp>
      <p:sp>
        <p:nvSpPr>
          <p:cNvPr id="5" name="Title 1">
            <a:extLst>
              <a:ext uri="{FF2B5EF4-FFF2-40B4-BE49-F238E27FC236}">
                <a16:creationId xmlns:a16="http://schemas.microsoft.com/office/drawing/2014/main" id="{C975DCF0-B58E-4E01-B5DD-E877186DC0CD}"/>
              </a:ext>
            </a:extLst>
          </p:cNvPr>
          <p:cNvSpPr>
            <a:spLocks noGrp="1"/>
          </p:cNvSpPr>
          <p:nvPr>
            <p:ph type="title"/>
          </p:nvPr>
        </p:nvSpPr>
        <p:spPr>
          <a:xfrm>
            <a:off x="7101840" y="946702"/>
            <a:ext cx="4079681" cy="1249845"/>
          </a:xfrm>
        </p:spPr>
        <p:txBody>
          <a:bodyPr/>
          <a:lstStyle>
            <a:lvl1pPr>
              <a:defRPr b="0">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6" name="Picture Placeholder 8">
            <a:extLst>
              <a:ext uri="{FF2B5EF4-FFF2-40B4-BE49-F238E27FC236}">
                <a16:creationId xmlns:a16="http://schemas.microsoft.com/office/drawing/2014/main" id="{0E9354BC-A38D-49AC-B33C-37DBC74E7647}"/>
              </a:ext>
            </a:extLst>
          </p:cNvPr>
          <p:cNvSpPr>
            <a:spLocks noGrp="1"/>
          </p:cNvSpPr>
          <p:nvPr>
            <p:ph type="pic" sz="quarter" idx="14"/>
          </p:nvPr>
        </p:nvSpPr>
        <p:spPr>
          <a:xfrm>
            <a:off x="3035299" y="1"/>
            <a:ext cx="3060699" cy="3428999"/>
          </a:xfrm>
          <a:prstGeom prst="rect">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endParaRPr lang="en-US" dirty="0"/>
          </a:p>
        </p:txBody>
      </p:sp>
    </p:spTree>
    <p:extLst>
      <p:ext uri="{BB962C8B-B14F-4D97-AF65-F5344CB8AC3E}">
        <p14:creationId xmlns:p14="http://schemas.microsoft.com/office/powerpoint/2010/main" val="2915557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40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6" presetClass="emph" presetSubtype="0" accel="50000" decel="50000" autoRev="1" fill="hold" grpId="1" nodeType="withEffect">
                                  <p:stCondLst>
                                    <p:cond delay="300"/>
                                  </p:stCondLst>
                                  <p:childTnLst>
                                    <p:animScale>
                                      <p:cBhvr>
                                        <p:cTn id="9" dur="500" fill="hold"/>
                                        <p:tgtEl>
                                          <p:spTgt spid="3"/>
                                        </p:tgtEl>
                                      </p:cBhvr>
                                      <p:by x="105000" y="105000"/>
                                    </p:animScale>
                                  </p:childTnLst>
                                </p:cTn>
                              </p:par>
                              <p:par>
                                <p:cTn id="10" presetID="22" presetClass="entr" presetSubtype="8"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par>
                                <p:cTn id="13" presetID="6" presetClass="emph" presetSubtype="0" accel="50000" decel="50000" autoRev="1" fill="hold" grpId="1" nodeType="withEffect">
                                  <p:stCondLst>
                                    <p:cond delay="0"/>
                                  </p:stCondLst>
                                  <p:childTnLst>
                                    <p:animScale>
                                      <p:cBhvr>
                                        <p:cTn id="14" dur="500"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6" grpId="0" animBg="1"/>
      <p:bldP spid="6" grpId="1" animBg="1"/>
    </p:bld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75_Custom Layout">
    <p:spTree>
      <p:nvGrpSpPr>
        <p:cNvPr id="1" name=""/>
        <p:cNvGrpSpPr/>
        <p:nvPr/>
      </p:nvGrpSpPr>
      <p:grpSpPr>
        <a:xfrm>
          <a:off x="0" y="0"/>
          <a:ext cx="0" cy="0"/>
          <a:chOff x="0" y="0"/>
          <a:chExt cx="0" cy="0"/>
        </a:xfrm>
      </p:grpSpPr>
      <p:sp>
        <p:nvSpPr>
          <p:cNvPr id="4" name="Picture Placeholder 8"/>
          <p:cNvSpPr>
            <a:spLocks noGrp="1"/>
          </p:cNvSpPr>
          <p:nvPr>
            <p:ph type="pic" sz="quarter" idx="12"/>
          </p:nvPr>
        </p:nvSpPr>
        <p:spPr>
          <a:xfrm>
            <a:off x="1016000" y="0"/>
            <a:ext cx="3058160" cy="6858000"/>
          </a:xfrm>
          <a:prstGeom prst="rect">
            <a:avLst/>
          </a:prstGeom>
          <a:solidFill>
            <a:schemeClr val="bg1"/>
          </a:solidFill>
          <a:ln>
            <a:noFill/>
          </a:ln>
          <a:effectLst/>
        </p:spPr>
        <p:txBody>
          <a:bodyPr wrap="square" anchor="ctr">
            <a:noAutofit/>
          </a:bodyPr>
          <a:lstStyle>
            <a:lvl1pPr algn="ctr">
              <a:defRPr sz="1200">
                <a:solidFill>
                  <a:schemeClr val="tx1"/>
                </a:solidFill>
              </a:defRPr>
            </a:lvl1pPr>
          </a:lstStyle>
          <a:p>
            <a:r>
              <a:rPr lang="en-US"/>
              <a:t>Click icon to add picture</a:t>
            </a:r>
          </a:p>
        </p:txBody>
      </p:sp>
      <p:sp>
        <p:nvSpPr>
          <p:cNvPr id="6" name="Title 1">
            <a:extLst>
              <a:ext uri="{FF2B5EF4-FFF2-40B4-BE49-F238E27FC236}">
                <a16:creationId xmlns:a16="http://schemas.microsoft.com/office/drawing/2014/main" id="{6BA3C448-7127-4C1F-83F9-532BB7FF5ED7}"/>
              </a:ext>
            </a:extLst>
          </p:cNvPr>
          <p:cNvSpPr>
            <a:spLocks noGrp="1"/>
          </p:cNvSpPr>
          <p:nvPr>
            <p:ph type="title"/>
          </p:nvPr>
        </p:nvSpPr>
        <p:spPr>
          <a:xfrm>
            <a:off x="5067300" y="946702"/>
            <a:ext cx="6114221" cy="1249845"/>
          </a:xfrm>
        </p:spPr>
        <p:txBody>
          <a:bodyPr/>
          <a:lstStyle>
            <a:lvl1pPr>
              <a:defRPr b="0">
                <a:latin typeface="Calibri" panose="020F0502020204030204" pitchFamily="34" charset="0"/>
                <a:cs typeface="Calibri" panose="020F050202020403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97510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6" presetClass="emph" presetSubtype="0" accel="50000" decel="50000" autoRev="1" fill="hold" grpId="1" nodeType="withEffect">
                                  <p:stCondLst>
                                    <p:cond delay="0"/>
                                  </p:stCondLst>
                                  <p:childTnLst>
                                    <p:animScale>
                                      <p:cBhvr>
                                        <p:cTn id="9" dur="500"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78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028825" y="946702"/>
            <a:ext cx="4067176" cy="1249845"/>
          </a:xfrm>
        </p:spPr>
        <p:txBody>
          <a:bodyPr/>
          <a:lstStyle>
            <a:lvl1pPr>
              <a:defRPr b="0">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5" name="Picture Placeholder 8"/>
          <p:cNvSpPr>
            <a:spLocks noGrp="1"/>
          </p:cNvSpPr>
          <p:nvPr>
            <p:ph type="pic" sz="quarter" idx="13"/>
          </p:nvPr>
        </p:nvSpPr>
        <p:spPr>
          <a:xfrm>
            <a:off x="2028825" y="3429000"/>
            <a:ext cx="4067176" cy="3429000"/>
          </a:xfrm>
          <a:prstGeom prst="rect">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endParaRPr lang="en-US" dirty="0"/>
          </a:p>
        </p:txBody>
      </p:sp>
    </p:spTree>
    <p:extLst>
      <p:ext uri="{BB962C8B-B14F-4D97-AF65-F5344CB8AC3E}">
        <p14:creationId xmlns:p14="http://schemas.microsoft.com/office/powerpoint/2010/main" val="2875642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30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6" presetClass="emph" presetSubtype="0" accel="50000" decel="50000" autoRev="1" fill="hold" grpId="1" nodeType="withEffect">
                                  <p:stCondLst>
                                    <p:cond delay="300"/>
                                  </p:stCondLst>
                                  <p:childTnLst>
                                    <p:animScale>
                                      <p:cBhvr>
                                        <p:cTn id="9" dur="500"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5_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8" name="Picture Placeholder 8"/>
          <p:cNvSpPr>
            <a:spLocks noGrp="1"/>
          </p:cNvSpPr>
          <p:nvPr>
            <p:ph type="pic" sz="quarter" idx="12"/>
          </p:nvPr>
        </p:nvSpPr>
        <p:spPr>
          <a:xfrm>
            <a:off x="2028823" y="2426287"/>
            <a:ext cx="2196553" cy="2086719"/>
          </a:xfrm>
          <a:prstGeom prst="rect">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p>
        </p:txBody>
      </p:sp>
      <p:sp>
        <p:nvSpPr>
          <p:cNvPr id="9" name="Picture Placeholder 8"/>
          <p:cNvSpPr>
            <a:spLocks noGrp="1"/>
          </p:cNvSpPr>
          <p:nvPr>
            <p:ph type="pic" sz="quarter" idx="13"/>
          </p:nvPr>
        </p:nvSpPr>
        <p:spPr>
          <a:xfrm>
            <a:off x="4344640" y="2426287"/>
            <a:ext cx="2196553" cy="2086719"/>
          </a:xfrm>
          <a:prstGeom prst="rect">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p>
        </p:txBody>
      </p:sp>
      <p:sp>
        <p:nvSpPr>
          <p:cNvPr id="10" name="Picture Placeholder 8"/>
          <p:cNvSpPr>
            <a:spLocks noGrp="1"/>
          </p:cNvSpPr>
          <p:nvPr>
            <p:ph type="pic" sz="quarter" idx="14"/>
          </p:nvPr>
        </p:nvSpPr>
        <p:spPr>
          <a:xfrm>
            <a:off x="6658870" y="2426287"/>
            <a:ext cx="2196553" cy="2086719"/>
          </a:xfrm>
          <a:prstGeom prst="rect">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p>
        </p:txBody>
      </p:sp>
      <p:sp>
        <p:nvSpPr>
          <p:cNvPr id="11" name="Picture Placeholder 8"/>
          <p:cNvSpPr>
            <a:spLocks noGrp="1"/>
          </p:cNvSpPr>
          <p:nvPr>
            <p:ph type="pic" sz="quarter" idx="15"/>
          </p:nvPr>
        </p:nvSpPr>
        <p:spPr>
          <a:xfrm>
            <a:off x="8976272" y="2426287"/>
            <a:ext cx="2196553" cy="2086719"/>
          </a:xfrm>
          <a:prstGeom prst="rect">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p>
        </p:txBody>
      </p:sp>
    </p:spTree>
    <p:extLst>
      <p:ext uri="{BB962C8B-B14F-4D97-AF65-F5344CB8AC3E}">
        <p14:creationId xmlns:p14="http://schemas.microsoft.com/office/powerpoint/2010/main" val="3288335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6" presetClass="emph" presetSubtype="0" accel="50000" decel="50000" autoRev="1" fill="hold" grpId="1" nodeType="withEffect">
                                  <p:stCondLst>
                                    <p:cond delay="200"/>
                                  </p:stCondLst>
                                  <p:childTnLst>
                                    <p:animScale>
                                      <p:cBhvr>
                                        <p:cTn id="9" dur="500" fill="hold"/>
                                        <p:tgtEl>
                                          <p:spTgt spid="8"/>
                                        </p:tgtEl>
                                      </p:cBhvr>
                                      <p:by x="105000" y="105000"/>
                                    </p:animScale>
                                  </p:childTnLst>
                                </p:cTn>
                              </p:par>
                              <p:par>
                                <p:cTn id="10" presetID="22" presetClass="entr" presetSubtype="8" fill="hold" grpId="0" nodeType="withEffect">
                                  <p:stCondLst>
                                    <p:cond delay="30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par>
                                <p:cTn id="13" presetID="6" presetClass="emph" presetSubtype="0" accel="50000" decel="50000" autoRev="1" fill="hold" grpId="1" nodeType="withEffect">
                                  <p:stCondLst>
                                    <p:cond delay="300"/>
                                  </p:stCondLst>
                                  <p:childTnLst>
                                    <p:animScale>
                                      <p:cBhvr>
                                        <p:cTn id="14" dur="500" fill="hold"/>
                                        <p:tgtEl>
                                          <p:spTgt spid="9"/>
                                        </p:tgtEl>
                                      </p:cBhvr>
                                      <p:by x="105000" y="105000"/>
                                    </p:animScale>
                                  </p:childTnLst>
                                </p:cTn>
                              </p:par>
                              <p:par>
                                <p:cTn id="15" presetID="22" presetClass="entr" presetSubtype="8" fill="hold" grpId="0" nodeType="withEffect">
                                  <p:stCondLst>
                                    <p:cond delay="60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par>
                                <p:cTn id="18" presetID="6" presetClass="emph" presetSubtype="0" accel="50000" decel="50000" autoRev="1" fill="hold" grpId="1" nodeType="withEffect">
                                  <p:stCondLst>
                                    <p:cond delay="600"/>
                                  </p:stCondLst>
                                  <p:childTnLst>
                                    <p:animScale>
                                      <p:cBhvr>
                                        <p:cTn id="19" dur="500" fill="hold"/>
                                        <p:tgtEl>
                                          <p:spTgt spid="10"/>
                                        </p:tgtEl>
                                      </p:cBhvr>
                                      <p:by x="105000" y="105000"/>
                                    </p:animScale>
                                  </p:childTnLst>
                                </p:cTn>
                              </p:par>
                              <p:par>
                                <p:cTn id="20" presetID="22" presetClass="entr" presetSubtype="8" fill="hold" grpId="0" nodeType="withEffect">
                                  <p:stCondLst>
                                    <p:cond delay="100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par>
                                <p:cTn id="23" presetID="6" presetClass="emph" presetSubtype="0" accel="50000" decel="50000" autoRev="1" fill="hold" grpId="1" nodeType="withEffect">
                                  <p:stCondLst>
                                    <p:cond delay="1000"/>
                                  </p:stCondLst>
                                  <p:childTnLst>
                                    <p:animScale>
                                      <p:cBhvr>
                                        <p:cTn id="24" dur="500" fill="hold"/>
                                        <p:tgtEl>
                                          <p:spTgt spid="1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9" grpId="1" animBg="1"/>
      <p:bldP spid="10" grpId="0" animBg="1"/>
      <p:bldP spid="10" grpId="1" animBg="1"/>
      <p:bldP spid="11" grpId="0" animBg="1"/>
      <p:bldP spid="11" grpId="1" animBg="1"/>
    </p:bld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81_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defRPr b="0">
                <a:latin typeface="Calibri" panose="020F0502020204030204" pitchFamily="34" charset="0"/>
                <a:cs typeface="Calibri" panose="020F050202020403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5560085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80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028825" y="946702"/>
            <a:ext cx="4067176" cy="1249845"/>
          </a:xfrm>
        </p:spPr>
        <p:txBody>
          <a:bodyPr/>
          <a:lstStyle>
            <a:lvl1pPr>
              <a:defRPr b="0">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5" name="Picture Placeholder 8"/>
          <p:cNvSpPr>
            <a:spLocks noGrp="1"/>
          </p:cNvSpPr>
          <p:nvPr>
            <p:ph type="pic" sz="quarter" idx="13"/>
          </p:nvPr>
        </p:nvSpPr>
        <p:spPr>
          <a:xfrm>
            <a:off x="8124823" y="0"/>
            <a:ext cx="4067176" cy="6858000"/>
          </a:xfrm>
          <a:prstGeom prst="rect">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endParaRPr lang="en-US" dirty="0"/>
          </a:p>
        </p:txBody>
      </p:sp>
    </p:spTree>
    <p:extLst>
      <p:ext uri="{BB962C8B-B14F-4D97-AF65-F5344CB8AC3E}">
        <p14:creationId xmlns:p14="http://schemas.microsoft.com/office/powerpoint/2010/main" val="1972434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30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6" presetClass="emph" presetSubtype="0" accel="50000" decel="50000" autoRev="1" fill="hold" grpId="1" nodeType="withEffect">
                                  <p:stCondLst>
                                    <p:cond delay="300"/>
                                  </p:stCondLst>
                                  <p:childTnLst>
                                    <p:animScale>
                                      <p:cBhvr>
                                        <p:cTn id="9" dur="500"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83_Custom Layout">
    <p:spTree>
      <p:nvGrpSpPr>
        <p:cNvPr id="1" name=""/>
        <p:cNvGrpSpPr/>
        <p:nvPr/>
      </p:nvGrpSpPr>
      <p:grpSpPr>
        <a:xfrm>
          <a:off x="0" y="0"/>
          <a:ext cx="0" cy="0"/>
          <a:chOff x="0" y="0"/>
          <a:chExt cx="0" cy="0"/>
        </a:xfrm>
      </p:grpSpPr>
      <p:sp>
        <p:nvSpPr>
          <p:cNvPr id="8" name="Picture Placeholder 8">
            <a:extLst>
              <a:ext uri="{FF2B5EF4-FFF2-40B4-BE49-F238E27FC236}">
                <a16:creationId xmlns:a16="http://schemas.microsoft.com/office/drawing/2014/main" id="{EB08AF2B-9319-4541-AA19-78303FAF9F48}"/>
              </a:ext>
            </a:extLst>
          </p:cNvPr>
          <p:cNvSpPr>
            <a:spLocks noGrp="1"/>
          </p:cNvSpPr>
          <p:nvPr>
            <p:ph type="pic" sz="quarter" idx="15"/>
          </p:nvPr>
        </p:nvSpPr>
        <p:spPr>
          <a:xfrm>
            <a:off x="1019175" y="0"/>
            <a:ext cx="5076825" cy="6858000"/>
          </a:xfrm>
          <a:prstGeom prst="rect">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p>
        </p:txBody>
      </p:sp>
      <p:sp>
        <p:nvSpPr>
          <p:cNvPr id="9" name="Title 1">
            <a:extLst>
              <a:ext uri="{FF2B5EF4-FFF2-40B4-BE49-F238E27FC236}">
                <a16:creationId xmlns:a16="http://schemas.microsoft.com/office/drawing/2014/main" id="{24E89130-46DD-4D27-B764-E3696686748C}"/>
              </a:ext>
            </a:extLst>
          </p:cNvPr>
          <p:cNvSpPr>
            <a:spLocks noGrp="1"/>
          </p:cNvSpPr>
          <p:nvPr>
            <p:ph type="title"/>
          </p:nvPr>
        </p:nvSpPr>
        <p:spPr>
          <a:xfrm>
            <a:off x="6615953" y="558434"/>
            <a:ext cx="4560047" cy="1249845"/>
          </a:xfrm>
        </p:spPr>
        <p:txBody>
          <a:bodyPr/>
          <a:lstStyle>
            <a:lvl1pPr>
              <a:defRPr b="0">
                <a:latin typeface="Calibri" panose="020F0502020204030204" pitchFamily="34" charset="0"/>
                <a:cs typeface="Calibri" panose="020F050202020403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2655452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30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6" presetClass="emph" presetSubtype="0" accel="50000" decel="50000" autoRev="1" fill="hold" grpId="1" nodeType="withEffect">
                                  <p:stCondLst>
                                    <p:cond delay="300"/>
                                  </p:stCondLst>
                                  <p:childTnLst>
                                    <p:animScale>
                                      <p:cBhvr>
                                        <p:cTn id="9" dur="500" fill="hold"/>
                                        <p:tgtEl>
                                          <p:spTgt spid="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84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028825" y="946702"/>
            <a:ext cx="4067176" cy="1249845"/>
          </a:xfrm>
        </p:spPr>
        <p:txBody>
          <a:bodyPr/>
          <a:lstStyle>
            <a:lvl1pPr>
              <a:defRPr b="0">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4" name="Picture Placeholder 8">
            <a:extLst>
              <a:ext uri="{FF2B5EF4-FFF2-40B4-BE49-F238E27FC236}">
                <a16:creationId xmlns:a16="http://schemas.microsoft.com/office/drawing/2014/main" id="{375A5718-5D74-4E87-80EC-F2110E5ADAE7}"/>
              </a:ext>
            </a:extLst>
          </p:cNvPr>
          <p:cNvSpPr>
            <a:spLocks noGrp="1"/>
          </p:cNvSpPr>
          <p:nvPr>
            <p:ph type="pic" sz="quarter" idx="16"/>
          </p:nvPr>
        </p:nvSpPr>
        <p:spPr>
          <a:xfrm>
            <a:off x="7316654" y="1125538"/>
            <a:ext cx="1811382" cy="1689294"/>
          </a:xfrm>
          <a:prstGeom prst="rect">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p>
        </p:txBody>
      </p:sp>
      <p:sp>
        <p:nvSpPr>
          <p:cNvPr id="5" name="Picture Placeholder 8">
            <a:extLst>
              <a:ext uri="{FF2B5EF4-FFF2-40B4-BE49-F238E27FC236}">
                <a16:creationId xmlns:a16="http://schemas.microsoft.com/office/drawing/2014/main" id="{06C01F3E-9E36-4C94-9547-62C82056E6A9}"/>
              </a:ext>
            </a:extLst>
          </p:cNvPr>
          <p:cNvSpPr>
            <a:spLocks noGrp="1"/>
          </p:cNvSpPr>
          <p:nvPr>
            <p:ph type="pic" sz="quarter" idx="17"/>
          </p:nvPr>
        </p:nvSpPr>
        <p:spPr>
          <a:xfrm>
            <a:off x="8621215" y="4478369"/>
            <a:ext cx="2551610" cy="2379631"/>
          </a:xfrm>
          <a:prstGeom prst="rect">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p>
        </p:txBody>
      </p:sp>
      <p:sp>
        <p:nvSpPr>
          <p:cNvPr id="6" name="Picture Placeholder 8">
            <a:extLst>
              <a:ext uri="{FF2B5EF4-FFF2-40B4-BE49-F238E27FC236}">
                <a16:creationId xmlns:a16="http://schemas.microsoft.com/office/drawing/2014/main" id="{28362C07-870E-4BE5-8813-72DDF19A066C}"/>
              </a:ext>
            </a:extLst>
          </p:cNvPr>
          <p:cNvSpPr>
            <a:spLocks noGrp="1"/>
          </p:cNvSpPr>
          <p:nvPr>
            <p:ph type="pic" sz="quarter" idx="14"/>
          </p:nvPr>
        </p:nvSpPr>
        <p:spPr>
          <a:xfrm>
            <a:off x="6096000" y="2179130"/>
            <a:ext cx="1811382" cy="1689294"/>
          </a:xfrm>
          <a:prstGeom prst="rect">
            <a:avLst/>
          </a:prstGeom>
          <a:solidFill>
            <a:schemeClr val="bg1"/>
          </a:solidFill>
          <a:ln>
            <a:noFill/>
          </a:ln>
          <a:effectLst>
            <a:outerShdw blurRad="762000" dist="254000" dir="5400000" algn="t" rotWithShape="0">
              <a:prstClr val="black">
                <a:alpha val="30000"/>
              </a:prstClr>
            </a:outerShdw>
          </a:effectLst>
        </p:spPr>
        <p:txBody>
          <a:bodyPr wrap="square" anchor="ctr">
            <a:noAutofit/>
          </a:bodyPr>
          <a:lstStyle>
            <a:lvl1pPr algn="ctr">
              <a:defRPr sz="1200">
                <a:solidFill>
                  <a:schemeClr val="tx1"/>
                </a:solidFill>
              </a:defRPr>
            </a:lvl1pPr>
          </a:lstStyle>
          <a:p>
            <a:r>
              <a:rPr lang="en-US"/>
              <a:t>Click icon to add picture</a:t>
            </a:r>
          </a:p>
        </p:txBody>
      </p:sp>
    </p:spTree>
    <p:extLst>
      <p:ext uri="{BB962C8B-B14F-4D97-AF65-F5344CB8AC3E}">
        <p14:creationId xmlns:p14="http://schemas.microsoft.com/office/powerpoint/2010/main" val="3699922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30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6" presetClass="emph" presetSubtype="0" accel="50000" decel="50000" autoRev="1" fill="hold" grpId="1" nodeType="withEffect">
                                  <p:stCondLst>
                                    <p:cond delay="300"/>
                                  </p:stCondLst>
                                  <p:childTnLst>
                                    <p:animScale>
                                      <p:cBhvr>
                                        <p:cTn id="9" dur="500" fill="hold"/>
                                        <p:tgtEl>
                                          <p:spTgt spid="4"/>
                                        </p:tgtEl>
                                      </p:cBhvr>
                                      <p:by x="105000" y="105000"/>
                                    </p:animScale>
                                  </p:childTnLst>
                                </p:cTn>
                              </p:par>
                              <p:par>
                                <p:cTn id="10" presetID="22" presetClass="entr" presetSubtype="8" fill="hold" grpId="0" nodeType="withEffect">
                                  <p:stCondLst>
                                    <p:cond delay="70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par>
                                <p:cTn id="13" presetID="6" presetClass="emph" presetSubtype="0" accel="50000" decel="50000" autoRev="1" fill="hold" grpId="1" nodeType="withEffect">
                                  <p:stCondLst>
                                    <p:cond delay="700"/>
                                  </p:stCondLst>
                                  <p:childTnLst>
                                    <p:animScale>
                                      <p:cBhvr>
                                        <p:cTn id="14" dur="500" fill="hold"/>
                                        <p:tgtEl>
                                          <p:spTgt spid="5"/>
                                        </p:tgtEl>
                                      </p:cBhvr>
                                      <p:by x="105000" y="105000"/>
                                    </p:animScale>
                                  </p:childTnLst>
                                </p:cTn>
                              </p:par>
                              <p:par>
                                <p:cTn id="15" presetID="22" presetClass="entr" presetSubtype="8"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par>
                                <p:cTn id="18" presetID="6" presetClass="emph" presetSubtype="0" accel="50000" decel="50000" autoRev="1" fill="hold" grpId="1" nodeType="withEffect">
                                  <p:stCondLst>
                                    <p:cond delay="0"/>
                                  </p:stCondLst>
                                  <p:childTnLst>
                                    <p:animScale>
                                      <p:cBhvr>
                                        <p:cTn id="19" dur="500"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86_Custom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BC4B43A9-69B6-4ABF-8419-3D2002EE445A}"/>
              </a:ext>
            </a:extLst>
          </p:cNvPr>
          <p:cNvSpPr>
            <a:spLocks noGrp="1"/>
          </p:cNvSpPr>
          <p:nvPr>
            <p:ph type="pic" sz="quarter" idx="15"/>
          </p:nvPr>
        </p:nvSpPr>
        <p:spPr>
          <a:xfrm>
            <a:off x="1019175" y="0"/>
            <a:ext cx="5076825" cy="6858000"/>
          </a:xfrm>
          <a:prstGeom prst="rect">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p>
        </p:txBody>
      </p:sp>
      <p:sp>
        <p:nvSpPr>
          <p:cNvPr id="5" name="Title 1">
            <a:extLst>
              <a:ext uri="{FF2B5EF4-FFF2-40B4-BE49-F238E27FC236}">
                <a16:creationId xmlns:a16="http://schemas.microsoft.com/office/drawing/2014/main" id="{52764D54-A742-427B-8CCD-413C0B71F9A6}"/>
              </a:ext>
            </a:extLst>
          </p:cNvPr>
          <p:cNvSpPr>
            <a:spLocks noGrp="1"/>
          </p:cNvSpPr>
          <p:nvPr>
            <p:ph type="title"/>
          </p:nvPr>
        </p:nvSpPr>
        <p:spPr>
          <a:xfrm>
            <a:off x="6800850" y="946702"/>
            <a:ext cx="4380671" cy="1249845"/>
          </a:xfrm>
        </p:spPr>
        <p:txBody>
          <a:bodyPr/>
          <a:lstStyle>
            <a:lvl1pPr>
              <a:defRPr b="0">
                <a:latin typeface="Calibri" panose="020F0502020204030204" pitchFamily="34" charset="0"/>
                <a:cs typeface="Calibri" panose="020F050202020403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2408330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30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6" presetClass="emph" presetSubtype="0" accel="50000" decel="50000" autoRev="1" fill="hold" grpId="1" nodeType="withEffect">
                                  <p:stCondLst>
                                    <p:cond delay="300"/>
                                  </p:stCondLst>
                                  <p:childTnLst>
                                    <p:animScale>
                                      <p:cBhvr>
                                        <p:cTn id="9" dur="500"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99_Custom Layout">
    <p:spTree>
      <p:nvGrpSpPr>
        <p:cNvPr id="1" name=""/>
        <p:cNvGrpSpPr/>
        <p:nvPr/>
      </p:nvGrpSpPr>
      <p:grpSpPr>
        <a:xfrm>
          <a:off x="0" y="0"/>
          <a:ext cx="0" cy="0"/>
          <a:chOff x="0" y="0"/>
          <a:chExt cx="0" cy="0"/>
        </a:xfrm>
      </p:grpSpPr>
      <p:sp>
        <p:nvSpPr>
          <p:cNvPr id="3" name="Picture Placeholder 8"/>
          <p:cNvSpPr>
            <a:spLocks noGrp="1"/>
          </p:cNvSpPr>
          <p:nvPr>
            <p:ph type="pic" sz="quarter" idx="15"/>
          </p:nvPr>
        </p:nvSpPr>
        <p:spPr>
          <a:xfrm>
            <a:off x="0" y="0"/>
            <a:ext cx="12192000" cy="6858000"/>
          </a:xfrm>
          <a:prstGeom prst="rect">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p>
        </p:txBody>
      </p:sp>
    </p:spTree>
    <p:extLst>
      <p:ext uri="{BB962C8B-B14F-4D97-AF65-F5344CB8AC3E}">
        <p14:creationId xmlns:p14="http://schemas.microsoft.com/office/powerpoint/2010/main" val="862562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10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6" presetClass="emph" presetSubtype="0" accel="50000" decel="50000" autoRev="1" fill="hold" grpId="1" nodeType="withEffect">
                                  <p:stCondLst>
                                    <p:cond delay="100"/>
                                  </p:stCondLst>
                                  <p:childTnLst>
                                    <p:animScale>
                                      <p:cBhvr>
                                        <p:cTn id="9" dur="500" fill="hold"/>
                                        <p:tgtEl>
                                          <p:spTgt spid="3"/>
                                        </p:tgtEl>
                                      </p:cBhvr>
                                      <p:by x="110000" y="11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Defualt title Layout">
    <p:bg>
      <p:bgRef idx="1001">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defRPr b="0">
                <a:latin typeface="Calibri" panose="020F0502020204030204" pitchFamily="34" charset="0"/>
                <a:cs typeface="Calibri" panose="020F050202020403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07981188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7_Custom Layout">
    <p:spTree>
      <p:nvGrpSpPr>
        <p:cNvPr id="1" name=""/>
        <p:cNvGrpSpPr/>
        <p:nvPr/>
      </p:nvGrpSpPr>
      <p:grpSpPr>
        <a:xfrm>
          <a:off x="0" y="0"/>
          <a:ext cx="0" cy="0"/>
          <a:chOff x="0" y="0"/>
          <a:chExt cx="0" cy="0"/>
        </a:xfrm>
      </p:grpSpPr>
      <p:sp>
        <p:nvSpPr>
          <p:cNvPr id="4" name="Picture Placeholder 8"/>
          <p:cNvSpPr>
            <a:spLocks noGrp="1"/>
          </p:cNvSpPr>
          <p:nvPr>
            <p:ph type="pic" sz="quarter" idx="12"/>
          </p:nvPr>
        </p:nvSpPr>
        <p:spPr>
          <a:xfrm>
            <a:off x="4146641" y="1479640"/>
            <a:ext cx="3898720" cy="3898720"/>
          </a:xfrm>
          <a:prstGeom prst="ellipse">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p>
        </p:txBody>
      </p:sp>
      <p:sp>
        <p:nvSpPr>
          <p:cNvPr id="6" name="Title 5"/>
          <p:cNvSpPr>
            <a:spLocks noGrp="1"/>
          </p:cNvSpPr>
          <p:nvPr>
            <p:ph type="title"/>
          </p:nvPr>
        </p:nvSpPr>
        <p:spPr>
          <a:xfrm>
            <a:off x="2028825" y="946702"/>
            <a:ext cx="4067176" cy="1750146"/>
          </a:xfrm>
        </p:spPr>
        <p:txBody>
          <a:bodyPr/>
          <a:lstStyle>
            <a:lvl1pPr>
              <a:defRPr b="0">
                <a:latin typeface="Calibri" panose="020F0502020204030204" pitchFamily="34" charset="0"/>
                <a:cs typeface="Calibri" panose="020F050202020403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4091988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120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6" presetClass="emph" presetSubtype="0" accel="50000" decel="50000" autoRev="1" fill="hold" grpId="1" nodeType="withEffect">
                                  <p:stCondLst>
                                    <p:cond delay="1200"/>
                                  </p:stCondLst>
                                  <p:childTnLst>
                                    <p:animScale>
                                      <p:cBhvr>
                                        <p:cTn id="9" dur="500"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5" name="Picture Placeholder 8"/>
          <p:cNvSpPr>
            <a:spLocks noGrp="1"/>
          </p:cNvSpPr>
          <p:nvPr>
            <p:ph type="pic" sz="quarter" idx="12"/>
          </p:nvPr>
        </p:nvSpPr>
        <p:spPr>
          <a:xfrm>
            <a:off x="6096000" y="0"/>
            <a:ext cx="6096000" cy="6858000"/>
          </a:xfrm>
          <a:prstGeom prst="rect">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p>
        </p:txBody>
      </p:sp>
      <p:sp>
        <p:nvSpPr>
          <p:cNvPr id="4" name="Title 1"/>
          <p:cNvSpPr>
            <a:spLocks noGrp="1"/>
          </p:cNvSpPr>
          <p:nvPr>
            <p:ph type="title"/>
          </p:nvPr>
        </p:nvSpPr>
        <p:spPr>
          <a:xfrm>
            <a:off x="1024971" y="2605294"/>
            <a:ext cx="10146612" cy="1647411"/>
          </a:xfrm>
          <a:effectLst>
            <a:outerShdw blurRad="762000" dist="381000" dir="5400000" algn="t" rotWithShape="0">
              <a:prstClr val="black">
                <a:alpha val="30000"/>
              </a:prstClr>
            </a:outerShdw>
          </a:effectLst>
        </p:spPr>
        <p:txBody>
          <a:bodyPr/>
          <a:lstStyle>
            <a:lvl1pPr algn="ctr">
              <a:defRPr sz="9600" b="0" i="0">
                <a:latin typeface="Calibri" panose="020F0502020204030204" pitchFamily="34" charset="0"/>
                <a:ea typeface="Calibri" panose="020F0502020204030204" pitchFamily="34" charset="0"/>
                <a:cs typeface="Calibri" panose="020F050202020403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995059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repeatCount="0" decel="5000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0-#ppt_h/2"/>
                                          </p:val>
                                        </p:tav>
                                        <p:tav tm="100000">
                                          <p:val>
                                            <p:strVal val="#ppt_y"/>
                                          </p:val>
                                        </p:tav>
                                      </p:tavLst>
                                    </p:anim>
                                  </p:childTnLst>
                                </p:cTn>
                              </p:par>
                              <p:par>
                                <p:cTn id="9" presetID="6" presetClass="emph" presetSubtype="0" decel="50000" fill="hold" grpId="0" nodeType="withEffect">
                                  <p:stCondLst>
                                    <p:cond delay="0"/>
                                  </p:stCondLst>
                                  <p:childTnLst>
                                    <p:animScale>
                                      <p:cBhvr>
                                        <p:cTn id="10" dur="5000" fill="hold"/>
                                        <p:tgtEl>
                                          <p:spTgt spid="5"/>
                                        </p:tgtEl>
                                      </p:cBhvr>
                                      <p:by x="120000" y="12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067300" y="946702"/>
            <a:ext cx="6114221" cy="1249845"/>
          </a:xfrm>
        </p:spPr>
        <p:txBody>
          <a:bodyPr/>
          <a:lstStyle>
            <a:lvl1pPr>
              <a:defRPr>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4" name="Picture Placeholder 8"/>
          <p:cNvSpPr>
            <a:spLocks noGrp="1"/>
          </p:cNvSpPr>
          <p:nvPr>
            <p:ph type="pic" sz="quarter" idx="12"/>
          </p:nvPr>
        </p:nvSpPr>
        <p:spPr>
          <a:xfrm>
            <a:off x="1023580" y="0"/>
            <a:ext cx="3043596" cy="4572000"/>
          </a:xfrm>
          <a:prstGeom prst="rect">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p>
        </p:txBody>
      </p:sp>
    </p:spTree>
    <p:extLst>
      <p:ext uri="{BB962C8B-B14F-4D97-AF65-F5344CB8AC3E}">
        <p14:creationId xmlns:p14="http://schemas.microsoft.com/office/powerpoint/2010/main" val="2122091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6" presetClass="emph" presetSubtype="0" accel="50000" decel="50000" autoRev="1" fill="hold" grpId="1" nodeType="withEffect">
                                  <p:stCondLst>
                                    <p:cond delay="200"/>
                                  </p:stCondLst>
                                  <p:childTnLst>
                                    <p:animScale>
                                      <p:cBhvr>
                                        <p:cTn id="9" dur="500"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4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067300" y="946702"/>
            <a:ext cx="6114221" cy="1249845"/>
          </a:xfrm>
        </p:spPr>
        <p:txBody>
          <a:bodyPr/>
          <a:lstStyle>
            <a:lvl1pPr>
              <a:defRPr b="0">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4" name="Picture Placeholder 8"/>
          <p:cNvSpPr>
            <a:spLocks noGrp="1"/>
          </p:cNvSpPr>
          <p:nvPr>
            <p:ph type="pic" sz="quarter" idx="12"/>
          </p:nvPr>
        </p:nvSpPr>
        <p:spPr>
          <a:xfrm>
            <a:off x="1019175" y="0"/>
            <a:ext cx="3048001" cy="6858000"/>
          </a:xfrm>
          <a:prstGeom prst="rect">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p>
        </p:txBody>
      </p:sp>
    </p:spTree>
    <p:extLst>
      <p:ext uri="{BB962C8B-B14F-4D97-AF65-F5344CB8AC3E}">
        <p14:creationId xmlns:p14="http://schemas.microsoft.com/office/powerpoint/2010/main" val="3818012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6" presetClass="emph" presetSubtype="0" accel="50000" decel="50000" autoRev="1" fill="hold" grpId="1" nodeType="withEffect">
                                  <p:stCondLst>
                                    <p:cond delay="200"/>
                                  </p:stCondLst>
                                  <p:childTnLst>
                                    <p:animScale>
                                      <p:cBhvr>
                                        <p:cTn id="9" dur="500"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028825" y="946702"/>
            <a:ext cx="5083176" cy="1249845"/>
          </a:xfrm>
        </p:spPr>
        <p:txBody>
          <a:bodyPr/>
          <a:lstStyle>
            <a:lvl1pPr>
              <a:defRPr b="0">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4" name="Picture Placeholder 8"/>
          <p:cNvSpPr>
            <a:spLocks noGrp="1"/>
          </p:cNvSpPr>
          <p:nvPr>
            <p:ph type="pic" sz="quarter" idx="12"/>
          </p:nvPr>
        </p:nvSpPr>
        <p:spPr>
          <a:xfrm>
            <a:off x="8128000" y="0"/>
            <a:ext cx="4064000" cy="6858000"/>
          </a:xfrm>
          <a:prstGeom prst="rect">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endParaRPr lang="en-US" dirty="0"/>
          </a:p>
        </p:txBody>
      </p:sp>
      <p:sp>
        <p:nvSpPr>
          <p:cNvPr id="5" name="Picture Placeholder 8"/>
          <p:cNvSpPr>
            <a:spLocks noGrp="1"/>
          </p:cNvSpPr>
          <p:nvPr>
            <p:ph type="pic" sz="quarter" idx="13"/>
          </p:nvPr>
        </p:nvSpPr>
        <p:spPr>
          <a:xfrm>
            <a:off x="8128000" y="3217090"/>
            <a:ext cx="1561920" cy="1561920"/>
          </a:xfrm>
          <a:prstGeom prst="ellipse">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endParaRPr lang="en-US" dirty="0"/>
          </a:p>
        </p:txBody>
      </p:sp>
    </p:spTree>
    <p:extLst>
      <p:ext uri="{BB962C8B-B14F-4D97-AF65-F5344CB8AC3E}">
        <p14:creationId xmlns:p14="http://schemas.microsoft.com/office/powerpoint/2010/main" val="1371459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6" presetClass="emph" presetSubtype="0" accel="50000" decel="50000" autoRev="1" fill="hold" grpId="1" nodeType="withEffect">
                                  <p:stCondLst>
                                    <p:cond delay="200"/>
                                  </p:stCondLst>
                                  <p:childTnLst>
                                    <p:animScale>
                                      <p:cBhvr>
                                        <p:cTn id="9" dur="500" fill="hold"/>
                                        <p:tgtEl>
                                          <p:spTgt spid="4"/>
                                        </p:tgtEl>
                                      </p:cBhvr>
                                      <p:by x="105000" y="105000"/>
                                    </p:animScale>
                                  </p:childTnLst>
                                </p:cTn>
                              </p:par>
                              <p:par>
                                <p:cTn id="10" presetID="22" presetClass="entr" presetSubtype="8" fill="hold" grpId="0" nodeType="withEffect">
                                  <p:stCondLst>
                                    <p:cond delay="150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par>
                                <p:cTn id="13" presetID="6" presetClass="emph" presetSubtype="0" accel="50000" decel="50000" autoRev="1" fill="hold" grpId="1" nodeType="withEffect">
                                  <p:stCondLst>
                                    <p:cond delay="1500"/>
                                  </p:stCondLst>
                                  <p:childTnLst>
                                    <p:animScale>
                                      <p:cBhvr>
                                        <p:cTn id="14" dur="500"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4" name="Picture Placeholder 8"/>
          <p:cNvSpPr>
            <a:spLocks noGrp="1"/>
          </p:cNvSpPr>
          <p:nvPr>
            <p:ph type="pic" sz="quarter" idx="12"/>
          </p:nvPr>
        </p:nvSpPr>
        <p:spPr>
          <a:xfrm>
            <a:off x="9148404" y="0"/>
            <a:ext cx="3043596" cy="6858000"/>
          </a:xfrm>
          <a:prstGeom prst="rect">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1200">
                <a:solidFill>
                  <a:schemeClr val="tx1"/>
                </a:solidFill>
              </a:defRPr>
            </a:lvl1pPr>
          </a:lstStyle>
          <a:p>
            <a:r>
              <a:rPr lang="en-US"/>
              <a:t>Click icon to add picture</a:t>
            </a:r>
          </a:p>
        </p:txBody>
      </p:sp>
    </p:spTree>
    <p:extLst>
      <p:ext uri="{BB962C8B-B14F-4D97-AF65-F5344CB8AC3E}">
        <p14:creationId xmlns:p14="http://schemas.microsoft.com/office/powerpoint/2010/main" val="2128147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6" presetClass="emph" presetSubtype="0" accel="50000" decel="50000" autoRev="1" fill="hold" grpId="1" nodeType="withEffect">
                                  <p:stCondLst>
                                    <p:cond delay="200"/>
                                  </p:stCondLst>
                                  <p:childTnLst>
                                    <p:animScale>
                                      <p:cBhvr>
                                        <p:cTn id="9" dur="500"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28824" y="946702"/>
            <a:ext cx="9152697" cy="1249845"/>
          </a:xfrm>
          <a:prstGeom prst="rect">
            <a:avLst/>
          </a:prstGeom>
          <a:effectLst/>
        </p:spPr>
        <p:txBody>
          <a:bodyPr vert="horz" lIns="0" tIns="192024" rIns="0" bIns="0" rtlCol="0" anchor="t" anchorCtr="0">
            <a:noAutofit/>
          </a:bodyPr>
          <a:lstStyle/>
          <a:p>
            <a:r>
              <a:rPr lang="en-US" dirty="0"/>
              <a:t>Your title here</a:t>
            </a:r>
          </a:p>
        </p:txBody>
      </p:sp>
      <p:sp>
        <p:nvSpPr>
          <p:cNvPr id="3" name="Текст 2"/>
          <p:cNvSpPr>
            <a:spLocks noGrp="1"/>
          </p:cNvSpPr>
          <p:nvPr>
            <p:ph type="body" idx="1"/>
          </p:nvPr>
        </p:nvSpPr>
        <p:spPr>
          <a:xfrm>
            <a:off x="2028824" y="2514600"/>
            <a:ext cx="9152698" cy="3429000"/>
          </a:xfrm>
          <a:prstGeom prst="rect">
            <a:avLst/>
          </a:prstGeom>
        </p:spPr>
        <p:txBody>
          <a:bodyPr vert="horz" lIns="0" tIns="0" rIns="0" bIns="0" rtlCol="0">
            <a:normAutofit/>
          </a:bodyPr>
          <a:lstStyle/>
          <a:p>
            <a:pPr lvl="0"/>
            <a:r>
              <a:rPr lang="en-US" dirty="0"/>
              <a:t>Write here subtitle</a:t>
            </a:r>
          </a:p>
          <a:p>
            <a:pPr lvl="1"/>
            <a:r>
              <a:rPr lang="en-US" dirty="0"/>
              <a:t>Write here subtitle</a:t>
            </a:r>
          </a:p>
          <a:p>
            <a:pPr lvl="1"/>
            <a:r>
              <a:rPr lang="en-US" dirty="0"/>
              <a:t>Write here subtitle</a:t>
            </a:r>
          </a:p>
          <a:p>
            <a:pPr lvl="2"/>
            <a:r>
              <a:rPr lang="en-US" dirty="0"/>
              <a:t>Write here text</a:t>
            </a:r>
          </a:p>
          <a:p>
            <a:pPr lvl="3"/>
            <a:r>
              <a:rPr lang="en-US" dirty="0"/>
              <a:t>Write here text</a:t>
            </a:r>
          </a:p>
          <a:p>
            <a:pPr lvl="4"/>
            <a:r>
              <a:rPr lang="en-US" dirty="0"/>
              <a:t>Write here text </a:t>
            </a:r>
          </a:p>
        </p:txBody>
      </p:sp>
      <p:sp>
        <p:nvSpPr>
          <p:cNvPr id="14" name="Rectangle 13"/>
          <p:cNvSpPr/>
          <p:nvPr userDrawn="1"/>
        </p:nvSpPr>
        <p:spPr>
          <a:xfrm>
            <a:off x="0" y="6291470"/>
            <a:ext cx="1003853" cy="56652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userDrawn="1"/>
        </p:nvSpPr>
        <p:spPr>
          <a:xfrm rot="16200000">
            <a:off x="-658190" y="887375"/>
            <a:ext cx="2289603" cy="230832"/>
          </a:xfrm>
          <a:prstGeom prst="rect">
            <a:avLst/>
          </a:prstGeom>
          <a:noFill/>
        </p:spPr>
        <p:txBody>
          <a:bodyPr wrap="square" rtlCol="0">
            <a:spAutoFit/>
          </a:bodyPr>
          <a:lstStyle/>
          <a:p>
            <a:pPr algn="l"/>
            <a:r>
              <a:rPr lang="en-US" sz="900" b="1" i="0" dirty="0">
                <a:solidFill>
                  <a:schemeClr val="tx1"/>
                </a:solidFill>
                <a:latin typeface="Calibri" panose="020F0502020204030204" pitchFamily="34" charset="0"/>
                <a:ea typeface="Montserrat SemiBold" charset="0"/>
                <a:cs typeface="Calibri" panose="020F0502020204030204" pitchFamily="34" charset="0"/>
              </a:rPr>
              <a:t>ROAD VEHICLE STANDARDS</a:t>
            </a:r>
          </a:p>
        </p:txBody>
      </p:sp>
      <p:sp>
        <p:nvSpPr>
          <p:cNvPr id="26" name="Slide Number Placeholder 24"/>
          <p:cNvSpPr txBox="1">
            <a:spLocks/>
          </p:cNvSpPr>
          <p:nvPr userDrawn="1"/>
        </p:nvSpPr>
        <p:spPr>
          <a:xfrm>
            <a:off x="0" y="6376228"/>
            <a:ext cx="1003852" cy="365125"/>
          </a:xfrm>
          <a:prstGeom prst="rect">
            <a:avLst/>
          </a:prstGeom>
        </p:spPr>
        <p:txBody>
          <a:bodyPr vert="horz" lIns="91440" tIns="45720" rIns="91440" bIns="45720" rtlCol="0" anchor="ctr"/>
          <a:lstStyle>
            <a:defPPr>
              <a:defRPr lang="en-US"/>
            </a:defPPr>
            <a:lvl1pPr marL="0" algn="r" defTabSz="914330" rtl="0" eaLnBrk="1" latinLnBrk="0" hangingPunct="1">
              <a:defRPr sz="1200" kern="1200">
                <a:solidFill>
                  <a:schemeClr val="tx1">
                    <a:tint val="75000"/>
                  </a:schemeClr>
                </a:solidFill>
                <a:latin typeface="+mn-lt"/>
                <a:ea typeface="+mn-ea"/>
                <a:cs typeface="+mn-cs"/>
              </a:defRPr>
            </a:lvl1pPr>
            <a:lvl2pPr marL="457165" algn="l" defTabSz="914330" rtl="0" eaLnBrk="1" latinLnBrk="0" hangingPunct="1">
              <a:defRPr sz="1800" kern="1200">
                <a:solidFill>
                  <a:schemeClr val="tx1"/>
                </a:solidFill>
                <a:latin typeface="+mn-lt"/>
                <a:ea typeface="+mn-ea"/>
                <a:cs typeface="+mn-cs"/>
              </a:defRPr>
            </a:lvl2pPr>
            <a:lvl3pPr marL="914330" algn="l" defTabSz="914330" rtl="0" eaLnBrk="1" latinLnBrk="0" hangingPunct="1">
              <a:defRPr sz="1800" kern="1200">
                <a:solidFill>
                  <a:schemeClr val="tx1"/>
                </a:solidFill>
                <a:latin typeface="+mn-lt"/>
                <a:ea typeface="+mn-ea"/>
                <a:cs typeface="+mn-cs"/>
              </a:defRPr>
            </a:lvl3pPr>
            <a:lvl4pPr marL="1371495" algn="l" defTabSz="914330" rtl="0" eaLnBrk="1" latinLnBrk="0" hangingPunct="1">
              <a:defRPr sz="1800" kern="1200">
                <a:solidFill>
                  <a:schemeClr val="tx1"/>
                </a:solidFill>
                <a:latin typeface="+mn-lt"/>
                <a:ea typeface="+mn-ea"/>
                <a:cs typeface="+mn-cs"/>
              </a:defRPr>
            </a:lvl4pPr>
            <a:lvl5pPr marL="1828660" algn="l" defTabSz="914330" rtl="0" eaLnBrk="1" latinLnBrk="0" hangingPunct="1">
              <a:defRPr sz="1800" kern="1200">
                <a:solidFill>
                  <a:schemeClr val="tx1"/>
                </a:solidFill>
                <a:latin typeface="+mn-lt"/>
                <a:ea typeface="+mn-ea"/>
                <a:cs typeface="+mn-cs"/>
              </a:defRPr>
            </a:lvl5pPr>
            <a:lvl6pPr marL="2285825" algn="l" defTabSz="914330" rtl="0" eaLnBrk="1" latinLnBrk="0" hangingPunct="1">
              <a:defRPr sz="1800" kern="1200">
                <a:solidFill>
                  <a:schemeClr val="tx1"/>
                </a:solidFill>
                <a:latin typeface="+mn-lt"/>
                <a:ea typeface="+mn-ea"/>
                <a:cs typeface="+mn-cs"/>
              </a:defRPr>
            </a:lvl6pPr>
            <a:lvl7pPr marL="2742990" algn="l" defTabSz="914330" rtl="0" eaLnBrk="1" latinLnBrk="0" hangingPunct="1">
              <a:defRPr sz="1800" kern="1200">
                <a:solidFill>
                  <a:schemeClr val="tx1"/>
                </a:solidFill>
                <a:latin typeface="+mn-lt"/>
                <a:ea typeface="+mn-ea"/>
                <a:cs typeface="+mn-cs"/>
              </a:defRPr>
            </a:lvl7pPr>
            <a:lvl8pPr marL="3200155" algn="l" defTabSz="914330" rtl="0" eaLnBrk="1" latinLnBrk="0" hangingPunct="1">
              <a:defRPr sz="1800" kern="1200">
                <a:solidFill>
                  <a:schemeClr val="tx1"/>
                </a:solidFill>
                <a:latin typeface="+mn-lt"/>
                <a:ea typeface="+mn-ea"/>
                <a:cs typeface="+mn-cs"/>
              </a:defRPr>
            </a:lvl8pPr>
            <a:lvl9pPr marL="3657320" algn="l" defTabSz="914330" rtl="0" eaLnBrk="1" latinLnBrk="0" hangingPunct="1">
              <a:defRPr sz="1800" kern="1200">
                <a:solidFill>
                  <a:schemeClr val="tx1"/>
                </a:solidFill>
                <a:latin typeface="+mn-lt"/>
                <a:ea typeface="+mn-ea"/>
                <a:cs typeface="+mn-cs"/>
              </a:defRPr>
            </a:lvl9pPr>
          </a:lstStyle>
          <a:p>
            <a:pPr algn="ctr"/>
            <a:fld id="{36C48702-E445-134E-B960-6F692773524F}" type="slidenum">
              <a:rPr lang="en-US" sz="800" b="1" i="0" smtClean="0">
                <a:solidFill>
                  <a:schemeClr val="tx1"/>
                </a:solidFill>
                <a:latin typeface="Open Sans SemiBold" charset="0"/>
                <a:ea typeface="Open Sans SemiBold" charset="0"/>
                <a:cs typeface="Open Sans SemiBold" charset="0"/>
              </a:rPr>
              <a:pPr algn="ctr"/>
              <a:t>‹#›</a:t>
            </a:fld>
            <a:endParaRPr lang="en-US" sz="800" b="1" i="0" dirty="0">
              <a:solidFill>
                <a:schemeClr val="tx1"/>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77184672"/>
      </p:ext>
    </p:extLst>
  </p:cSld>
  <p:clrMap bg1="lt1" tx1="dk1" bg2="lt2" tx2="dk2" accent1="accent1" accent2="accent2" accent3="accent3" accent4="accent4" accent5="accent5" accent6="accent6" hlink="hlink" folHlink="folHlink"/>
  <p:sldLayoutIdLst>
    <p:sldLayoutId id="2147484032" r:id="rId1"/>
    <p:sldLayoutId id="2147484033" r:id="rId2"/>
    <p:sldLayoutId id="2147484106" r:id="rId3"/>
    <p:sldLayoutId id="2147484104" r:id="rId4"/>
    <p:sldLayoutId id="2147484037" r:id="rId5"/>
    <p:sldLayoutId id="2147484038" r:id="rId6"/>
    <p:sldLayoutId id="2147484103" r:id="rId7"/>
    <p:sldLayoutId id="2147484051" r:id="rId8"/>
    <p:sldLayoutId id="2147484039" r:id="rId9"/>
    <p:sldLayoutId id="2147484040" r:id="rId10"/>
    <p:sldLayoutId id="2147484041" r:id="rId11"/>
    <p:sldLayoutId id="2147484042" r:id="rId12"/>
    <p:sldLayoutId id="2147484043" r:id="rId13"/>
    <p:sldLayoutId id="2147484046" r:id="rId14"/>
    <p:sldLayoutId id="2147484048" r:id="rId15"/>
    <p:sldLayoutId id="2147484101" r:id="rId16"/>
    <p:sldLayoutId id="2147484049" r:id="rId17"/>
    <p:sldLayoutId id="2147484050" r:id="rId18"/>
    <p:sldLayoutId id="2147484076" r:id="rId19"/>
    <p:sldLayoutId id="2147484077" r:id="rId20"/>
    <p:sldLayoutId id="2147484089" r:id="rId21"/>
    <p:sldLayoutId id="2147484102" r:id="rId22"/>
    <p:sldLayoutId id="2147484115" r:id="rId23"/>
    <p:sldLayoutId id="2147484117" r:id="rId24"/>
    <p:sldLayoutId id="2147484118" r:id="rId25"/>
    <p:sldLayoutId id="2147484119" r:id="rId26"/>
    <p:sldLayoutId id="2147484121" r:id="rId27"/>
    <p:sldLayoutId id="2147484136" r:id="rId28"/>
    <p:sldLayoutId id="2147484139" r:id="rId29"/>
    <p:sldLayoutId id="2147484142" r:id="rId30"/>
    <p:sldLayoutId id="2147484143" r:id="rId31"/>
    <p:sldLayoutId id="2147484145" r:id="rId32"/>
    <p:sldLayoutId id="2147484146" r:id="rId33"/>
    <p:sldLayoutId id="2147484148" r:id="rId34"/>
    <p:sldLayoutId id="2147484171" r:id="rId35"/>
    <p:sldLayoutId id="2147484184" r:id="rId36"/>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5000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1" decel="50000"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1000" fill="hold"/>
                                        <p:tgtEl>
                                          <p:spTgt spid="2"/>
                                        </p:tgtEl>
                                        <p:attrNameLst>
                                          <p:attrName>ppt_x</p:attrName>
                                        </p:attrNameLst>
                                      </p:cBhvr>
                                      <p:tavLst>
                                        <p:tav tm="0">
                                          <p:val>
                                            <p:strVal val="#ppt_x"/>
                                          </p:val>
                                        </p:tav>
                                        <p:tav tm="100000">
                                          <p:val>
                                            <p:strVal val="#ppt_x"/>
                                          </p:val>
                                        </p:tav>
                                      </p:tavLst>
                                    </p:anim>
                                    <p:anim calcmode="lin" valueType="num">
                                      <p:cBhvr additive="base">
                                        <p:cTn id="12" dur="10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6" grpId="0"/>
    </p:bldLst>
  </p:timing>
  <p:hf hdr="0" ftr="0" dt="0"/>
  <p:txStyles>
    <p:titleStyle>
      <a:lvl1pPr algn="l" defTabSz="914318" rtl="0" eaLnBrk="1" latinLnBrk="0" hangingPunct="1">
        <a:lnSpc>
          <a:spcPct val="80000"/>
        </a:lnSpc>
        <a:spcBef>
          <a:spcPct val="0"/>
        </a:spcBef>
        <a:buNone/>
        <a:defRPr sz="3600" b="1" i="0" kern="1200" spc="-100" baseline="0">
          <a:solidFill>
            <a:schemeClr val="tx1"/>
          </a:solidFill>
          <a:latin typeface="Calibri" panose="020F0502020204030204" pitchFamily="34" charset="0"/>
          <a:ea typeface="Calibri" panose="020F0502020204030204" pitchFamily="34" charset="0"/>
          <a:cs typeface="Calibri" panose="020F0502020204030204" pitchFamily="34" charset="0"/>
        </a:defRPr>
      </a:lvl1pPr>
    </p:titleStyle>
    <p:bodyStyle>
      <a:lvl1pPr marL="0" indent="0" algn="l" defTabSz="914318" rtl="0" eaLnBrk="1" latinLnBrk="0" hangingPunct="1">
        <a:lnSpc>
          <a:spcPct val="150000"/>
        </a:lnSpc>
        <a:spcBef>
          <a:spcPts val="1000"/>
        </a:spcBef>
        <a:buFont typeface="Arial" panose="020B0604020202020204" pitchFamily="34" charset="0"/>
        <a:buNone/>
        <a:defRPr sz="2800" b="1" kern="1200">
          <a:solidFill>
            <a:schemeClr val="tx1"/>
          </a:solidFill>
          <a:latin typeface="Calibri" panose="020F0502020204030204" pitchFamily="34" charset="0"/>
          <a:ea typeface="+mn-ea"/>
          <a:cs typeface="Calibri" panose="020F0502020204030204" pitchFamily="34" charset="0"/>
        </a:defRPr>
      </a:lvl1pPr>
      <a:lvl2pPr marL="0" indent="0" algn="l" defTabSz="914318" rtl="0" eaLnBrk="1" latinLnBrk="0" hangingPunct="1">
        <a:lnSpc>
          <a:spcPct val="150000"/>
        </a:lnSpc>
        <a:spcBef>
          <a:spcPts val="499"/>
        </a:spcBef>
        <a:buFont typeface="Arial" panose="020B0604020202020204" pitchFamily="34" charset="0"/>
        <a:buNone/>
        <a:defRPr sz="1800" kern="1200">
          <a:solidFill>
            <a:schemeClr val="tx1"/>
          </a:solidFill>
          <a:latin typeface="Calibri" panose="020F0502020204030204" pitchFamily="34" charset="0"/>
          <a:ea typeface="+mn-ea"/>
          <a:cs typeface="Calibri" panose="020F0502020204030204" pitchFamily="34" charset="0"/>
        </a:defRPr>
      </a:lvl2pPr>
      <a:lvl3pPr marL="0" indent="0" algn="l" defTabSz="914318" rtl="0" eaLnBrk="1" latinLnBrk="0" hangingPunct="1">
        <a:lnSpc>
          <a:spcPct val="150000"/>
        </a:lnSpc>
        <a:spcBef>
          <a:spcPts val="499"/>
        </a:spcBef>
        <a:buFont typeface="Arial" panose="020B0604020202020204" pitchFamily="34" charset="0"/>
        <a:buNone/>
        <a:defRPr sz="1200" kern="1200">
          <a:solidFill>
            <a:schemeClr val="tx1"/>
          </a:solidFill>
          <a:latin typeface="Calibri" panose="020F0502020204030204" pitchFamily="34" charset="0"/>
          <a:ea typeface="+mn-ea"/>
          <a:cs typeface="Calibri" panose="020F0502020204030204" pitchFamily="34" charset="0"/>
        </a:defRPr>
      </a:lvl3pPr>
      <a:lvl4pPr marL="0" indent="0" algn="l" defTabSz="914318" rtl="0" eaLnBrk="1" latinLnBrk="0" hangingPunct="1">
        <a:lnSpc>
          <a:spcPct val="150000"/>
        </a:lnSpc>
        <a:spcBef>
          <a:spcPts val="499"/>
        </a:spcBef>
        <a:buFont typeface="Arial" panose="020B0604020202020204" pitchFamily="34" charset="0"/>
        <a:buNone/>
        <a:defRPr sz="1000" kern="1200">
          <a:solidFill>
            <a:schemeClr val="tx1">
              <a:alpha val="70000"/>
            </a:schemeClr>
          </a:solidFill>
          <a:latin typeface="Calibri" panose="020F0502020204030204" pitchFamily="34" charset="0"/>
          <a:ea typeface="+mn-ea"/>
          <a:cs typeface="Calibri" panose="020F0502020204030204" pitchFamily="34" charset="0"/>
        </a:defRPr>
      </a:lvl4pPr>
      <a:lvl5pPr marL="0" indent="0" algn="l" defTabSz="914318" rtl="0" eaLnBrk="1" latinLnBrk="0" hangingPunct="1">
        <a:lnSpc>
          <a:spcPct val="150000"/>
        </a:lnSpc>
        <a:spcBef>
          <a:spcPts val="499"/>
        </a:spcBef>
        <a:buFont typeface="Arial" panose="020B0604020202020204" pitchFamily="34" charset="0"/>
        <a:buNone/>
        <a:defRPr sz="1000" kern="1200" baseline="0">
          <a:solidFill>
            <a:schemeClr val="tx1">
              <a:alpha val="50000"/>
            </a:schemeClr>
          </a:solidFill>
          <a:latin typeface="Calibri" panose="020F0502020204030204" pitchFamily="34" charset="0"/>
          <a:ea typeface="+mn-ea"/>
          <a:cs typeface="Calibri" panose="020F0502020204030204" pitchFamily="34" charset="0"/>
        </a:defRPr>
      </a:lvl5pPr>
      <a:lvl6pPr marL="251437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6pPr>
      <a:lvl7pPr marL="297153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7pPr>
      <a:lvl8pPr marL="3428692"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8pPr>
      <a:lvl9pPr marL="3885850"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8" algn="l" defTabSz="914318" rtl="0" eaLnBrk="1" latinLnBrk="0" hangingPunct="1">
        <a:defRPr sz="1800" kern="1200">
          <a:solidFill>
            <a:schemeClr val="tx1"/>
          </a:solidFill>
          <a:latin typeface="+mn-lt"/>
          <a:ea typeface="+mn-ea"/>
          <a:cs typeface="+mn-cs"/>
        </a:defRPr>
      </a:lvl4pPr>
      <a:lvl5pPr marL="1828636" algn="l" defTabSz="914318" rtl="0" eaLnBrk="1" latinLnBrk="0" hangingPunct="1">
        <a:defRPr sz="1800" kern="1200">
          <a:solidFill>
            <a:schemeClr val="tx1"/>
          </a:solidFill>
          <a:latin typeface="+mn-lt"/>
          <a:ea typeface="+mn-ea"/>
          <a:cs typeface="+mn-cs"/>
        </a:defRPr>
      </a:lvl5pPr>
      <a:lvl6pPr marL="2285794" algn="l" defTabSz="914318" rtl="0" eaLnBrk="1" latinLnBrk="0" hangingPunct="1">
        <a:defRPr sz="1800" kern="1200">
          <a:solidFill>
            <a:schemeClr val="tx1"/>
          </a:solidFill>
          <a:latin typeface="+mn-lt"/>
          <a:ea typeface="+mn-ea"/>
          <a:cs typeface="+mn-cs"/>
        </a:defRPr>
      </a:lvl6pPr>
      <a:lvl7pPr marL="2742953" algn="l" defTabSz="914318" rtl="0" eaLnBrk="1" latinLnBrk="0" hangingPunct="1">
        <a:defRPr sz="1800" kern="1200">
          <a:solidFill>
            <a:schemeClr val="tx1"/>
          </a:solidFill>
          <a:latin typeface="+mn-lt"/>
          <a:ea typeface="+mn-ea"/>
          <a:cs typeface="+mn-cs"/>
        </a:defRPr>
      </a:lvl7pPr>
      <a:lvl8pPr marL="3200112" algn="l" defTabSz="914318" rtl="0" eaLnBrk="1" latinLnBrk="0" hangingPunct="1">
        <a:defRPr sz="1800" kern="1200">
          <a:solidFill>
            <a:schemeClr val="tx1"/>
          </a:solidFill>
          <a:latin typeface="+mn-lt"/>
          <a:ea typeface="+mn-ea"/>
          <a:cs typeface="+mn-cs"/>
        </a:defRPr>
      </a:lvl8pPr>
      <a:lvl9pPr marL="3657271" algn="l" defTabSz="914318"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3840">
          <p15:clr>
            <a:srgbClr val="F26B43"/>
          </p15:clr>
        </p15:guide>
        <p15:guide id="1" orient="horz" pos="2160">
          <p15:clr>
            <a:srgbClr val="F26B43"/>
          </p15:clr>
        </p15:guide>
        <p15:guide id="14" orient="horz" pos="346" userDrawn="1">
          <p15:clr>
            <a:srgbClr val="F26B43"/>
          </p15:clr>
        </p15:guide>
        <p15:guide id="27" orient="horz" pos="3952" userDrawn="1">
          <p15:clr>
            <a:srgbClr val="F26B43"/>
          </p15:clr>
        </p15:guide>
        <p15:guide id="28" pos="642" userDrawn="1">
          <p15:clr>
            <a:srgbClr val="F26B43"/>
          </p15:clr>
        </p15:guide>
        <p15:guide id="29" pos="7038" userDrawn="1">
          <p15:clr>
            <a:srgbClr val="F26B43"/>
          </p15:clr>
        </p15:guide>
        <p15:guide id="44">
          <p15:clr>
            <a:srgbClr val="F26B43"/>
          </p15:clr>
        </p15:guide>
        <p15:guide id="45" pos="7680">
          <p15:clr>
            <a:srgbClr val="F26B43"/>
          </p15:clr>
        </p15:guide>
        <p15:guide id="46" orient="horz">
          <p15:clr>
            <a:srgbClr val="F26B43"/>
          </p15:clr>
        </p15:guide>
        <p15:guide id="47" orient="horz" pos="4320">
          <p15:clr>
            <a:srgbClr val="F26B43"/>
          </p15:clr>
        </p15:guide>
        <p15:guide id="48" pos="1277" userDrawn="1">
          <p15:clr>
            <a:srgbClr val="F26B43"/>
          </p15:clr>
        </p15:guide>
        <p15:guide id="51" orient="horz" pos="709" userDrawn="1">
          <p15:clr>
            <a:srgbClr val="F26B43"/>
          </p15:clr>
        </p15:guide>
        <p15:guide id="52" pos="191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28824" y="946702"/>
            <a:ext cx="9152697" cy="1249845"/>
          </a:xfrm>
          <a:prstGeom prst="rect">
            <a:avLst/>
          </a:prstGeom>
          <a:effectLst/>
        </p:spPr>
        <p:txBody>
          <a:bodyPr vert="horz" lIns="0" tIns="192024" rIns="0" bIns="0" rtlCol="0" anchor="t" anchorCtr="0">
            <a:noAutofit/>
          </a:bodyPr>
          <a:lstStyle/>
          <a:p>
            <a:r>
              <a:rPr lang="en-US" dirty="0"/>
              <a:t>Your title here</a:t>
            </a:r>
          </a:p>
        </p:txBody>
      </p:sp>
      <p:sp>
        <p:nvSpPr>
          <p:cNvPr id="3" name="Текст 2"/>
          <p:cNvSpPr>
            <a:spLocks noGrp="1"/>
          </p:cNvSpPr>
          <p:nvPr>
            <p:ph type="body" idx="1"/>
          </p:nvPr>
        </p:nvSpPr>
        <p:spPr>
          <a:xfrm>
            <a:off x="2028824" y="2514600"/>
            <a:ext cx="9152698" cy="3429000"/>
          </a:xfrm>
          <a:prstGeom prst="rect">
            <a:avLst/>
          </a:prstGeom>
        </p:spPr>
        <p:txBody>
          <a:bodyPr vert="horz" lIns="0" tIns="0" rIns="0" bIns="0" rtlCol="0">
            <a:normAutofit/>
          </a:bodyPr>
          <a:lstStyle/>
          <a:p>
            <a:pPr lvl="0"/>
            <a:r>
              <a:rPr lang="en-US" dirty="0"/>
              <a:t>Write here subtitle</a:t>
            </a:r>
          </a:p>
          <a:p>
            <a:pPr lvl="1"/>
            <a:r>
              <a:rPr lang="en-US" dirty="0"/>
              <a:t>Write here subtitle</a:t>
            </a:r>
          </a:p>
          <a:p>
            <a:pPr lvl="1"/>
            <a:r>
              <a:rPr lang="en-US" dirty="0"/>
              <a:t>Write here subtitle</a:t>
            </a:r>
          </a:p>
          <a:p>
            <a:pPr lvl="2"/>
            <a:r>
              <a:rPr lang="en-US" dirty="0"/>
              <a:t>Write here text</a:t>
            </a:r>
          </a:p>
          <a:p>
            <a:pPr lvl="3"/>
            <a:r>
              <a:rPr lang="en-US" dirty="0"/>
              <a:t>Write here text</a:t>
            </a:r>
          </a:p>
          <a:p>
            <a:pPr lvl="4"/>
            <a:r>
              <a:rPr lang="en-US" dirty="0"/>
              <a:t>Write here text </a:t>
            </a:r>
          </a:p>
        </p:txBody>
      </p:sp>
      <p:sp>
        <p:nvSpPr>
          <p:cNvPr id="14" name="Rectangle 13"/>
          <p:cNvSpPr/>
          <p:nvPr userDrawn="1"/>
        </p:nvSpPr>
        <p:spPr>
          <a:xfrm>
            <a:off x="11181521" y="6291470"/>
            <a:ext cx="1003853" cy="56652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Slide Number Placeholder 24"/>
          <p:cNvSpPr txBox="1">
            <a:spLocks/>
          </p:cNvSpPr>
          <p:nvPr userDrawn="1"/>
        </p:nvSpPr>
        <p:spPr>
          <a:xfrm>
            <a:off x="11181521" y="6376228"/>
            <a:ext cx="1003852" cy="365125"/>
          </a:xfrm>
          <a:prstGeom prst="rect">
            <a:avLst/>
          </a:prstGeom>
        </p:spPr>
        <p:txBody>
          <a:bodyPr vert="horz" lIns="91440" tIns="45720" rIns="91440" bIns="45720" rtlCol="0" anchor="ctr"/>
          <a:lstStyle>
            <a:defPPr>
              <a:defRPr lang="en-US"/>
            </a:defPPr>
            <a:lvl1pPr marL="0" algn="r" defTabSz="914330" rtl="0" eaLnBrk="1" latinLnBrk="0" hangingPunct="1">
              <a:defRPr sz="1200" kern="1200">
                <a:solidFill>
                  <a:schemeClr val="tx1">
                    <a:tint val="75000"/>
                  </a:schemeClr>
                </a:solidFill>
                <a:latin typeface="+mn-lt"/>
                <a:ea typeface="+mn-ea"/>
                <a:cs typeface="+mn-cs"/>
              </a:defRPr>
            </a:lvl1pPr>
            <a:lvl2pPr marL="457165" algn="l" defTabSz="914330" rtl="0" eaLnBrk="1" latinLnBrk="0" hangingPunct="1">
              <a:defRPr sz="1800" kern="1200">
                <a:solidFill>
                  <a:schemeClr val="tx1"/>
                </a:solidFill>
                <a:latin typeface="+mn-lt"/>
                <a:ea typeface="+mn-ea"/>
                <a:cs typeface="+mn-cs"/>
              </a:defRPr>
            </a:lvl2pPr>
            <a:lvl3pPr marL="914330" algn="l" defTabSz="914330" rtl="0" eaLnBrk="1" latinLnBrk="0" hangingPunct="1">
              <a:defRPr sz="1800" kern="1200">
                <a:solidFill>
                  <a:schemeClr val="tx1"/>
                </a:solidFill>
                <a:latin typeface="+mn-lt"/>
                <a:ea typeface="+mn-ea"/>
                <a:cs typeface="+mn-cs"/>
              </a:defRPr>
            </a:lvl3pPr>
            <a:lvl4pPr marL="1371495" algn="l" defTabSz="914330" rtl="0" eaLnBrk="1" latinLnBrk="0" hangingPunct="1">
              <a:defRPr sz="1800" kern="1200">
                <a:solidFill>
                  <a:schemeClr val="tx1"/>
                </a:solidFill>
                <a:latin typeface="+mn-lt"/>
                <a:ea typeface="+mn-ea"/>
                <a:cs typeface="+mn-cs"/>
              </a:defRPr>
            </a:lvl4pPr>
            <a:lvl5pPr marL="1828660" algn="l" defTabSz="914330" rtl="0" eaLnBrk="1" latinLnBrk="0" hangingPunct="1">
              <a:defRPr sz="1800" kern="1200">
                <a:solidFill>
                  <a:schemeClr val="tx1"/>
                </a:solidFill>
                <a:latin typeface="+mn-lt"/>
                <a:ea typeface="+mn-ea"/>
                <a:cs typeface="+mn-cs"/>
              </a:defRPr>
            </a:lvl5pPr>
            <a:lvl6pPr marL="2285825" algn="l" defTabSz="914330" rtl="0" eaLnBrk="1" latinLnBrk="0" hangingPunct="1">
              <a:defRPr sz="1800" kern="1200">
                <a:solidFill>
                  <a:schemeClr val="tx1"/>
                </a:solidFill>
                <a:latin typeface="+mn-lt"/>
                <a:ea typeface="+mn-ea"/>
                <a:cs typeface="+mn-cs"/>
              </a:defRPr>
            </a:lvl6pPr>
            <a:lvl7pPr marL="2742990" algn="l" defTabSz="914330" rtl="0" eaLnBrk="1" latinLnBrk="0" hangingPunct="1">
              <a:defRPr sz="1800" kern="1200">
                <a:solidFill>
                  <a:schemeClr val="tx1"/>
                </a:solidFill>
                <a:latin typeface="+mn-lt"/>
                <a:ea typeface="+mn-ea"/>
                <a:cs typeface="+mn-cs"/>
              </a:defRPr>
            </a:lvl7pPr>
            <a:lvl8pPr marL="3200155" algn="l" defTabSz="914330" rtl="0" eaLnBrk="1" latinLnBrk="0" hangingPunct="1">
              <a:defRPr sz="1800" kern="1200">
                <a:solidFill>
                  <a:schemeClr val="tx1"/>
                </a:solidFill>
                <a:latin typeface="+mn-lt"/>
                <a:ea typeface="+mn-ea"/>
                <a:cs typeface="+mn-cs"/>
              </a:defRPr>
            </a:lvl8pPr>
            <a:lvl9pPr marL="3657320" algn="l" defTabSz="914330" rtl="0" eaLnBrk="1" latinLnBrk="0" hangingPunct="1">
              <a:defRPr sz="1800" kern="1200">
                <a:solidFill>
                  <a:schemeClr val="tx1"/>
                </a:solidFill>
                <a:latin typeface="+mn-lt"/>
                <a:ea typeface="+mn-ea"/>
                <a:cs typeface="+mn-cs"/>
              </a:defRPr>
            </a:lvl9pPr>
          </a:lstStyle>
          <a:p>
            <a:pPr algn="ctr"/>
            <a:fld id="{36C48702-E445-134E-B960-6F692773524F}" type="slidenum">
              <a:rPr lang="en-US" sz="800" b="1" i="0" smtClean="0">
                <a:solidFill>
                  <a:schemeClr val="tx1"/>
                </a:solidFill>
                <a:latin typeface="Open Sans SemiBold" charset="0"/>
                <a:ea typeface="Open Sans SemiBold" charset="0"/>
                <a:cs typeface="Open Sans SemiBold" charset="0"/>
              </a:rPr>
              <a:pPr algn="ctr"/>
              <a:t>‹#›</a:t>
            </a:fld>
            <a:endParaRPr lang="en-US" sz="800" b="1" i="0" dirty="0">
              <a:solidFill>
                <a:schemeClr val="tx1"/>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130058543"/>
      </p:ext>
    </p:extLst>
  </p:cSld>
  <p:clrMap bg1="lt1" tx1="dk1" bg2="lt2" tx2="dk2" accent1="accent1" accent2="accent2" accent3="accent3" accent4="accent4" accent5="accent5" accent6="accent6" hlink="hlink" folHlink="folHlink"/>
  <p:hf hdr="0" ftr="0" dt="0"/>
  <p:txStyles>
    <p:titleStyle>
      <a:lvl1pPr algn="l" defTabSz="914318" rtl="0" eaLnBrk="1" latinLnBrk="0" hangingPunct="1">
        <a:lnSpc>
          <a:spcPct val="80000"/>
        </a:lnSpc>
        <a:spcBef>
          <a:spcPct val="0"/>
        </a:spcBef>
        <a:buNone/>
        <a:defRPr sz="3600" b="1" i="0" kern="1200" spc="-151" baseline="0">
          <a:solidFill>
            <a:schemeClr val="tx1"/>
          </a:solidFill>
          <a:latin typeface="Calibri" panose="020F0502020204030204" pitchFamily="34" charset="0"/>
          <a:ea typeface="Calibri" panose="020F0502020204030204" pitchFamily="34" charset="0"/>
          <a:cs typeface="Calibri" panose="020F0502020204030204" pitchFamily="34" charset="0"/>
        </a:defRPr>
      </a:lvl1pPr>
    </p:titleStyle>
    <p:bodyStyle>
      <a:lvl1pPr marL="0" indent="0" algn="l" defTabSz="914318" rtl="0" eaLnBrk="1" latinLnBrk="0" hangingPunct="1">
        <a:lnSpc>
          <a:spcPct val="150000"/>
        </a:lnSpc>
        <a:spcBef>
          <a:spcPts val="1000"/>
        </a:spcBef>
        <a:buFont typeface="Arial" panose="020B0604020202020204" pitchFamily="34" charset="0"/>
        <a:buNone/>
        <a:defRPr sz="2800" b="1" kern="1200">
          <a:solidFill>
            <a:schemeClr val="tx1"/>
          </a:solidFill>
          <a:latin typeface="Calibri" panose="020F0502020204030204" pitchFamily="34" charset="0"/>
          <a:ea typeface="+mn-ea"/>
          <a:cs typeface="Calibri" panose="020F0502020204030204" pitchFamily="34" charset="0"/>
        </a:defRPr>
      </a:lvl1pPr>
      <a:lvl2pPr marL="0" indent="0" algn="l" defTabSz="914318" rtl="0" eaLnBrk="1" latinLnBrk="0" hangingPunct="1">
        <a:lnSpc>
          <a:spcPct val="150000"/>
        </a:lnSpc>
        <a:spcBef>
          <a:spcPts val="499"/>
        </a:spcBef>
        <a:buFont typeface="Arial" panose="020B0604020202020204" pitchFamily="34" charset="0"/>
        <a:buNone/>
        <a:defRPr sz="1800" kern="1200">
          <a:solidFill>
            <a:schemeClr val="tx1"/>
          </a:solidFill>
          <a:latin typeface="Calibri" panose="020F0502020204030204" pitchFamily="34" charset="0"/>
          <a:ea typeface="+mn-ea"/>
          <a:cs typeface="Calibri" panose="020F0502020204030204" pitchFamily="34" charset="0"/>
        </a:defRPr>
      </a:lvl2pPr>
      <a:lvl3pPr marL="0" indent="0" algn="l" defTabSz="914318" rtl="0" eaLnBrk="1" latinLnBrk="0" hangingPunct="1">
        <a:lnSpc>
          <a:spcPct val="150000"/>
        </a:lnSpc>
        <a:spcBef>
          <a:spcPts val="499"/>
        </a:spcBef>
        <a:buFont typeface="Arial" panose="020B0604020202020204" pitchFamily="34" charset="0"/>
        <a:buNone/>
        <a:defRPr sz="1200" kern="1200">
          <a:solidFill>
            <a:schemeClr val="tx1"/>
          </a:solidFill>
          <a:latin typeface="Calibri" panose="020F0502020204030204" pitchFamily="34" charset="0"/>
          <a:ea typeface="+mn-ea"/>
          <a:cs typeface="Calibri" panose="020F0502020204030204" pitchFamily="34" charset="0"/>
        </a:defRPr>
      </a:lvl3pPr>
      <a:lvl4pPr marL="0" indent="0" algn="l" defTabSz="914318" rtl="0" eaLnBrk="1" latinLnBrk="0" hangingPunct="1">
        <a:lnSpc>
          <a:spcPct val="150000"/>
        </a:lnSpc>
        <a:spcBef>
          <a:spcPts val="499"/>
        </a:spcBef>
        <a:buFont typeface="Arial" panose="020B0604020202020204" pitchFamily="34" charset="0"/>
        <a:buNone/>
        <a:defRPr sz="1000" kern="1200">
          <a:solidFill>
            <a:schemeClr val="tx1">
              <a:alpha val="70000"/>
            </a:schemeClr>
          </a:solidFill>
          <a:latin typeface="Calibri" panose="020F0502020204030204" pitchFamily="34" charset="0"/>
          <a:ea typeface="+mn-ea"/>
          <a:cs typeface="Calibri" panose="020F0502020204030204" pitchFamily="34" charset="0"/>
        </a:defRPr>
      </a:lvl4pPr>
      <a:lvl5pPr marL="0" indent="0" algn="l" defTabSz="914318" rtl="0" eaLnBrk="1" latinLnBrk="0" hangingPunct="1">
        <a:lnSpc>
          <a:spcPct val="150000"/>
        </a:lnSpc>
        <a:spcBef>
          <a:spcPts val="499"/>
        </a:spcBef>
        <a:buFont typeface="Arial" panose="020B0604020202020204" pitchFamily="34" charset="0"/>
        <a:buNone/>
        <a:defRPr sz="1000" kern="1200" baseline="0">
          <a:solidFill>
            <a:schemeClr val="tx1">
              <a:alpha val="50000"/>
            </a:schemeClr>
          </a:solidFill>
          <a:latin typeface="Calibri" panose="020F0502020204030204" pitchFamily="34" charset="0"/>
          <a:ea typeface="+mn-ea"/>
          <a:cs typeface="Calibri" panose="020F0502020204030204" pitchFamily="34" charset="0"/>
        </a:defRPr>
      </a:lvl5pPr>
      <a:lvl6pPr marL="251437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6pPr>
      <a:lvl7pPr marL="297153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7pPr>
      <a:lvl8pPr marL="3428692"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8pPr>
      <a:lvl9pPr marL="3885850"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8" algn="l" defTabSz="914318" rtl="0" eaLnBrk="1" latinLnBrk="0" hangingPunct="1">
        <a:defRPr sz="1800" kern="1200">
          <a:solidFill>
            <a:schemeClr val="tx1"/>
          </a:solidFill>
          <a:latin typeface="+mn-lt"/>
          <a:ea typeface="+mn-ea"/>
          <a:cs typeface="+mn-cs"/>
        </a:defRPr>
      </a:lvl4pPr>
      <a:lvl5pPr marL="1828636" algn="l" defTabSz="914318" rtl="0" eaLnBrk="1" latinLnBrk="0" hangingPunct="1">
        <a:defRPr sz="1800" kern="1200">
          <a:solidFill>
            <a:schemeClr val="tx1"/>
          </a:solidFill>
          <a:latin typeface="+mn-lt"/>
          <a:ea typeface="+mn-ea"/>
          <a:cs typeface="+mn-cs"/>
        </a:defRPr>
      </a:lvl5pPr>
      <a:lvl6pPr marL="2285794" algn="l" defTabSz="914318" rtl="0" eaLnBrk="1" latinLnBrk="0" hangingPunct="1">
        <a:defRPr sz="1800" kern="1200">
          <a:solidFill>
            <a:schemeClr val="tx1"/>
          </a:solidFill>
          <a:latin typeface="+mn-lt"/>
          <a:ea typeface="+mn-ea"/>
          <a:cs typeface="+mn-cs"/>
        </a:defRPr>
      </a:lvl6pPr>
      <a:lvl7pPr marL="2742953" algn="l" defTabSz="914318" rtl="0" eaLnBrk="1" latinLnBrk="0" hangingPunct="1">
        <a:defRPr sz="1800" kern="1200">
          <a:solidFill>
            <a:schemeClr val="tx1"/>
          </a:solidFill>
          <a:latin typeface="+mn-lt"/>
          <a:ea typeface="+mn-ea"/>
          <a:cs typeface="+mn-cs"/>
        </a:defRPr>
      </a:lvl7pPr>
      <a:lvl8pPr marL="3200112" algn="l" defTabSz="914318" rtl="0" eaLnBrk="1" latinLnBrk="0" hangingPunct="1">
        <a:defRPr sz="1800" kern="1200">
          <a:solidFill>
            <a:schemeClr val="tx1"/>
          </a:solidFill>
          <a:latin typeface="+mn-lt"/>
          <a:ea typeface="+mn-ea"/>
          <a:cs typeface="+mn-cs"/>
        </a:defRPr>
      </a:lvl8pPr>
      <a:lvl9pPr marL="3657271" algn="l" defTabSz="914318"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3840">
          <p15:clr>
            <a:srgbClr val="F26B43"/>
          </p15:clr>
        </p15:guide>
        <p15:guide id="1" orient="horz" pos="2160">
          <p15:clr>
            <a:srgbClr val="F26B43"/>
          </p15:clr>
        </p15:guide>
        <p15:guide id="14" orient="horz" pos="346">
          <p15:clr>
            <a:srgbClr val="F26B43"/>
          </p15:clr>
        </p15:guide>
        <p15:guide id="27" orient="horz" pos="3952">
          <p15:clr>
            <a:srgbClr val="F26B43"/>
          </p15:clr>
        </p15:guide>
        <p15:guide id="28" pos="642">
          <p15:clr>
            <a:srgbClr val="F26B43"/>
          </p15:clr>
        </p15:guide>
        <p15:guide id="29" pos="7038">
          <p15:clr>
            <a:srgbClr val="F26B43"/>
          </p15:clr>
        </p15:guide>
        <p15:guide id="44">
          <p15:clr>
            <a:srgbClr val="F26B43"/>
          </p15:clr>
        </p15:guide>
        <p15:guide id="45" pos="7680">
          <p15:clr>
            <a:srgbClr val="F26B43"/>
          </p15:clr>
        </p15:guide>
        <p15:guide id="46" orient="horz">
          <p15:clr>
            <a:srgbClr val="F26B43"/>
          </p15:clr>
        </p15:guide>
        <p15:guide id="47" orient="horz" pos="4320">
          <p15:clr>
            <a:srgbClr val="F26B43"/>
          </p15:clr>
        </p15:guide>
        <p15:guide id="48" pos="1277">
          <p15:clr>
            <a:srgbClr val="F26B43"/>
          </p15:clr>
        </p15:guide>
        <p15:guide id="51" orient="horz" pos="709">
          <p15:clr>
            <a:srgbClr val="F26B43"/>
          </p15:clr>
        </p15:guide>
        <p15:guide id="52" pos="1912">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36.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 Id="rId9" Type="http://schemas.openxmlformats.org/officeDocument/2006/relationships/image" Target="../media/image10.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8.xml.rels><?xml version="1.0" encoding="UTF-8" standalone="yes"?>
<Relationships xmlns="http://schemas.openxmlformats.org/package/2006/relationships"><Relationship Id="rId3" Type="http://schemas.openxmlformats.org/officeDocument/2006/relationships/hyperlink" Target="http://redcliffedoctor.com.au/children-and-hot-cars/" TargetMode="External"/><Relationship Id="rId2" Type="http://schemas.openxmlformats.org/officeDocument/2006/relationships/hyperlink" Target="https://www.kidsafevic.com.au/road-safety/hot-cars/?no_frame=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5" name="Title 1"/>
          <p:cNvSpPr>
            <a:spLocks noGrp="1"/>
          </p:cNvSpPr>
          <p:nvPr>
            <p:ph type="title"/>
          </p:nvPr>
        </p:nvSpPr>
        <p:spPr>
          <a:xfrm>
            <a:off x="1834588" y="2754586"/>
            <a:ext cx="6074972" cy="2158417"/>
          </a:xfrm>
        </p:spPr>
        <p:txBody>
          <a:bodyPr/>
          <a:lstStyle/>
          <a:p>
            <a:pPr algn="l"/>
            <a:r>
              <a:rPr lang="en-US" sz="4000" b="1" dirty="0">
                <a:solidFill>
                  <a:schemeClr val="bg2"/>
                </a:solidFill>
              </a:rPr>
              <a:t>Child Presence Detection</a:t>
            </a:r>
            <a:br>
              <a:rPr lang="en-US" sz="4800" dirty="0">
                <a:solidFill>
                  <a:schemeClr val="bg2"/>
                </a:solidFill>
              </a:rPr>
            </a:br>
            <a:r>
              <a:rPr lang="en-US" sz="3200" dirty="0">
                <a:solidFill>
                  <a:schemeClr val="bg2"/>
                </a:solidFill>
              </a:rPr>
              <a:t>Informal </a:t>
            </a:r>
            <a:r>
              <a:rPr lang="en-US" sz="3200">
                <a:solidFill>
                  <a:schemeClr val="bg2"/>
                </a:solidFill>
              </a:rPr>
              <a:t>document GRSP-72-26 </a:t>
            </a:r>
            <a:br>
              <a:rPr lang="en-US" sz="3200" dirty="0">
                <a:solidFill>
                  <a:schemeClr val="bg2"/>
                </a:solidFill>
              </a:rPr>
            </a:br>
            <a:r>
              <a:rPr lang="en-US" sz="3200" dirty="0">
                <a:solidFill>
                  <a:schemeClr val="bg2"/>
                </a:solidFill>
              </a:rPr>
              <a:t>72</a:t>
            </a:r>
            <a:r>
              <a:rPr lang="en-US" sz="3200" baseline="30000" dirty="0">
                <a:solidFill>
                  <a:schemeClr val="bg2"/>
                </a:solidFill>
              </a:rPr>
              <a:t>nd</a:t>
            </a:r>
            <a:r>
              <a:rPr lang="en-US" sz="3200" dirty="0">
                <a:solidFill>
                  <a:schemeClr val="bg2"/>
                </a:solidFill>
              </a:rPr>
              <a:t> GRSP </a:t>
            </a:r>
            <a:br>
              <a:rPr lang="en-US" sz="3200" dirty="0">
                <a:solidFill>
                  <a:schemeClr val="bg2"/>
                </a:solidFill>
              </a:rPr>
            </a:br>
            <a:r>
              <a:rPr lang="en-US" sz="3200" dirty="0">
                <a:solidFill>
                  <a:schemeClr val="bg2"/>
                </a:solidFill>
              </a:rPr>
              <a:t>Agenda item 24(f)</a:t>
            </a:r>
            <a:endParaRPr lang="en-US" sz="4800" dirty="0">
              <a:solidFill>
                <a:schemeClr val="bg2"/>
              </a:solidFill>
            </a:endParaRPr>
          </a:p>
        </p:txBody>
      </p:sp>
      <p:sp>
        <p:nvSpPr>
          <p:cNvPr id="6" name="TextBox 5"/>
          <p:cNvSpPr txBox="1"/>
          <p:nvPr/>
        </p:nvSpPr>
        <p:spPr>
          <a:xfrm>
            <a:off x="1774824" y="5747002"/>
            <a:ext cx="6384216" cy="276999"/>
          </a:xfrm>
          <a:prstGeom prst="rect">
            <a:avLst/>
          </a:prstGeom>
          <a:noFill/>
        </p:spPr>
        <p:txBody>
          <a:bodyPr wrap="square" rtlCol="0">
            <a:spAutoFit/>
          </a:bodyPr>
          <a:lstStyle/>
          <a:p>
            <a:r>
              <a:rPr lang="en-US" sz="1200" dirty="0">
                <a:solidFill>
                  <a:schemeClr val="bg1"/>
                </a:solidFill>
              </a:rPr>
              <a:t>XX December 2022</a:t>
            </a:r>
            <a:r>
              <a:rPr lang="en-US" sz="1200" dirty="0">
                <a:solidFill>
                  <a:srgbClr val="031E3F"/>
                </a:solidFill>
              </a:rPr>
              <a:t> </a:t>
            </a:r>
            <a:r>
              <a:rPr lang="en-US" sz="1200" dirty="0">
                <a:solidFill>
                  <a:srgbClr val="79D2F3"/>
                </a:solidFill>
              </a:rPr>
              <a:t>/</a:t>
            </a:r>
            <a:r>
              <a:rPr lang="en-US" sz="1200" dirty="0">
                <a:solidFill>
                  <a:srgbClr val="031E3F"/>
                </a:solidFill>
              </a:rPr>
              <a:t> </a:t>
            </a:r>
            <a:r>
              <a:rPr lang="en-US" sz="1200" dirty="0">
                <a:solidFill>
                  <a:srgbClr val="FFFFFF"/>
                </a:solidFill>
              </a:rPr>
              <a:t>Abdul </a:t>
            </a:r>
            <a:r>
              <a:rPr lang="en-US" sz="1200" dirty="0" err="1">
                <a:solidFill>
                  <a:srgbClr val="FFFFFF"/>
                </a:solidFill>
              </a:rPr>
              <a:t>Niar</a:t>
            </a:r>
            <a:r>
              <a:rPr lang="en-US" sz="1200" dirty="0">
                <a:solidFill>
                  <a:srgbClr val="FFFFFF"/>
                </a:solidFill>
              </a:rPr>
              <a:t> (</a:t>
            </a:r>
            <a:r>
              <a:rPr lang="en-US" sz="1200" dirty="0" err="1">
                <a:solidFill>
                  <a:srgbClr val="FFFFFF"/>
                </a:solidFill>
              </a:rPr>
              <a:t>MIEAust</a:t>
            </a:r>
            <a:r>
              <a:rPr lang="en-US" sz="1200" dirty="0">
                <a:solidFill>
                  <a:srgbClr val="FFFFFF"/>
                </a:solidFill>
              </a:rPr>
              <a:t>)</a:t>
            </a:r>
            <a:r>
              <a:rPr lang="en-US" sz="1200" dirty="0">
                <a:solidFill>
                  <a:srgbClr val="031E3F"/>
                </a:solidFill>
              </a:rPr>
              <a:t> </a:t>
            </a:r>
            <a:r>
              <a:rPr lang="en-US" sz="1200" dirty="0">
                <a:solidFill>
                  <a:srgbClr val="79D2F3"/>
                </a:solidFill>
              </a:rPr>
              <a:t>/</a:t>
            </a:r>
            <a:r>
              <a:rPr lang="en-US" sz="1200" dirty="0">
                <a:solidFill>
                  <a:srgbClr val="031E3F"/>
                </a:solidFill>
              </a:rPr>
              <a:t> </a:t>
            </a:r>
            <a:r>
              <a:rPr lang="en-US" sz="1200" dirty="0">
                <a:solidFill>
                  <a:srgbClr val="FFFFFF"/>
                </a:solidFill>
              </a:rPr>
              <a:t>72</a:t>
            </a:r>
            <a:r>
              <a:rPr lang="en-US" sz="1200" baseline="30000" dirty="0">
                <a:solidFill>
                  <a:srgbClr val="FFFFFF"/>
                </a:solidFill>
              </a:rPr>
              <a:t>nd</a:t>
            </a:r>
            <a:r>
              <a:rPr lang="en-US" sz="1200" dirty="0">
                <a:solidFill>
                  <a:srgbClr val="FFFFFF"/>
                </a:solidFill>
              </a:rPr>
              <a:t> Session of GRSP</a:t>
            </a:r>
          </a:p>
        </p:txBody>
      </p:sp>
      <p:pic>
        <p:nvPicPr>
          <p:cNvPr id="3" name="Picture 2" descr="Department of Infrastructure, Transport, Regional Development, Communications and the Arts" title="Logo">
            <a:extLst>
              <a:ext uri="{FF2B5EF4-FFF2-40B4-BE49-F238E27FC236}">
                <a16:creationId xmlns:a16="http://schemas.microsoft.com/office/drawing/2014/main" id="{BDBFC6C9-1F72-48DB-87D4-BB360CEE7C8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712" y="1576102"/>
            <a:ext cx="4271137" cy="783640"/>
          </a:xfrm>
          <a:prstGeom prst="rect">
            <a:avLst/>
          </a:prstGeom>
        </p:spPr>
      </p:pic>
    </p:spTree>
    <p:extLst>
      <p:ext uri="{BB962C8B-B14F-4D97-AF65-F5344CB8AC3E}">
        <p14:creationId xmlns:p14="http://schemas.microsoft.com/office/powerpoint/2010/main" val="1110089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BEFA7-58C3-478D-B48E-B730E25D2509}"/>
              </a:ext>
            </a:extLst>
          </p:cNvPr>
          <p:cNvSpPr txBox="1">
            <a:spLocks/>
          </p:cNvSpPr>
          <p:nvPr/>
        </p:nvSpPr>
        <p:spPr>
          <a:xfrm>
            <a:off x="1043940" y="461032"/>
            <a:ext cx="5920196" cy="641353"/>
          </a:xfrm>
          <a:prstGeom prst="rect">
            <a:avLst/>
          </a:prstGeom>
        </p:spPr>
        <p:txBody>
          <a:bodyPr/>
          <a:lstStyle>
            <a:lvl1pPr algn="l" defTabSz="914318" rtl="0" eaLnBrk="1" latinLnBrk="0" hangingPunct="1">
              <a:lnSpc>
                <a:spcPct val="80000"/>
              </a:lnSpc>
              <a:spcBef>
                <a:spcPct val="0"/>
              </a:spcBef>
              <a:buNone/>
              <a:defRPr sz="3600" b="1" i="0" kern="1200" spc="-100" baseline="0">
                <a:solidFill>
                  <a:schemeClr val="tx1"/>
                </a:solidFill>
                <a:latin typeface="+mj-lt"/>
                <a:ea typeface="Montserrat" charset="0"/>
                <a:cs typeface="Montserrat" charset="0"/>
              </a:defRPr>
            </a:lvl1pPr>
          </a:lstStyle>
          <a:p>
            <a:r>
              <a:rPr lang="en-US" sz="4800" dirty="0">
                <a:solidFill>
                  <a:schemeClr val="accent1"/>
                </a:solidFill>
                <a:latin typeface="Calibri" panose="020F0502020204030204" pitchFamily="34" charset="0"/>
                <a:cs typeface="Calibri" panose="020F0502020204030204" pitchFamily="34" charset="0"/>
              </a:rPr>
              <a:t>Australian specific data</a:t>
            </a:r>
            <a:endParaRPr lang="en-US" sz="4800" dirty="0">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33431D18-AD2C-4132-BA63-B3234DE973D9}"/>
              </a:ext>
            </a:extLst>
          </p:cNvPr>
          <p:cNvSpPr txBox="1"/>
          <p:nvPr/>
        </p:nvSpPr>
        <p:spPr>
          <a:xfrm>
            <a:off x="1168309" y="1102385"/>
            <a:ext cx="9855381" cy="4312454"/>
          </a:xfrm>
          <a:prstGeom prst="rect">
            <a:avLst/>
          </a:prstGeom>
          <a:noFill/>
        </p:spPr>
        <p:txBody>
          <a:bodyPr wrap="square" lIns="0" tIns="36000" rIns="216000" bIns="36000" rtlCol="0">
            <a:spAutoFit/>
          </a:bodyPr>
          <a:lstStyle/>
          <a:p>
            <a:pPr>
              <a:lnSpc>
                <a:spcPct val="130000"/>
              </a:lnSpc>
              <a:spcBef>
                <a:spcPts val="600"/>
              </a:spcBef>
            </a:pPr>
            <a:r>
              <a:rPr lang="en-AU" b="1" dirty="0">
                <a:latin typeface="Calibri" panose="020F0502020204030204" pitchFamily="34" charset="0"/>
                <a:cs typeface="Calibri" panose="020F0502020204030204" pitchFamily="34" charset="0"/>
              </a:rPr>
              <a:t>Global temperatures have increased due to climate change. The mean surface temperature across Australia has </a:t>
            </a:r>
            <a:r>
              <a:rPr lang="en-AU" b="1" u="sng" dirty="0">
                <a:latin typeface="Calibri" panose="020F0502020204030204" pitchFamily="34" charset="0"/>
                <a:cs typeface="Calibri" panose="020F0502020204030204" pitchFamily="34" charset="0"/>
              </a:rPr>
              <a:t>increased by about 1.0°C since 1910</a:t>
            </a:r>
            <a:r>
              <a:rPr lang="en-AU" b="1" dirty="0">
                <a:latin typeface="Calibri" panose="020F0502020204030204" pitchFamily="34" charset="0"/>
                <a:cs typeface="Calibri" panose="020F0502020204030204" pitchFamily="34" charset="0"/>
              </a:rPr>
              <a:t> when Australia’s weather records began. </a:t>
            </a:r>
          </a:p>
          <a:p>
            <a:pPr>
              <a:lnSpc>
                <a:spcPct val="130000"/>
              </a:lnSpc>
              <a:spcBef>
                <a:spcPts val="600"/>
              </a:spcBef>
            </a:pPr>
            <a:r>
              <a:rPr lang="en-AU" b="1" dirty="0">
                <a:latin typeface="Calibri" panose="020F0502020204030204" pitchFamily="34" charset="0"/>
                <a:cs typeface="Calibri" panose="020F0502020204030204" pitchFamily="34" charset="0"/>
              </a:rPr>
              <a:t>Increases have been observed in all seasons across Australia, affecting both day and night temperatures. Eight of Australia’s ten warmest years on record have occurred since 2005, and the summer of </a:t>
            </a:r>
            <a:r>
              <a:rPr lang="en-AU" b="1" u="sng" dirty="0">
                <a:latin typeface="Calibri" panose="020F0502020204030204" pitchFamily="34" charset="0"/>
                <a:cs typeface="Calibri" panose="020F0502020204030204" pitchFamily="34" charset="0"/>
              </a:rPr>
              <a:t>2018–2019 was the hottest on record</a:t>
            </a:r>
            <a:r>
              <a:rPr lang="en-AU" b="1" dirty="0">
                <a:latin typeface="Calibri" panose="020F0502020204030204" pitchFamily="34" charset="0"/>
                <a:cs typeface="Calibri" panose="020F0502020204030204" pitchFamily="34" charset="0"/>
              </a:rPr>
              <a:t>. </a:t>
            </a:r>
          </a:p>
          <a:p>
            <a:pPr>
              <a:lnSpc>
                <a:spcPct val="130000"/>
              </a:lnSpc>
              <a:spcBef>
                <a:spcPts val="600"/>
              </a:spcBef>
            </a:pPr>
            <a:endParaRPr lang="en-AU" b="1" dirty="0">
              <a:latin typeface="Calibri" panose="020F0502020204030204" pitchFamily="34" charset="0"/>
              <a:cs typeface="Calibri" panose="020F0502020204030204" pitchFamily="34" charset="0"/>
            </a:endParaRPr>
          </a:p>
          <a:p>
            <a:pPr>
              <a:lnSpc>
                <a:spcPct val="130000"/>
              </a:lnSpc>
              <a:spcBef>
                <a:spcPts val="600"/>
              </a:spcBef>
            </a:pPr>
            <a:r>
              <a:rPr lang="en-AU" b="1" dirty="0">
                <a:latin typeface="Calibri" panose="020F0502020204030204" pitchFamily="34" charset="0"/>
                <a:cs typeface="Calibri" panose="020F0502020204030204" pitchFamily="34" charset="0"/>
              </a:rPr>
              <a:t>Children fatalities due to heat stroke from being left in locked cars are generally rare occurrences with low number of cases reported each year in comparison with other road trauma types in Australia. </a:t>
            </a:r>
          </a:p>
          <a:p>
            <a:pPr>
              <a:lnSpc>
                <a:spcPct val="130000"/>
              </a:lnSpc>
              <a:spcBef>
                <a:spcPts val="600"/>
              </a:spcBef>
            </a:pPr>
            <a:r>
              <a:rPr lang="en-AU" b="1" dirty="0">
                <a:latin typeface="Calibri" panose="020F0502020204030204" pitchFamily="34" charset="0"/>
                <a:cs typeface="Calibri" panose="020F0502020204030204" pitchFamily="34" charset="0"/>
              </a:rPr>
              <a:t>However, the prevalence of such incidents tends to be underestimated as the majority of these fatalities and injuries sustained are often outside the scope of official road injury record systems which are focussed on public roads.</a:t>
            </a:r>
          </a:p>
        </p:txBody>
      </p:sp>
    </p:spTree>
    <p:extLst>
      <p:ext uri="{BB962C8B-B14F-4D97-AF65-F5344CB8AC3E}">
        <p14:creationId xmlns:p14="http://schemas.microsoft.com/office/powerpoint/2010/main" val="1656955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5000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ppt_x"/>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BEFA7-58C3-478D-B48E-B730E25D2509}"/>
              </a:ext>
            </a:extLst>
          </p:cNvPr>
          <p:cNvSpPr txBox="1">
            <a:spLocks/>
          </p:cNvSpPr>
          <p:nvPr/>
        </p:nvSpPr>
        <p:spPr>
          <a:xfrm>
            <a:off x="1043940" y="461032"/>
            <a:ext cx="5920196" cy="641353"/>
          </a:xfrm>
          <a:prstGeom prst="rect">
            <a:avLst/>
          </a:prstGeom>
        </p:spPr>
        <p:txBody>
          <a:bodyPr/>
          <a:lstStyle>
            <a:lvl1pPr algn="l" defTabSz="914318" rtl="0" eaLnBrk="1" latinLnBrk="0" hangingPunct="1">
              <a:lnSpc>
                <a:spcPct val="80000"/>
              </a:lnSpc>
              <a:spcBef>
                <a:spcPct val="0"/>
              </a:spcBef>
              <a:buNone/>
              <a:defRPr sz="3600" b="1" i="0" kern="1200" spc="-100" baseline="0">
                <a:solidFill>
                  <a:schemeClr val="tx1"/>
                </a:solidFill>
                <a:latin typeface="+mj-lt"/>
                <a:ea typeface="Montserrat" charset="0"/>
                <a:cs typeface="Montserrat" charset="0"/>
              </a:defRPr>
            </a:lvl1pPr>
          </a:lstStyle>
          <a:p>
            <a:r>
              <a:rPr lang="en-US" sz="4800" dirty="0">
                <a:solidFill>
                  <a:schemeClr val="accent1"/>
                </a:solidFill>
                <a:latin typeface="Calibri" panose="020F0502020204030204" pitchFamily="34" charset="0"/>
                <a:cs typeface="Calibri" panose="020F0502020204030204" pitchFamily="34" charset="0"/>
              </a:rPr>
              <a:t>Australian specific data</a:t>
            </a:r>
            <a:endParaRPr lang="en-US" sz="4800" dirty="0">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33431D18-AD2C-4132-BA63-B3234DE973D9}"/>
              </a:ext>
            </a:extLst>
          </p:cNvPr>
          <p:cNvSpPr txBox="1"/>
          <p:nvPr/>
        </p:nvSpPr>
        <p:spPr>
          <a:xfrm>
            <a:off x="1168309" y="1102385"/>
            <a:ext cx="9855381" cy="4672552"/>
          </a:xfrm>
          <a:prstGeom prst="rect">
            <a:avLst/>
          </a:prstGeom>
          <a:noFill/>
        </p:spPr>
        <p:txBody>
          <a:bodyPr wrap="square" lIns="0" tIns="36000" rIns="216000" bIns="36000" rtlCol="0">
            <a:spAutoFit/>
          </a:bodyPr>
          <a:lstStyle/>
          <a:p>
            <a:pPr>
              <a:lnSpc>
                <a:spcPct val="130000"/>
              </a:lnSpc>
              <a:spcBef>
                <a:spcPts val="600"/>
              </a:spcBef>
            </a:pPr>
            <a:r>
              <a:rPr lang="en-AU" b="1" dirty="0">
                <a:latin typeface="Calibri" panose="020F0502020204030204" pitchFamily="34" charset="0"/>
                <a:cs typeface="Calibri" panose="020F0502020204030204" pitchFamily="34" charset="0"/>
              </a:rPr>
              <a:t>Local research shows that there are two possible reasons why a baby or child was locked in a vehicle. </a:t>
            </a:r>
          </a:p>
          <a:p>
            <a:pPr>
              <a:lnSpc>
                <a:spcPct val="130000"/>
              </a:lnSpc>
              <a:spcBef>
                <a:spcPts val="600"/>
              </a:spcBef>
            </a:pPr>
            <a:r>
              <a:rPr lang="en-AU" b="1" dirty="0">
                <a:latin typeface="Calibri" panose="020F0502020204030204" pitchFamily="34" charset="0"/>
                <a:cs typeface="Calibri" panose="020F0502020204030204" pitchFamily="34" charset="0"/>
              </a:rPr>
              <a:t>Scenario 1:  Unintentional locking a baby or a child in a vehicle</a:t>
            </a:r>
          </a:p>
          <a:p>
            <a:pPr>
              <a:lnSpc>
                <a:spcPct val="130000"/>
              </a:lnSpc>
              <a:spcBef>
                <a:spcPts val="600"/>
              </a:spcBef>
            </a:pPr>
            <a:r>
              <a:rPr lang="en-AU" b="1" dirty="0">
                <a:latin typeface="Calibri" panose="020F0502020204030204" pitchFamily="34" charset="0"/>
                <a:cs typeface="Calibri" panose="020F0502020204030204" pitchFamily="34" charset="0"/>
              </a:rPr>
              <a:t>	Example: The driver/parent has parked their vehicle to fuel up. The driver left the keys in 	the vehicle but the vehicle is unlocked. The child has locked the vehicle with either the 	remote buttons on the keys or an internal door lock button in the vehicle. This, in most 	cases, is not intentional by the child but has occurred. This is preventing or delaying the 	driver/parent to obtain access into the vehicle.  </a:t>
            </a:r>
          </a:p>
          <a:p>
            <a:pPr>
              <a:lnSpc>
                <a:spcPct val="130000"/>
              </a:lnSpc>
              <a:spcBef>
                <a:spcPts val="600"/>
              </a:spcBef>
            </a:pPr>
            <a:r>
              <a:rPr lang="en-AU" b="1" dirty="0">
                <a:latin typeface="Calibri" panose="020F0502020204030204" pitchFamily="34" charset="0"/>
                <a:cs typeface="Calibri" panose="020F0502020204030204" pitchFamily="34" charset="0"/>
              </a:rPr>
              <a:t>Scenario 2:  Intentionally leaving a baby or a child in a locked vehicle</a:t>
            </a:r>
          </a:p>
          <a:p>
            <a:pPr>
              <a:lnSpc>
                <a:spcPct val="130000"/>
              </a:lnSpc>
              <a:spcBef>
                <a:spcPts val="600"/>
              </a:spcBef>
            </a:pPr>
            <a:r>
              <a:rPr lang="en-AU" b="1" dirty="0">
                <a:latin typeface="Calibri" panose="020F0502020204030204" pitchFamily="34" charset="0"/>
                <a:cs typeface="Calibri" panose="020F0502020204030204" pitchFamily="34" charset="0"/>
              </a:rPr>
              <a:t>	Example: The driver/parent has parked their vehicle to enter a shopping </a:t>
            </a:r>
            <a:r>
              <a:rPr lang="en-AU" b="1" dirty="0" err="1">
                <a:latin typeface="Calibri" panose="020F0502020204030204" pitchFamily="34" charset="0"/>
                <a:cs typeface="Calibri" panose="020F0502020204030204" pitchFamily="34" charset="0"/>
              </a:rPr>
              <a:t>center</a:t>
            </a:r>
            <a:r>
              <a:rPr lang="en-AU" b="1" dirty="0">
                <a:latin typeface="Calibri" panose="020F0502020204030204" pitchFamily="34" charset="0"/>
                <a:cs typeface="Calibri" panose="020F0502020204030204" pitchFamily="34" charset="0"/>
              </a:rPr>
              <a:t>. The parent 	locks their vehicle with an unaccompanied baby or child left in the vehicle. This may have 	occurred with the parent knowing of this situation or not knowing (not a fault of the parent 	but a lapse of memory).</a:t>
            </a:r>
          </a:p>
        </p:txBody>
      </p:sp>
    </p:spTree>
    <p:extLst>
      <p:ext uri="{BB962C8B-B14F-4D97-AF65-F5344CB8AC3E}">
        <p14:creationId xmlns:p14="http://schemas.microsoft.com/office/powerpoint/2010/main" val="846857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5000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ppt_x"/>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970F4B-FED3-F240-AD4D-36E07B204E0B}"/>
              </a:ext>
            </a:extLst>
          </p:cNvPr>
          <p:cNvSpPr>
            <a:spLocks noGrp="1"/>
          </p:cNvSpPr>
          <p:nvPr>
            <p:ph type="title"/>
          </p:nvPr>
        </p:nvSpPr>
        <p:spPr>
          <a:xfrm>
            <a:off x="2028824" y="946702"/>
            <a:ext cx="9152697" cy="1249845"/>
          </a:xfrm>
        </p:spPr>
        <p:txBody>
          <a:bodyPr/>
          <a:lstStyle/>
          <a:p>
            <a:r>
              <a:rPr lang="en-US" dirty="0"/>
              <a:t>Australia</a:t>
            </a:r>
            <a:br>
              <a:rPr lang="en-US" dirty="0"/>
            </a:br>
            <a:r>
              <a:rPr lang="en-US" dirty="0">
                <a:solidFill>
                  <a:schemeClr val="accent1"/>
                </a:solidFill>
              </a:rPr>
              <a:t>Snap shot</a:t>
            </a:r>
            <a:br>
              <a:rPr lang="en-US" dirty="0"/>
            </a:br>
            <a:endParaRPr lang="en-US" dirty="0"/>
          </a:p>
        </p:txBody>
      </p:sp>
      <p:grpSp>
        <p:nvGrpSpPr>
          <p:cNvPr id="5" name="Group 4">
            <a:extLst>
              <a:ext uri="{FF2B5EF4-FFF2-40B4-BE49-F238E27FC236}">
                <a16:creationId xmlns:a16="http://schemas.microsoft.com/office/drawing/2014/main" id="{7FB337EF-72DA-41AC-B06F-F00B546D7111}"/>
              </a:ext>
            </a:extLst>
          </p:cNvPr>
          <p:cNvGrpSpPr>
            <a:grpSpLocks noChangeAspect="1"/>
          </p:cNvGrpSpPr>
          <p:nvPr/>
        </p:nvGrpSpPr>
        <p:grpSpPr bwMode="auto">
          <a:xfrm>
            <a:off x="4798832" y="1122073"/>
            <a:ext cx="6418778" cy="5426670"/>
            <a:chOff x="564" y="-3"/>
            <a:chExt cx="4626" cy="4323"/>
          </a:xfrm>
          <a:solidFill>
            <a:schemeClr val="bg1">
              <a:lumMod val="85000"/>
            </a:schemeClr>
          </a:solidFill>
        </p:grpSpPr>
        <p:sp>
          <p:nvSpPr>
            <p:cNvPr id="6" name="Freeform 5">
              <a:extLst>
                <a:ext uri="{FF2B5EF4-FFF2-40B4-BE49-F238E27FC236}">
                  <a16:creationId xmlns:a16="http://schemas.microsoft.com/office/drawing/2014/main" id="{791BEA23-6398-41DB-A0B1-22D5C5848699}"/>
                </a:ext>
              </a:extLst>
            </p:cNvPr>
            <p:cNvSpPr>
              <a:spLocks/>
            </p:cNvSpPr>
            <p:nvPr/>
          </p:nvSpPr>
          <p:spPr bwMode="auto">
            <a:xfrm>
              <a:off x="3710" y="2398"/>
              <a:ext cx="1442" cy="1160"/>
            </a:xfrm>
            <a:custGeom>
              <a:avLst/>
              <a:gdLst>
                <a:gd name="T0" fmla="*/ 494 w 500"/>
                <a:gd name="T1" fmla="*/ 17 h 402"/>
                <a:gd name="T2" fmla="*/ 474 w 500"/>
                <a:gd name="T3" fmla="*/ 24 h 402"/>
                <a:gd name="T4" fmla="*/ 463 w 500"/>
                <a:gd name="T5" fmla="*/ 22 h 402"/>
                <a:gd name="T6" fmla="*/ 452 w 500"/>
                <a:gd name="T7" fmla="*/ 20 h 402"/>
                <a:gd name="T8" fmla="*/ 434 w 500"/>
                <a:gd name="T9" fmla="*/ 25 h 402"/>
                <a:gd name="T10" fmla="*/ 433 w 500"/>
                <a:gd name="T11" fmla="*/ 37 h 402"/>
                <a:gd name="T12" fmla="*/ 423 w 500"/>
                <a:gd name="T13" fmla="*/ 43 h 402"/>
                <a:gd name="T14" fmla="*/ 420 w 500"/>
                <a:gd name="T15" fmla="*/ 43 h 402"/>
                <a:gd name="T16" fmla="*/ 412 w 500"/>
                <a:gd name="T17" fmla="*/ 47 h 402"/>
                <a:gd name="T18" fmla="*/ 405 w 500"/>
                <a:gd name="T19" fmla="*/ 51 h 402"/>
                <a:gd name="T20" fmla="*/ 402 w 500"/>
                <a:gd name="T21" fmla="*/ 44 h 402"/>
                <a:gd name="T22" fmla="*/ 393 w 500"/>
                <a:gd name="T23" fmla="*/ 30 h 402"/>
                <a:gd name="T24" fmla="*/ 367 w 500"/>
                <a:gd name="T25" fmla="*/ 21 h 402"/>
                <a:gd name="T26" fmla="*/ 341 w 500"/>
                <a:gd name="T27" fmla="*/ 17 h 402"/>
                <a:gd name="T28" fmla="*/ 308 w 500"/>
                <a:gd name="T29" fmla="*/ 29 h 402"/>
                <a:gd name="T30" fmla="*/ 282 w 500"/>
                <a:gd name="T31" fmla="*/ 26 h 402"/>
                <a:gd name="T32" fmla="*/ 188 w 500"/>
                <a:gd name="T33" fmla="*/ 17 h 402"/>
                <a:gd name="T34" fmla="*/ 113 w 500"/>
                <a:gd name="T35" fmla="*/ 10 h 402"/>
                <a:gd name="T36" fmla="*/ 18 w 500"/>
                <a:gd name="T37" fmla="*/ 0 h 402"/>
                <a:gd name="T38" fmla="*/ 0 w 500"/>
                <a:gd name="T39" fmla="*/ 222 h 402"/>
                <a:gd name="T40" fmla="*/ 18 w 500"/>
                <a:gd name="T41" fmla="*/ 228 h 402"/>
                <a:gd name="T42" fmla="*/ 31 w 500"/>
                <a:gd name="T43" fmla="*/ 229 h 402"/>
                <a:gd name="T44" fmla="*/ 37 w 500"/>
                <a:gd name="T45" fmla="*/ 228 h 402"/>
                <a:gd name="T46" fmla="*/ 49 w 500"/>
                <a:gd name="T47" fmla="*/ 243 h 402"/>
                <a:gd name="T48" fmla="*/ 57 w 500"/>
                <a:gd name="T49" fmla="*/ 259 h 402"/>
                <a:gd name="T50" fmla="*/ 66 w 500"/>
                <a:gd name="T51" fmla="*/ 253 h 402"/>
                <a:gd name="T52" fmla="*/ 78 w 500"/>
                <a:gd name="T53" fmla="*/ 260 h 402"/>
                <a:gd name="T54" fmla="*/ 84 w 500"/>
                <a:gd name="T55" fmla="*/ 283 h 402"/>
                <a:gd name="T56" fmla="*/ 103 w 500"/>
                <a:gd name="T57" fmla="*/ 296 h 402"/>
                <a:gd name="T58" fmla="*/ 130 w 500"/>
                <a:gd name="T59" fmla="*/ 325 h 402"/>
                <a:gd name="T60" fmla="*/ 136 w 500"/>
                <a:gd name="T61" fmla="*/ 320 h 402"/>
                <a:gd name="T62" fmla="*/ 147 w 500"/>
                <a:gd name="T63" fmla="*/ 314 h 402"/>
                <a:gd name="T64" fmla="*/ 172 w 500"/>
                <a:gd name="T65" fmla="*/ 321 h 402"/>
                <a:gd name="T66" fmla="*/ 218 w 500"/>
                <a:gd name="T67" fmla="*/ 332 h 402"/>
                <a:gd name="T68" fmla="*/ 234 w 500"/>
                <a:gd name="T69" fmla="*/ 328 h 402"/>
                <a:gd name="T70" fmla="*/ 245 w 500"/>
                <a:gd name="T71" fmla="*/ 347 h 402"/>
                <a:gd name="T72" fmla="*/ 281 w 500"/>
                <a:gd name="T73" fmla="*/ 385 h 402"/>
                <a:gd name="T74" fmla="*/ 297 w 500"/>
                <a:gd name="T75" fmla="*/ 395 h 402"/>
                <a:gd name="T76" fmla="*/ 309 w 500"/>
                <a:gd name="T77" fmla="*/ 402 h 402"/>
                <a:gd name="T78" fmla="*/ 310 w 500"/>
                <a:gd name="T79" fmla="*/ 393 h 402"/>
                <a:gd name="T80" fmla="*/ 316 w 500"/>
                <a:gd name="T81" fmla="*/ 363 h 402"/>
                <a:gd name="T82" fmla="*/ 318 w 500"/>
                <a:gd name="T83" fmla="*/ 352 h 402"/>
                <a:gd name="T84" fmla="*/ 323 w 500"/>
                <a:gd name="T85" fmla="*/ 342 h 402"/>
                <a:gd name="T86" fmla="*/ 330 w 500"/>
                <a:gd name="T87" fmla="*/ 327 h 402"/>
                <a:gd name="T88" fmla="*/ 340 w 500"/>
                <a:gd name="T89" fmla="*/ 316 h 402"/>
                <a:gd name="T90" fmla="*/ 353 w 500"/>
                <a:gd name="T91" fmla="*/ 288 h 402"/>
                <a:gd name="T92" fmla="*/ 365 w 500"/>
                <a:gd name="T93" fmla="*/ 268 h 402"/>
                <a:gd name="T94" fmla="*/ 373 w 500"/>
                <a:gd name="T95" fmla="*/ 257 h 402"/>
                <a:gd name="T96" fmla="*/ 373 w 500"/>
                <a:gd name="T97" fmla="*/ 247 h 402"/>
                <a:gd name="T98" fmla="*/ 385 w 500"/>
                <a:gd name="T99" fmla="*/ 227 h 402"/>
                <a:gd name="T100" fmla="*/ 396 w 500"/>
                <a:gd name="T101" fmla="*/ 219 h 402"/>
                <a:gd name="T102" fmla="*/ 411 w 500"/>
                <a:gd name="T103" fmla="*/ 215 h 402"/>
                <a:gd name="T104" fmla="*/ 429 w 500"/>
                <a:gd name="T105" fmla="*/ 192 h 402"/>
                <a:gd name="T106" fmla="*/ 448 w 500"/>
                <a:gd name="T107" fmla="*/ 168 h 402"/>
                <a:gd name="T108" fmla="*/ 470 w 500"/>
                <a:gd name="T109" fmla="*/ 102 h 402"/>
                <a:gd name="T110" fmla="*/ 482 w 500"/>
                <a:gd name="T111" fmla="*/ 73 h 402"/>
                <a:gd name="T112" fmla="*/ 495 w 500"/>
                <a:gd name="T113" fmla="*/ 21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00" h="402">
                  <a:moveTo>
                    <a:pt x="495" y="21"/>
                  </a:moveTo>
                  <a:cubicBezTo>
                    <a:pt x="494" y="17"/>
                    <a:pt x="494" y="17"/>
                    <a:pt x="494" y="17"/>
                  </a:cubicBezTo>
                  <a:cubicBezTo>
                    <a:pt x="491" y="19"/>
                    <a:pt x="491" y="19"/>
                    <a:pt x="491" y="19"/>
                  </a:cubicBezTo>
                  <a:cubicBezTo>
                    <a:pt x="485" y="23"/>
                    <a:pt x="480" y="24"/>
                    <a:pt x="474" y="24"/>
                  </a:cubicBezTo>
                  <a:cubicBezTo>
                    <a:pt x="473" y="24"/>
                    <a:pt x="471" y="24"/>
                    <a:pt x="469" y="24"/>
                  </a:cubicBezTo>
                  <a:cubicBezTo>
                    <a:pt x="467" y="23"/>
                    <a:pt x="465" y="22"/>
                    <a:pt x="463" y="22"/>
                  </a:cubicBezTo>
                  <a:cubicBezTo>
                    <a:pt x="460" y="20"/>
                    <a:pt x="458" y="19"/>
                    <a:pt x="455" y="19"/>
                  </a:cubicBezTo>
                  <a:cubicBezTo>
                    <a:pt x="454" y="19"/>
                    <a:pt x="453" y="19"/>
                    <a:pt x="452" y="20"/>
                  </a:cubicBezTo>
                  <a:cubicBezTo>
                    <a:pt x="446" y="21"/>
                    <a:pt x="439" y="23"/>
                    <a:pt x="436" y="24"/>
                  </a:cubicBezTo>
                  <a:cubicBezTo>
                    <a:pt x="434" y="25"/>
                    <a:pt x="434" y="25"/>
                    <a:pt x="434" y="25"/>
                  </a:cubicBezTo>
                  <a:cubicBezTo>
                    <a:pt x="434" y="27"/>
                    <a:pt x="434" y="27"/>
                    <a:pt x="434" y="27"/>
                  </a:cubicBezTo>
                  <a:cubicBezTo>
                    <a:pt x="435" y="30"/>
                    <a:pt x="434" y="34"/>
                    <a:pt x="433" y="37"/>
                  </a:cubicBezTo>
                  <a:cubicBezTo>
                    <a:pt x="431" y="40"/>
                    <a:pt x="429" y="42"/>
                    <a:pt x="426" y="42"/>
                  </a:cubicBezTo>
                  <a:cubicBezTo>
                    <a:pt x="425" y="43"/>
                    <a:pt x="424" y="43"/>
                    <a:pt x="423" y="43"/>
                  </a:cubicBezTo>
                  <a:cubicBezTo>
                    <a:pt x="423" y="43"/>
                    <a:pt x="422" y="43"/>
                    <a:pt x="422" y="43"/>
                  </a:cubicBezTo>
                  <a:cubicBezTo>
                    <a:pt x="421" y="43"/>
                    <a:pt x="421" y="43"/>
                    <a:pt x="420" y="43"/>
                  </a:cubicBezTo>
                  <a:cubicBezTo>
                    <a:pt x="419" y="43"/>
                    <a:pt x="417" y="43"/>
                    <a:pt x="415" y="44"/>
                  </a:cubicBezTo>
                  <a:cubicBezTo>
                    <a:pt x="414" y="45"/>
                    <a:pt x="413" y="46"/>
                    <a:pt x="412" y="47"/>
                  </a:cubicBezTo>
                  <a:cubicBezTo>
                    <a:pt x="410" y="48"/>
                    <a:pt x="408" y="51"/>
                    <a:pt x="405" y="51"/>
                  </a:cubicBezTo>
                  <a:cubicBezTo>
                    <a:pt x="405" y="51"/>
                    <a:pt x="405" y="51"/>
                    <a:pt x="405" y="51"/>
                  </a:cubicBezTo>
                  <a:cubicBezTo>
                    <a:pt x="404" y="51"/>
                    <a:pt x="403" y="50"/>
                    <a:pt x="403" y="49"/>
                  </a:cubicBezTo>
                  <a:cubicBezTo>
                    <a:pt x="402" y="48"/>
                    <a:pt x="402" y="46"/>
                    <a:pt x="402" y="44"/>
                  </a:cubicBezTo>
                  <a:cubicBezTo>
                    <a:pt x="403" y="42"/>
                    <a:pt x="403" y="41"/>
                    <a:pt x="402" y="40"/>
                  </a:cubicBezTo>
                  <a:cubicBezTo>
                    <a:pt x="401" y="36"/>
                    <a:pt x="398" y="33"/>
                    <a:pt x="393" y="30"/>
                  </a:cubicBezTo>
                  <a:cubicBezTo>
                    <a:pt x="386" y="26"/>
                    <a:pt x="378" y="24"/>
                    <a:pt x="370" y="22"/>
                  </a:cubicBezTo>
                  <a:cubicBezTo>
                    <a:pt x="367" y="21"/>
                    <a:pt x="367" y="21"/>
                    <a:pt x="367" y="21"/>
                  </a:cubicBezTo>
                  <a:cubicBezTo>
                    <a:pt x="360" y="19"/>
                    <a:pt x="353" y="17"/>
                    <a:pt x="345" y="17"/>
                  </a:cubicBezTo>
                  <a:cubicBezTo>
                    <a:pt x="344" y="17"/>
                    <a:pt x="342" y="17"/>
                    <a:pt x="341" y="17"/>
                  </a:cubicBezTo>
                  <a:cubicBezTo>
                    <a:pt x="335" y="18"/>
                    <a:pt x="330" y="21"/>
                    <a:pt x="325" y="23"/>
                  </a:cubicBezTo>
                  <a:cubicBezTo>
                    <a:pt x="320" y="26"/>
                    <a:pt x="314" y="29"/>
                    <a:pt x="308" y="29"/>
                  </a:cubicBezTo>
                  <a:cubicBezTo>
                    <a:pt x="306" y="29"/>
                    <a:pt x="305" y="29"/>
                    <a:pt x="303" y="29"/>
                  </a:cubicBezTo>
                  <a:cubicBezTo>
                    <a:pt x="296" y="27"/>
                    <a:pt x="289" y="27"/>
                    <a:pt x="282" y="26"/>
                  </a:cubicBezTo>
                  <a:cubicBezTo>
                    <a:pt x="279" y="26"/>
                    <a:pt x="277" y="26"/>
                    <a:pt x="274" y="26"/>
                  </a:cubicBezTo>
                  <a:cubicBezTo>
                    <a:pt x="245" y="24"/>
                    <a:pt x="216" y="20"/>
                    <a:pt x="188" y="17"/>
                  </a:cubicBezTo>
                  <a:cubicBezTo>
                    <a:pt x="187" y="17"/>
                    <a:pt x="187" y="17"/>
                    <a:pt x="187" y="17"/>
                  </a:cubicBezTo>
                  <a:cubicBezTo>
                    <a:pt x="163" y="14"/>
                    <a:pt x="138" y="12"/>
                    <a:pt x="113" y="10"/>
                  </a:cubicBezTo>
                  <a:cubicBezTo>
                    <a:pt x="105" y="9"/>
                    <a:pt x="97" y="8"/>
                    <a:pt x="89" y="8"/>
                  </a:cubicBezTo>
                  <a:cubicBezTo>
                    <a:pt x="67" y="6"/>
                    <a:pt x="42" y="4"/>
                    <a:pt x="18" y="0"/>
                  </a:cubicBezTo>
                  <a:cubicBezTo>
                    <a:pt x="15" y="0"/>
                    <a:pt x="15" y="0"/>
                    <a:pt x="15" y="0"/>
                  </a:cubicBezTo>
                  <a:cubicBezTo>
                    <a:pt x="0" y="222"/>
                    <a:pt x="0" y="222"/>
                    <a:pt x="0" y="222"/>
                  </a:cubicBezTo>
                  <a:cubicBezTo>
                    <a:pt x="2" y="223"/>
                    <a:pt x="2" y="223"/>
                    <a:pt x="2" y="223"/>
                  </a:cubicBezTo>
                  <a:cubicBezTo>
                    <a:pt x="7" y="224"/>
                    <a:pt x="12" y="226"/>
                    <a:pt x="18" y="228"/>
                  </a:cubicBezTo>
                  <a:cubicBezTo>
                    <a:pt x="21" y="230"/>
                    <a:pt x="23" y="230"/>
                    <a:pt x="25" y="230"/>
                  </a:cubicBezTo>
                  <a:cubicBezTo>
                    <a:pt x="27" y="230"/>
                    <a:pt x="29" y="230"/>
                    <a:pt x="31" y="229"/>
                  </a:cubicBezTo>
                  <a:cubicBezTo>
                    <a:pt x="32" y="229"/>
                    <a:pt x="33" y="229"/>
                    <a:pt x="35" y="229"/>
                  </a:cubicBezTo>
                  <a:cubicBezTo>
                    <a:pt x="36" y="228"/>
                    <a:pt x="37" y="228"/>
                    <a:pt x="37" y="228"/>
                  </a:cubicBezTo>
                  <a:cubicBezTo>
                    <a:pt x="44" y="228"/>
                    <a:pt x="47" y="235"/>
                    <a:pt x="48" y="241"/>
                  </a:cubicBezTo>
                  <a:cubicBezTo>
                    <a:pt x="48" y="242"/>
                    <a:pt x="49" y="243"/>
                    <a:pt x="49" y="243"/>
                  </a:cubicBezTo>
                  <a:cubicBezTo>
                    <a:pt x="51" y="254"/>
                    <a:pt x="53" y="258"/>
                    <a:pt x="57" y="259"/>
                  </a:cubicBezTo>
                  <a:cubicBezTo>
                    <a:pt x="57" y="259"/>
                    <a:pt x="57" y="259"/>
                    <a:pt x="57" y="259"/>
                  </a:cubicBezTo>
                  <a:cubicBezTo>
                    <a:pt x="59" y="259"/>
                    <a:pt x="60" y="257"/>
                    <a:pt x="62" y="256"/>
                  </a:cubicBezTo>
                  <a:cubicBezTo>
                    <a:pt x="63" y="255"/>
                    <a:pt x="64" y="254"/>
                    <a:pt x="66" y="253"/>
                  </a:cubicBezTo>
                  <a:cubicBezTo>
                    <a:pt x="66" y="253"/>
                    <a:pt x="66" y="253"/>
                    <a:pt x="66" y="253"/>
                  </a:cubicBezTo>
                  <a:cubicBezTo>
                    <a:pt x="71" y="253"/>
                    <a:pt x="77" y="257"/>
                    <a:pt x="78" y="260"/>
                  </a:cubicBezTo>
                  <a:cubicBezTo>
                    <a:pt x="81" y="263"/>
                    <a:pt x="81" y="268"/>
                    <a:pt x="81" y="272"/>
                  </a:cubicBezTo>
                  <a:cubicBezTo>
                    <a:pt x="82" y="276"/>
                    <a:pt x="82" y="280"/>
                    <a:pt x="84" y="283"/>
                  </a:cubicBezTo>
                  <a:cubicBezTo>
                    <a:pt x="86" y="287"/>
                    <a:pt x="91" y="289"/>
                    <a:pt x="95" y="292"/>
                  </a:cubicBezTo>
                  <a:cubicBezTo>
                    <a:pt x="98" y="293"/>
                    <a:pt x="101" y="294"/>
                    <a:pt x="103" y="296"/>
                  </a:cubicBezTo>
                  <a:cubicBezTo>
                    <a:pt x="110" y="301"/>
                    <a:pt x="116" y="308"/>
                    <a:pt x="120" y="315"/>
                  </a:cubicBezTo>
                  <a:cubicBezTo>
                    <a:pt x="122" y="318"/>
                    <a:pt x="126" y="325"/>
                    <a:pt x="130" y="325"/>
                  </a:cubicBezTo>
                  <a:cubicBezTo>
                    <a:pt x="131" y="325"/>
                    <a:pt x="131" y="325"/>
                    <a:pt x="131" y="325"/>
                  </a:cubicBezTo>
                  <a:cubicBezTo>
                    <a:pt x="134" y="325"/>
                    <a:pt x="135" y="323"/>
                    <a:pt x="136" y="320"/>
                  </a:cubicBezTo>
                  <a:cubicBezTo>
                    <a:pt x="137" y="319"/>
                    <a:pt x="137" y="318"/>
                    <a:pt x="138" y="317"/>
                  </a:cubicBezTo>
                  <a:cubicBezTo>
                    <a:pt x="141" y="314"/>
                    <a:pt x="144" y="314"/>
                    <a:pt x="147" y="314"/>
                  </a:cubicBezTo>
                  <a:cubicBezTo>
                    <a:pt x="148" y="314"/>
                    <a:pt x="148" y="314"/>
                    <a:pt x="148" y="314"/>
                  </a:cubicBezTo>
                  <a:cubicBezTo>
                    <a:pt x="156" y="314"/>
                    <a:pt x="164" y="318"/>
                    <a:pt x="172" y="321"/>
                  </a:cubicBezTo>
                  <a:cubicBezTo>
                    <a:pt x="173" y="321"/>
                    <a:pt x="174" y="322"/>
                    <a:pt x="176" y="322"/>
                  </a:cubicBezTo>
                  <a:cubicBezTo>
                    <a:pt x="191" y="329"/>
                    <a:pt x="203" y="331"/>
                    <a:pt x="218" y="332"/>
                  </a:cubicBezTo>
                  <a:cubicBezTo>
                    <a:pt x="220" y="332"/>
                    <a:pt x="223" y="331"/>
                    <a:pt x="226" y="330"/>
                  </a:cubicBezTo>
                  <a:cubicBezTo>
                    <a:pt x="228" y="329"/>
                    <a:pt x="231" y="328"/>
                    <a:pt x="234" y="328"/>
                  </a:cubicBezTo>
                  <a:cubicBezTo>
                    <a:pt x="235" y="328"/>
                    <a:pt x="237" y="329"/>
                    <a:pt x="238" y="329"/>
                  </a:cubicBezTo>
                  <a:cubicBezTo>
                    <a:pt x="243" y="332"/>
                    <a:pt x="244" y="341"/>
                    <a:pt x="245" y="347"/>
                  </a:cubicBezTo>
                  <a:cubicBezTo>
                    <a:pt x="245" y="348"/>
                    <a:pt x="245" y="350"/>
                    <a:pt x="246" y="351"/>
                  </a:cubicBezTo>
                  <a:cubicBezTo>
                    <a:pt x="248" y="367"/>
                    <a:pt x="266" y="376"/>
                    <a:pt x="281" y="385"/>
                  </a:cubicBezTo>
                  <a:cubicBezTo>
                    <a:pt x="285" y="387"/>
                    <a:pt x="288" y="389"/>
                    <a:pt x="292" y="390"/>
                  </a:cubicBezTo>
                  <a:cubicBezTo>
                    <a:pt x="293" y="392"/>
                    <a:pt x="295" y="393"/>
                    <a:pt x="297" y="395"/>
                  </a:cubicBezTo>
                  <a:cubicBezTo>
                    <a:pt x="300" y="397"/>
                    <a:pt x="303" y="400"/>
                    <a:pt x="306" y="401"/>
                  </a:cubicBezTo>
                  <a:cubicBezTo>
                    <a:pt x="309" y="402"/>
                    <a:pt x="309" y="402"/>
                    <a:pt x="309" y="402"/>
                  </a:cubicBezTo>
                  <a:cubicBezTo>
                    <a:pt x="310" y="399"/>
                    <a:pt x="310" y="399"/>
                    <a:pt x="310" y="399"/>
                  </a:cubicBezTo>
                  <a:cubicBezTo>
                    <a:pt x="310" y="396"/>
                    <a:pt x="311" y="394"/>
                    <a:pt x="310" y="393"/>
                  </a:cubicBezTo>
                  <a:cubicBezTo>
                    <a:pt x="309" y="386"/>
                    <a:pt x="311" y="380"/>
                    <a:pt x="313" y="373"/>
                  </a:cubicBezTo>
                  <a:cubicBezTo>
                    <a:pt x="314" y="370"/>
                    <a:pt x="315" y="367"/>
                    <a:pt x="316" y="363"/>
                  </a:cubicBezTo>
                  <a:cubicBezTo>
                    <a:pt x="316" y="362"/>
                    <a:pt x="316" y="360"/>
                    <a:pt x="317" y="359"/>
                  </a:cubicBezTo>
                  <a:cubicBezTo>
                    <a:pt x="317" y="356"/>
                    <a:pt x="317" y="354"/>
                    <a:pt x="318" y="352"/>
                  </a:cubicBezTo>
                  <a:cubicBezTo>
                    <a:pt x="318" y="350"/>
                    <a:pt x="319" y="349"/>
                    <a:pt x="320" y="348"/>
                  </a:cubicBezTo>
                  <a:cubicBezTo>
                    <a:pt x="321" y="346"/>
                    <a:pt x="323" y="344"/>
                    <a:pt x="323" y="342"/>
                  </a:cubicBezTo>
                  <a:cubicBezTo>
                    <a:pt x="324" y="341"/>
                    <a:pt x="324" y="340"/>
                    <a:pt x="325" y="338"/>
                  </a:cubicBezTo>
                  <a:cubicBezTo>
                    <a:pt x="326" y="334"/>
                    <a:pt x="327" y="330"/>
                    <a:pt x="330" y="327"/>
                  </a:cubicBezTo>
                  <a:cubicBezTo>
                    <a:pt x="331" y="326"/>
                    <a:pt x="332" y="325"/>
                    <a:pt x="334" y="324"/>
                  </a:cubicBezTo>
                  <a:cubicBezTo>
                    <a:pt x="336" y="322"/>
                    <a:pt x="339" y="320"/>
                    <a:pt x="340" y="316"/>
                  </a:cubicBezTo>
                  <a:cubicBezTo>
                    <a:pt x="343" y="310"/>
                    <a:pt x="346" y="304"/>
                    <a:pt x="349" y="297"/>
                  </a:cubicBezTo>
                  <a:cubicBezTo>
                    <a:pt x="350" y="294"/>
                    <a:pt x="352" y="291"/>
                    <a:pt x="353" y="288"/>
                  </a:cubicBezTo>
                  <a:cubicBezTo>
                    <a:pt x="354" y="287"/>
                    <a:pt x="354" y="285"/>
                    <a:pt x="355" y="284"/>
                  </a:cubicBezTo>
                  <a:cubicBezTo>
                    <a:pt x="358" y="278"/>
                    <a:pt x="360" y="272"/>
                    <a:pt x="365" y="268"/>
                  </a:cubicBezTo>
                  <a:cubicBezTo>
                    <a:pt x="365" y="267"/>
                    <a:pt x="366" y="267"/>
                    <a:pt x="367" y="266"/>
                  </a:cubicBezTo>
                  <a:cubicBezTo>
                    <a:pt x="369" y="264"/>
                    <a:pt x="373" y="261"/>
                    <a:pt x="373" y="257"/>
                  </a:cubicBezTo>
                  <a:cubicBezTo>
                    <a:pt x="373" y="254"/>
                    <a:pt x="373" y="253"/>
                    <a:pt x="373" y="251"/>
                  </a:cubicBezTo>
                  <a:cubicBezTo>
                    <a:pt x="372" y="249"/>
                    <a:pt x="372" y="249"/>
                    <a:pt x="373" y="247"/>
                  </a:cubicBezTo>
                  <a:cubicBezTo>
                    <a:pt x="373" y="246"/>
                    <a:pt x="373" y="246"/>
                    <a:pt x="373" y="246"/>
                  </a:cubicBezTo>
                  <a:cubicBezTo>
                    <a:pt x="377" y="240"/>
                    <a:pt x="381" y="232"/>
                    <a:pt x="385" y="227"/>
                  </a:cubicBezTo>
                  <a:cubicBezTo>
                    <a:pt x="387" y="226"/>
                    <a:pt x="389" y="224"/>
                    <a:pt x="391" y="223"/>
                  </a:cubicBezTo>
                  <a:cubicBezTo>
                    <a:pt x="393" y="222"/>
                    <a:pt x="394" y="221"/>
                    <a:pt x="396" y="219"/>
                  </a:cubicBezTo>
                  <a:cubicBezTo>
                    <a:pt x="399" y="217"/>
                    <a:pt x="402" y="216"/>
                    <a:pt x="406" y="216"/>
                  </a:cubicBezTo>
                  <a:cubicBezTo>
                    <a:pt x="407" y="215"/>
                    <a:pt x="409" y="215"/>
                    <a:pt x="411" y="215"/>
                  </a:cubicBezTo>
                  <a:cubicBezTo>
                    <a:pt x="421" y="212"/>
                    <a:pt x="424" y="204"/>
                    <a:pt x="427" y="197"/>
                  </a:cubicBezTo>
                  <a:cubicBezTo>
                    <a:pt x="428" y="195"/>
                    <a:pt x="428" y="194"/>
                    <a:pt x="429" y="192"/>
                  </a:cubicBezTo>
                  <a:cubicBezTo>
                    <a:pt x="431" y="188"/>
                    <a:pt x="434" y="184"/>
                    <a:pt x="438" y="180"/>
                  </a:cubicBezTo>
                  <a:cubicBezTo>
                    <a:pt x="442" y="176"/>
                    <a:pt x="445" y="173"/>
                    <a:pt x="448" y="168"/>
                  </a:cubicBezTo>
                  <a:cubicBezTo>
                    <a:pt x="453" y="158"/>
                    <a:pt x="454" y="147"/>
                    <a:pt x="456" y="137"/>
                  </a:cubicBezTo>
                  <a:cubicBezTo>
                    <a:pt x="458" y="124"/>
                    <a:pt x="464" y="114"/>
                    <a:pt x="470" y="102"/>
                  </a:cubicBezTo>
                  <a:cubicBezTo>
                    <a:pt x="471" y="101"/>
                    <a:pt x="472" y="99"/>
                    <a:pt x="473" y="97"/>
                  </a:cubicBezTo>
                  <a:cubicBezTo>
                    <a:pt x="477" y="89"/>
                    <a:pt x="480" y="82"/>
                    <a:pt x="482" y="73"/>
                  </a:cubicBezTo>
                  <a:cubicBezTo>
                    <a:pt x="483" y="65"/>
                    <a:pt x="484" y="62"/>
                    <a:pt x="490" y="57"/>
                  </a:cubicBezTo>
                  <a:cubicBezTo>
                    <a:pt x="500" y="46"/>
                    <a:pt x="497" y="31"/>
                    <a:pt x="495" y="21"/>
                  </a:cubicBezTo>
                  <a:close/>
                </a:path>
              </a:pathLst>
            </a:custGeom>
            <a:solidFill>
              <a:schemeClr val="accent3">
                <a:lumMod val="75000"/>
              </a:schemeClr>
            </a:solidFill>
            <a:ln w="4763"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Freeform 6">
              <a:extLst>
                <a:ext uri="{FF2B5EF4-FFF2-40B4-BE49-F238E27FC236}">
                  <a16:creationId xmlns:a16="http://schemas.microsoft.com/office/drawing/2014/main" id="{B4A00041-7035-44DF-842E-F73FE0AD202E}"/>
                </a:ext>
              </a:extLst>
            </p:cNvPr>
            <p:cNvSpPr>
              <a:spLocks/>
            </p:cNvSpPr>
            <p:nvPr/>
          </p:nvSpPr>
          <p:spPr bwMode="auto">
            <a:xfrm>
              <a:off x="2356" y="104"/>
              <a:ext cx="1126" cy="1902"/>
            </a:xfrm>
            <a:custGeom>
              <a:avLst/>
              <a:gdLst>
                <a:gd name="T0" fmla="*/ 380 w 390"/>
                <a:gd name="T1" fmla="*/ 233 h 659"/>
                <a:gd name="T2" fmla="*/ 360 w 390"/>
                <a:gd name="T3" fmla="*/ 220 h 659"/>
                <a:gd name="T4" fmla="*/ 342 w 390"/>
                <a:gd name="T5" fmla="*/ 214 h 659"/>
                <a:gd name="T6" fmla="*/ 334 w 390"/>
                <a:gd name="T7" fmla="*/ 213 h 659"/>
                <a:gd name="T8" fmla="*/ 323 w 390"/>
                <a:gd name="T9" fmla="*/ 202 h 659"/>
                <a:gd name="T10" fmla="*/ 304 w 390"/>
                <a:gd name="T11" fmla="*/ 183 h 659"/>
                <a:gd name="T12" fmla="*/ 292 w 390"/>
                <a:gd name="T13" fmla="*/ 175 h 659"/>
                <a:gd name="T14" fmla="*/ 288 w 390"/>
                <a:gd name="T15" fmla="*/ 155 h 659"/>
                <a:gd name="T16" fmla="*/ 306 w 390"/>
                <a:gd name="T17" fmla="*/ 117 h 659"/>
                <a:gd name="T18" fmla="*/ 304 w 390"/>
                <a:gd name="T19" fmla="*/ 100 h 659"/>
                <a:gd name="T20" fmla="*/ 318 w 390"/>
                <a:gd name="T21" fmla="*/ 99 h 659"/>
                <a:gd name="T22" fmla="*/ 331 w 390"/>
                <a:gd name="T23" fmla="*/ 86 h 659"/>
                <a:gd name="T24" fmla="*/ 338 w 390"/>
                <a:gd name="T25" fmla="*/ 71 h 659"/>
                <a:gd name="T26" fmla="*/ 343 w 390"/>
                <a:gd name="T27" fmla="*/ 48 h 659"/>
                <a:gd name="T28" fmla="*/ 335 w 390"/>
                <a:gd name="T29" fmla="*/ 51 h 659"/>
                <a:gd name="T30" fmla="*/ 333 w 390"/>
                <a:gd name="T31" fmla="*/ 40 h 659"/>
                <a:gd name="T32" fmla="*/ 318 w 390"/>
                <a:gd name="T33" fmla="*/ 49 h 659"/>
                <a:gd name="T34" fmla="*/ 312 w 390"/>
                <a:gd name="T35" fmla="*/ 58 h 659"/>
                <a:gd name="T36" fmla="*/ 299 w 390"/>
                <a:gd name="T37" fmla="*/ 48 h 659"/>
                <a:gd name="T38" fmla="*/ 286 w 390"/>
                <a:gd name="T39" fmla="*/ 42 h 659"/>
                <a:gd name="T40" fmla="*/ 272 w 390"/>
                <a:gd name="T41" fmla="*/ 46 h 659"/>
                <a:gd name="T42" fmla="*/ 264 w 390"/>
                <a:gd name="T43" fmla="*/ 45 h 659"/>
                <a:gd name="T44" fmla="*/ 239 w 390"/>
                <a:gd name="T45" fmla="*/ 41 h 659"/>
                <a:gd name="T46" fmla="*/ 228 w 390"/>
                <a:gd name="T47" fmla="*/ 37 h 659"/>
                <a:gd name="T48" fmla="*/ 219 w 390"/>
                <a:gd name="T49" fmla="*/ 32 h 659"/>
                <a:gd name="T50" fmla="*/ 206 w 390"/>
                <a:gd name="T51" fmla="*/ 26 h 659"/>
                <a:gd name="T52" fmla="*/ 200 w 390"/>
                <a:gd name="T53" fmla="*/ 28 h 659"/>
                <a:gd name="T54" fmla="*/ 189 w 390"/>
                <a:gd name="T55" fmla="*/ 25 h 659"/>
                <a:gd name="T56" fmla="*/ 172 w 390"/>
                <a:gd name="T57" fmla="*/ 8 h 659"/>
                <a:gd name="T58" fmla="*/ 161 w 390"/>
                <a:gd name="T59" fmla="*/ 15 h 659"/>
                <a:gd name="T60" fmla="*/ 146 w 390"/>
                <a:gd name="T61" fmla="*/ 0 h 659"/>
                <a:gd name="T62" fmla="*/ 129 w 390"/>
                <a:gd name="T63" fmla="*/ 13 h 659"/>
                <a:gd name="T64" fmla="*/ 147 w 390"/>
                <a:gd name="T65" fmla="*/ 18 h 659"/>
                <a:gd name="T66" fmla="*/ 115 w 390"/>
                <a:gd name="T67" fmla="*/ 50 h 659"/>
                <a:gd name="T68" fmla="*/ 96 w 390"/>
                <a:gd name="T69" fmla="*/ 47 h 659"/>
                <a:gd name="T70" fmla="*/ 77 w 390"/>
                <a:gd name="T71" fmla="*/ 50 h 659"/>
                <a:gd name="T72" fmla="*/ 65 w 390"/>
                <a:gd name="T73" fmla="*/ 58 h 659"/>
                <a:gd name="T74" fmla="*/ 56 w 390"/>
                <a:gd name="T75" fmla="*/ 69 h 659"/>
                <a:gd name="T76" fmla="*/ 51 w 390"/>
                <a:gd name="T77" fmla="*/ 79 h 659"/>
                <a:gd name="T78" fmla="*/ 48 w 390"/>
                <a:gd name="T79" fmla="*/ 102 h 659"/>
                <a:gd name="T80" fmla="*/ 31 w 390"/>
                <a:gd name="T81" fmla="*/ 118 h 659"/>
                <a:gd name="T82" fmla="*/ 13 w 390"/>
                <a:gd name="T83" fmla="*/ 150 h 659"/>
                <a:gd name="T84" fmla="*/ 25 w 390"/>
                <a:gd name="T85" fmla="*/ 162 h 659"/>
                <a:gd name="T86" fmla="*/ 24 w 390"/>
                <a:gd name="T87" fmla="*/ 163 h 659"/>
                <a:gd name="T88" fmla="*/ 13 w 390"/>
                <a:gd name="T89" fmla="*/ 166 h 659"/>
                <a:gd name="T90" fmla="*/ 5 w 390"/>
                <a:gd name="T91" fmla="*/ 169 h 659"/>
                <a:gd name="T92" fmla="*/ 20 w 390"/>
                <a:gd name="T93" fmla="*/ 659 h 659"/>
                <a:gd name="T94" fmla="*/ 374 w 390"/>
                <a:gd name="T95" fmla="*/ 659 h 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90" h="659">
                  <a:moveTo>
                    <a:pt x="390" y="246"/>
                  </a:moveTo>
                  <a:cubicBezTo>
                    <a:pt x="389" y="245"/>
                    <a:pt x="388" y="243"/>
                    <a:pt x="387" y="242"/>
                  </a:cubicBezTo>
                  <a:cubicBezTo>
                    <a:pt x="385" y="239"/>
                    <a:pt x="383" y="236"/>
                    <a:pt x="380" y="233"/>
                  </a:cubicBezTo>
                  <a:cubicBezTo>
                    <a:pt x="377" y="231"/>
                    <a:pt x="374" y="229"/>
                    <a:pt x="371" y="228"/>
                  </a:cubicBezTo>
                  <a:cubicBezTo>
                    <a:pt x="367" y="227"/>
                    <a:pt x="365" y="225"/>
                    <a:pt x="362" y="223"/>
                  </a:cubicBezTo>
                  <a:cubicBezTo>
                    <a:pt x="361" y="222"/>
                    <a:pt x="360" y="221"/>
                    <a:pt x="360" y="220"/>
                  </a:cubicBezTo>
                  <a:cubicBezTo>
                    <a:pt x="358" y="216"/>
                    <a:pt x="355" y="213"/>
                    <a:pt x="350" y="212"/>
                  </a:cubicBezTo>
                  <a:cubicBezTo>
                    <a:pt x="350" y="212"/>
                    <a:pt x="349" y="212"/>
                    <a:pt x="349" y="212"/>
                  </a:cubicBezTo>
                  <a:cubicBezTo>
                    <a:pt x="347" y="212"/>
                    <a:pt x="344" y="213"/>
                    <a:pt x="342" y="214"/>
                  </a:cubicBezTo>
                  <a:cubicBezTo>
                    <a:pt x="339" y="214"/>
                    <a:pt x="337" y="215"/>
                    <a:pt x="335" y="215"/>
                  </a:cubicBezTo>
                  <a:cubicBezTo>
                    <a:pt x="334" y="215"/>
                    <a:pt x="334" y="215"/>
                    <a:pt x="334" y="215"/>
                  </a:cubicBezTo>
                  <a:cubicBezTo>
                    <a:pt x="334" y="215"/>
                    <a:pt x="334" y="214"/>
                    <a:pt x="334" y="213"/>
                  </a:cubicBezTo>
                  <a:cubicBezTo>
                    <a:pt x="334" y="211"/>
                    <a:pt x="334" y="208"/>
                    <a:pt x="332" y="206"/>
                  </a:cubicBezTo>
                  <a:cubicBezTo>
                    <a:pt x="330" y="205"/>
                    <a:pt x="328" y="204"/>
                    <a:pt x="326" y="203"/>
                  </a:cubicBezTo>
                  <a:cubicBezTo>
                    <a:pt x="325" y="203"/>
                    <a:pt x="324" y="202"/>
                    <a:pt x="323" y="202"/>
                  </a:cubicBezTo>
                  <a:cubicBezTo>
                    <a:pt x="321" y="200"/>
                    <a:pt x="320" y="199"/>
                    <a:pt x="319" y="196"/>
                  </a:cubicBezTo>
                  <a:cubicBezTo>
                    <a:pt x="318" y="194"/>
                    <a:pt x="317" y="192"/>
                    <a:pt x="314" y="189"/>
                  </a:cubicBezTo>
                  <a:cubicBezTo>
                    <a:pt x="311" y="186"/>
                    <a:pt x="308" y="184"/>
                    <a:pt x="304" y="183"/>
                  </a:cubicBezTo>
                  <a:cubicBezTo>
                    <a:pt x="301" y="181"/>
                    <a:pt x="298" y="179"/>
                    <a:pt x="296" y="178"/>
                  </a:cubicBezTo>
                  <a:cubicBezTo>
                    <a:pt x="293" y="176"/>
                    <a:pt x="293" y="176"/>
                    <a:pt x="293" y="176"/>
                  </a:cubicBezTo>
                  <a:cubicBezTo>
                    <a:pt x="292" y="175"/>
                    <a:pt x="292" y="175"/>
                    <a:pt x="292" y="175"/>
                  </a:cubicBezTo>
                  <a:cubicBezTo>
                    <a:pt x="287" y="173"/>
                    <a:pt x="280" y="168"/>
                    <a:pt x="280" y="164"/>
                  </a:cubicBezTo>
                  <a:cubicBezTo>
                    <a:pt x="280" y="163"/>
                    <a:pt x="283" y="160"/>
                    <a:pt x="285" y="158"/>
                  </a:cubicBezTo>
                  <a:cubicBezTo>
                    <a:pt x="286" y="157"/>
                    <a:pt x="287" y="156"/>
                    <a:pt x="288" y="155"/>
                  </a:cubicBezTo>
                  <a:cubicBezTo>
                    <a:pt x="292" y="150"/>
                    <a:pt x="296" y="143"/>
                    <a:pt x="299" y="137"/>
                  </a:cubicBezTo>
                  <a:cubicBezTo>
                    <a:pt x="300" y="136"/>
                    <a:pt x="301" y="135"/>
                    <a:pt x="302" y="133"/>
                  </a:cubicBezTo>
                  <a:cubicBezTo>
                    <a:pt x="305" y="129"/>
                    <a:pt x="309" y="123"/>
                    <a:pt x="306" y="117"/>
                  </a:cubicBezTo>
                  <a:cubicBezTo>
                    <a:pt x="305" y="115"/>
                    <a:pt x="304" y="114"/>
                    <a:pt x="302" y="113"/>
                  </a:cubicBezTo>
                  <a:cubicBezTo>
                    <a:pt x="301" y="112"/>
                    <a:pt x="300" y="112"/>
                    <a:pt x="300" y="111"/>
                  </a:cubicBezTo>
                  <a:cubicBezTo>
                    <a:pt x="298" y="106"/>
                    <a:pt x="302" y="101"/>
                    <a:pt x="304" y="100"/>
                  </a:cubicBezTo>
                  <a:cubicBezTo>
                    <a:pt x="307" y="97"/>
                    <a:pt x="309" y="96"/>
                    <a:pt x="312" y="95"/>
                  </a:cubicBezTo>
                  <a:cubicBezTo>
                    <a:pt x="312" y="95"/>
                    <a:pt x="315" y="94"/>
                    <a:pt x="317" y="94"/>
                  </a:cubicBezTo>
                  <a:cubicBezTo>
                    <a:pt x="317" y="96"/>
                    <a:pt x="317" y="98"/>
                    <a:pt x="318" y="99"/>
                  </a:cubicBezTo>
                  <a:cubicBezTo>
                    <a:pt x="319" y="101"/>
                    <a:pt x="321" y="102"/>
                    <a:pt x="322" y="102"/>
                  </a:cubicBezTo>
                  <a:cubicBezTo>
                    <a:pt x="324" y="102"/>
                    <a:pt x="325" y="101"/>
                    <a:pt x="326" y="101"/>
                  </a:cubicBezTo>
                  <a:cubicBezTo>
                    <a:pt x="332" y="98"/>
                    <a:pt x="331" y="90"/>
                    <a:pt x="331" y="86"/>
                  </a:cubicBezTo>
                  <a:cubicBezTo>
                    <a:pt x="330" y="85"/>
                    <a:pt x="330" y="84"/>
                    <a:pt x="330" y="83"/>
                  </a:cubicBezTo>
                  <a:cubicBezTo>
                    <a:pt x="329" y="80"/>
                    <a:pt x="329" y="78"/>
                    <a:pt x="330" y="77"/>
                  </a:cubicBezTo>
                  <a:cubicBezTo>
                    <a:pt x="332" y="74"/>
                    <a:pt x="335" y="73"/>
                    <a:pt x="338" y="71"/>
                  </a:cubicBezTo>
                  <a:cubicBezTo>
                    <a:pt x="343" y="68"/>
                    <a:pt x="349" y="65"/>
                    <a:pt x="351" y="59"/>
                  </a:cubicBezTo>
                  <a:cubicBezTo>
                    <a:pt x="352" y="55"/>
                    <a:pt x="351" y="53"/>
                    <a:pt x="350" y="51"/>
                  </a:cubicBezTo>
                  <a:cubicBezTo>
                    <a:pt x="348" y="49"/>
                    <a:pt x="346" y="48"/>
                    <a:pt x="343" y="48"/>
                  </a:cubicBezTo>
                  <a:cubicBezTo>
                    <a:pt x="343" y="48"/>
                    <a:pt x="342" y="48"/>
                    <a:pt x="342" y="48"/>
                  </a:cubicBezTo>
                  <a:cubicBezTo>
                    <a:pt x="340" y="49"/>
                    <a:pt x="339" y="49"/>
                    <a:pt x="337" y="50"/>
                  </a:cubicBezTo>
                  <a:cubicBezTo>
                    <a:pt x="337" y="50"/>
                    <a:pt x="336" y="51"/>
                    <a:pt x="335" y="51"/>
                  </a:cubicBezTo>
                  <a:cubicBezTo>
                    <a:pt x="335" y="51"/>
                    <a:pt x="335" y="51"/>
                    <a:pt x="335" y="50"/>
                  </a:cubicBezTo>
                  <a:cubicBezTo>
                    <a:pt x="335" y="50"/>
                    <a:pt x="335" y="49"/>
                    <a:pt x="335" y="48"/>
                  </a:cubicBezTo>
                  <a:cubicBezTo>
                    <a:pt x="335" y="46"/>
                    <a:pt x="335" y="43"/>
                    <a:pt x="333" y="40"/>
                  </a:cubicBezTo>
                  <a:cubicBezTo>
                    <a:pt x="332" y="39"/>
                    <a:pt x="329" y="38"/>
                    <a:pt x="326" y="38"/>
                  </a:cubicBezTo>
                  <a:cubicBezTo>
                    <a:pt x="324" y="38"/>
                    <a:pt x="321" y="39"/>
                    <a:pt x="320" y="41"/>
                  </a:cubicBezTo>
                  <a:cubicBezTo>
                    <a:pt x="316" y="44"/>
                    <a:pt x="318" y="47"/>
                    <a:pt x="318" y="49"/>
                  </a:cubicBezTo>
                  <a:cubicBezTo>
                    <a:pt x="319" y="50"/>
                    <a:pt x="319" y="50"/>
                    <a:pt x="319" y="51"/>
                  </a:cubicBezTo>
                  <a:cubicBezTo>
                    <a:pt x="319" y="52"/>
                    <a:pt x="318" y="54"/>
                    <a:pt x="317" y="56"/>
                  </a:cubicBezTo>
                  <a:cubicBezTo>
                    <a:pt x="316" y="57"/>
                    <a:pt x="314" y="58"/>
                    <a:pt x="312" y="58"/>
                  </a:cubicBezTo>
                  <a:cubicBezTo>
                    <a:pt x="311" y="58"/>
                    <a:pt x="310" y="58"/>
                    <a:pt x="309" y="57"/>
                  </a:cubicBezTo>
                  <a:cubicBezTo>
                    <a:pt x="308" y="57"/>
                    <a:pt x="307" y="55"/>
                    <a:pt x="306" y="53"/>
                  </a:cubicBezTo>
                  <a:cubicBezTo>
                    <a:pt x="305" y="51"/>
                    <a:pt x="303" y="48"/>
                    <a:pt x="299" y="48"/>
                  </a:cubicBezTo>
                  <a:cubicBezTo>
                    <a:pt x="298" y="48"/>
                    <a:pt x="297" y="48"/>
                    <a:pt x="297" y="48"/>
                  </a:cubicBezTo>
                  <a:cubicBezTo>
                    <a:pt x="296" y="47"/>
                    <a:pt x="296" y="47"/>
                    <a:pt x="295" y="46"/>
                  </a:cubicBezTo>
                  <a:cubicBezTo>
                    <a:pt x="293" y="43"/>
                    <a:pt x="290" y="42"/>
                    <a:pt x="286" y="42"/>
                  </a:cubicBezTo>
                  <a:cubicBezTo>
                    <a:pt x="286" y="42"/>
                    <a:pt x="286" y="42"/>
                    <a:pt x="285" y="42"/>
                  </a:cubicBezTo>
                  <a:cubicBezTo>
                    <a:pt x="281" y="42"/>
                    <a:pt x="277" y="44"/>
                    <a:pt x="274" y="45"/>
                  </a:cubicBezTo>
                  <a:cubicBezTo>
                    <a:pt x="273" y="46"/>
                    <a:pt x="272" y="46"/>
                    <a:pt x="272" y="46"/>
                  </a:cubicBezTo>
                  <a:cubicBezTo>
                    <a:pt x="271" y="47"/>
                    <a:pt x="268" y="48"/>
                    <a:pt x="268" y="48"/>
                  </a:cubicBezTo>
                  <a:cubicBezTo>
                    <a:pt x="267" y="48"/>
                    <a:pt x="266" y="47"/>
                    <a:pt x="265" y="46"/>
                  </a:cubicBezTo>
                  <a:cubicBezTo>
                    <a:pt x="264" y="45"/>
                    <a:pt x="264" y="45"/>
                    <a:pt x="264" y="45"/>
                  </a:cubicBezTo>
                  <a:cubicBezTo>
                    <a:pt x="262" y="42"/>
                    <a:pt x="258" y="38"/>
                    <a:pt x="252" y="38"/>
                  </a:cubicBezTo>
                  <a:cubicBezTo>
                    <a:pt x="249" y="38"/>
                    <a:pt x="247" y="39"/>
                    <a:pt x="245" y="40"/>
                  </a:cubicBezTo>
                  <a:cubicBezTo>
                    <a:pt x="243" y="40"/>
                    <a:pt x="241" y="41"/>
                    <a:pt x="239" y="41"/>
                  </a:cubicBezTo>
                  <a:cubicBezTo>
                    <a:pt x="239" y="41"/>
                    <a:pt x="239" y="41"/>
                    <a:pt x="239" y="41"/>
                  </a:cubicBezTo>
                  <a:cubicBezTo>
                    <a:pt x="237" y="41"/>
                    <a:pt x="231" y="39"/>
                    <a:pt x="229" y="38"/>
                  </a:cubicBezTo>
                  <a:cubicBezTo>
                    <a:pt x="228" y="38"/>
                    <a:pt x="228" y="37"/>
                    <a:pt x="228" y="37"/>
                  </a:cubicBezTo>
                  <a:cubicBezTo>
                    <a:pt x="227" y="36"/>
                    <a:pt x="227" y="35"/>
                    <a:pt x="225" y="34"/>
                  </a:cubicBezTo>
                  <a:cubicBezTo>
                    <a:pt x="224" y="32"/>
                    <a:pt x="222" y="32"/>
                    <a:pt x="220" y="32"/>
                  </a:cubicBezTo>
                  <a:cubicBezTo>
                    <a:pt x="220" y="32"/>
                    <a:pt x="219" y="32"/>
                    <a:pt x="219" y="32"/>
                  </a:cubicBezTo>
                  <a:cubicBezTo>
                    <a:pt x="218" y="31"/>
                    <a:pt x="217" y="30"/>
                    <a:pt x="217" y="29"/>
                  </a:cubicBezTo>
                  <a:cubicBezTo>
                    <a:pt x="216" y="28"/>
                    <a:pt x="214" y="25"/>
                    <a:pt x="210" y="25"/>
                  </a:cubicBezTo>
                  <a:cubicBezTo>
                    <a:pt x="209" y="25"/>
                    <a:pt x="208" y="25"/>
                    <a:pt x="206" y="26"/>
                  </a:cubicBezTo>
                  <a:cubicBezTo>
                    <a:pt x="205" y="26"/>
                    <a:pt x="204" y="27"/>
                    <a:pt x="203" y="27"/>
                  </a:cubicBezTo>
                  <a:cubicBezTo>
                    <a:pt x="202" y="28"/>
                    <a:pt x="201" y="28"/>
                    <a:pt x="200" y="28"/>
                  </a:cubicBezTo>
                  <a:cubicBezTo>
                    <a:pt x="200" y="28"/>
                    <a:pt x="200" y="28"/>
                    <a:pt x="200" y="28"/>
                  </a:cubicBezTo>
                  <a:cubicBezTo>
                    <a:pt x="200" y="28"/>
                    <a:pt x="199" y="28"/>
                    <a:pt x="199" y="27"/>
                  </a:cubicBezTo>
                  <a:cubicBezTo>
                    <a:pt x="198" y="27"/>
                    <a:pt x="197" y="26"/>
                    <a:pt x="195" y="26"/>
                  </a:cubicBezTo>
                  <a:cubicBezTo>
                    <a:pt x="193" y="25"/>
                    <a:pt x="191" y="25"/>
                    <a:pt x="189" y="25"/>
                  </a:cubicBezTo>
                  <a:cubicBezTo>
                    <a:pt x="184" y="25"/>
                    <a:pt x="182" y="25"/>
                    <a:pt x="181" y="23"/>
                  </a:cubicBezTo>
                  <a:cubicBezTo>
                    <a:pt x="180" y="22"/>
                    <a:pt x="179" y="20"/>
                    <a:pt x="179" y="18"/>
                  </a:cubicBezTo>
                  <a:cubicBezTo>
                    <a:pt x="178" y="14"/>
                    <a:pt x="176" y="10"/>
                    <a:pt x="172" y="8"/>
                  </a:cubicBezTo>
                  <a:cubicBezTo>
                    <a:pt x="171" y="8"/>
                    <a:pt x="170" y="8"/>
                    <a:pt x="169" y="8"/>
                  </a:cubicBezTo>
                  <a:cubicBezTo>
                    <a:pt x="165" y="8"/>
                    <a:pt x="163" y="11"/>
                    <a:pt x="162" y="14"/>
                  </a:cubicBezTo>
                  <a:cubicBezTo>
                    <a:pt x="162" y="14"/>
                    <a:pt x="161" y="15"/>
                    <a:pt x="161" y="15"/>
                  </a:cubicBezTo>
                  <a:cubicBezTo>
                    <a:pt x="161" y="15"/>
                    <a:pt x="161" y="15"/>
                    <a:pt x="160" y="15"/>
                  </a:cubicBezTo>
                  <a:cubicBezTo>
                    <a:pt x="159" y="13"/>
                    <a:pt x="158" y="12"/>
                    <a:pt x="157" y="10"/>
                  </a:cubicBezTo>
                  <a:cubicBezTo>
                    <a:pt x="155" y="6"/>
                    <a:pt x="153" y="2"/>
                    <a:pt x="146" y="0"/>
                  </a:cubicBezTo>
                  <a:cubicBezTo>
                    <a:pt x="146" y="0"/>
                    <a:pt x="145" y="0"/>
                    <a:pt x="145" y="0"/>
                  </a:cubicBezTo>
                  <a:cubicBezTo>
                    <a:pt x="139" y="0"/>
                    <a:pt x="130" y="5"/>
                    <a:pt x="129" y="12"/>
                  </a:cubicBezTo>
                  <a:cubicBezTo>
                    <a:pt x="129" y="13"/>
                    <a:pt x="129" y="13"/>
                    <a:pt x="129" y="13"/>
                  </a:cubicBezTo>
                  <a:cubicBezTo>
                    <a:pt x="131" y="14"/>
                    <a:pt x="131" y="14"/>
                    <a:pt x="131" y="14"/>
                  </a:cubicBezTo>
                  <a:cubicBezTo>
                    <a:pt x="134" y="16"/>
                    <a:pt x="138" y="17"/>
                    <a:pt x="141" y="17"/>
                  </a:cubicBezTo>
                  <a:cubicBezTo>
                    <a:pt x="143" y="17"/>
                    <a:pt x="145" y="17"/>
                    <a:pt x="147" y="18"/>
                  </a:cubicBezTo>
                  <a:cubicBezTo>
                    <a:pt x="152" y="20"/>
                    <a:pt x="154" y="28"/>
                    <a:pt x="155" y="31"/>
                  </a:cubicBezTo>
                  <a:cubicBezTo>
                    <a:pt x="156" y="34"/>
                    <a:pt x="155" y="37"/>
                    <a:pt x="153" y="40"/>
                  </a:cubicBezTo>
                  <a:cubicBezTo>
                    <a:pt x="147" y="47"/>
                    <a:pt x="129" y="50"/>
                    <a:pt x="115" y="50"/>
                  </a:cubicBezTo>
                  <a:cubicBezTo>
                    <a:pt x="112" y="50"/>
                    <a:pt x="112" y="50"/>
                    <a:pt x="112" y="50"/>
                  </a:cubicBezTo>
                  <a:cubicBezTo>
                    <a:pt x="108" y="50"/>
                    <a:pt x="104" y="50"/>
                    <a:pt x="101" y="49"/>
                  </a:cubicBezTo>
                  <a:cubicBezTo>
                    <a:pt x="99" y="48"/>
                    <a:pt x="98" y="48"/>
                    <a:pt x="96" y="47"/>
                  </a:cubicBezTo>
                  <a:cubicBezTo>
                    <a:pt x="94" y="45"/>
                    <a:pt x="91" y="44"/>
                    <a:pt x="88" y="44"/>
                  </a:cubicBezTo>
                  <a:cubicBezTo>
                    <a:pt x="86" y="44"/>
                    <a:pt x="85" y="44"/>
                    <a:pt x="83" y="45"/>
                  </a:cubicBezTo>
                  <a:cubicBezTo>
                    <a:pt x="80" y="46"/>
                    <a:pt x="79" y="48"/>
                    <a:pt x="77" y="50"/>
                  </a:cubicBezTo>
                  <a:cubicBezTo>
                    <a:pt x="76" y="51"/>
                    <a:pt x="76" y="52"/>
                    <a:pt x="75" y="52"/>
                  </a:cubicBezTo>
                  <a:cubicBezTo>
                    <a:pt x="74" y="53"/>
                    <a:pt x="73" y="53"/>
                    <a:pt x="72" y="53"/>
                  </a:cubicBezTo>
                  <a:cubicBezTo>
                    <a:pt x="70" y="54"/>
                    <a:pt x="67" y="55"/>
                    <a:pt x="65" y="58"/>
                  </a:cubicBezTo>
                  <a:cubicBezTo>
                    <a:pt x="64" y="61"/>
                    <a:pt x="64" y="63"/>
                    <a:pt x="64" y="66"/>
                  </a:cubicBezTo>
                  <a:cubicBezTo>
                    <a:pt x="64" y="66"/>
                    <a:pt x="63" y="66"/>
                    <a:pt x="63" y="66"/>
                  </a:cubicBezTo>
                  <a:cubicBezTo>
                    <a:pt x="60" y="66"/>
                    <a:pt x="57" y="67"/>
                    <a:pt x="56" y="69"/>
                  </a:cubicBezTo>
                  <a:cubicBezTo>
                    <a:pt x="53" y="71"/>
                    <a:pt x="53" y="74"/>
                    <a:pt x="53" y="76"/>
                  </a:cubicBezTo>
                  <a:cubicBezTo>
                    <a:pt x="53" y="77"/>
                    <a:pt x="54" y="78"/>
                    <a:pt x="53" y="79"/>
                  </a:cubicBezTo>
                  <a:cubicBezTo>
                    <a:pt x="53" y="79"/>
                    <a:pt x="52" y="79"/>
                    <a:pt x="51" y="79"/>
                  </a:cubicBezTo>
                  <a:cubicBezTo>
                    <a:pt x="49" y="79"/>
                    <a:pt x="47" y="79"/>
                    <a:pt x="45" y="81"/>
                  </a:cubicBezTo>
                  <a:cubicBezTo>
                    <a:pt x="42" y="85"/>
                    <a:pt x="42" y="90"/>
                    <a:pt x="45" y="94"/>
                  </a:cubicBezTo>
                  <a:cubicBezTo>
                    <a:pt x="47" y="97"/>
                    <a:pt x="49" y="100"/>
                    <a:pt x="48" y="102"/>
                  </a:cubicBezTo>
                  <a:cubicBezTo>
                    <a:pt x="48" y="103"/>
                    <a:pt x="47" y="104"/>
                    <a:pt x="45" y="105"/>
                  </a:cubicBezTo>
                  <a:cubicBezTo>
                    <a:pt x="43" y="106"/>
                    <a:pt x="42" y="107"/>
                    <a:pt x="41" y="107"/>
                  </a:cubicBezTo>
                  <a:cubicBezTo>
                    <a:pt x="37" y="109"/>
                    <a:pt x="33" y="111"/>
                    <a:pt x="31" y="118"/>
                  </a:cubicBezTo>
                  <a:cubicBezTo>
                    <a:pt x="31" y="119"/>
                    <a:pt x="31" y="120"/>
                    <a:pt x="30" y="121"/>
                  </a:cubicBezTo>
                  <a:cubicBezTo>
                    <a:pt x="29" y="126"/>
                    <a:pt x="29" y="127"/>
                    <a:pt x="24" y="130"/>
                  </a:cubicBezTo>
                  <a:cubicBezTo>
                    <a:pt x="16" y="134"/>
                    <a:pt x="12" y="142"/>
                    <a:pt x="13" y="150"/>
                  </a:cubicBezTo>
                  <a:cubicBezTo>
                    <a:pt x="14" y="158"/>
                    <a:pt x="21" y="159"/>
                    <a:pt x="25" y="160"/>
                  </a:cubicBezTo>
                  <a:cubicBezTo>
                    <a:pt x="25" y="160"/>
                    <a:pt x="26" y="160"/>
                    <a:pt x="26" y="160"/>
                  </a:cubicBezTo>
                  <a:cubicBezTo>
                    <a:pt x="26" y="160"/>
                    <a:pt x="25" y="161"/>
                    <a:pt x="25" y="162"/>
                  </a:cubicBezTo>
                  <a:cubicBezTo>
                    <a:pt x="25" y="162"/>
                    <a:pt x="25" y="162"/>
                    <a:pt x="25" y="162"/>
                  </a:cubicBezTo>
                  <a:cubicBezTo>
                    <a:pt x="25" y="163"/>
                    <a:pt x="25" y="163"/>
                    <a:pt x="25" y="164"/>
                  </a:cubicBezTo>
                  <a:cubicBezTo>
                    <a:pt x="24" y="163"/>
                    <a:pt x="24" y="163"/>
                    <a:pt x="24" y="163"/>
                  </a:cubicBezTo>
                  <a:cubicBezTo>
                    <a:pt x="22" y="165"/>
                    <a:pt x="22" y="165"/>
                    <a:pt x="22" y="165"/>
                  </a:cubicBezTo>
                  <a:cubicBezTo>
                    <a:pt x="21" y="166"/>
                    <a:pt x="21" y="168"/>
                    <a:pt x="20" y="170"/>
                  </a:cubicBezTo>
                  <a:cubicBezTo>
                    <a:pt x="19" y="168"/>
                    <a:pt x="16" y="166"/>
                    <a:pt x="13" y="166"/>
                  </a:cubicBezTo>
                  <a:cubicBezTo>
                    <a:pt x="12" y="166"/>
                    <a:pt x="11" y="167"/>
                    <a:pt x="10" y="167"/>
                  </a:cubicBezTo>
                  <a:cubicBezTo>
                    <a:pt x="9" y="168"/>
                    <a:pt x="9" y="169"/>
                    <a:pt x="8" y="171"/>
                  </a:cubicBezTo>
                  <a:cubicBezTo>
                    <a:pt x="7" y="170"/>
                    <a:pt x="6" y="170"/>
                    <a:pt x="5" y="169"/>
                  </a:cubicBezTo>
                  <a:cubicBezTo>
                    <a:pt x="0" y="166"/>
                    <a:pt x="0" y="166"/>
                    <a:pt x="0" y="166"/>
                  </a:cubicBezTo>
                  <a:cubicBezTo>
                    <a:pt x="17" y="659"/>
                    <a:pt x="17" y="659"/>
                    <a:pt x="17" y="659"/>
                  </a:cubicBezTo>
                  <a:cubicBezTo>
                    <a:pt x="20" y="659"/>
                    <a:pt x="20" y="659"/>
                    <a:pt x="20" y="659"/>
                  </a:cubicBezTo>
                  <a:cubicBezTo>
                    <a:pt x="36" y="659"/>
                    <a:pt x="117" y="658"/>
                    <a:pt x="208" y="658"/>
                  </a:cubicBezTo>
                  <a:cubicBezTo>
                    <a:pt x="272" y="658"/>
                    <a:pt x="327" y="658"/>
                    <a:pt x="371" y="659"/>
                  </a:cubicBezTo>
                  <a:cubicBezTo>
                    <a:pt x="374" y="659"/>
                    <a:pt x="374" y="659"/>
                    <a:pt x="374" y="659"/>
                  </a:cubicBezTo>
                  <a:cubicBezTo>
                    <a:pt x="390" y="247"/>
                    <a:pt x="390" y="247"/>
                    <a:pt x="390" y="247"/>
                  </a:cubicBezTo>
                  <a:lnTo>
                    <a:pt x="390" y="246"/>
                  </a:lnTo>
                  <a:close/>
                </a:path>
              </a:pathLst>
            </a:custGeom>
            <a:solidFill>
              <a:schemeClr val="tx2">
                <a:lumMod val="25000"/>
                <a:lumOff val="75000"/>
              </a:schemeClr>
            </a:solidFill>
            <a:ln w="4763"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7">
              <a:extLst>
                <a:ext uri="{FF2B5EF4-FFF2-40B4-BE49-F238E27FC236}">
                  <a16:creationId xmlns:a16="http://schemas.microsoft.com/office/drawing/2014/main" id="{4DE022D2-368C-4924-8892-932121DD8FA7}"/>
                </a:ext>
              </a:extLst>
            </p:cNvPr>
            <p:cNvSpPr>
              <a:spLocks/>
            </p:cNvSpPr>
            <p:nvPr/>
          </p:nvSpPr>
          <p:spPr bwMode="auto">
            <a:xfrm>
              <a:off x="2454" y="104"/>
              <a:ext cx="223" cy="118"/>
            </a:xfrm>
            <a:custGeom>
              <a:avLst/>
              <a:gdLst>
                <a:gd name="T0" fmla="*/ 10 w 77"/>
                <a:gd name="T1" fmla="*/ 39 h 41"/>
                <a:gd name="T2" fmla="*/ 18 w 77"/>
                <a:gd name="T3" fmla="*/ 36 h 41"/>
                <a:gd name="T4" fmla="*/ 22 w 77"/>
                <a:gd name="T5" fmla="*/ 35 h 41"/>
                <a:gd name="T6" fmla="*/ 27 w 77"/>
                <a:gd name="T7" fmla="*/ 36 h 41"/>
                <a:gd name="T8" fmla="*/ 33 w 77"/>
                <a:gd name="T9" fmla="*/ 37 h 41"/>
                <a:gd name="T10" fmla="*/ 38 w 77"/>
                <a:gd name="T11" fmla="*/ 35 h 41"/>
                <a:gd name="T12" fmla="*/ 49 w 77"/>
                <a:gd name="T13" fmla="*/ 41 h 41"/>
                <a:gd name="T14" fmla="*/ 63 w 77"/>
                <a:gd name="T15" fmla="*/ 34 h 41"/>
                <a:gd name="T16" fmla="*/ 67 w 77"/>
                <a:gd name="T17" fmla="*/ 30 h 41"/>
                <a:gd name="T18" fmla="*/ 76 w 77"/>
                <a:gd name="T19" fmla="*/ 14 h 41"/>
                <a:gd name="T20" fmla="*/ 67 w 77"/>
                <a:gd name="T21" fmla="*/ 0 h 41"/>
                <a:gd name="T22" fmla="*/ 64 w 77"/>
                <a:gd name="T23" fmla="*/ 0 h 41"/>
                <a:gd name="T24" fmla="*/ 57 w 77"/>
                <a:gd name="T25" fmla="*/ 3 h 41"/>
                <a:gd name="T26" fmla="*/ 55 w 77"/>
                <a:gd name="T27" fmla="*/ 5 h 41"/>
                <a:gd name="T28" fmla="*/ 39 w 77"/>
                <a:gd name="T29" fmla="*/ 10 h 41"/>
                <a:gd name="T30" fmla="*/ 38 w 77"/>
                <a:gd name="T31" fmla="*/ 10 h 41"/>
                <a:gd name="T32" fmla="*/ 33 w 77"/>
                <a:gd name="T33" fmla="*/ 8 h 41"/>
                <a:gd name="T34" fmla="*/ 32 w 77"/>
                <a:gd name="T35" fmla="*/ 7 h 41"/>
                <a:gd name="T36" fmla="*/ 24 w 77"/>
                <a:gd name="T37" fmla="*/ 4 h 41"/>
                <a:gd name="T38" fmla="*/ 24 w 77"/>
                <a:gd name="T39" fmla="*/ 4 h 41"/>
                <a:gd name="T40" fmla="*/ 19 w 77"/>
                <a:gd name="T41" fmla="*/ 8 h 41"/>
                <a:gd name="T42" fmla="*/ 19 w 77"/>
                <a:gd name="T43" fmla="*/ 9 h 41"/>
                <a:gd name="T44" fmla="*/ 17 w 77"/>
                <a:gd name="T45" fmla="*/ 9 h 41"/>
                <a:gd name="T46" fmla="*/ 11 w 77"/>
                <a:gd name="T47" fmla="*/ 11 h 41"/>
                <a:gd name="T48" fmla="*/ 8 w 77"/>
                <a:gd name="T49" fmla="*/ 19 h 41"/>
                <a:gd name="T50" fmla="*/ 8 w 77"/>
                <a:gd name="T51" fmla="*/ 21 h 41"/>
                <a:gd name="T52" fmla="*/ 8 w 77"/>
                <a:gd name="T53" fmla="*/ 23 h 41"/>
                <a:gd name="T54" fmla="*/ 6 w 77"/>
                <a:gd name="T55" fmla="*/ 25 h 41"/>
                <a:gd name="T56" fmla="*/ 5 w 77"/>
                <a:gd name="T57" fmla="*/ 26 h 41"/>
                <a:gd name="T58" fmla="*/ 3 w 77"/>
                <a:gd name="T59" fmla="*/ 35 h 41"/>
                <a:gd name="T60" fmla="*/ 10 w 77"/>
                <a:gd name="T61" fmla="*/ 3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7" h="41">
                  <a:moveTo>
                    <a:pt x="10" y="39"/>
                  </a:moveTo>
                  <a:cubicBezTo>
                    <a:pt x="13" y="39"/>
                    <a:pt x="15" y="38"/>
                    <a:pt x="18" y="36"/>
                  </a:cubicBezTo>
                  <a:cubicBezTo>
                    <a:pt x="19" y="36"/>
                    <a:pt x="21" y="35"/>
                    <a:pt x="22" y="35"/>
                  </a:cubicBezTo>
                  <a:cubicBezTo>
                    <a:pt x="24" y="35"/>
                    <a:pt x="26" y="35"/>
                    <a:pt x="27" y="36"/>
                  </a:cubicBezTo>
                  <a:cubicBezTo>
                    <a:pt x="29" y="36"/>
                    <a:pt x="31" y="37"/>
                    <a:pt x="33" y="37"/>
                  </a:cubicBezTo>
                  <a:cubicBezTo>
                    <a:pt x="35" y="37"/>
                    <a:pt x="37" y="36"/>
                    <a:pt x="38" y="35"/>
                  </a:cubicBezTo>
                  <a:cubicBezTo>
                    <a:pt x="42" y="39"/>
                    <a:pt x="45" y="41"/>
                    <a:pt x="49" y="41"/>
                  </a:cubicBezTo>
                  <a:cubicBezTo>
                    <a:pt x="54" y="41"/>
                    <a:pt x="58" y="38"/>
                    <a:pt x="63" y="34"/>
                  </a:cubicBezTo>
                  <a:cubicBezTo>
                    <a:pt x="64" y="32"/>
                    <a:pt x="65" y="31"/>
                    <a:pt x="67" y="30"/>
                  </a:cubicBezTo>
                  <a:cubicBezTo>
                    <a:pt x="71" y="26"/>
                    <a:pt x="77" y="21"/>
                    <a:pt x="76" y="14"/>
                  </a:cubicBezTo>
                  <a:cubicBezTo>
                    <a:pt x="76" y="9"/>
                    <a:pt x="73" y="2"/>
                    <a:pt x="67" y="0"/>
                  </a:cubicBezTo>
                  <a:cubicBezTo>
                    <a:pt x="66" y="0"/>
                    <a:pt x="65" y="0"/>
                    <a:pt x="64" y="0"/>
                  </a:cubicBezTo>
                  <a:cubicBezTo>
                    <a:pt x="61" y="0"/>
                    <a:pt x="59" y="2"/>
                    <a:pt x="57" y="3"/>
                  </a:cubicBezTo>
                  <a:cubicBezTo>
                    <a:pt x="57" y="4"/>
                    <a:pt x="56" y="4"/>
                    <a:pt x="55" y="5"/>
                  </a:cubicBezTo>
                  <a:cubicBezTo>
                    <a:pt x="51" y="7"/>
                    <a:pt x="44" y="10"/>
                    <a:pt x="39" y="10"/>
                  </a:cubicBezTo>
                  <a:cubicBezTo>
                    <a:pt x="38" y="10"/>
                    <a:pt x="38" y="10"/>
                    <a:pt x="38" y="10"/>
                  </a:cubicBezTo>
                  <a:cubicBezTo>
                    <a:pt x="36" y="10"/>
                    <a:pt x="35" y="9"/>
                    <a:pt x="33" y="8"/>
                  </a:cubicBezTo>
                  <a:cubicBezTo>
                    <a:pt x="33" y="8"/>
                    <a:pt x="32" y="7"/>
                    <a:pt x="32" y="7"/>
                  </a:cubicBezTo>
                  <a:cubicBezTo>
                    <a:pt x="30" y="6"/>
                    <a:pt x="27" y="4"/>
                    <a:pt x="24" y="4"/>
                  </a:cubicBezTo>
                  <a:cubicBezTo>
                    <a:pt x="24" y="4"/>
                    <a:pt x="24" y="4"/>
                    <a:pt x="24" y="4"/>
                  </a:cubicBezTo>
                  <a:cubicBezTo>
                    <a:pt x="20" y="4"/>
                    <a:pt x="19" y="7"/>
                    <a:pt x="19" y="8"/>
                  </a:cubicBezTo>
                  <a:cubicBezTo>
                    <a:pt x="19" y="8"/>
                    <a:pt x="19" y="9"/>
                    <a:pt x="19" y="9"/>
                  </a:cubicBezTo>
                  <a:cubicBezTo>
                    <a:pt x="18" y="9"/>
                    <a:pt x="17" y="9"/>
                    <a:pt x="17" y="9"/>
                  </a:cubicBezTo>
                  <a:cubicBezTo>
                    <a:pt x="14" y="9"/>
                    <a:pt x="12" y="9"/>
                    <a:pt x="11" y="11"/>
                  </a:cubicBezTo>
                  <a:cubicBezTo>
                    <a:pt x="7" y="14"/>
                    <a:pt x="8" y="17"/>
                    <a:pt x="8" y="19"/>
                  </a:cubicBezTo>
                  <a:cubicBezTo>
                    <a:pt x="8" y="20"/>
                    <a:pt x="8" y="21"/>
                    <a:pt x="8" y="21"/>
                  </a:cubicBezTo>
                  <a:cubicBezTo>
                    <a:pt x="8" y="21"/>
                    <a:pt x="8" y="23"/>
                    <a:pt x="8" y="23"/>
                  </a:cubicBezTo>
                  <a:cubicBezTo>
                    <a:pt x="8" y="24"/>
                    <a:pt x="7" y="24"/>
                    <a:pt x="6" y="25"/>
                  </a:cubicBezTo>
                  <a:cubicBezTo>
                    <a:pt x="6" y="25"/>
                    <a:pt x="5" y="26"/>
                    <a:pt x="5" y="26"/>
                  </a:cubicBezTo>
                  <a:cubicBezTo>
                    <a:pt x="3" y="27"/>
                    <a:pt x="0" y="30"/>
                    <a:pt x="3" y="35"/>
                  </a:cubicBezTo>
                  <a:cubicBezTo>
                    <a:pt x="5" y="38"/>
                    <a:pt x="8" y="39"/>
                    <a:pt x="10" y="39"/>
                  </a:cubicBezTo>
                  <a:close/>
                </a:path>
              </a:pathLst>
            </a:custGeom>
            <a:grpFill/>
            <a:ln w="4763"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8">
              <a:extLst>
                <a:ext uri="{FF2B5EF4-FFF2-40B4-BE49-F238E27FC236}">
                  <a16:creationId xmlns:a16="http://schemas.microsoft.com/office/drawing/2014/main" id="{D08BAE2A-409F-4635-AB1E-A710155C9B69}"/>
                </a:ext>
              </a:extLst>
            </p:cNvPr>
            <p:cNvSpPr>
              <a:spLocks/>
            </p:cNvSpPr>
            <p:nvPr/>
          </p:nvSpPr>
          <p:spPr bwMode="auto">
            <a:xfrm>
              <a:off x="3271" y="436"/>
              <a:ext cx="95" cy="95"/>
            </a:xfrm>
            <a:custGeom>
              <a:avLst/>
              <a:gdLst>
                <a:gd name="T0" fmla="*/ 24 w 33"/>
                <a:gd name="T1" fmla="*/ 17 h 33"/>
                <a:gd name="T2" fmla="*/ 32 w 33"/>
                <a:gd name="T3" fmla="*/ 6 h 33"/>
                <a:gd name="T4" fmla="*/ 28 w 33"/>
                <a:gd name="T5" fmla="*/ 1 h 33"/>
                <a:gd name="T6" fmla="*/ 22 w 33"/>
                <a:gd name="T7" fmla="*/ 4 h 33"/>
                <a:gd name="T8" fmla="*/ 21 w 33"/>
                <a:gd name="T9" fmla="*/ 5 h 33"/>
                <a:gd name="T10" fmla="*/ 20 w 33"/>
                <a:gd name="T11" fmla="*/ 6 h 33"/>
                <a:gd name="T12" fmla="*/ 19 w 33"/>
                <a:gd name="T13" fmla="*/ 5 h 33"/>
                <a:gd name="T14" fmla="*/ 16 w 33"/>
                <a:gd name="T15" fmla="*/ 2 h 33"/>
                <a:gd name="T16" fmla="*/ 10 w 33"/>
                <a:gd name="T17" fmla="*/ 0 h 33"/>
                <a:gd name="T18" fmla="*/ 1 w 33"/>
                <a:gd name="T19" fmla="*/ 15 h 33"/>
                <a:gd name="T20" fmla="*/ 1 w 33"/>
                <a:gd name="T21" fmla="*/ 16 h 33"/>
                <a:gd name="T22" fmla="*/ 13 w 33"/>
                <a:gd name="T23" fmla="*/ 31 h 33"/>
                <a:gd name="T24" fmla="*/ 15 w 33"/>
                <a:gd name="T25" fmla="*/ 31 h 33"/>
                <a:gd name="T26" fmla="*/ 23 w 33"/>
                <a:gd name="T27" fmla="*/ 33 h 33"/>
                <a:gd name="T28" fmla="*/ 23 w 33"/>
                <a:gd name="T29" fmla="*/ 33 h 33"/>
                <a:gd name="T30" fmla="*/ 29 w 33"/>
                <a:gd name="T31" fmla="*/ 30 h 33"/>
                <a:gd name="T32" fmla="*/ 30 w 33"/>
                <a:gd name="T33" fmla="*/ 25 h 33"/>
                <a:gd name="T34" fmla="*/ 22 w 33"/>
                <a:gd name="T35" fmla="*/ 20 h 33"/>
                <a:gd name="T36" fmla="*/ 20 w 33"/>
                <a:gd name="T37" fmla="*/ 20 h 33"/>
                <a:gd name="T38" fmla="*/ 24 w 33"/>
                <a:gd name="T39" fmla="*/ 17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3" h="33">
                  <a:moveTo>
                    <a:pt x="24" y="17"/>
                  </a:moveTo>
                  <a:cubicBezTo>
                    <a:pt x="28" y="15"/>
                    <a:pt x="33" y="12"/>
                    <a:pt x="32" y="6"/>
                  </a:cubicBezTo>
                  <a:cubicBezTo>
                    <a:pt x="32" y="1"/>
                    <a:pt x="29" y="1"/>
                    <a:pt x="28" y="1"/>
                  </a:cubicBezTo>
                  <a:cubicBezTo>
                    <a:pt x="25" y="1"/>
                    <a:pt x="23" y="3"/>
                    <a:pt x="22" y="4"/>
                  </a:cubicBezTo>
                  <a:cubicBezTo>
                    <a:pt x="21" y="5"/>
                    <a:pt x="21" y="5"/>
                    <a:pt x="21" y="5"/>
                  </a:cubicBezTo>
                  <a:cubicBezTo>
                    <a:pt x="20" y="5"/>
                    <a:pt x="20" y="6"/>
                    <a:pt x="20" y="6"/>
                  </a:cubicBezTo>
                  <a:cubicBezTo>
                    <a:pt x="20" y="6"/>
                    <a:pt x="19" y="6"/>
                    <a:pt x="19" y="5"/>
                  </a:cubicBezTo>
                  <a:cubicBezTo>
                    <a:pt x="19" y="5"/>
                    <a:pt x="18" y="3"/>
                    <a:pt x="16" y="2"/>
                  </a:cubicBezTo>
                  <a:cubicBezTo>
                    <a:pt x="14" y="1"/>
                    <a:pt x="12" y="0"/>
                    <a:pt x="10" y="0"/>
                  </a:cubicBezTo>
                  <a:cubicBezTo>
                    <a:pt x="3" y="0"/>
                    <a:pt x="2" y="10"/>
                    <a:pt x="1" y="15"/>
                  </a:cubicBezTo>
                  <a:cubicBezTo>
                    <a:pt x="1" y="16"/>
                    <a:pt x="1" y="16"/>
                    <a:pt x="1" y="16"/>
                  </a:cubicBezTo>
                  <a:cubicBezTo>
                    <a:pt x="0" y="27"/>
                    <a:pt x="1" y="29"/>
                    <a:pt x="13" y="31"/>
                  </a:cubicBezTo>
                  <a:cubicBezTo>
                    <a:pt x="13" y="31"/>
                    <a:pt x="14" y="31"/>
                    <a:pt x="15" y="31"/>
                  </a:cubicBezTo>
                  <a:cubicBezTo>
                    <a:pt x="17" y="32"/>
                    <a:pt x="20" y="33"/>
                    <a:pt x="23" y="33"/>
                  </a:cubicBezTo>
                  <a:cubicBezTo>
                    <a:pt x="23" y="33"/>
                    <a:pt x="23" y="33"/>
                    <a:pt x="23" y="33"/>
                  </a:cubicBezTo>
                  <a:cubicBezTo>
                    <a:pt x="25" y="33"/>
                    <a:pt x="27" y="32"/>
                    <a:pt x="29" y="30"/>
                  </a:cubicBezTo>
                  <a:cubicBezTo>
                    <a:pt x="30" y="29"/>
                    <a:pt x="30" y="27"/>
                    <a:pt x="30" y="25"/>
                  </a:cubicBezTo>
                  <a:cubicBezTo>
                    <a:pt x="29" y="20"/>
                    <a:pt x="25" y="20"/>
                    <a:pt x="22" y="20"/>
                  </a:cubicBezTo>
                  <a:cubicBezTo>
                    <a:pt x="21" y="20"/>
                    <a:pt x="20" y="20"/>
                    <a:pt x="20" y="20"/>
                  </a:cubicBezTo>
                  <a:cubicBezTo>
                    <a:pt x="20" y="19"/>
                    <a:pt x="22" y="18"/>
                    <a:pt x="24" y="17"/>
                  </a:cubicBezTo>
                  <a:close/>
                </a:path>
              </a:pathLst>
            </a:custGeom>
            <a:grpFill/>
            <a:ln w="4763"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9">
              <a:extLst>
                <a:ext uri="{FF2B5EF4-FFF2-40B4-BE49-F238E27FC236}">
                  <a16:creationId xmlns:a16="http://schemas.microsoft.com/office/drawing/2014/main" id="{CAB72149-4342-43D0-82DC-FD10B2601790}"/>
                </a:ext>
              </a:extLst>
            </p:cNvPr>
            <p:cNvSpPr>
              <a:spLocks/>
            </p:cNvSpPr>
            <p:nvPr/>
          </p:nvSpPr>
          <p:spPr bwMode="auto">
            <a:xfrm>
              <a:off x="3675" y="3039"/>
              <a:ext cx="926" cy="666"/>
            </a:xfrm>
            <a:custGeom>
              <a:avLst/>
              <a:gdLst>
                <a:gd name="T0" fmla="*/ 309 w 321"/>
                <a:gd name="T1" fmla="*/ 173 h 231"/>
                <a:gd name="T2" fmla="*/ 293 w 321"/>
                <a:gd name="T3" fmla="*/ 162 h 231"/>
                <a:gd name="T4" fmla="*/ 257 w 321"/>
                <a:gd name="T5" fmla="*/ 125 h 231"/>
                <a:gd name="T6" fmla="*/ 246 w 321"/>
                <a:gd name="T7" fmla="*/ 106 h 231"/>
                <a:gd name="T8" fmla="*/ 230 w 321"/>
                <a:gd name="T9" fmla="*/ 110 h 231"/>
                <a:gd name="T10" fmla="*/ 188 w 321"/>
                <a:gd name="T11" fmla="*/ 100 h 231"/>
                <a:gd name="T12" fmla="*/ 160 w 321"/>
                <a:gd name="T13" fmla="*/ 92 h 231"/>
                <a:gd name="T14" fmla="*/ 150 w 321"/>
                <a:gd name="T15" fmla="*/ 95 h 231"/>
                <a:gd name="T16" fmla="*/ 143 w 321"/>
                <a:gd name="T17" fmla="*/ 103 h 231"/>
                <a:gd name="T18" fmla="*/ 132 w 321"/>
                <a:gd name="T19" fmla="*/ 93 h 231"/>
                <a:gd name="T20" fmla="*/ 107 w 321"/>
                <a:gd name="T21" fmla="*/ 69 h 231"/>
                <a:gd name="T22" fmla="*/ 94 w 321"/>
                <a:gd name="T23" fmla="*/ 50 h 231"/>
                <a:gd name="T24" fmla="*/ 79 w 321"/>
                <a:gd name="T25" fmla="*/ 31 h 231"/>
                <a:gd name="T26" fmla="*/ 74 w 321"/>
                <a:gd name="T27" fmla="*/ 34 h 231"/>
                <a:gd name="T28" fmla="*/ 69 w 321"/>
                <a:gd name="T29" fmla="*/ 36 h 231"/>
                <a:gd name="T30" fmla="*/ 61 w 321"/>
                <a:gd name="T31" fmla="*/ 19 h 231"/>
                <a:gd name="T32" fmla="*/ 47 w 321"/>
                <a:gd name="T33" fmla="*/ 6 h 231"/>
                <a:gd name="T34" fmla="*/ 37 w 321"/>
                <a:gd name="T35" fmla="*/ 8 h 231"/>
                <a:gd name="T36" fmla="*/ 16 w 321"/>
                <a:gd name="T37" fmla="*/ 1 h 231"/>
                <a:gd name="T38" fmla="*/ 0 w 321"/>
                <a:gd name="T39" fmla="*/ 178 h 231"/>
                <a:gd name="T40" fmla="*/ 9 w 321"/>
                <a:gd name="T41" fmla="*/ 181 h 231"/>
                <a:gd name="T42" fmla="*/ 12 w 321"/>
                <a:gd name="T43" fmla="*/ 194 h 231"/>
                <a:gd name="T44" fmla="*/ 26 w 321"/>
                <a:gd name="T45" fmla="*/ 189 h 231"/>
                <a:gd name="T46" fmla="*/ 28 w 321"/>
                <a:gd name="T47" fmla="*/ 186 h 231"/>
                <a:gd name="T48" fmla="*/ 34 w 321"/>
                <a:gd name="T49" fmla="*/ 189 h 231"/>
                <a:gd name="T50" fmla="*/ 47 w 321"/>
                <a:gd name="T51" fmla="*/ 195 h 231"/>
                <a:gd name="T52" fmla="*/ 57 w 321"/>
                <a:gd name="T53" fmla="*/ 201 h 231"/>
                <a:gd name="T54" fmla="*/ 71 w 321"/>
                <a:gd name="T55" fmla="*/ 211 h 231"/>
                <a:gd name="T56" fmla="*/ 95 w 321"/>
                <a:gd name="T57" fmla="*/ 212 h 231"/>
                <a:gd name="T58" fmla="*/ 113 w 321"/>
                <a:gd name="T59" fmla="*/ 202 h 231"/>
                <a:gd name="T60" fmla="*/ 132 w 321"/>
                <a:gd name="T61" fmla="*/ 196 h 231"/>
                <a:gd name="T62" fmla="*/ 130 w 321"/>
                <a:gd name="T63" fmla="*/ 186 h 231"/>
                <a:gd name="T64" fmla="*/ 126 w 321"/>
                <a:gd name="T65" fmla="*/ 187 h 231"/>
                <a:gd name="T66" fmla="*/ 126 w 321"/>
                <a:gd name="T67" fmla="*/ 181 h 231"/>
                <a:gd name="T68" fmla="*/ 141 w 321"/>
                <a:gd name="T69" fmla="*/ 178 h 231"/>
                <a:gd name="T70" fmla="*/ 138 w 321"/>
                <a:gd name="T71" fmla="*/ 194 h 231"/>
                <a:gd name="T72" fmla="*/ 131 w 321"/>
                <a:gd name="T73" fmla="*/ 207 h 231"/>
                <a:gd name="T74" fmla="*/ 146 w 321"/>
                <a:gd name="T75" fmla="*/ 206 h 231"/>
                <a:gd name="T76" fmla="*/ 155 w 321"/>
                <a:gd name="T77" fmla="*/ 198 h 231"/>
                <a:gd name="T78" fmla="*/ 154 w 321"/>
                <a:gd name="T79" fmla="*/ 207 h 231"/>
                <a:gd name="T80" fmla="*/ 161 w 321"/>
                <a:gd name="T81" fmla="*/ 217 h 231"/>
                <a:gd name="T82" fmla="*/ 170 w 321"/>
                <a:gd name="T83" fmla="*/ 231 h 231"/>
                <a:gd name="T84" fmla="*/ 179 w 321"/>
                <a:gd name="T85" fmla="*/ 225 h 231"/>
                <a:gd name="T86" fmla="*/ 182 w 321"/>
                <a:gd name="T87" fmla="*/ 223 h 231"/>
                <a:gd name="T88" fmla="*/ 192 w 321"/>
                <a:gd name="T89" fmla="*/ 225 h 231"/>
                <a:gd name="T90" fmla="*/ 206 w 321"/>
                <a:gd name="T91" fmla="*/ 219 h 231"/>
                <a:gd name="T92" fmla="*/ 236 w 321"/>
                <a:gd name="T93" fmla="*/ 198 h 231"/>
                <a:gd name="T94" fmla="*/ 267 w 321"/>
                <a:gd name="T95" fmla="*/ 189 h 231"/>
                <a:gd name="T96" fmla="*/ 287 w 321"/>
                <a:gd name="T97" fmla="*/ 194 h 231"/>
                <a:gd name="T98" fmla="*/ 295 w 321"/>
                <a:gd name="T99" fmla="*/ 192 h 231"/>
                <a:gd name="T100" fmla="*/ 300 w 321"/>
                <a:gd name="T101" fmla="*/ 191 h 231"/>
                <a:gd name="T102" fmla="*/ 307 w 321"/>
                <a:gd name="T103" fmla="*/ 192 h 231"/>
                <a:gd name="T104" fmla="*/ 320 w 321"/>
                <a:gd name="T105" fmla="*/ 183 h 231"/>
                <a:gd name="T106" fmla="*/ 318 w 321"/>
                <a:gd name="T107" fmla="*/ 179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21" h="231">
                  <a:moveTo>
                    <a:pt x="318" y="179"/>
                  </a:moveTo>
                  <a:cubicBezTo>
                    <a:pt x="315" y="177"/>
                    <a:pt x="312" y="175"/>
                    <a:pt x="309" y="173"/>
                  </a:cubicBezTo>
                  <a:cubicBezTo>
                    <a:pt x="307" y="171"/>
                    <a:pt x="305" y="169"/>
                    <a:pt x="304" y="168"/>
                  </a:cubicBezTo>
                  <a:cubicBezTo>
                    <a:pt x="301" y="166"/>
                    <a:pt x="297" y="164"/>
                    <a:pt x="293" y="162"/>
                  </a:cubicBezTo>
                  <a:cubicBezTo>
                    <a:pt x="279" y="154"/>
                    <a:pt x="261" y="144"/>
                    <a:pt x="258" y="129"/>
                  </a:cubicBezTo>
                  <a:cubicBezTo>
                    <a:pt x="258" y="127"/>
                    <a:pt x="258" y="126"/>
                    <a:pt x="257" y="125"/>
                  </a:cubicBezTo>
                  <a:cubicBezTo>
                    <a:pt x="257" y="119"/>
                    <a:pt x="255" y="110"/>
                    <a:pt x="250" y="107"/>
                  </a:cubicBezTo>
                  <a:cubicBezTo>
                    <a:pt x="249" y="107"/>
                    <a:pt x="247" y="106"/>
                    <a:pt x="246" y="106"/>
                  </a:cubicBezTo>
                  <a:cubicBezTo>
                    <a:pt x="243" y="106"/>
                    <a:pt x="240" y="107"/>
                    <a:pt x="237" y="108"/>
                  </a:cubicBezTo>
                  <a:cubicBezTo>
                    <a:pt x="235" y="109"/>
                    <a:pt x="232" y="110"/>
                    <a:pt x="230" y="110"/>
                  </a:cubicBezTo>
                  <a:cubicBezTo>
                    <a:pt x="229" y="110"/>
                    <a:pt x="229" y="110"/>
                    <a:pt x="229" y="110"/>
                  </a:cubicBezTo>
                  <a:cubicBezTo>
                    <a:pt x="215" y="109"/>
                    <a:pt x="203" y="107"/>
                    <a:pt x="188" y="100"/>
                  </a:cubicBezTo>
                  <a:cubicBezTo>
                    <a:pt x="186" y="100"/>
                    <a:pt x="185" y="99"/>
                    <a:pt x="184" y="99"/>
                  </a:cubicBezTo>
                  <a:cubicBezTo>
                    <a:pt x="176" y="95"/>
                    <a:pt x="169" y="92"/>
                    <a:pt x="160" y="92"/>
                  </a:cubicBezTo>
                  <a:cubicBezTo>
                    <a:pt x="159" y="92"/>
                    <a:pt x="159" y="92"/>
                    <a:pt x="159" y="92"/>
                  </a:cubicBezTo>
                  <a:cubicBezTo>
                    <a:pt x="156" y="92"/>
                    <a:pt x="153" y="92"/>
                    <a:pt x="150" y="95"/>
                  </a:cubicBezTo>
                  <a:cubicBezTo>
                    <a:pt x="149" y="95"/>
                    <a:pt x="149" y="97"/>
                    <a:pt x="148" y="98"/>
                  </a:cubicBezTo>
                  <a:cubicBezTo>
                    <a:pt x="146" y="101"/>
                    <a:pt x="145" y="103"/>
                    <a:pt x="143" y="103"/>
                  </a:cubicBezTo>
                  <a:cubicBezTo>
                    <a:pt x="142" y="103"/>
                    <a:pt x="142" y="103"/>
                    <a:pt x="142" y="103"/>
                  </a:cubicBezTo>
                  <a:cubicBezTo>
                    <a:pt x="139" y="103"/>
                    <a:pt x="136" y="99"/>
                    <a:pt x="132" y="93"/>
                  </a:cubicBezTo>
                  <a:cubicBezTo>
                    <a:pt x="128" y="86"/>
                    <a:pt x="122" y="79"/>
                    <a:pt x="115" y="74"/>
                  </a:cubicBezTo>
                  <a:cubicBezTo>
                    <a:pt x="113" y="72"/>
                    <a:pt x="110" y="71"/>
                    <a:pt x="107" y="69"/>
                  </a:cubicBezTo>
                  <a:cubicBezTo>
                    <a:pt x="103" y="67"/>
                    <a:pt x="98" y="65"/>
                    <a:pt x="96" y="61"/>
                  </a:cubicBezTo>
                  <a:cubicBezTo>
                    <a:pt x="94" y="58"/>
                    <a:pt x="94" y="54"/>
                    <a:pt x="94" y="50"/>
                  </a:cubicBezTo>
                  <a:cubicBezTo>
                    <a:pt x="93" y="46"/>
                    <a:pt x="93" y="41"/>
                    <a:pt x="91" y="38"/>
                  </a:cubicBezTo>
                  <a:cubicBezTo>
                    <a:pt x="88" y="35"/>
                    <a:pt x="82" y="31"/>
                    <a:pt x="79" y="31"/>
                  </a:cubicBezTo>
                  <a:cubicBezTo>
                    <a:pt x="78" y="31"/>
                    <a:pt x="78" y="31"/>
                    <a:pt x="78" y="31"/>
                  </a:cubicBezTo>
                  <a:cubicBezTo>
                    <a:pt x="76" y="31"/>
                    <a:pt x="75" y="33"/>
                    <a:pt x="74" y="34"/>
                  </a:cubicBezTo>
                  <a:cubicBezTo>
                    <a:pt x="72" y="35"/>
                    <a:pt x="71" y="37"/>
                    <a:pt x="69" y="37"/>
                  </a:cubicBezTo>
                  <a:cubicBezTo>
                    <a:pt x="69" y="37"/>
                    <a:pt x="69" y="37"/>
                    <a:pt x="69" y="36"/>
                  </a:cubicBezTo>
                  <a:cubicBezTo>
                    <a:pt x="64" y="36"/>
                    <a:pt x="62" y="26"/>
                    <a:pt x="61" y="21"/>
                  </a:cubicBezTo>
                  <a:cubicBezTo>
                    <a:pt x="61" y="21"/>
                    <a:pt x="61" y="20"/>
                    <a:pt x="61" y="19"/>
                  </a:cubicBezTo>
                  <a:cubicBezTo>
                    <a:pt x="59" y="13"/>
                    <a:pt x="57" y="6"/>
                    <a:pt x="49" y="6"/>
                  </a:cubicBezTo>
                  <a:cubicBezTo>
                    <a:pt x="49" y="6"/>
                    <a:pt x="48" y="6"/>
                    <a:pt x="47" y="6"/>
                  </a:cubicBezTo>
                  <a:cubicBezTo>
                    <a:pt x="45" y="7"/>
                    <a:pt x="44" y="7"/>
                    <a:pt x="43" y="7"/>
                  </a:cubicBezTo>
                  <a:cubicBezTo>
                    <a:pt x="41" y="8"/>
                    <a:pt x="39" y="8"/>
                    <a:pt x="37" y="8"/>
                  </a:cubicBezTo>
                  <a:cubicBezTo>
                    <a:pt x="35" y="8"/>
                    <a:pt x="33" y="7"/>
                    <a:pt x="30" y="6"/>
                  </a:cubicBezTo>
                  <a:cubicBezTo>
                    <a:pt x="24" y="4"/>
                    <a:pt x="20" y="2"/>
                    <a:pt x="16" y="1"/>
                  </a:cubicBezTo>
                  <a:cubicBezTo>
                    <a:pt x="12" y="0"/>
                    <a:pt x="12" y="0"/>
                    <a:pt x="12" y="0"/>
                  </a:cubicBezTo>
                  <a:cubicBezTo>
                    <a:pt x="0" y="178"/>
                    <a:pt x="0" y="178"/>
                    <a:pt x="0" y="178"/>
                  </a:cubicBezTo>
                  <a:cubicBezTo>
                    <a:pt x="3" y="179"/>
                    <a:pt x="3" y="179"/>
                    <a:pt x="3" y="179"/>
                  </a:cubicBezTo>
                  <a:cubicBezTo>
                    <a:pt x="6" y="179"/>
                    <a:pt x="7" y="180"/>
                    <a:pt x="9" y="181"/>
                  </a:cubicBezTo>
                  <a:cubicBezTo>
                    <a:pt x="10" y="182"/>
                    <a:pt x="10" y="184"/>
                    <a:pt x="10" y="186"/>
                  </a:cubicBezTo>
                  <a:cubicBezTo>
                    <a:pt x="10" y="189"/>
                    <a:pt x="10" y="192"/>
                    <a:pt x="12" y="194"/>
                  </a:cubicBezTo>
                  <a:cubicBezTo>
                    <a:pt x="14" y="197"/>
                    <a:pt x="16" y="197"/>
                    <a:pt x="17" y="197"/>
                  </a:cubicBezTo>
                  <a:cubicBezTo>
                    <a:pt x="23" y="197"/>
                    <a:pt x="26" y="190"/>
                    <a:pt x="26" y="189"/>
                  </a:cubicBezTo>
                  <a:cubicBezTo>
                    <a:pt x="26" y="188"/>
                    <a:pt x="26" y="188"/>
                    <a:pt x="26" y="188"/>
                  </a:cubicBezTo>
                  <a:cubicBezTo>
                    <a:pt x="27" y="187"/>
                    <a:pt x="27" y="186"/>
                    <a:pt x="28" y="186"/>
                  </a:cubicBezTo>
                  <a:cubicBezTo>
                    <a:pt x="28" y="186"/>
                    <a:pt x="29" y="186"/>
                    <a:pt x="30" y="187"/>
                  </a:cubicBezTo>
                  <a:cubicBezTo>
                    <a:pt x="31" y="187"/>
                    <a:pt x="33" y="188"/>
                    <a:pt x="34" y="189"/>
                  </a:cubicBezTo>
                  <a:cubicBezTo>
                    <a:pt x="36" y="191"/>
                    <a:pt x="38" y="193"/>
                    <a:pt x="41" y="194"/>
                  </a:cubicBezTo>
                  <a:cubicBezTo>
                    <a:pt x="43" y="194"/>
                    <a:pt x="45" y="195"/>
                    <a:pt x="47" y="195"/>
                  </a:cubicBezTo>
                  <a:cubicBezTo>
                    <a:pt x="49" y="195"/>
                    <a:pt x="51" y="195"/>
                    <a:pt x="53" y="197"/>
                  </a:cubicBezTo>
                  <a:cubicBezTo>
                    <a:pt x="55" y="198"/>
                    <a:pt x="56" y="199"/>
                    <a:pt x="57" y="201"/>
                  </a:cubicBezTo>
                  <a:cubicBezTo>
                    <a:pt x="58" y="202"/>
                    <a:pt x="59" y="203"/>
                    <a:pt x="60" y="204"/>
                  </a:cubicBezTo>
                  <a:cubicBezTo>
                    <a:pt x="63" y="208"/>
                    <a:pt x="67" y="210"/>
                    <a:pt x="71" y="211"/>
                  </a:cubicBezTo>
                  <a:cubicBezTo>
                    <a:pt x="77" y="213"/>
                    <a:pt x="81" y="214"/>
                    <a:pt x="86" y="214"/>
                  </a:cubicBezTo>
                  <a:cubicBezTo>
                    <a:pt x="89" y="214"/>
                    <a:pt x="92" y="214"/>
                    <a:pt x="95" y="212"/>
                  </a:cubicBezTo>
                  <a:cubicBezTo>
                    <a:pt x="98" y="211"/>
                    <a:pt x="100" y="209"/>
                    <a:pt x="103" y="208"/>
                  </a:cubicBezTo>
                  <a:cubicBezTo>
                    <a:pt x="106" y="205"/>
                    <a:pt x="110" y="203"/>
                    <a:pt x="113" y="202"/>
                  </a:cubicBezTo>
                  <a:cubicBezTo>
                    <a:pt x="114" y="202"/>
                    <a:pt x="115" y="202"/>
                    <a:pt x="116" y="202"/>
                  </a:cubicBezTo>
                  <a:cubicBezTo>
                    <a:pt x="122" y="201"/>
                    <a:pt x="130" y="201"/>
                    <a:pt x="132" y="196"/>
                  </a:cubicBezTo>
                  <a:cubicBezTo>
                    <a:pt x="133" y="194"/>
                    <a:pt x="133" y="191"/>
                    <a:pt x="131" y="188"/>
                  </a:cubicBezTo>
                  <a:cubicBezTo>
                    <a:pt x="130" y="186"/>
                    <a:pt x="130" y="186"/>
                    <a:pt x="130" y="186"/>
                  </a:cubicBezTo>
                  <a:cubicBezTo>
                    <a:pt x="128" y="187"/>
                    <a:pt x="128" y="187"/>
                    <a:pt x="128" y="187"/>
                  </a:cubicBezTo>
                  <a:cubicBezTo>
                    <a:pt x="128" y="187"/>
                    <a:pt x="127" y="187"/>
                    <a:pt x="126" y="187"/>
                  </a:cubicBezTo>
                  <a:cubicBezTo>
                    <a:pt x="126" y="187"/>
                    <a:pt x="125" y="187"/>
                    <a:pt x="125" y="186"/>
                  </a:cubicBezTo>
                  <a:cubicBezTo>
                    <a:pt x="124" y="185"/>
                    <a:pt x="124" y="183"/>
                    <a:pt x="126" y="181"/>
                  </a:cubicBezTo>
                  <a:cubicBezTo>
                    <a:pt x="128" y="178"/>
                    <a:pt x="131" y="176"/>
                    <a:pt x="135" y="176"/>
                  </a:cubicBezTo>
                  <a:cubicBezTo>
                    <a:pt x="137" y="176"/>
                    <a:pt x="139" y="176"/>
                    <a:pt x="141" y="178"/>
                  </a:cubicBezTo>
                  <a:cubicBezTo>
                    <a:pt x="144" y="180"/>
                    <a:pt x="144" y="186"/>
                    <a:pt x="143" y="189"/>
                  </a:cubicBezTo>
                  <a:cubicBezTo>
                    <a:pt x="142" y="191"/>
                    <a:pt x="140" y="192"/>
                    <a:pt x="138" y="194"/>
                  </a:cubicBezTo>
                  <a:cubicBezTo>
                    <a:pt x="136" y="196"/>
                    <a:pt x="133" y="197"/>
                    <a:pt x="131" y="201"/>
                  </a:cubicBezTo>
                  <a:cubicBezTo>
                    <a:pt x="131" y="202"/>
                    <a:pt x="130" y="205"/>
                    <a:pt x="131" y="207"/>
                  </a:cubicBezTo>
                  <a:cubicBezTo>
                    <a:pt x="132" y="208"/>
                    <a:pt x="133" y="209"/>
                    <a:pt x="136" y="209"/>
                  </a:cubicBezTo>
                  <a:cubicBezTo>
                    <a:pt x="140" y="209"/>
                    <a:pt x="146" y="207"/>
                    <a:pt x="146" y="206"/>
                  </a:cubicBezTo>
                  <a:cubicBezTo>
                    <a:pt x="148" y="205"/>
                    <a:pt x="150" y="203"/>
                    <a:pt x="152" y="202"/>
                  </a:cubicBezTo>
                  <a:cubicBezTo>
                    <a:pt x="152" y="200"/>
                    <a:pt x="154" y="198"/>
                    <a:pt x="155" y="198"/>
                  </a:cubicBezTo>
                  <a:cubicBezTo>
                    <a:pt x="155" y="198"/>
                    <a:pt x="155" y="199"/>
                    <a:pt x="154" y="202"/>
                  </a:cubicBezTo>
                  <a:cubicBezTo>
                    <a:pt x="154" y="203"/>
                    <a:pt x="154" y="205"/>
                    <a:pt x="154" y="207"/>
                  </a:cubicBezTo>
                  <a:cubicBezTo>
                    <a:pt x="154" y="211"/>
                    <a:pt x="156" y="213"/>
                    <a:pt x="158" y="215"/>
                  </a:cubicBezTo>
                  <a:cubicBezTo>
                    <a:pt x="159" y="215"/>
                    <a:pt x="160" y="216"/>
                    <a:pt x="161" y="217"/>
                  </a:cubicBezTo>
                  <a:cubicBezTo>
                    <a:pt x="161" y="218"/>
                    <a:pt x="162" y="220"/>
                    <a:pt x="162" y="221"/>
                  </a:cubicBezTo>
                  <a:cubicBezTo>
                    <a:pt x="163" y="225"/>
                    <a:pt x="164" y="231"/>
                    <a:pt x="170" y="231"/>
                  </a:cubicBezTo>
                  <a:cubicBezTo>
                    <a:pt x="171" y="231"/>
                    <a:pt x="172" y="230"/>
                    <a:pt x="173" y="230"/>
                  </a:cubicBezTo>
                  <a:cubicBezTo>
                    <a:pt x="176" y="229"/>
                    <a:pt x="177" y="227"/>
                    <a:pt x="179" y="225"/>
                  </a:cubicBezTo>
                  <a:cubicBezTo>
                    <a:pt x="180" y="224"/>
                    <a:pt x="181" y="223"/>
                    <a:pt x="181" y="223"/>
                  </a:cubicBezTo>
                  <a:cubicBezTo>
                    <a:pt x="181" y="223"/>
                    <a:pt x="182" y="223"/>
                    <a:pt x="182" y="223"/>
                  </a:cubicBezTo>
                  <a:cubicBezTo>
                    <a:pt x="183" y="223"/>
                    <a:pt x="184" y="223"/>
                    <a:pt x="186" y="224"/>
                  </a:cubicBezTo>
                  <a:cubicBezTo>
                    <a:pt x="188" y="224"/>
                    <a:pt x="190" y="225"/>
                    <a:pt x="192" y="225"/>
                  </a:cubicBezTo>
                  <a:cubicBezTo>
                    <a:pt x="192" y="225"/>
                    <a:pt x="193" y="225"/>
                    <a:pt x="193" y="225"/>
                  </a:cubicBezTo>
                  <a:cubicBezTo>
                    <a:pt x="199" y="225"/>
                    <a:pt x="204" y="220"/>
                    <a:pt x="206" y="219"/>
                  </a:cubicBezTo>
                  <a:cubicBezTo>
                    <a:pt x="212" y="213"/>
                    <a:pt x="217" y="209"/>
                    <a:pt x="223" y="206"/>
                  </a:cubicBezTo>
                  <a:cubicBezTo>
                    <a:pt x="228" y="204"/>
                    <a:pt x="232" y="201"/>
                    <a:pt x="236" y="198"/>
                  </a:cubicBezTo>
                  <a:cubicBezTo>
                    <a:pt x="244" y="193"/>
                    <a:pt x="251" y="188"/>
                    <a:pt x="261" y="188"/>
                  </a:cubicBezTo>
                  <a:cubicBezTo>
                    <a:pt x="263" y="188"/>
                    <a:pt x="265" y="189"/>
                    <a:pt x="267" y="189"/>
                  </a:cubicBezTo>
                  <a:cubicBezTo>
                    <a:pt x="270" y="190"/>
                    <a:pt x="271" y="190"/>
                    <a:pt x="273" y="191"/>
                  </a:cubicBezTo>
                  <a:cubicBezTo>
                    <a:pt x="277" y="192"/>
                    <a:pt x="282" y="194"/>
                    <a:pt x="287" y="194"/>
                  </a:cubicBezTo>
                  <a:cubicBezTo>
                    <a:pt x="287" y="194"/>
                    <a:pt x="288" y="194"/>
                    <a:pt x="288" y="194"/>
                  </a:cubicBezTo>
                  <a:cubicBezTo>
                    <a:pt x="291" y="194"/>
                    <a:pt x="293" y="193"/>
                    <a:pt x="295" y="192"/>
                  </a:cubicBezTo>
                  <a:cubicBezTo>
                    <a:pt x="296" y="192"/>
                    <a:pt x="298" y="192"/>
                    <a:pt x="299" y="191"/>
                  </a:cubicBezTo>
                  <a:cubicBezTo>
                    <a:pt x="300" y="191"/>
                    <a:pt x="300" y="191"/>
                    <a:pt x="300" y="191"/>
                  </a:cubicBezTo>
                  <a:cubicBezTo>
                    <a:pt x="301" y="191"/>
                    <a:pt x="302" y="191"/>
                    <a:pt x="303" y="192"/>
                  </a:cubicBezTo>
                  <a:cubicBezTo>
                    <a:pt x="304" y="192"/>
                    <a:pt x="306" y="192"/>
                    <a:pt x="307" y="192"/>
                  </a:cubicBezTo>
                  <a:cubicBezTo>
                    <a:pt x="308" y="192"/>
                    <a:pt x="309" y="192"/>
                    <a:pt x="310" y="192"/>
                  </a:cubicBezTo>
                  <a:cubicBezTo>
                    <a:pt x="314" y="191"/>
                    <a:pt x="317" y="188"/>
                    <a:pt x="320" y="183"/>
                  </a:cubicBezTo>
                  <a:cubicBezTo>
                    <a:pt x="321" y="180"/>
                    <a:pt x="321" y="180"/>
                    <a:pt x="321" y="180"/>
                  </a:cubicBezTo>
                  <a:lnTo>
                    <a:pt x="318" y="179"/>
                  </a:lnTo>
                  <a:close/>
                </a:path>
              </a:pathLst>
            </a:custGeom>
            <a:solidFill>
              <a:schemeClr val="accent1">
                <a:lumMod val="60000"/>
                <a:lumOff val="40000"/>
              </a:schemeClr>
            </a:solidFill>
            <a:ln w="4763"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a:extLst>
                <a:ext uri="{FF2B5EF4-FFF2-40B4-BE49-F238E27FC236}">
                  <a16:creationId xmlns:a16="http://schemas.microsoft.com/office/drawing/2014/main" id="{FD3CD14B-0EF0-4F57-8D8E-BB0DA6E47910}"/>
                </a:ext>
              </a:extLst>
            </p:cNvPr>
            <p:cNvSpPr>
              <a:spLocks/>
            </p:cNvSpPr>
            <p:nvPr/>
          </p:nvSpPr>
          <p:spPr bwMode="auto">
            <a:xfrm>
              <a:off x="3926" y="3757"/>
              <a:ext cx="61" cy="84"/>
            </a:xfrm>
            <a:custGeom>
              <a:avLst/>
              <a:gdLst>
                <a:gd name="T0" fmla="*/ 12 w 21"/>
                <a:gd name="T1" fmla="*/ 0 h 29"/>
                <a:gd name="T2" fmla="*/ 11 w 21"/>
                <a:gd name="T3" fmla="*/ 0 h 29"/>
                <a:gd name="T4" fmla="*/ 4 w 21"/>
                <a:gd name="T5" fmla="*/ 3 h 29"/>
                <a:gd name="T6" fmla="*/ 2 w 21"/>
                <a:gd name="T7" fmla="*/ 20 h 29"/>
                <a:gd name="T8" fmla="*/ 5 w 21"/>
                <a:gd name="T9" fmla="*/ 27 h 29"/>
                <a:gd name="T10" fmla="*/ 9 w 21"/>
                <a:gd name="T11" fmla="*/ 29 h 29"/>
                <a:gd name="T12" fmla="*/ 20 w 21"/>
                <a:gd name="T13" fmla="*/ 18 h 29"/>
                <a:gd name="T14" fmla="*/ 17 w 21"/>
                <a:gd name="T15" fmla="*/ 3 h 29"/>
                <a:gd name="T16" fmla="*/ 12 w 21"/>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29">
                  <a:moveTo>
                    <a:pt x="12" y="0"/>
                  </a:moveTo>
                  <a:cubicBezTo>
                    <a:pt x="12" y="0"/>
                    <a:pt x="11" y="0"/>
                    <a:pt x="11" y="0"/>
                  </a:cubicBezTo>
                  <a:cubicBezTo>
                    <a:pt x="8" y="0"/>
                    <a:pt x="6" y="1"/>
                    <a:pt x="4" y="3"/>
                  </a:cubicBezTo>
                  <a:cubicBezTo>
                    <a:pt x="0" y="8"/>
                    <a:pt x="2" y="16"/>
                    <a:pt x="2" y="20"/>
                  </a:cubicBezTo>
                  <a:cubicBezTo>
                    <a:pt x="3" y="22"/>
                    <a:pt x="4" y="25"/>
                    <a:pt x="5" y="27"/>
                  </a:cubicBezTo>
                  <a:cubicBezTo>
                    <a:pt x="6" y="28"/>
                    <a:pt x="7" y="29"/>
                    <a:pt x="9" y="29"/>
                  </a:cubicBezTo>
                  <a:cubicBezTo>
                    <a:pt x="14" y="29"/>
                    <a:pt x="20" y="21"/>
                    <a:pt x="20" y="18"/>
                  </a:cubicBezTo>
                  <a:cubicBezTo>
                    <a:pt x="21" y="15"/>
                    <a:pt x="20" y="7"/>
                    <a:pt x="17" y="3"/>
                  </a:cubicBezTo>
                  <a:cubicBezTo>
                    <a:pt x="16" y="1"/>
                    <a:pt x="14" y="0"/>
                    <a:pt x="12" y="0"/>
                  </a:cubicBezTo>
                  <a:close/>
                </a:path>
              </a:pathLst>
            </a:custGeom>
            <a:grpFill/>
            <a:ln w="4763"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1">
              <a:extLst>
                <a:ext uri="{FF2B5EF4-FFF2-40B4-BE49-F238E27FC236}">
                  <a16:creationId xmlns:a16="http://schemas.microsoft.com/office/drawing/2014/main" id="{3DB1F39A-16FB-45B5-9C72-DB9087EDD195}"/>
                </a:ext>
              </a:extLst>
            </p:cNvPr>
            <p:cNvSpPr>
              <a:spLocks/>
            </p:cNvSpPr>
            <p:nvPr/>
          </p:nvSpPr>
          <p:spPr bwMode="auto">
            <a:xfrm>
              <a:off x="4319" y="3812"/>
              <a:ext cx="80" cy="90"/>
            </a:xfrm>
            <a:custGeom>
              <a:avLst/>
              <a:gdLst>
                <a:gd name="T0" fmla="*/ 21 w 28"/>
                <a:gd name="T1" fmla="*/ 9 h 31"/>
                <a:gd name="T2" fmla="*/ 20 w 28"/>
                <a:gd name="T3" fmla="*/ 9 h 31"/>
                <a:gd name="T4" fmla="*/ 18 w 28"/>
                <a:gd name="T5" fmla="*/ 6 h 31"/>
                <a:gd name="T6" fmla="*/ 9 w 28"/>
                <a:gd name="T7" fmla="*/ 0 h 31"/>
                <a:gd name="T8" fmla="*/ 3 w 28"/>
                <a:gd name="T9" fmla="*/ 4 h 31"/>
                <a:gd name="T10" fmla="*/ 3 w 28"/>
                <a:gd name="T11" fmla="*/ 17 h 31"/>
                <a:gd name="T12" fmla="*/ 14 w 28"/>
                <a:gd name="T13" fmla="*/ 31 h 31"/>
                <a:gd name="T14" fmla="*/ 14 w 28"/>
                <a:gd name="T15" fmla="*/ 31 h 31"/>
                <a:gd name="T16" fmla="*/ 25 w 28"/>
                <a:gd name="T17" fmla="*/ 22 h 31"/>
                <a:gd name="T18" fmla="*/ 21 w 28"/>
                <a:gd name="T19" fmla="*/ 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31">
                  <a:moveTo>
                    <a:pt x="21" y="9"/>
                  </a:moveTo>
                  <a:cubicBezTo>
                    <a:pt x="20" y="9"/>
                    <a:pt x="20" y="9"/>
                    <a:pt x="20" y="9"/>
                  </a:cubicBezTo>
                  <a:cubicBezTo>
                    <a:pt x="19" y="8"/>
                    <a:pt x="19" y="7"/>
                    <a:pt x="18" y="6"/>
                  </a:cubicBezTo>
                  <a:cubicBezTo>
                    <a:pt x="16" y="4"/>
                    <a:pt x="13" y="0"/>
                    <a:pt x="9" y="0"/>
                  </a:cubicBezTo>
                  <a:cubicBezTo>
                    <a:pt x="6" y="0"/>
                    <a:pt x="4" y="1"/>
                    <a:pt x="3" y="4"/>
                  </a:cubicBezTo>
                  <a:cubicBezTo>
                    <a:pt x="0" y="8"/>
                    <a:pt x="2" y="14"/>
                    <a:pt x="3" y="17"/>
                  </a:cubicBezTo>
                  <a:cubicBezTo>
                    <a:pt x="5" y="21"/>
                    <a:pt x="11" y="31"/>
                    <a:pt x="14" y="31"/>
                  </a:cubicBezTo>
                  <a:cubicBezTo>
                    <a:pt x="14" y="31"/>
                    <a:pt x="14" y="31"/>
                    <a:pt x="14" y="31"/>
                  </a:cubicBezTo>
                  <a:cubicBezTo>
                    <a:pt x="19" y="31"/>
                    <a:pt x="24" y="26"/>
                    <a:pt x="25" y="22"/>
                  </a:cubicBezTo>
                  <a:cubicBezTo>
                    <a:pt x="28" y="15"/>
                    <a:pt x="24" y="12"/>
                    <a:pt x="21" y="9"/>
                  </a:cubicBezTo>
                  <a:close/>
                </a:path>
              </a:pathLst>
            </a:custGeom>
            <a:grpFill/>
            <a:ln w="4763"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a:extLst>
                <a:ext uri="{FF2B5EF4-FFF2-40B4-BE49-F238E27FC236}">
                  <a16:creationId xmlns:a16="http://schemas.microsoft.com/office/drawing/2014/main" id="{9699ADB1-AAF9-4E3A-8227-B578BC5A6847}"/>
                </a:ext>
              </a:extLst>
            </p:cNvPr>
            <p:cNvSpPr>
              <a:spLocks/>
            </p:cNvSpPr>
            <p:nvPr/>
          </p:nvSpPr>
          <p:spPr bwMode="auto">
            <a:xfrm>
              <a:off x="4004" y="3899"/>
              <a:ext cx="378" cy="418"/>
            </a:xfrm>
            <a:custGeom>
              <a:avLst/>
              <a:gdLst>
                <a:gd name="T0" fmla="*/ 56 w 131"/>
                <a:gd name="T1" fmla="*/ 142 h 145"/>
                <a:gd name="T2" fmla="*/ 52 w 131"/>
                <a:gd name="T3" fmla="*/ 138 h 145"/>
                <a:gd name="T4" fmla="*/ 48 w 131"/>
                <a:gd name="T5" fmla="*/ 139 h 145"/>
                <a:gd name="T6" fmla="*/ 39 w 131"/>
                <a:gd name="T7" fmla="*/ 141 h 145"/>
                <a:gd name="T8" fmla="*/ 34 w 131"/>
                <a:gd name="T9" fmla="*/ 129 h 145"/>
                <a:gd name="T10" fmla="*/ 40 w 131"/>
                <a:gd name="T11" fmla="*/ 127 h 145"/>
                <a:gd name="T12" fmla="*/ 31 w 131"/>
                <a:gd name="T13" fmla="*/ 124 h 145"/>
                <a:gd name="T14" fmla="*/ 15 w 131"/>
                <a:gd name="T15" fmla="*/ 93 h 145"/>
                <a:gd name="T16" fmla="*/ 14 w 131"/>
                <a:gd name="T17" fmla="*/ 86 h 145"/>
                <a:gd name="T18" fmla="*/ 18 w 131"/>
                <a:gd name="T19" fmla="*/ 73 h 145"/>
                <a:gd name="T20" fmla="*/ 12 w 131"/>
                <a:gd name="T21" fmla="*/ 59 h 145"/>
                <a:gd name="T22" fmla="*/ 0 w 131"/>
                <a:gd name="T23" fmla="*/ 18 h 145"/>
                <a:gd name="T24" fmla="*/ 10 w 131"/>
                <a:gd name="T25" fmla="*/ 0 h 145"/>
                <a:gd name="T26" fmla="*/ 22 w 131"/>
                <a:gd name="T27" fmla="*/ 8 h 145"/>
                <a:gd name="T28" fmla="*/ 36 w 131"/>
                <a:gd name="T29" fmla="*/ 19 h 145"/>
                <a:gd name="T30" fmla="*/ 55 w 131"/>
                <a:gd name="T31" fmla="*/ 27 h 145"/>
                <a:gd name="T32" fmla="*/ 60 w 131"/>
                <a:gd name="T33" fmla="*/ 29 h 145"/>
                <a:gd name="T34" fmla="*/ 68 w 131"/>
                <a:gd name="T35" fmla="*/ 27 h 145"/>
                <a:gd name="T36" fmla="*/ 75 w 131"/>
                <a:gd name="T37" fmla="*/ 26 h 145"/>
                <a:gd name="T38" fmla="*/ 85 w 131"/>
                <a:gd name="T39" fmla="*/ 23 h 145"/>
                <a:gd name="T40" fmla="*/ 91 w 131"/>
                <a:gd name="T41" fmla="*/ 23 h 145"/>
                <a:gd name="T42" fmla="*/ 99 w 131"/>
                <a:gd name="T43" fmla="*/ 22 h 145"/>
                <a:gd name="T44" fmla="*/ 108 w 131"/>
                <a:gd name="T45" fmla="*/ 20 h 145"/>
                <a:gd name="T46" fmla="*/ 112 w 131"/>
                <a:gd name="T47" fmla="*/ 18 h 145"/>
                <a:gd name="T48" fmla="*/ 116 w 131"/>
                <a:gd name="T49" fmla="*/ 17 h 145"/>
                <a:gd name="T50" fmla="*/ 128 w 131"/>
                <a:gd name="T51" fmla="*/ 40 h 145"/>
                <a:gd name="T52" fmla="*/ 126 w 131"/>
                <a:gd name="T53" fmla="*/ 52 h 145"/>
                <a:gd name="T54" fmla="*/ 126 w 131"/>
                <a:gd name="T55" fmla="*/ 69 h 145"/>
                <a:gd name="T56" fmla="*/ 119 w 131"/>
                <a:gd name="T57" fmla="*/ 86 h 145"/>
                <a:gd name="T58" fmla="*/ 115 w 131"/>
                <a:gd name="T59" fmla="*/ 82 h 145"/>
                <a:gd name="T60" fmla="*/ 108 w 131"/>
                <a:gd name="T61" fmla="*/ 110 h 145"/>
                <a:gd name="T62" fmla="*/ 106 w 131"/>
                <a:gd name="T63" fmla="*/ 115 h 145"/>
                <a:gd name="T64" fmla="*/ 104 w 131"/>
                <a:gd name="T65" fmla="*/ 132 h 145"/>
                <a:gd name="T66" fmla="*/ 98 w 131"/>
                <a:gd name="T67" fmla="*/ 134 h 145"/>
                <a:gd name="T68" fmla="*/ 87 w 131"/>
                <a:gd name="T69" fmla="*/ 110 h 145"/>
                <a:gd name="T70" fmla="*/ 86 w 131"/>
                <a:gd name="T71" fmla="*/ 117 h 145"/>
                <a:gd name="T72" fmla="*/ 78 w 131"/>
                <a:gd name="T73" fmla="*/ 132 h 145"/>
                <a:gd name="T74" fmla="*/ 74 w 131"/>
                <a:gd name="T75" fmla="*/ 131 h 145"/>
                <a:gd name="T76" fmla="*/ 64 w 131"/>
                <a:gd name="T77" fmla="*/ 145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1" h="145">
                  <a:moveTo>
                    <a:pt x="64" y="145"/>
                  </a:moveTo>
                  <a:cubicBezTo>
                    <a:pt x="61" y="145"/>
                    <a:pt x="59" y="144"/>
                    <a:pt x="56" y="142"/>
                  </a:cubicBezTo>
                  <a:cubicBezTo>
                    <a:pt x="55" y="142"/>
                    <a:pt x="55" y="141"/>
                    <a:pt x="54" y="140"/>
                  </a:cubicBezTo>
                  <a:cubicBezTo>
                    <a:pt x="53" y="139"/>
                    <a:pt x="53" y="138"/>
                    <a:pt x="52" y="138"/>
                  </a:cubicBezTo>
                  <a:cubicBezTo>
                    <a:pt x="52" y="138"/>
                    <a:pt x="52" y="138"/>
                    <a:pt x="51" y="138"/>
                  </a:cubicBezTo>
                  <a:cubicBezTo>
                    <a:pt x="50" y="138"/>
                    <a:pt x="49" y="139"/>
                    <a:pt x="48" y="139"/>
                  </a:cubicBezTo>
                  <a:cubicBezTo>
                    <a:pt x="46" y="140"/>
                    <a:pt x="44" y="141"/>
                    <a:pt x="42" y="141"/>
                  </a:cubicBezTo>
                  <a:cubicBezTo>
                    <a:pt x="41" y="141"/>
                    <a:pt x="40" y="141"/>
                    <a:pt x="39" y="141"/>
                  </a:cubicBezTo>
                  <a:cubicBezTo>
                    <a:pt x="36" y="140"/>
                    <a:pt x="33" y="138"/>
                    <a:pt x="33" y="135"/>
                  </a:cubicBezTo>
                  <a:cubicBezTo>
                    <a:pt x="32" y="134"/>
                    <a:pt x="32" y="131"/>
                    <a:pt x="34" y="129"/>
                  </a:cubicBezTo>
                  <a:cubicBezTo>
                    <a:pt x="35" y="127"/>
                    <a:pt x="37" y="127"/>
                    <a:pt x="39" y="127"/>
                  </a:cubicBezTo>
                  <a:cubicBezTo>
                    <a:pt x="40" y="127"/>
                    <a:pt x="40" y="127"/>
                    <a:pt x="40" y="127"/>
                  </a:cubicBezTo>
                  <a:cubicBezTo>
                    <a:pt x="39" y="126"/>
                    <a:pt x="38" y="126"/>
                    <a:pt x="36" y="125"/>
                  </a:cubicBezTo>
                  <a:cubicBezTo>
                    <a:pt x="35" y="125"/>
                    <a:pt x="33" y="124"/>
                    <a:pt x="31" y="124"/>
                  </a:cubicBezTo>
                  <a:cubicBezTo>
                    <a:pt x="26" y="121"/>
                    <a:pt x="21" y="114"/>
                    <a:pt x="17" y="105"/>
                  </a:cubicBezTo>
                  <a:cubicBezTo>
                    <a:pt x="16" y="101"/>
                    <a:pt x="15" y="97"/>
                    <a:pt x="15" y="93"/>
                  </a:cubicBezTo>
                  <a:cubicBezTo>
                    <a:pt x="15" y="91"/>
                    <a:pt x="15" y="89"/>
                    <a:pt x="14" y="87"/>
                  </a:cubicBezTo>
                  <a:cubicBezTo>
                    <a:pt x="14" y="86"/>
                    <a:pt x="14" y="86"/>
                    <a:pt x="14" y="86"/>
                  </a:cubicBezTo>
                  <a:cubicBezTo>
                    <a:pt x="13" y="81"/>
                    <a:pt x="12" y="77"/>
                    <a:pt x="14" y="74"/>
                  </a:cubicBezTo>
                  <a:cubicBezTo>
                    <a:pt x="15" y="73"/>
                    <a:pt x="16" y="73"/>
                    <a:pt x="18" y="73"/>
                  </a:cubicBezTo>
                  <a:cubicBezTo>
                    <a:pt x="18" y="73"/>
                    <a:pt x="18" y="73"/>
                    <a:pt x="18" y="73"/>
                  </a:cubicBezTo>
                  <a:cubicBezTo>
                    <a:pt x="17" y="68"/>
                    <a:pt x="14" y="63"/>
                    <a:pt x="12" y="59"/>
                  </a:cubicBezTo>
                  <a:cubicBezTo>
                    <a:pt x="10" y="55"/>
                    <a:pt x="8" y="52"/>
                    <a:pt x="6" y="48"/>
                  </a:cubicBezTo>
                  <a:cubicBezTo>
                    <a:pt x="2" y="38"/>
                    <a:pt x="1" y="27"/>
                    <a:pt x="0" y="18"/>
                  </a:cubicBezTo>
                  <a:cubicBezTo>
                    <a:pt x="0" y="14"/>
                    <a:pt x="1" y="6"/>
                    <a:pt x="5" y="3"/>
                  </a:cubicBezTo>
                  <a:cubicBezTo>
                    <a:pt x="6" y="1"/>
                    <a:pt x="8" y="0"/>
                    <a:pt x="10" y="0"/>
                  </a:cubicBezTo>
                  <a:cubicBezTo>
                    <a:pt x="12" y="0"/>
                    <a:pt x="13" y="0"/>
                    <a:pt x="14" y="1"/>
                  </a:cubicBezTo>
                  <a:cubicBezTo>
                    <a:pt x="17" y="3"/>
                    <a:pt x="20" y="6"/>
                    <a:pt x="22" y="8"/>
                  </a:cubicBezTo>
                  <a:cubicBezTo>
                    <a:pt x="23" y="10"/>
                    <a:pt x="24" y="11"/>
                    <a:pt x="25" y="12"/>
                  </a:cubicBezTo>
                  <a:cubicBezTo>
                    <a:pt x="28" y="14"/>
                    <a:pt x="32" y="17"/>
                    <a:pt x="36" y="19"/>
                  </a:cubicBezTo>
                  <a:cubicBezTo>
                    <a:pt x="38" y="21"/>
                    <a:pt x="41" y="22"/>
                    <a:pt x="44" y="22"/>
                  </a:cubicBezTo>
                  <a:cubicBezTo>
                    <a:pt x="47" y="24"/>
                    <a:pt x="51" y="25"/>
                    <a:pt x="55" y="27"/>
                  </a:cubicBezTo>
                  <a:cubicBezTo>
                    <a:pt x="57" y="28"/>
                    <a:pt x="58" y="29"/>
                    <a:pt x="60" y="29"/>
                  </a:cubicBezTo>
                  <a:cubicBezTo>
                    <a:pt x="60" y="29"/>
                    <a:pt x="60" y="29"/>
                    <a:pt x="60" y="29"/>
                  </a:cubicBezTo>
                  <a:cubicBezTo>
                    <a:pt x="61" y="29"/>
                    <a:pt x="63" y="28"/>
                    <a:pt x="64" y="28"/>
                  </a:cubicBezTo>
                  <a:cubicBezTo>
                    <a:pt x="65" y="28"/>
                    <a:pt x="66" y="28"/>
                    <a:pt x="68" y="27"/>
                  </a:cubicBezTo>
                  <a:cubicBezTo>
                    <a:pt x="69" y="27"/>
                    <a:pt x="70" y="27"/>
                    <a:pt x="70" y="27"/>
                  </a:cubicBezTo>
                  <a:cubicBezTo>
                    <a:pt x="72" y="27"/>
                    <a:pt x="73" y="27"/>
                    <a:pt x="75" y="26"/>
                  </a:cubicBezTo>
                  <a:cubicBezTo>
                    <a:pt x="76" y="26"/>
                    <a:pt x="77" y="25"/>
                    <a:pt x="77" y="25"/>
                  </a:cubicBezTo>
                  <a:cubicBezTo>
                    <a:pt x="80" y="24"/>
                    <a:pt x="82" y="23"/>
                    <a:pt x="85" y="23"/>
                  </a:cubicBezTo>
                  <a:cubicBezTo>
                    <a:pt x="86" y="23"/>
                    <a:pt x="86" y="23"/>
                    <a:pt x="87" y="23"/>
                  </a:cubicBezTo>
                  <a:cubicBezTo>
                    <a:pt x="89" y="23"/>
                    <a:pt x="90" y="23"/>
                    <a:pt x="91" y="23"/>
                  </a:cubicBezTo>
                  <a:cubicBezTo>
                    <a:pt x="92" y="23"/>
                    <a:pt x="93" y="23"/>
                    <a:pt x="94" y="23"/>
                  </a:cubicBezTo>
                  <a:cubicBezTo>
                    <a:pt x="96" y="23"/>
                    <a:pt x="97" y="23"/>
                    <a:pt x="99" y="22"/>
                  </a:cubicBezTo>
                  <a:cubicBezTo>
                    <a:pt x="101" y="20"/>
                    <a:pt x="104" y="20"/>
                    <a:pt x="106" y="20"/>
                  </a:cubicBezTo>
                  <a:cubicBezTo>
                    <a:pt x="108" y="20"/>
                    <a:pt x="108" y="20"/>
                    <a:pt x="108" y="20"/>
                  </a:cubicBezTo>
                  <a:cubicBezTo>
                    <a:pt x="110" y="20"/>
                    <a:pt x="111" y="20"/>
                    <a:pt x="111" y="19"/>
                  </a:cubicBezTo>
                  <a:cubicBezTo>
                    <a:pt x="112" y="18"/>
                    <a:pt x="112" y="18"/>
                    <a:pt x="112" y="18"/>
                  </a:cubicBezTo>
                  <a:cubicBezTo>
                    <a:pt x="113" y="18"/>
                    <a:pt x="113" y="18"/>
                    <a:pt x="113" y="18"/>
                  </a:cubicBezTo>
                  <a:cubicBezTo>
                    <a:pt x="114" y="17"/>
                    <a:pt x="115" y="17"/>
                    <a:pt x="116" y="17"/>
                  </a:cubicBezTo>
                  <a:cubicBezTo>
                    <a:pt x="122" y="17"/>
                    <a:pt x="127" y="21"/>
                    <a:pt x="128" y="25"/>
                  </a:cubicBezTo>
                  <a:cubicBezTo>
                    <a:pt x="131" y="31"/>
                    <a:pt x="129" y="36"/>
                    <a:pt x="128" y="40"/>
                  </a:cubicBezTo>
                  <a:cubicBezTo>
                    <a:pt x="127" y="42"/>
                    <a:pt x="126" y="44"/>
                    <a:pt x="126" y="45"/>
                  </a:cubicBezTo>
                  <a:cubicBezTo>
                    <a:pt x="126" y="48"/>
                    <a:pt x="126" y="50"/>
                    <a:pt x="126" y="52"/>
                  </a:cubicBezTo>
                  <a:cubicBezTo>
                    <a:pt x="126" y="55"/>
                    <a:pt x="127" y="57"/>
                    <a:pt x="126" y="60"/>
                  </a:cubicBezTo>
                  <a:cubicBezTo>
                    <a:pt x="126" y="63"/>
                    <a:pt x="126" y="66"/>
                    <a:pt x="126" y="69"/>
                  </a:cubicBezTo>
                  <a:cubicBezTo>
                    <a:pt x="126" y="71"/>
                    <a:pt x="126" y="73"/>
                    <a:pt x="126" y="75"/>
                  </a:cubicBezTo>
                  <a:cubicBezTo>
                    <a:pt x="126" y="77"/>
                    <a:pt x="125" y="86"/>
                    <a:pt x="119" y="86"/>
                  </a:cubicBezTo>
                  <a:cubicBezTo>
                    <a:pt x="119" y="86"/>
                    <a:pt x="118" y="86"/>
                    <a:pt x="118" y="86"/>
                  </a:cubicBezTo>
                  <a:cubicBezTo>
                    <a:pt x="116" y="85"/>
                    <a:pt x="115" y="84"/>
                    <a:pt x="115" y="82"/>
                  </a:cubicBezTo>
                  <a:cubicBezTo>
                    <a:pt x="110" y="88"/>
                    <a:pt x="109" y="94"/>
                    <a:pt x="111" y="100"/>
                  </a:cubicBezTo>
                  <a:cubicBezTo>
                    <a:pt x="112" y="105"/>
                    <a:pt x="111" y="108"/>
                    <a:pt x="108" y="110"/>
                  </a:cubicBezTo>
                  <a:cubicBezTo>
                    <a:pt x="106" y="111"/>
                    <a:pt x="106" y="111"/>
                    <a:pt x="105" y="113"/>
                  </a:cubicBezTo>
                  <a:cubicBezTo>
                    <a:pt x="105" y="113"/>
                    <a:pt x="105" y="114"/>
                    <a:pt x="106" y="115"/>
                  </a:cubicBezTo>
                  <a:cubicBezTo>
                    <a:pt x="106" y="116"/>
                    <a:pt x="107" y="117"/>
                    <a:pt x="107" y="118"/>
                  </a:cubicBezTo>
                  <a:cubicBezTo>
                    <a:pt x="107" y="120"/>
                    <a:pt x="108" y="128"/>
                    <a:pt x="104" y="132"/>
                  </a:cubicBezTo>
                  <a:cubicBezTo>
                    <a:pt x="103" y="133"/>
                    <a:pt x="102" y="134"/>
                    <a:pt x="100" y="134"/>
                  </a:cubicBezTo>
                  <a:cubicBezTo>
                    <a:pt x="99" y="134"/>
                    <a:pt x="98" y="134"/>
                    <a:pt x="98" y="134"/>
                  </a:cubicBezTo>
                  <a:cubicBezTo>
                    <a:pt x="92" y="132"/>
                    <a:pt x="92" y="121"/>
                    <a:pt x="92" y="119"/>
                  </a:cubicBezTo>
                  <a:cubicBezTo>
                    <a:pt x="92" y="117"/>
                    <a:pt x="89" y="111"/>
                    <a:pt x="87" y="110"/>
                  </a:cubicBezTo>
                  <a:cubicBezTo>
                    <a:pt x="87" y="111"/>
                    <a:pt x="87" y="111"/>
                    <a:pt x="86" y="112"/>
                  </a:cubicBezTo>
                  <a:cubicBezTo>
                    <a:pt x="86" y="113"/>
                    <a:pt x="86" y="115"/>
                    <a:pt x="86" y="117"/>
                  </a:cubicBezTo>
                  <a:cubicBezTo>
                    <a:pt x="86" y="121"/>
                    <a:pt x="87" y="127"/>
                    <a:pt x="83" y="130"/>
                  </a:cubicBezTo>
                  <a:cubicBezTo>
                    <a:pt x="82" y="132"/>
                    <a:pt x="80" y="132"/>
                    <a:pt x="78" y="132"/>
                  </a:cubicBezTo>
                  <a:cubicBezTo>
                    <a:pt x="76" y="132"/>
                    <a:pt x="75" y="132"/>
                    <a:pt x="74" y="131"/>
                  </a:cubicBezTo>
                  <a:cubicBezTo>
                    <a:pt x="74" y="131"/>
                    <a:pt x="74" y="131"/>
                    <a:pt x="74" y="131"/>
                  </a:cubicBezTo>
                  <a:cubicBezTo>
                    <a:pt x="74" y="136"/>
                    <a:pt x="73" y="140"/>
                    <a:pt x="71" y="143"/>
                  </a:cubicBezTo>
                  <a:cubicBezTo>
                    <a:pt x="69" y="144"/>
                    <a:pt x="66" y="145"/>
                    <a:pt x="64" y="145"/>
                  </a:cubicBezTo>
                  <a:close/>
                </a:path>
              </a:pathLst>
            </a:custGeom>
            <a:grpFill/>
            <a:ln w="4763"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3">
              <a:extLst>
                <a:ext uri="{FF2B5EF4-FFF2-40B4-BE49-F238E27FC236}">
                  <a16:creationId xmlns:a16="http://schemas.microsoft.com/office/drawing/2014/main" id="{067B9850-7F4B-43BC-890D-C9F08C11BC25}"/>
                </a:ext>
              </a:extLst>
            </p:cNvPr>
            <p:cNvSpPr>
              <a:spLocks/>
            </p:cNvSpPr>
            <p:nvPr/>
          </p:nvSpPr>
          <p:spPr bwMode="auto">
            <a:xfrm>
              <a:off x="4013" y="3899"/>
              <a:ext cx="360" cy="421"/>
            </a:xfrm>
            <a:custGeom>
              <a:avLst/>
              <a:gdLst>
                <a:gd name="T0" fmla="*/ 31 w 125"/>
                <a:gd name="T1" fmla="*/ 22 h 146"/>
                <a:gd name="T2" fmla="*/ 50 w 125"/>
                <a:gd name="T3" fmla="*/ 30 h 146"/>
                <a:gd name="T4" fmla="*/ 65 w 125"/>
                <a:gd name="T5" fmla="*/ 30 h 146"/>
                <a:gd name="T6" fmla="*/ 73 w 125"/>
                <a:gd name="T7" fmla="*/ 29 h 146"/>
                <a:gd name="T8" fmla="*/ 82 w 125"/>
                <a:gd name="T9" fmla="*/ 26 h 146"/>
                <a:gd name="T10" fmla="*/ 97 w 125"/>
                <a:gd name="T11" fmla="*/ 24 h 146"/>
                <a:gd name="T12" fmla="*/ 111 w 125"/>
                <a:gd name="T13" fmla="*/ 21 h 146"/>
                <a:gd name="T14" fmla="*/ 122 w 125"/>
                <a:gd name="T15" fmla="*/ 26 h 146"/>
                <a:gd name="T16" fmla="*/ 120 w 125"/>
                <a:gd name="T17" fmla="*/ 45 h 146"/>
                <a:gd name="T18" fmla="*/ 120 w 125"/>
                <a:gd name="T19" fmla="*/ 60 h 146"/>
                <a:gd name="T20" fmla="*/ 120 w 125"/>
                <a:gd name="T21" fmla="*/ 74 h 146"/>
                <a:gd name="T22" fmla="*/ 116 w 125"/>
                <a:gd name="T23" fmla="*/ 83 h 146"/>
                <a:gd name="T24" fmla="*/ 114 w 125"/>
                <a:gd name="T25" fmla="*/ 76 h 146"/>
                <a:gd name="T26" fmla="*/ 105 w 125"/>
                <a:gd name="T27" fmla="*/ 101 h 146"/>
                <a:gd name="T28" fmla="*/ 99 w 125"/>
                <a:gd name="T29" fmla="*/ 111 h 146"/>
                <a:gd name="T30" fmla="*/ 101 w 125"/>
                <a:gd name="T31" fmla="*/ 119 h 146"/>
                <a:gd name="T32" fmla="*/ 96 w 125"/>
                <a:gd name="T33" fmla="*/ 131 h 146"/>
                <a:gd name="T34" fmla="*/ 92 w 125"/>
                <a:gd name="T35" fmla="*/ 119 h 146"/>
                <a:gd name="T36" fmla="*/ 81 w 125"/>
                <a:gd name="T37" fmla="*/ 111 h 146"/>
                <a:gd name="T38" fmla="*/ 78 w 125"/>
                <a:gd name="T39" fmla="*/ 128 h 146"/>
                <a:gd name="T40" fmla="*/ 68 w 125"/>
                <a:gd name="T41" fmla="*/ 120 h 146"/>
                <a:gd name="T42" fmla="*/ 68 w 125"/>
                <a:gd name="T43" fmla="*/ 132 h 146"/>
                <a:gd name="T44" fmla="*/ 55 w 125"/>
                <a:gd name="T45" fmla="*/ 140 h 146"/>
                <a:gd name="T46" fmla="*/ 50 w 125"/>
                <a:gd name="T47" fmla="*/ 135 h 146"/>
                <a:gd name="T48" fmla="*/ 37 w 125"/>
                <a:gd name="T49" fmla="*/ 138 h 146"/>
                <a:gd name="T50" fmla="*/ 33 w 125"/>
                <a:gd name="T51" fmla="*/ 131 h 146"/>
                <a:gd name="T52" fmla="*/ 43 w 125"/>
                <a:gd name="T53" fmla="*/ 130 h 146"/>
                <a:gd name="T54" fmla="*/ 30 w 125"/>
                <a:gd name="T55" fmla="*/ 121 h 146"/>
                <a:gd name="T56" fmla="*/ 17 w 125"/>
                <a:gd name="T57" fmla="*/ 103 h 146"/>
                <a:gd name="T58" fmla="*/ 14 w 125"/>
                <a:gd name="T59" fmla="*/ 87 h 146"/>
                <a:gd name="T60" fmla="*/ 19 w 125"/>
                <a:gd name="T61" fmla="*/ 78 h 146"/>
                <a:gd name="T62" fmla="*/ 6 w 125"/>
                <a:gd name="T63" fmla="*/ 47 h 146"/>
                <a:gd name="T64" fmla="*/ 0 w 125"/>
                <a:gd name="T65" fmla="*/ 17 h 146"/>
                <a:gd name="T66" fmla="*/ 10 w 125"/>
                <a:gd name="T67" fmla="*/ 4 h 146"/>
                <a:gd name="T68" fmla="*/ 20 w 125"/>
                <a:gd name="T69" fmla="*/ 14 h 146"/>
                <a:gd name="T70" fmla="*/ 31 w 125"/>
                <a:gd name="T71" fmla="*/ 22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25" h="146">
                  <a:moveTo>
                    <a:pt x="31" y="22"/>
                  </a:moveTo>
                  <a:cubicBezTo>
                    <a:pt x="37" y="25"/>
                    <a:pt x="44" y="26"/>
                    <a:pt x="50" y="30"/>
                  </a:cubicBezTo>
                  <a:cubicBezTo>
                    <a:pt x="56" y="33"/>
                    <a:pt x="59" y="31"/>
                    <a:pt x="65" y="30"/>
                  </a:cubicBezTo>
                  <a:cubicBezTo>
                    <a:pt x="68" y="30"/>
                    <a:pt x="70" y="30"/>
                    <a:pt x="73" y="29"/>
                  </a:cubicBezTo>
                  <a:cubicBezTo>
                    <a:pt x="76" y="28"/>
                    <a:pt x="79" y="26"/>
                    <a:pt x="82" y="26"/>
                  </a:cubicBezTo>
                  <a:cubicBezTo>
                    <a:pt x="89" y="25"/>
                    <a:pt x="92" y="28"/>
                    <a:pt x="97" y="24"/>
                  </a:cubicBezTo>
                  <a:cubicBezTo>
                    <a:pt x="102" y="21"/>
                    <a:pt x="108" y="25"/>
                    <a:pt x="111" y="21"/>
                  </a:cubicBezTo>
                  <a:cubicBezTo>
                    <a:pt x="115" y="19"/>
                    <a:pt x="121" y="23"/>
                    <a:pt x="122" y="26"/>
                  </a:cubicBezTo>
                  <a:cubicBezTo>
                    <a:pt x="125" y="33"/>
                    <a:pt x="121" y="38"/>
                    <a:pt x="120" y="45"/>
                  </a:cubicBezTo>
                  <a:cubicBezTo>
                    <a:pt x="119" y="50"/>
                    <a:pt x="121" y="55"/>
                    <a:pt x="120" y="60"/>
                  </a:cubicBezTo>
                  <a:cubicBezTo>
                    <a:pt x="119" y="65"/>
                    <a:pt x="120" y="69"/>
                    <a:pt x="120" y="74"/>
                  </a:cubicBezTo>
                  <a:cubicBezTo>
                    <a:pt x="120" y="76"/>
                    <a:pt x="120" y="84"/>
                    <a:pt x="116" y="83"/>
                  </a:cubicBezTo>
                  <a:cubicBezTo>
                    <a:pt x="115" y="82"/>
                    <a:pt x="113" y="77"/>
                    <a:pt x="114" y="76"/>
                  </a:cubicBezTo>
                  <a:cubicBezTo>
                    <a:pt x="106" y="82"/>
                    <a:pt x="102" y="91"/>
                    <a:pt x="105" y="101"/>
                  </a:cubicBezTo>
                  <a:cubicBezTo>
                    <a:pt x="107" y="109"/>
                    <a:pt x="102" y="106"/>
                    <a:pt x="99" y="111"/>
                  </a:cubicBezTo>
                  <a:cubicBezTo>
                    <a:pt x="98" y="114"/>
                    <a:pt x="100" y="116"/>
                    <a:pt x="101" y="119"/>
                  </a:cubicBezTo>
                  <a:cubicBezTo>
                    <a:pt x="101" y="122"/>
                    <a:pt x="101" y="133"/>
                    <a:pt x="96" y="131"/>
                  </a:cubicBezTo>
                  <a:cubicBezTo>
                    <a:pt x="93" y="130"/>
                    <a:pt x="92" y="122"/>
                    <a:pt x="92" y="119"/>
                  </a:cubicBezTo>
                  <a:cubicBezTo>
                    <a:pt x="92" y="114"/>
                    <a:pt x="84" y="101"/>
                    <a:pt x="81" y="111"/>
                  </a:cubicBezTo>
                  <a:cubicBezTo>
                    <a:pt x="79" y="116"/>
                    <a:pt x="82" y="124"/>
                    <a:pt x="78" y="128"/>
                  </a:cubicBezTo>
                  <a:cubicBezTo>
                    <a:pt x="72" y="133"/>
                    <a:pt x="71" y="123"/>
                    <a:pt x="68" y="120"/>
                  </a:cubicBezTo>
                  <a:cubicBezTo>
                    <a:pt x="65" y="124"/>
                    <a:pt x="68" y="128"/>
                    <a:pt x="68" y="132"/>
                  </a:cubicBezTo>
                  <a:cubicBezTo>
                    <a:pt x="69" y="140"/>
                    <a:pt x="63" y="146"/>
                    <a:pt x="55" y="140"/>
                  </a:cubicBezTo>
                  <a:cubicBezTo>
                    <a:pt x="53" y="139"/>
                    <a:pt x="53" y="136"/>
                    <a:pt x="50" y="135"/>
                  </a:cubicBezTo>
                  <a:cubicBezTo>
                    <a:pt x="45" y="134"/>
                    <a:pt x="42" y="139"/>
                    <a:pt x="37" y="138"/>
                  </a:cubicBezTo>
                  <a:cubicBezTo>
                    <a:pt x="34" y="137"/>
                    <a:pt x="30" y="134"/>
                    <a:pt x="33" y="131"/>
                  </a:cubicBezTo>
                  <a:cubicBezTo>
                    <a:pt x="35" y="128"/>
                    <a:pt x="40" y="130"/>
                    <a:pt x="43" y="130"/>
                  </a:cubicBezTo>
                  <a:cubicBezTo>
                    <a:pt x="44" y="123"/>
                    <a:pt x="34" y="123"/>
                    <a:pt x="30" y="121"/>
                  </a:cubicBezTo>
                  <a:cubicBezTo>
                    <a:pt x="23" y="118"/>
                    <a:pt x="19" y="110"/>
                    <a:pt x="17" y="103"/>
                  </a:cubicBezTo>
                  <a:cubicBezTo>
                    <a:pt x="15" y="98"/>
                    <a:pt x="15" y="92"/>
                    <a:pt x="14" y="87"/>
                  </a:cubicBezTo>
                  <a:cubicBezTo>
                    <a:pt x="13" y="83"/>
                    <a:pt x="10" y="71"/>
                    <a:pt x="19" y="78"/>
                  </a:cubicBezTo>
                  <a:cubicBezTo>
                    <a:pt x="19" y="67"/>
                    <a:pt x="10" y="57"/>
                    <a:pt x="6" y="47"/>
                  </a:cubicBezTo>
                  <a:cubicBezTo>
                    <a:pt x="2" y="38"/>
                    <a:pt x="1" y="27"/>
                    <a:pt x="0" y="17"/>
                  </a:cubicBezTo>
                  <a:cubicBezTo>
                    <a:pt x="0" y="12"/>
                    <a:pt x="3" y="0"/>
                    <a:pt x="10" y="4"/>
                  </a:cubicBezTo>
                  <a:cubicBezTo>
                    <a:pt x="14" y="6"/>
                    <a:pt x="17" y="11"/>
                    <a:pt x="20" y="14"/>
                  </a:cubicBezTo>
                  <a:cubicBezTo>
                    <a:pt x="23" y="17"/>
                    <a:pt x="27" y="20"/>
                    <a:pt x="31" y="22"/>
                  </a:cubicBezTo>
                  <a:close/>
                </a:path>
              </a:pathLst>
            </a:custGeom>
            <a:grpFill/>
            <a:ln w="4763"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4">
              <a:extLst>
                <a:ext uri="{FF2B5EF4-FFF2-40B4-BE49-F238E27FC236}">
                  <a16:creationId xmlns:a16="http://schemas.microsoft.com/office/drawing/2014/main" id="{4D89DD97-84B5-498B-A426-99F180050551}"/>
                </a:ext>
              </a:extLst>
            </p:cNvPr>
            <p:cNvSpPr>
              <a:spLocks noEditPoints="1"/>
            </p:cNvSpPr>
            <p:nvPr/>
          </p:nvSpPr>
          <p:spPr bwMode="auto">
            <a:xfrm>
              <a:off x="2405" y="2000"/>
              <a:ext cx="1371" cy="1553"/>
            </a:xfrm>
            <a:custGeom>
              <a:avLst/>
              <a:gdLst>
                <a:gd name="T0" fmla="*/ 9 w 475"/>
                <a:gd name="T1" fmla="*/ 253 h 538"/>
                <a:gd name="T2" fmla="*/ 54 w 475"/>
                <a:gd name="T3" fmla="*/ 251 h 538"/>
                <a:gd name="T4" fmla="*/ 93 w 475"/>
                <a:gd name="T5" fmla="*/ 241 h 538"/>
                <a:gd name="T6" fmla="*/ 141 w 475"/>
                <a:gd name="T7" fmla="*/ 263 h 538"/>
                <a:gd name="T8" fmla="*/ 168 w 475"/>
                <a:gd name="T9" fmla="*/ 272 h 538"/>
                <a:gd name="T10" fmla="*/ 191 w 475"/>
                <a:gd name="T11" fmla="*/ 279 h 538"/>
                <a:gd name="T12" fmla="*/ 203 w 475"/>
                <a:gd name="T13" fmla="*/ 287 h 538"/>
                <a:gd name="T14" fmla="*/ 206 w 475"/>
                <a:gd name="T15" fmla="*/ 314 h 538"/>
                <a:gd name="T16" fmla="*/ 223 w 475"/>
                <a:gd name="T17" fmla="*/ 321 h 538"/>
                <a:gd name="T18" fmla="*/ 243 w 475"/>
                <a:gd name="T19" fmla="*/ 368 h 538"/>
                <a:gd name="T20" fmla="*/ 284 w 475"/>
                <a:gd name="T21" fmla="*/ 360 h 538"/>
                <a:gd name="T22" fmla="*/ 329 w 475"/>
                <a:gd name="T23" fmla="*/ 314 h 538"/>
                <a:gd name="T24" fmla="*/ 334 w 475"/>
                <a:gd name="T25" fmla="*/ 316 h 538"/>
                <a:gd name="T26" fmla="*/ 321 w 475"/>
                <a:gd name="T27" fmla="*/ 372 h 538"/>
                <a:gd name="T28" fmla="*/ 311 w 475"/>
                <a:gd name="T29" fmla="*/ 387 h 538"/>
                <a:gd name="T30" fmla="*/ 321 w 475"/>
                <a:gd name="T31" fmla="*/ 406 h 538"/>
                <a:gd name="T32" fmla="*/ 349 w 475"/>
                <a:gd name="T33" fmla="*/ 361 h 538"/>
                <a:gd name="T34" fmla="*/ 355 w 475"/>
                <a:gd name="T35" fmla="*/ 394 h 538"/>
                <a:gd name="T36" fmla="*/ 340 w 475"/>
                <a:gd name="T37" fmla="*/ 418 h 538"/>
                <a:gd name="T38" fmla="*/ 326 w 475"/>
                <a:gd name="T39" fmla="*/ 422 h 538"/>
                <a:gd name="T40" fmla="*/ 286 w 475"/>
                <a:gd name="T41" fmla="*/ 430 h 538"/>
                <a:gd name="T42" fmla="*/ 310 w 475"/>
                <a:gd name="T43" fmla="*/ 441 h 538"/>
                <a:gd name="T44" fmla="*/ 332 w 475"/>
                <a:gd name="T45" fmla="*/ 436 h 538"/>
                <a:gd name="T46" fmla="*/ 346 w 475"/>
                <a:gd name="T47" fmla="*/ 436 h 538"/>
                <a:gd name="T48" fmla="*/ 370 w 475"/>
                <a:gd name="T49" fmla="*/ 421 h 538"/>
                <a:gd name="T50" fmla="*/ 385 w 475"/>
                <a:gd name="T51" fmla="*/ 427 h 538"/>
                <a:gd name="T52" fmla="*/ 397 w 475"/>
                <a:gd name="T53" fmla="*/ 491 h 538"/>
                <a:gd name="T54" fmla="*/ 415 w 475"/>
                <a:gd name="T55" fmla="*/ 526 h 538"/>
                <a:gd name="T56" fmla="*/ 431 w 475"/>
                <a:gd name="T57" fmla="*/ 537 h 538"/>
                <a:gd name="T58" fmla="*/ 441 w 475"/>
                <a:gd name="T59" fmla="*/ 538 h 538"/>
                <a:gd name="T60" fmla="*/ 406 w 475"/>
                <a:gd name="T61" fmla="*/ 218 h 538"/>
                <a:gd name="T62" fmla="*/ 420 w 475"/>
                <a:gd name="T63" fmla="*/ 211 h 538"/>
                <a:gd name="T64" fmla="*/ 340 w 475"/>
                <a:gd name="T65" fmla="*/ 246 h 538"/>
                <a:gd name="T66" fmla="*/ 332 w 475"/>
                <a:gd name="T67" fmla="*/ 225 h 538"/>
                <a:gd name="T68" fmla="*/ 326 w 475"/>
                <a:gd name="T69" fmla="*/ 197 h 538"/>
                <a:gd name="T70" fmla="*/ 339 w 475"/>
                <a:gd name="T71" fmla="*/ 201 h 538"/>
                <a:gd name="T72" fmla="*/ 349 w 475"/>
                <a:gd name="T73" fmla="*/ 226 h 538"/>
                <a:gd name="T74" fmla="*/ 312 w 475"/>
                <a:gd name="T75" fmla="*/ 108 h 538"/>
                <a:gd name="T76" fmla="*/ 322 w 475"/>
                <a:gd name="T77" fmla="*/ 88 h 538"/>
                <a:gd name="T78" fmla="*/ 338 w 475"/>
                <a:gd name="T79" fmla="*/ 123 h 538"/>
                <a:gd name="T80" fmla="*/ 319 w 475"/>
                <a:gd name="T81" fmla="*/ 125 h 538"/>
                <a:gd name="T82" fmla="*/ 310 w 475"/>
                <a:gd name="T83" fmla="*/ 113 h 538"/>
                <a:gd name="T84" fmla="*/ 336 w 475"/>
                <a:gd name="T85" fmla="*/ 148 h 538"/>
                <a:gd name="T86" fmla="*/ 328 w 475"/>
                <a:gd name="T87" fmla="*/ 150 h 538"/>
                <a:gd name="T88" fmla="*/ 320 w 475"/>
                <a:gd name="T89" fmla="*/ 146 h 538"/>
                <a:gd name="T90" fmla="*/ 272 w 475"/>
                <a:gd name="T91" fmla="*/ 262 h 538"/>
                <a:gd name="T92" fmla="*/ 260 w 475"/>
                <a:gd name="T93" fmla="*/ 237 h 538"/>
                <a:gd name="T94" fmla="*/ 270 w 475"/>
                <a:gd name="T95" fmla="*/ 230 h 538"/>
                <a:gd name="T96" fmla="*/ 280 w 475"/>
                <a:gd name="T97" fmla="*/ 257 h 538"/>
                <a:gd name="T98" fmla="*/ 233 w 475"/>
                <a:gd name="T99" fmla="*/ 243 h 538"/>
                <a:gd name="T100" fmla="*/ 245 w 475"/>
                <a:gd name="T101" fmla="*/ 223 h 538"/>
                <a:gd name="T102" fmla="*/ 252 w 475"/>
                <a:gd name="T103" fmla="*/ 225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5" h="538">
                  <a:moveTo>
                    <a:pt x="472" y="9"/>
                  </a:moveTo>
                  <a:cubicBezTo>
                    <a:pt x="427" y="2"/>
                    <a:pt x="295" y="0"/>
                    <a:pt x="192" y="0"/>
                  </a:cubicBezTo>
                  <a:cubicBezTo>
                    <a:pt x="97" y="0"/>
                    <a:pt x="13" y="2"/>
                    <a:pt x="3" y="2"/>
                  </a:cubicBezTo>
                  <a:cubicBezTo>
                    <a:pt x="0" y="2"/>
                    <a:pt x="0" y="2"/>
                    <a:pt x="0" y="2"/>
                  </a:cubicBezTo>
                  <a:cubicBezTo>
                    <a:pt x="9" y="253"/>
                    <a:pt x="9" y="253"/>
                    <a:pt x="9" y="253"/>
                  </a:cubicBezTo>
                  <a:cubicBezTo>
                    <a:pt x="13" y="252"/>
                    <a:pt x="13" y="252"/>
                    <a:pt x="13" y="252"/>
                  </a:cubicBezTo>
                  <a:cubicBezTo>
                    <a:pt x="17" y="250"/>
                    <a:pt x="21" y="249"/>
                    <a:pt x="24" y="249"/>
                  </a:cubicBezTo>
                  <a:cubicBezTo>
                    <a:pt x="26" y="249"/>
                    <a:pt x="27" y="249"/>
                    <a:pt x="29" y="249"/>
                  </a:cubicBezTo>
                  <a:cubicBezTo>
                    <a:pt x="33" y="249"/>
                    <a:pt x="37" y="249"/>
                    <a:pt x="42" y="250"/>
                  </a:cubicBezTo>
                  <a:cubicBezTo>
                    <a:pt x="46" y="250"/>
                    <a:pt x="50" y="251"/>
                    <a:pt x="54" y="251"/>
                  </a:cubicBezTo>
                  <a:cubicBezTo>
                    <a:pt x="55" y="251"/>
                    <a:pt x="55" y="251"/>
                    <a:pt x="55" y="251"/>
                  </a:cubicBezTo>
                  <a:cubicBezTo>
                    <a:pt x="65" y="251"/>
                    <a:pt x="76" y="248"/>
                    <a:pt x="84" y="245"/>
                  </a:cubicBezTo>
                  <a:cubicBezTo>
                    <a:pt x="85" y="244"/>
                    <a:pt x="87" y="243"/>
                    <a:pt x="88" y="243"/>
                  </a:cubicBezTo>
                  <a:cubicBezTo>
                    <a:pt x="89" y="241"/>
                    <a:pt x="91" y="241"/>
                    <a:pt x="93" y="241"/>
                  </a:cubicBezTo>
                  <a:cubicBezTo>
                    <a:pt x="93" y="241"/>
                    <a:pt x="93" y="241"/>
                    <a:pt x="93" y="241"/>
                  </a:cubicBezTo>
                  <a:cubicBezTo>
                    <a:pt x="96" y="241"/>
                    <a:pt x="99" y="242"/>
                    <a:pt x="103" y="245"/>
                  </a:cubicBezTo>
                  <a:cubicBezTo>
                    <a:pt x="108" y="248"/>
                    <a:pt x="112" y="251"/>
                    <a:pt x="116" y="255"/>
                  </a:cubicBezTo>
                  <a:cubicBezTo>
                    <a:pt x="119" y="257"/>
                    <a:pt x="122" y="260"/>
                    <a:pt x="125" y="262"/>
                  </a:cubicBezTo>
                  <a:cubicBezTo>
                    <a:pt x="128" y="264"/>
                    <a:pt x="130" y="265"/>
                    <a:pt x="133" y="265"/>
                  </a:cubicBezTo>
                  <a:cubicBezTo>
                    <a:pt x="135" y="265"/>
                    <a:pt x="138" y="264"/>
                    <a:pt x="141" y="263"/>
                  </a:cubicBezTo>
                  <a:cubicBezTo>
                    <a:pt x="143" y="262"/>
                    <a:pt x="145" y="261"/>
                    <a:pt x="148" y="261"/>
                  </a:cubicBezTo>
                  <a:cubicBezTo>
                    <a:pt x="148" y="261"/>
                    <a:pt x="149" y="261"/>
                    <a:pt x="149" y="261"/>
                  </a:cubicBezTo>
                  <a:cubicBezTo>
                    <a:pt x="152" y="262"/>
                    <a:pt x="154" y="264"/>
                    <a:pt x="156" y="266"/>
                  </a:cubicBezTo>
                  <a:cubicBezTo>
                    <a:pt x="159" y="268"/>
                    <a:pt x="163" y="271"/>
                    <a:pt x="168" y="272"/>
                  </a:cubicBezTo>
                  <a:cubicBezTo>
                    <a:pt x="168" y="272"/>
                    <a:pt x="168" y="272"/>
                    <a:pt x="168" y="272"/>
                  </a:cubicBezTo>
                  <a:cubicBezTo>
                    <a:pt x="171" y="272"/>
                    <a:pt x="173" y="271"/>
                    <a:pt x="176" y="270"/>
                  </a:cubicBezTo>
                  <a:cubicBezTo>
                    <a:pt x="177" y="270"/>
                    <a:pt x="179" y="269"/>
                    <a:pt x="181" y="269"/>
                  </a:cubicBezTo>
                  <a:cubicBezTo>
                    <a:pt x="183" y="269"/>
                    <a:pt x="184" y="270"/>
                    <a:pt x="185" y="271"/>
                  </a:cubicBezTo>
                  <a:cubicBezTo>
                    <a:pt x="186" y="271"/>
                    <a:pt x="186" y="272"/>
                    <a:pt x="187" y="274"/>
                  </a:cubicBezTo>
                  <a:cubicBezTo>
                    <a:pt x="187" y="275"/>
                    <a:pt x="188" y="278"/>
                    <a:pt x="191" y="279"/>
                  </a:cubicBezTo>
                  <a:cubicBezTo>
                    <a:pt x="192" y="280"/>
                    <a:pt x="194" y="280"/>
                    <a:pt x="195" y="280"/>
                  </a:cubicBezTo>
                  <a:cubicBezTo>
                    <a:pt x="196" y="280"/>
                    <a:pt x="197" y="280"/>
                    <a:pt x="198" y="280"/>
                  </a:cubicBezTo>
                  <a:cubicBezTo>
                    <a:pt x="199" y="280"/>
                    <a:pt x="200" y="279"/>
                    <a:pt x="200" y="279"/>
                  </a:cubicBezTo>
                  <a:cubicBezTo>
                    <a:pt x="201" y="279"/>
                    <a:pt x="202" y="280"/>
                    <a:pt x="203" y="280"/>
                  </a:cubicBezTo>
                  <a:cubicBezTo>
                    <a:pt x="204" y="282"/>
                    <a:pt x="204" y="283"/>
                    <a:pt x="203" y="287"/>
                  </a:cubicBezTo>
                  <a:cubicBezTo>
                    <a:pt x="203" y="288"/>
                    <a:pt x="203" y="289"/>
                    <a:pt x="203" y="289"/>
                  </a:cubicBezTo>
                  <a:cubicBezTo>
                    <a:pt x="203" y="290"/>
                    <a:pt x="203" y="290"/>
                    <a:pt x="203" y="290"/>
                  </a:cubicBezTo>
                  <a:cubicBezTo>
                    <a:pt x="199" y="289"/>
                    <a:pt x="199" y="289"/>
                    <a:pt x="199" y="289"/>
                  </a:cubicBezTo>
                  <a:cubicBezTo>
                    <a:pt x="199" y="293"/>
                    <a:pt x="199" y="293"/>
                    <a:pt x="199" y="293"/>
                  </a:cubicBezTo>
                  <a:cubicBezTo>
                    <a:pt x="199" y="300"/>
                    <a:pt x="198" y="310"/>
                    <a:pt x="206" y="314"/>
                  </a:cubicBezTo>
                  <a:cubicBezTo>
                    <a:pt x="207" y="315"/>
                    <a:pt x="208" y="315"/>
                    <a:pt x="210" y="315"/>
                  </a:cubicBezTo>
                  <a:cubicBezTo>
                    <a:pt x="211" y="315"/>
                    <a:pt x="212" y="315"/>
                    <a:pt x="213" y="315"/>
                  </a:cubicBezTo>
                  <a:cubicBezTo>
                    <a:pt x="213" y="315"/>
                    <a:pt x="214" y="315"/>
                    <a:pt x="214" y="315"/>
                  </a:cubicBezTo>
                  <a:cubicBezTo>
                    <a:pt x="215" y="315"/>
                    <a:pt x="216" y="315"/>
                    <a:pt x="216" y="315"/>
                  </a:cubicBezTo>
                  <a:cubicBezTo>
                    <a:pt x="219" y="316"/>
                    <a:pt x="221" y="319"/>
                    <a:pt x="223" y="321"/>
                  </a:cubicBezTo>
                  <a:cubicBezTo>
                    <a:pt x="227" y="326"/>
                    <a:pt x="230" y="333"/>
                    <a:pt x="232" y="339"/>
                  </a:cubicBezTo>
                  <a:cubicBezTo>
                    <a:pt x="233" y="342"/>
                    <a:pt x="233" y="342"/>
                    <a:pt x="233" y="342"/>
                  </a:cubicBezTo>
                  <a:cubicBezTo>
                    <a:pt x="235" y="345"/>
                    <a:pt x="236" y="347"/>
                    <a:pt x="238" y="350"/>
                  </a:cubicBezTo>
                  <a:cubicBezTo>
                    <a:pt x="240" y="353"/>
                    <a:pt x="242" y="357"/>
                    <a:pt x="243" y="360"/>
                  </a:cubicBezTo>
                  <a:cubicBezTo>
                    <a:pt x="243" y="362"/>
                    <a:pt x="243" y="364"/>
                    <a:pt x="243" y="368"/>
                  </a:cubicBezTo>
                  <a:cubicBezTo>
                    <a:pt x="244" y="376"/>
                    <a:pt x="244" y="388"/>
                    <a:pt x="255" y="389"/>
                  </a:cubicBezTo>
                  <a:cubicBezTo>
                    <a:pt x="256" y="389"/>
                    <a:pt x="256" y="390"/>
                    <a:pt x="256" y="390"/>
                  </a:cubicBezTo>
                  <a:cubicBezTo>
                    <a:pt x="263" y="390"/>
                    <a:pt x="267" y="382"/>
                    <a:pt x="270" y="376"/>
                  </a:cubicBezTo>
                  <a:cubicBezTo>
                    <a:pt x="272" y="373"/>
                    <a:pt x="274" y="370"/>
                    <a:pt x="275" y="368"/>
                  </a:cubicBezTo>
                  <a:cubicBezTo>
                    <a:pt x="278" y="365"/>
                    <a:pt x="281" y="362"/>
                    <a:pt x="284" y="360"/>
                  </a:cubicBezTo>
                  <a:cubicBezTo>
                    <a:pt x="290" y="353"/>
                    <a:pt x="296" y="347"/>
                    <a:pt x="304" y="343"/>
                  </a:cubicBezTo>
                  <a:cubicBezTo>
                    <a:pt x="309" y="341"/>
                    <a:pt x="314" y="339"/>
                    <a:pt x="318" y="332"/>
                  </a:cubicBezTo>
                  <a:cubicBezTo>
                    <a:pt x="319" y="331"/>
                    <a:pt x="319" y="329"/>
                    <a:pt x="320" y="327"/>
                  </a:cubicBezTo>
                  <a:cubicBezTo>
                    <a:pt x="321" y="324"/>
                    <a:pt x="323" y="321"/>
                    <a:pt x="325" y="318"/>
                  </a:cubicBezTo>
                  <a:cubicBezTo>
                    <a:pt x="326" y="317"/>
                    <a:pt x="328" y="316"/>
                    <a:pt x="329" y="314"/>
                  </a:cubicBezTo>
                  <a:cubicBezTo>
                    <a:pt x="332" y="312"/>
                    <a:pt x="335" y="309"/>
                    <a:pt x="337" y="306"/>
                  </a:cubicBezTo>
                  <a:cubicBezTo>
                    <a:pt x="339" y="302"/>
                    <a:pt x="339" y="298"/>
                    <a:pt x="340" y="293"/>
                  </a:cubicBezTo>
                  <a:cubicBezTo>
                    <a:pt x="342" y="297"/>
                    <a:pt x="344" y="303"/>
                    <a:pt x="343" y="307"/>
                  </a:cubicBezTo>
                  <a:cubicBezTo>
                    <a:pt x="343" y="309"/>
                    <a:pt x="341" y="310"/>
                    <a:pt x="339" y="311"/>
                  </a:cubicBezTo>
                  <a:cubicBezTo>
                    <a:pt x="337" y="312"/>
                    <a:pt x="335" y="313"/>
                    <a:pt x="334" y="316"/>
                  </a:cubicBezTo>
                  <a:cubicBezTo>
                    <a:pt x="331" y="320"/>
                    <a:pt x="333" y="324"/>
                    <a:pt x="335" y="327"/>
                  </a:cubicBezTo>
                  <a:cubicBezTo>
                    <a:pt x="335" y="328"/>
                    <a:pt x="336" y="330"/>
                    <a:pt x="336" y="331"/>
                  </a:cubicBezTo>
                  <a:cubicBezTo>
                    <a:pt x="337" y="333"/>
                    <a:pt x="336" y="334"/>
                    <a:pt x="333" y="337"/>
                  </a:cubicBezTo>
                  <a:cubicBezTo>
                    <a:pt x="332" y="338"/>
                    <a:pt x="330" y="339"/>
                    <a:pt x="329" y="340"/>
                  </a:cubicBezTo>
                  <a:cubicBezTo>
                    <a:pt x="320" y="350"/>
                    <a:pt x="321" y="361"/>
                    <a:pt x="321" y="372"/>
                  </a:cubicBezTo>
                  <a:cubicBezTo>
                    <a:pt x="321" y="372"/>
                    <a:pt x="322" y="377"/>
                    <a:pt x="322" y="378"/>
                  </a:cubicBezTo>
                  <a:cubicBezTo>
                    <a:pt x="322" y="383"/>
                    <a:pt x="322" y="386"/>
                    <a:pt x="319" y="387"/>
                  </a:cubicBezTo>
                  <a:cubicBezTo>
                    <a:pt x="319" y="388"/>
                    <a:pt x="318" y="388"/>
                    <a:pt x="316" y="388"/>
                  </a:cubicBezTo>
                  <a:cubicBezTo>
                    <a:pt x="315" y="388"/>
                    <a:pt x="315" y="388"/>
                    <a:pt x="314" y="388"/>
                  </a:cubicBezTo>
                  <a:cubicBezTo>
                    <a:pt x="313" y="388"/>
                    <a:pt x="312" y="387"/>
                    <a:pt x="311" y="387"/>
                  </a:cubicBezTo>
                  <a:cubicBezTo>
                    <a:pt x="309" y="387"/>
                    <a:pt x="305" y="388"/>
                    <a:pt x="303" y="390"/>
                  </a:cubicBezTo>
                  <a:cubicBezTo>
                    <a:pt x="300" y="393"/>
                    <a:pt x="299" y="396"/>
                    <a:pt x="300" y="399"/>
                  </a:cubicBezTo>
                  <a:cubicBezTo>
                    <a:pt x="300" y="403"/>
                    <a:pt x="303" y="406"/>
                    <a:pt x="306" y="407"/>
                  </a:cubicBezTo>
                  <a:cubicBezTo>
                    <a:pt x="308" y="408"/>
                    <a:pt x="310" y="408"/>
                    <a:pt x="312" y="408"/>
                  </a:cubicBezTo>
                  <a:cubicBezTo>
                    <a:pt x="315" y="408"/>
                    <a:pt x="318" y="407"/>
                    <a:pt x="321" y="406"/>
                  </a:cubicBezTo>
                  <a:cubicBezTo>
                    <a:pt x="323" y="406"/>
                    <a:pt x="323" y="406"/>
                    <a:pt x="323" y="406"/>
                  </a:cubicBezTo>
                  <a:cubicBezTo>
                    <a:pt x="336" y="402"/>
                    <a:pt x="337" y="393"/>
                    <a:pt x="338" y="384"/>
                  </a:cubicBezTo>
                  <a:cubicBezTo>
                    <a:pt x="339" y="381"/>
                    <a:pt x="339" y="381"/>
                    <a:pt x="339" y="381"/>
                  </a:cubicBezTo>
                  <a:cubicBezTo>
                    <a:pt x="340" y="376"/>
                    <a:pt x="341" y="369"/>
                    <a:pt x="343" y="365"/>
                  </a:cubicBezTo>
                  <a:cubicBezTo>
                    <a:pt x="345" y="363"/>
                    <a:pt x="347" y="361"/>
                    <a:pt x="349" y="361"/>
                  </a:cubicBezTo>
                  <a:cubicBezTo>
                    <a:pt x="350" y="361"/>
                    <a:pt x="350" y="362"/>
                    <a:pt x="351" y="363"/>
                  </a:cubicBezTo>
                  <a:cubicBezTo>
                    <a:pt x="351" y="363"/>
                    <a:pt x="351" y="365"/>
                    <a:pt x="352" y="367"/>
                  </a:cubicBezTo>
                  <a:cubicBezTo>
                    <a:pt x="352" y="368"/>
                    <a:pt x="352" y="370"/>
                    <a:pt x="352" y="372"/>
                  </a:cubicBezTo>
                  <a:cubicBezTo>
                    <a:pt x="353" y="374"/>
                    <a:pt x="354" y="376"/>
                    <a:pt x="355" y="378"/>
                  </a:cubicBezTo>
                  <a:cubicBezTo>
                    <a:pt x="358" y="384"/>
                    <a:pt x="359" y="386"/>
                    <a:pt x="355" y="394"/>
                  </a:cubicBezTo>
                  <a:cubicBezTo>
                    <a:pt x="354" y="397"/>
                    <a:pt x="354" y="401"/>
                    <a:pt x="354" y="404"/>
                  </a:cubicBezTo>
                  <a:cubicBezTo>
                    <a:pt x="354" y="410"/>
                    <a:pt x="354" y="413"/>
                    <a:pt x="351" y="415"/>
                  </a:cubicBezTo>
                  <a:cubicBezTo>
                    <a:pt x="351" y="415"/>
                    <a:pt x="351" y="415"/>
                    <a:pt x="349" y="415"/>
                  </a:cubicBezTo>
                  <a:cubicBezTo>
                    <a:pt x="347" y="415"/>
                    <a:pt x="347" y="415"/>
                    <a:pt x="347" y="415"/>
                  </a:cubicBezTo>
                  <a:cubicBezTo>
                    <a:pt x="345" y="415"/>
                    <a:pt x="342" y="415"/>
                    <a:pt x="340" y="418"/>
                  </a:cubicBezTo>
                  <a:cubicBezTo>
                    <a:pt x="338" y="421"/>
                    <a:pt x="339" y="423"/>
                    <a:pt x="339" y="425"/>
                  </a:cubicBezTo>
                  <a:cubicBezTo>
                    <a:pt x="340" y="425"/>
                    <a:pt x="340" y="426"/>
                    <a:pt x="340" y="426"/>
                  </a:cubicBezTo>
                  <a:cubicBezTo>
                    <a:pt x="339" y="426"/>
                    <a:pt x="338" y="426"/>
                    <a:pt x="337" y="425"/>
                  </a:cubicBezTo>
                  <a:cubicBezTo>
                    <a:pt x="336" y="425"/>
                    <a:pt x="336" y="425"/>
                    <a:pt x="336" y="425"/>
                  </a:cubicBezTo>
                  <a:cubicBezTo>
                    <a:pt x="331" y="425"/>
                    <a:pt x="329" y="425"/>
                    <a:pt x="326" y="422"/>
                  </a:cubicBezTo>
                  <a:cubicBezTo>
                    <a:pt x="324" y="419"/>
                    <a:pt x="321" y="418"/>
                    <a:pt x="317" y="418"/>
                  </a:cubicBezTo>
                  <a:cubicBezTo>
                    <a:pt x="314" y="418"/>
                    <a:pt x="311" y="419"/>
                    <a:pt x="307" y="420"/>
                  </a:cubicBezTo>
                  <a:cubicBezTo>
                    <a:pt x="305" y="421"/>
                    <a:pt x="302" y="422"/>
                    <a:pt x="299" y="422"/>
                  </a:cubicBezTo>
                  <a:cubicBezTo>
                    <a:pt x="298" y="422"/>
                    <a:pt x="298" y="422"/>
                    <a:pt x="298" y="422"/>
                  </a:cubicBezTo>
                  <a:cubicBezTo>
                    <a:pt x="294" y="423"/>
                    <a:pt x="287" y="423"/>
                    <a:pt x="286" y="430"/>
                  </a:cubicBezTo>
                  <a:cubicBezTo>
                    <a:pt x="285" y="435"/>
                    <a:pt x="290" y="445"/>
                    <a:pt x="296" y="446"/>
                  </a:cubicBezTo>
                  <a:cubicBezTo>
                    <a:pt x="296" y="446"/>
                    <a:pt x="297" y="446"/>
                    <a:pt x="297" y="446"/>
                  </a:cubicBezTo>
                  <a:cubicBezTo>
                    <a:pt x="300" y="446"/>
                    <a:pt x="303" y="444"/>
                    <a:pt x="305" y="443"/>
                  </a:cubicBezTo>
                  <a:cubicBezTo>
                    <a:pt x="306" y="442"/>
                    <a:pt x="308" y="441"/>
                    <a:pt x="310" y="441"/>
                  </a:cubicBezTo>
                  <a:cubicBezTo>
                    <a:pt x="310" y="441"/>
                    <a:pt x="310" y="441"/>
                    <a:pt x="310" y="441"/>
                  </a:cubicBezTo>
                  <a:cubicBezTo>
                    <a:pt x="311" y="441"/>
                    <a:pt x="313" y="442"/>
                    <a:pt x="314" y="443"/>
                  </a:cubicBezTo>
                  <a:cubicBezTo>
                    <a:pt x="317" y="444"/>
                    <a:pt x="319" y="446"/>
                    <a:pt x="322" y="446"/>
                  </a:cubicBezTo>
                  <a:cubicBezTo>
                    <a:pt x="322" y="446"/>
                    <a:pt x="323" y="446"/>
                    <a:pt x="323" y="446"/>
                  </a:cubicBezTo>
                  <a:cubicBezTo>
                    <a:pt x="327" y="445"/>
                    <a:pt x="329" y="441"/>
                    <a:pt x="330" y="439"/>
                  </a:cubicBezTo>
                  <a:cubicBezTo>
                    <a:pt x="330" y="437"/>
                    <a:pt x="331" y="436"/>
                    <a:pt x="332" y="436"/>
                  </a:cubicBezTo>
                  <a:cubicBezTo>
                    <a:pt x="332" y="435"/>
                    <a:pt x="332" y="435"/>
                    <a:pt x="332" y="435"/>
                  </a:cubicBezTo>
                  <a:cubicBezTo>
                    <a:pt x="333" y="435"/>
                    <a:pt x="335" y="436"/>
                    <a:pt x="336" y="437"/>
                  </a:cubicBezTo>
                  <a:cubicBezTo>
                    <a:pt x="338" y="438"/>
                    <a:pt x="339" y="439"/>
                    <a:pt x="341" y="439"/>
                  </a:cubicBezTo>
                  <a:cubicBezTo>
                    <a:pt x="341" y="439"/>
                    <a:pt x="341" y="439"/>
                    <a:pt x="341" y="439"/>
                  </a:cubicBezTo>
                  <a:cubicBezTo>
                    <a:pt x="342" y="439"/>
                    <a:pt x="344" y="439"/>
                    <a:pt x="346" y="436"/>
                  </a:cubicBezTo>
                  <a:cubicBezTo>
                    <a:pt x="347" y="433"/>
                    <a:pt x="346" y="430"/>
                    <a:pt x="345" y="429"/>
                  </a:cubicBezTo>
                  <a:cubicBezTo>
                    <a:pt x="345" y="429"/>
                    <a:pt x="345" y="429"/>
                    <a:pt x="345" y="428"/>
                  </a:cubicBezTo>
                  <a:cubicBezTo>
                    <a:pt x="348" y="429"/>
                    <a:pt x="351" y="429"/>
                    <a:pt x="353" y="429"/>
                  </a:cubicBezTo>
                  <a:cubicBezTo>
                    <a:pt x="354" y="429"/>
                    <a:pt x="354" y="429"/>
                    <a:pt x="355" y="429"/>
                  </a:cubicBezTo>
                  <a:cubicBezTo>
                    <a:pt x="361" y="429"/>
                    <a:pt x="366" y="425"/>
                    <a:pt x="370" y="421"/>
                  </a:cubicBezTo>
                  <a:cubicBezTo>
                    <a:pt x="373" y="418"/>
                    <a:pt x="376" y="416"/>
                    <a:pt x="379" y="415"/>
                  </a:cubicBezTo>
                  <a:cubicBezTo>
                    <a:pt x="380" y="414"/>
                    <a:pt x="381" y="414"/>
                    <a:pt x="382" y="414"/>
                  </a:cubicBezTo>
                  <a:cubicBezTo>
                    <a:pt x="383" y="414"/>
                    <a:pt x="387" y="415"/>
                    <a:pt x="387" y="419"/>
                  </a:cubicBezTo>
                  <a:cubicBezTo>
                    <a:pt x="387" y="420"/>
                    <a:pt x="387" y="421"/>
                    <a:pt x="386" y="423"/>
                  </a:cubicBezTo>
                  <a:cubicBezTo>
                    <a:pt x="386" y="424"/>
                    <a:pt x="385" y="426"/>
                    <a:pt x="385" y="427"/>
                  </a:cubicBezTo>
                  <a:cubicBezTo>
                    <a:pt x="384" y="432"/>
                    <a:pt x="386" y="436"/>
                    <a:pt x="388" y="441"/>
                  </a:cubicBezTo>
                  <a:cubicBezTo>
                    <a:pt x="389" y="443"/>
                    <a:pt x="391" y="445"/>
                    <a:pt x="392" y="448"/>
                  </a:cubicBezTo>
                  <a:cubicBezTo>
                    <a:pt x="397" y="457"/>
                    <a:pt x="403" y="466"/>
                    <a:pt x="399" y="476"/>
                  </a:cubicBezTo>
                  <a:cubicBezTo>
                    <a:pt x="399" y="477"/>
                    <a:pt x="398" y="477"/>
                    <a:pt x="398" y="478"/>
                  </a:cubicBezTo>
                  <a:cubicBezTo>
                    <a:pt x="396" y="482"/>
                    <a:pt x="395" y="486"/>
                    <a:pt x="397" y="491"/>
                  </a:cubicBezTo>
                  <a:cubicBezTo>
                    <a:pt x="398" y="494"/>
                    <a:pt x="400" y="496"/>
                    <a:pt x="402" y="498"/>
                  </a:cubicBezTo>
                  <a:cubicBezTo>
                    <a:pt x="403" y="500"/>
                    <a:pt x="404" y="502"/>
                    <a:pt x="405" y="504"/>
                  </a:cubicBezTo>
                  <a:cubicBezTo>
                    <a:pt x="407" y="507"/>
                    <a:pt x="408" y="510"/>
                    <a:pt x="409" y="513"/>
                  </a:cubicBezTo>
                  <a:cubicBezTo>
                    <a:pt x="410" y="516"/>
                    <a:pt x="412" y="519"/>
                    <a:pt x="413" y="521"/>
                  </a:cubicBezTo>
                  <a:cubicBezTo>
                    <a:pt x="413" y="523"/>
                    <a:pt x="414" y="524"/>
                    <a:pt x="415" y="526"/>
                  </a:cubicBezTo>
                  <a:cubicBezTo>
                    <a:pt x="417" y="529"/>
                    <a:pt x="418" y="531"/>
                    <a:pt x="418" y="534"/>
                  </a:cubicBezTo>
                  <a:cubicBezTo>
                    <a:pt x="419" y="538"/>
                    <a:pt x="419" y="538"/>
                    <a:pt x="419" y="538"/>
                  </a:cubicBezTo>
                  <a:cubicBezTo>
                    <a:pt x="422" y="537"/>
                    <a:pt x="422" y="537"/>
                    <a:pt x="422" y="537"/>
                  </a:cubicBezTo>
                  <a:cubicBezTo>
                    <a:pt x="423" y="537"/>
                    <a:pt x="425" y="536"/>
                    <a:pt x="426" y="536"/>
                  </a:cubicBezTo>
                  <a:cubicBezTo>
                    <a:pt x="428" y="536"/>
                    <a:pt x="429" y="537"/>
                    <a:pt x="431" y="537"/>
                  </a:cubicBezTo>
                  <a:cubicBezTo>
                    <a:pt x="433" y="538"/>
                    <a:pt x="434" y="538"/>
                    <a:pt x="436" y="538"/>
                  </a:cubicBezTo>
                  <a:cubicBezTo>
                    <a:pt x="436" y="538"/>
                    <a:pt x="437" y="538"/>
                    <a:pt x="437" y="538"/>
                  </a:cubicBezTo>
                  <a:cubicBezTo>
                    <a:pt x="438" y="535"/>
                    <a:pt x="438" y="535"/>
                    <a:pt x="438" y="535"/>
                  </a:cubicBezTo>
                  <a:cubicBezTo>
                    <a:pt x="438" y="538"/>
                    <a:pt x="438" y="538"/>
                    <a:pt x="438" y="538"/>
                  </a:cubicBezTo>
                  <a:cubicBezTo>
                    <a:pt x="441" y="538"/>
                    <a:pt x="441" y="538"/>
                    <a:pt x="441" y="538"/>
                  </a:cubicBezTo>
                  <a:cubicBezTo>
                    <a:pt x="475" y="10"/>
                    <a:pt x="475" y="10"/>
                    <a:pt x="475" y="10"/>
                  </a:cubicBezTo>
                  <a:lnTo>
                    <a:pt x="472" y="9"/>
                  </a:lnTo>
                  <a:close/>
                  <a:moveTo>
                    <a:pt x="413" y="222"/>
                  </a:moveTo>
                  <a:cubicBezTo>
                    <a:pt x="411" y="220"/>
                    <a:pt x="409" y="219"/>
                    <a:pt x="408" y="219"/>
                  </a:cubicBezTo>
                  <a:cubicBezTo>
                    <a:pt x="407" y="219"/>
                    <a:pt x="406" y="218"/>
                    <a:pt x="406" y="218"/>
                  </a:cubicBezTo>
                  <a:cubicBezTo>
                    <a:pt x="406" y="218"/>
                    <a:pt x="405" y="216"/>
                    <a:pt x="411" y="209"/>
                  </a:cubicBezTo>
                  <a:cubicBezTo>
                    <a:pt x="413" y="207"/>
                    <a:pt x="415" y="206"/>
                    <a:pt x="416" y="204"/>
                  </a:cubicBezTo>
                  <a:cubicBezTo>
                    <a:pt x="418" y="202"/>
                    <a:pt x="421" y="200"/>
                    <a:pt x="423" y="197"/>
                  </a:cubicBezTo>
                  <a:cubicBezTo>
                    <a:pt x="424" y="199"/>
                    <a:pt x="423" y="201"/>
                    <a:pt x="422" y="203"/>
                  </a:cubicBezTo>
                  <a:cubicBezTo>
                    <a:pt x="421" y="206"/>
                    <a:pt x="421" y="209"/>
                    <a:pt x="420" y="211"/>
                  </a:cubicBezTo>
                  <a:cubicBezTo>
                    <a:pt x="419" y="216"/>
                    <a:pt x="418" y="220"/>
                    <a:pt x="415" y="224"/>
                  </a:cubicBezTo>
                  <a:cubicBezTo>
                    <a:pt x="415" y="224"/>
                    <a:pt x="415" y="224"/>
                    <a:pt x="415" y="224"/>
                  </a:cubicBezTo>
                  <a:cubicBezTo>
                    <a:pt x="415" y="224"/>
                    <a:pt x="415" y="224"/>
                    <a:pt x="414" y="223"/>
                  </a:cubicBezTo>
                  <a:cubicBezTo>
                    <a:pt x="414" y="223"/>
                    <a:pt x="413" y="222"/>
                    <a:pt x="413" y="222"/>
                  </a:cubicBezTo>
                  <a:close/>
                  <a:moveTo>
                    <a:pt x="340" y="246"/>
                  </a:moveTo>
                  <a:cubicBezTo>
                    <a:pt x="339" y="247"/>
                    <a:pt x="339" y="248"/>
                    <a:pt x="338" y="248"/>
                  </a:cubicBezTo>
                  <a:cubicBezTo>
                    <a:pt x="339" y="247"/>
                    <a:pt x="339" y="246"/>
                    <a:pt x="339" y="244"/>
                  </a:cubicBezTo>
                  <a:cubicBezTo>
                    <a:pt x="339" y="239"/>
                    <a:pt x="339" y="235"/>
                    <a:pt x="336" y="230"/>
                  </a:cubicBezTo>
                  <a:cubicBezTo>
                    <a:pt x="336" y="230"/>
                    <a:pt x="335" y="229"/>
                    <a:pt x="334" y="228"/>
                  </a:cubicBezTo>
                  <a:cubicBezTo>
                    <a:pt x="334" y="228"/>
                    <a:pt x="332" y="226"/>
                    <a:pt x="332" y="225"/>
                  </a:cubicBezTo>
                  <a:cubicBezTo>
                    <a:pt x="333" y="225"/>
                    <a:pt x="333" y="224"/>
                    <a:pt x="334" y="224"/>
                  </a:cubicBezTo>
                  <a:cubicBezTo>
                    <a:pt x="336" y="223"/>
                    <a:pt x="338" y="221"/>
                    <a:pt x="338" y="218"/>
                  </a:cubicBezTo>
                  <a:cubicBezTo>
                    <a:pt x="338" y="215"/>
                    <a:pt x="336" y="212"/>
                    <a:pt x="334" y="208"/>
                  </a:cubicBezTo>
                  <a:cubicBezTo>
                    <a:pt x="333" y="207"/>
                    <a:pt x="333" y="206"/>
                    <a:pt x="333" y="206"/>
                  </a:cubicBezTo>
                  <a:cubicBezTo>
                    <a:pt x="331" y="203"/>
                    <a:pt x="329" y="200"/>
                    <a:pt x="326" y="197"/>
                  </a:cubicBezTo>
                  <a:cubicBezTo>
                    <a:pt x="324" y="194"/>
                    <a:pt x="322" y="190"/>
                    <a:pt x="323" y="188"/>
                  </a:cubicBezTo>
                  <a:cubicBezTo>
                    <a:pt x="324" y="189"/>
                    <a:pt x="327" y="193"/>
                    <a:pt x="329" y="194"/>
                  </a:cubicBezTo>
                  <a:cubicBezTo>
                    <a:pt x="330" y="195"/>
                    <a:pt x="331" y="196"/>
                    <a:pt x="331" y="197"/>
                  </a:cubicBezTo>
                  <a:cubicBezTo>
                    <a:pt x="333" y="198"/>
                    <a:pt x="334" y="199"/>
                    <a:pt x="336" y="200"/>
                  </a:cubicBezTo>
                  <a:cubicBezTo>
                    <a:pt x="337" y="201"/>
                    <a:pt x="338" y="201"/>
                    <a:pt x="339" y="201"/>
                  </a:cubicBezTo>
                  <a:cubicBezTo>
                    <a:pt x="339" y="201"/>
                    <a:pt x="340" y="202"/>
                    <a:pt x="341" y="202"/>
                  </a:cubicBezTo>
                  <a:cubicBezTo>
                    <a:pt x="341" y="202"/>
                    <a:pt x="342" y="205"/>
                    <a:pt x="342" y="206"/>
                  </a:cubicBezTo>
                  <a:cubicBezTo>
                    <a:pt x="343" y="207"/>
                    <a:pt x="343" y="208"/>
                    <a:pt x="343" y="208"/>
                  </a:cubicBezTo>
                  <a:cubicBezTo>
                    <a:pt x="344" y="210"/>
                    <a:pt x="344" y="212"/>
                    <a:pt x="345" y="214"/>
                  </a:cubicBezTo>
                  <a:cubicBezTo>
                    <a:pt x="347" y="218"/>
                    <a:pt x="348" y="222"/>
                    <a:pt x="349" y="226"/>
                  </a:cubicBezTo>
                  <a:cubicBezTo>
                    <a:pt x="350" y="234"/>
                    <a:pt x="348" y="239"/>
                    <a:pt x="340" y="246"/>
                  </a:cubicBezTo>
                  <a:close/>
                  <a:moveTo>
                    <a:pt x="310" y="113"/>
                  </a:moveTo>
                  <a:cubicBezTo>
                    <a:pt x="309" y="111"/>
                    <a:pt x="309" y="110"/>
                    <a:pt x="309" y="110"/>
                  </a:cubicBezTo>
                  <a:cubicBezTo>
                    <a:pt x="309" y="110"/>
                    <a:pt x="309" y="109"/>
                    <a:pt x="311" y="108"/>
                  </a:cubicBezTo>
                  <a:cubicBezTo>
                    <a:pt x="312" y="108"/>
                    <a:pt x="312" y="108"/>
                    <a:pt x="312" y="108"/>
                  </a:cubicBezTo>
                  <a:cubicBezTo>
                    <a:pt x="316" y="106"/>
                    <a:pt x="318" y="104"/>
                    <a:pt x="317" y="98"/>
                  </a:cubicBezTo>
                  <a:cubicBezTo>
                    <a:pt x="316" y="95"/>
                    <a:pt x="315" y="94"/>
                    <a:pt x="313" y="92"/>
                  </a:cubicBezTo>
                  <a:cubicBezTo>
                    <a:pt x="312" y="90"/>
                    <a:pt x="311" y="89"/>
                    <a:pt x="311" y="88"/>
                  </a:cubicBezTo>
                  <a:cubicBezTo>
                    <a:pt x="311" y="88"/>
                    <a:pt x="312" y="86"/>
                    <a:pt x="315" y="86"/>
                  </a:cubicBezTo>
                  <a:cubicBezTo>
                    <a:pt x="318" y="86"/>
                    <a:pt x="321" y="87"/>
                    <a:pt x="322" y="88"/>
                  </a:cubicBezTo>
                  <a:cubicBezTo>
                    <a:pt x="326" y="91"/>
                    <a:pt x="329" y="94"/>
                    <a:pt x="332" y="98"/>
                  </a:cubicBezTo>
                  <a:cubicBezTo>
                    <a:pt x="333" y="99"/>
                    <a:pt x="334" y="100"/>
                    <a:pt x="335" y="102"/>
                  </a:cubicBezTo>
                  <a:cubicBezTo>
                    <a:pt x="338" y="104"/>
                    <a:pt x="338" y="106"/>
                    <a:pt x="337" y="110"/>
                  </a:cubicBezTo>
                  <a:cubicBezTo>
                    <a:pt x="337" y="112"/>
                    <a:pt x="336" y="115"/>
                    <a:pt x="337" y="118"/>
                  </a:cubicBezTo>
                  <a:cubicBezTo>
                    <a:pt x="337" y="119"/>
                    <a:pt x="338" y="121"/>
                    <a:pt x="338" y="123"/>
                  </a:cubicBezTo>
                  <a:cubicBezTo>
                    <a:pt x="339" y="125"/>
                    <a:pt x="340" y="128"/>
                    <a:pt x="339" y="129"/>
                  </a:cubicBezTo>
                  <a:cubicBezTo>
                    <a:pt x="339" y="130"/>
                    <a:pt x="338" y="130"/>
                    <a:pt x="337" y="131"/>
                  </a:cubicBezTo>
                  <a:cubicBezTo>
                    <a:pt x="336" y="131"/>
                    <a:pt x="335" y="131"/>
                    <a:pt x="334" y="131"/>
                  </a:cubicBezTo>
                  <a:cubicBezTo>
                    <a:pt x="330" y="131"/>
                    <a:pt x="326" y="129"/>
                    <a:pt x="322" y="126"/>
                  </a:cubicBezTo>
                  <a:cubicBezTo>
                    <a:pt x="319" y="125"/>
                    <a:pt x="319" y="125"/>
                    <a:pt x="319" y="125"/>
                  </a:cubicBezTo>
                  <a:cubicBezTo>
                    <a:pt x="318" y="127"/>
                    <a:pt x="318" y="127"/>
                    <a:pt x="318" y="127"/>
                  </a:cubicBezTo>
                  <a:cubicBezTo>
                    <a:pt x="316" y="130"/>
                    <a:pt x="314" y="131"/>
                    <a:pt x="314" y="131"/>
                  </a:cubicBezTo>
                  <a:cubicBezTo>
                    <a:pt x="313" y="131"/>
                    <a:pt x="312" y="130"/>
                    <a:pt x="312" y="128"/>
                  </a:cubicBezTo>
                  <a:cubicBezTo>
                    <a:pt x="312" y="127"/>
                    <a:pt x="312" y="125"/>
                    <a:pt x="312" y="123"/>
                  </a:cubicBezTo>
                  <a:cubicBezTo>
                    <a:pt x="313" y="120"/>
                    <a:pt x="313" y="116"/>
                    <a:pt x="310" y="113"/>
                  </a:cubicBezTo>
                  <a:close/>
                  <a:moveTo>
                    <a:pt x="332" y="146"/>
                  </a:moveTo>
                  <a:cubicBezTo>
                    <a:pt x="333" y="146"/>
                    <a:pt x="333" y="146"/>
                    <a:pt x="333" y="146"/>
                  </a:cubicBezTo>
                  <a:cubicBezTo>
                    <a:pt x="334" y="145"/>
                    <a:pt x="335" y="145"/>
                    <a:pt x="336" y="144"/>
                  </a:cubicBezTo>
                  <a:cubicBezTo>
                    <a:pt x="336" y="144"/>
                    <a:pt x="336" y="144"/>
                    <a:pt x="336" y="144"/>
                  </a:cubicBezTo>
                  <a:cubicBezTo>
                    <a:pt x="336" y="146"/>
                    <a:pt x="336" y="147"/>
                    <a:pt x="336" y="148"/>
                  </a:cubicBezTo>
                  <a:cubicBezTo>
                    <a:pt x="336" y="148"/>
                    <a:pt x="336" y="148"/>
                    <a:pt x="336" y="148"/>
                  </a:cubicBezTo>
                  <a:cubicBezTo>
                    <a:pt x="335" y="147"/>
                    <a:pt x="334" y="146"/>
                    <a:pt x="332" y="146"/>
                  </a:cubicBezTo>
                  <a:close/>
                  <a:moveTo>
                    <a:pt x="329" y="146"/>
                  </a:moveTo>
                  <a:cubicBezTo>
                    <a:pt x="330" y="146"/>
                    <a:pt x="330" y="146"/>
                    <a:pt x="331" y="146"/>
                  </a:cubicBezTo>
                  <a:cubicBezTo>
                    <a:pt x="329" y="147"/>
                    <a:pt x="328" y="149"/>
                    <a:pt x="328" y="150"/>
                  </a:cubicBezTo>
                  <a:cubicBezTo>
                    <a:pt x="327" y="150"/>
                    <a:pt x="327" y="151"/>
                    <a:pt x="327" y="151"/>
                  </a:cubicBezTo>
                  <a:cubicBezTo>
                    <a:pt x="326" y="152"/>
                    <a:pt x="325" y="152"/>
                    <a:pt x="324" y="152"/>
                  </a:cubicBezTo>
                  <a:cubicBezTo>
                    <a:pt x="322" y="152"/>
                    <a:pt x="320" y="151"/>
                    <a:pt x="319" y="151"/>
                  </a:cubicBezTo>
                  <a:cubicBezTo>
                    <a:pt x="319" y="150"/>
                    <a:pt x="318" y="150"/>
                    <a:pt x="318" y="149"/>
                  </a:cubicBezTo>
                  <a:cubicBezTo>
                    <a:pt x="318" y="148"/>
                    <a:pt x="319" y="147"/>
                    <a:pt x="320" y="146"/>
                  </a:cubicBezTo>
                  <a:cubicBezTo>
                    <a:pt x="321" y="146"/>
                    <a:pt x="321" y="146"/>
                    <a:pt x="323" y="146"/>
                  </a:cubicBezTo>
                  <a:cubicBezTo>
                    <a:pt x="324" y="146"/>
                    <a:pt x="325" y="146"/>
                    <a:pt x="326" y="146"/>
                  </a:cubicBezTo>
                  <a:cubicBezTo>
                    <a:pt x="327" y="146"/>
                    <a:pt x="328" y="146"/>
                    <a:pt x="329" y="146"/>
                  </a:cubicBezTo>
                  <a:close/>
                  <a:moveTo>
                    <a:pt x="272" y="268"/>
                  </a:moveTo>
                  <a:cubicBezTo>
                    <a:pt x="271" y="267"/>
                    <a:pt x="272" y="263"/>
                    <a:pt x="272" y="262"/>
                  </a:cubicBezTo>
                  <a:cubicBezTo>
                    <a:pt x="272" y="261"/>
                    <a:pt x="272" y="261"/>
                    <a:pt x="272" y="261"/>
                  </a:cubicBezTo>
                  <a:cubicBezTo>
                    <a:pt x="274" y="255"/>
                    <a:pt x="272" y="250"/>
                    <a:pt x="267" y="246"/>
                  </a:cubicBezTo>
                  <a:cubicBezTo>
                    <a:pt x="267" y="245"/>
                    <a:pt x="266" y="245"/>
                    <a:pt x="265" y="244"/>
                  </a:cubicBezTo>
                  <a:cubicBezTo>
                    <a:pt x="263" y="243"/>
                    <a:pt x="262" y="242"/>
                    <a:pt x="261" y="241"/>
                  </a:cubicBezTo>
                  <a:cubicBezTo>
                    <a:pt x="261" y="240"/>
                    <a:pt x="261" y="239"/>
                    <a:pt x="260" y="237"/>
                  </a:cubicBezTo>
                  <a:cubicBezTo>
                    <a:pt x="260" y="235"/>
                    <a:pt x="259" y="233"/>
                    <a:pt x="258" y="231"/>
                  </a:cubicBezTo>
                  <a:cubicBezTo>
                    <a:pt x="258" y="231"/>
                    <a:pt x="258" y="231"/>
                    <a:pt x="258" y="231"/>
                  </a:cubicBezTo>
                  <a:cubicBezTo>
                    <a:pt x="259" y="231"/>
                    <a:pt x="260" y="232"/>
                    <a:pt x="262" y="232"/>
                  </a:cubicBezTo>
                  <a:cubicBezTo>
                    <a:pt x="264" y="232"/>
                    <a:pt x="266" y="231"/>
                    <a:pt x="267" y="231"/>
                  </a:cubicBezTo>
                  <a:cubicBezTo>
                    <a:pt x="268" y="230"/>
                    <a:pt x="270" y="230"/>
                    <a:pt x="270" y="230"/>
                  </a:cubicBezTo>
                  <a:cubicBezTo>
                    <a:pt x="271" y="230"/>
                    <a:pt x="271" y="230"/>
                    <a:pt x="272" y="231"/>
                  </a:cubicBezTo>
                  <a:cubicBezTo>
                    <a:pt x="273" y="233"/>
                    <a:pt x="273" y="235"/>
                    <a:pt x="273" y="238"/>
                  </a:cubicBezTo>
                  <a:cubicBezTo>
                    <a:pt x="274" y="240"/>
                    <a:pt x="274" y="242"/>
                    <a:pt x="275" y="245"/>
                  </a:cubicBezTo>
                  <a:cubicBezTo>
                    <a:pt x="275" y="246"/>
                    <a:pt x="276" y="247"/>
                    <a:pt x="277" y="249"/>
                  </a:cubicBezTo>
                  <a:cubicBezTo>
                    <a:pt x="278" y="252"/>
                    <a:pt x="279" y="254"/>
                    <a:pt x="280" y="257"/>
                  </a:cubicBezTo>
                  <a:cubicBezTo>
                    <a:pt x="281" y="264"/>
                    <a:pt x="279" y="266"/>
                    <a:pt x="274" y="267"/>
                  </a:cubicBezTo>
                  <a:cubicBezTo>
                    <a:pt x="273" y="268"/>
                    <a:pt x="273" y="268"/>
                    <a:pt x="272" y="268"/>
                  </a:cubicBezTo>
                  <a:cubicBezTo>
                    <a:pt x="272" y="268"/>
                    <a:pt x="272" y="268"/>
                    <a:pt x="272" y="268"/>
                  </a:cubicBezTo>
                  <a:cubicBezTo>
                    <a:pt x="272" y="268"/>
                    <a:pt x="272" y="268"/>
                    <a:pt x="272" y="268"/>
                  </a:cubicBezTo>
                  <a:close/>
                  <a:moveTo>
                    <a:pt x="233" y="243"/>
                  </a:moveTo>
                  <a:cubicBezTo>
                    <a:pt x="233" y="242"/>
                    <a:pt x="234" y="241"/>
                    <a:pt x="234" y="240"/>
                  </a:cubicBezTo>
                  <a:cubicBezTo>
                    <a:pt x="235" y="238"/>
                    <a:pt x="236" y="236"/>
                    <a:pt x="237" y="235"/>
                  </a:cubicBezTo>
                  <a:cubicBezTo>
                    <a:pt x="237" y="236"/>
                    <a:pt x="238" y="237"/>
                    <a:pt x="239" y="238"/>
                  </a:cubicBezTo>
                  <a:cubicBezTo>
                    <a:pt x="236" y="238"/>
                    <a:pt x="234" y="241"/>
                    <a:pt x="233" y="243"/>
                  </a:cubicBezTo>
                  <a:close/>
                  <a:moveTo>
                    <a:pt x="245" y="223"/>
                  </a:moveTo>
                  <a:cubicBezTo>
                    <a:pt x="244" y="223"/>
                    <a:pt x="243" y="223"/>
                    <a:pt x="241" y="224"/>
                  </a:cubicBezTo>
                  <a:cubicBezTo>
                    <a:pt x="243" y="220"/>
                    <a:pt x="244" y="220"/>
                    <a:pt x="245" y="220"/>
                  </a:cubicBezTo>
                  <a:cubicBezTo>
                    <a:pt x="246" y="220"/>
                    <a:pt x="246" y="220"/>
                    <a:pt x="246" y="220"/>
                  </a:cubicBezTo>
                  <a:cubicBezTo>
                    <a:pt x="248" y="220"/>
                    <a:pt x="250" y="222"/>
                    <a:pt x="252" y="225"/>
                  </a:cubicBezTo>
                  <a:cubicBezTo>
                    <a:pt x="252" y="225"/>
                    <a:pt x="252" y="225"/>
                    <a:pt x="252" y="225"/>
                  </a:cubicBezTo>
                  <a:cubicBezTo>
                    <a:pt x="250" y="224"/>
                    <a:pt x="248" y="223"/>
                    <a:pt x="245" y="223"/>
                  </a:cubicBezTo>
                  <a:close/>
                </a:path>
              </a:pathLst>
            </a:custGeom>
            <a:grpFill/>
            <a:ln w="4763"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5">
              <a:extLst>
                <a:ext uri="{FF2B5EF4-FFF2-40B4-BE49-F238E27FC236}">
                  <a16:creationId xmlns:a16="http://schemas.microsoft.com/office/drawing/2014/main" id="{7EB9EA15-D3DF-4A7C-A768-FEC3A42C68C8}"/>
                </a:ext>
              </a:extLst>
            </p:cNvPr>
            <p:cNvSpPr>
              <a:spLocks/>
            </p:cNvSpPr>
            <p:nvPr/>
          </p:nvSpPr>
          <p:spPr bwMode="auto">
            <a:xfrm>
              <a:off x="749" y="1478"/>
              <a:ext cx="40" cy="46"/>
            </a:xfrm>
            <a:custGeom>
              <a:avLst/>
              <a:gdLst>
                <a:gd name="T0" fmla="*/ 3 w 14"/>
                <a:gd name="T1" fmla="*/ 15 h 16"/>
                <a:gd name="T2" fmla="*/ 7 w 14"/>
                <a:gd name="T3" fmla="*/ 16 h 16"/>
                <a:gd name="T4" fmla="*/ 11 w 14"/>
                <a:gd name="T5" fmla="*/ 15 h 16"/>
                <a:gd name="T6" fmla="*/ 14 w 14"/>
                <a:gd name="T7" fmla="*/ 5 h 16"/>
                <a:gd name="T8" fmla="*/ 10 w 14"/>
                <a:gd name="T9" fmla="*/ 0 h 16"/>
                <a:gd name="T10" fmla="*/ 9 w 14"/>
                <a:gd name="T11" fmla="*/ 0 h 16"/>
                <a:gd name="T12" fmla="*/ 4 w 14"/>
                <a:gd name="T13" fmla="*/ 4 h 16"/>
                <a:gd name="T14" fmla="*/ 2 w 14"/>
                <a:gd name="T15" fmla="*/ 7 h 16"/>
                <a:gd name="T16" fmla="*/ 1 w 14"/>
                <a:gd name="T17" fmla="*/ 13 h 16"/>
                <a:gd name="T18" fmla="*/ 3 w 14"/>
                <a:gd name="T19" fmla="*/ 15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6">
                  <a:moveTo>
                    <a:pt x="3" y="15"/>
                  </a:moveTo>
                  <a:cubicBezTo>
                    <a:pt x="4" y="16"/>
                    <a:pt x="5" y="16"/>
                    <a:pt x="7" y="16"/>
                  </a:cubicBezTo>
                  <a:cubicBezTo>
                    <a:pt x="8" y="16"/>
                    <a:pt x="10" y="16"/>
                    <a:pt x="11" y="15"/>
                  </a:cubicBezTo>
                  <a:cubicBezTo>
                    <a:pt x="13" y="12"/>
                    <a:pt x="14" y="8"/>
                    <a:pt x="14" y="5"/>
                  </a:cubicBezTo>
                  <a:cubicBezTo>
                    <a:pt x="13" y="1"/>
                    <a:pt x="12" y="0"/>
                    <a:pt x="10" y="0"/>
                  </a:cubicBezTo>
                  <a:cubicBezTo>
                    <a:pt x="9" y="0"/>
                    <a:pt x="9" y="0"/>
                    <a:pt x="9" y="0"/>
                  </a:cubicBezTo>
                  <a:cubicBezTo>
                    <a:pt x="7" y="0"/>
                    <a:pt x="5" y="2"/>
                    <a:pt x="4" y="4"/>
                  </a:cubicBezTo>
                  <a:cubicBezTo>
                    <a:pt x="3" y="5"/>
                    <a:pt x="3" y="6"/>
                    <a:pt x="2" y="7"/>
                  </a:cubicBezTo>
                  <a:cubicBezTo>
                    <a:pt x="1" y="8"/>
                    <a:pt x="0" y="10"/>
                    <a:pt x="1" y="13"/>
                  </a:cubicBezTo>
                  <a:cubicBezTo>
                    <a:pt x="1" y="14"/>
                    <a:pt x="2" y="15"/>
                    <a:pt x="3" y="15"/>
                  </a:cubicBezTo>
                  <a:close/>
                </a:path>
              </a:pathLst>
            </a:custGeom>
            <a:grpFill/>
            <a:ln w="4763"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6">
              <a:extLst>
                <a:ext uri="{FF2B5EF4-FFF2-40B4-BE49-F238E27FC236}">
                  <a16:creationId xmlns:a16="http://schemas.microsoft.com/office/drawing/2014/main" id="{BF383B7D-C0D6-478D-9BFC-AB9C1080331B}"/>
                </a:ext>
              </a:extLst>
            </p:cNvPr>
            <p:cNvSpPr>
              <a:spLocks/>
            </p:cNvSpPr>
            <p:nvPr/>
          </p:nvSpPr>
          <p:spPr bwMode="auto">
            <a:xfrm>
              <a:off x="1609" y="699"/>
              <a:ext cx="58" cy="49"/>
            </a:xfrm>
            <a:custGeom>
              <a:avLst/>
              <a:gdLst>
                <a:gd name="T0" fmla="*/ 4 w 20"/>
                <a:gd name="T1" fmla="*/ 14 h 17"/>
                <a:gd name="T2" fmla="*/ 6 w 20"/>
                <a:gd name="T3" fmla="*/ 16 h 17"/>
                <a:gd name="T4" fmla="*/ 6 w 20"/>
                <a:gd name="T5" fmla="*/ 14 h 17"/>
                <a:gd name="T6" fmla="*/ 9 w 20"/>
                <a:gd name="T7" fmla="*/ 15 h 17"/>
                <a:gd name="T8" fmla="*/ 11 w 20"/>
                <a:gd name="T9" fmla="*/ 17 h 17"/>
                <a:gd name="T10" fmla="*/ 20 w 20"/>
                <a:gd name="T11" fmla="*/ 7 h 17"/>
                <a:gd name="T12" fmla="*/ 18 w 20"/>
                <a:gd name="T13" fmla="*/ 2 h 17"/>
                <a:gd name="T14" fmla="*/ 12 w 20"/>
                <a:gd name="T15" fmla="*/ 0 h 17"/>
                <a:gd name="T16" fmla="*/ 2 w 20"/>
                <a:gd name="T17" fmla="*/ 4 h 17"/>
                <a:gd name="T18" fmla="*/ 0 w 20"/>
                <a:gd name="T19" fmla="*/ 8 h 17"/>
                <a:gd name="T20" fmla="*/ 4 w 20"/>
                <a:gd name="T21" fmla="*/ 14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 h="17">
                  <a:moveTo>
                    <a:pt x="4" y="14"/>
                  </a:moveTo>
                  <a:cubicBezTo>
                    <a:pt x="5" y="14"/>
                    <a:pt x="6" y="15"/>
                    <a:pt x="6" y="16"/>
                  </a:cubicBezTo>
                  <a:cubicBezTo>
                    <a:pt x="6" y="16"/>
                    <a:pt x="6" y="15"/>
                    <a:pt x="6" y="14"/>
                  </a:cubicBezTo>
                  <a:cubicBezTo>
                    <a:pt x="9" y="15"/>
                    <a:pt x="9" y="15"/>
                    <a:pt x="9" y="15"/>
                  </a:cubicBezTo>
                  <a:cubicBezTo>
                    <a:pt x="11" y="17"/>
                    <a:pt x="11" y="17"/>
                    <a:pt x="11" y="17"/>
                  </a:cubicBezTo>
                  <a:cubicBezTo>
                    <a:pt x="17" y="14"/>
                    <a:pt x="20" y="10"/>
                    <a:pt x="20" y="7"/>
                  </a:cubicBezTo>
                  <a:cubicBezTo>
                    <a:pt x="20" y="5"/>
                    <a:pt x="20" y="3"/>
                    <a:pt x="18" y="2"/>
                  </a:cubicBezTo>
                  <a:cubicBezTo>
                    <a:pt x="16" y="0"/>
                    <a:pt x="14" y="0"/>
                    <a:pt x="12" y="0"/>
                  </a:cubicBezTo>
                  <a:cubicBezTo>
                    <a:pt x="9" y="0"/>
                    <a:pt x="4" y="1"/>
                    <a:pt x="2" y="4"/>
                  </a:cubicBezTo>
                  <a:cubicBezTo>
                    <a:pt x="0" y="5"/>
                    <a:pt x="0" y="6"/>
                    <a:pt x="0" y="8"/>
                  </a:cubicBezTo>
                  <a:cubicBezTo>
                    <a:pt x="0" y="10"/>
                    <a:pt x="1" y="11"/>
                    <a:pt x="4" y="14"/>
                  </a:cubicBezTo>
                  <a:close/>
                </a:path>
              </a:pathLst>
            </a:custGeom>
            <a:grpFill/>
            <a:ln w="4763"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7">
              <a:extLst>
                <a:ext uri="{FF2B5EF4-FFF2-40B4-BE49-F238E27FC236}">
                  <a16:creationId xmlns:a16="http://schemas.microsoft.com/office/drawing/2014/main" id="{829033FB-4334-47D6-B432-55BE9DEE2C2F}"/>
                </a:ext>
              </a:extLst>
            </p:cNvPr>
            <p:cNvSpPr>
              <a:spLocks/>
            </p:cNvSpPr>
            <p:nvPr/>
          </p:nvSpPr>
          <p:spPr bwMode="auto">
            <a:xfrm>
              <a:off x="579" y="456"/>
              <a:ext cx="1855" cy="2802"/>
            </a:xfrm>
            <a:custGeom>
              <a:avLst/>
              <a:gdLst>
                <a:gd name="T0" fmla="*/ 605 w 643"/>
                <a:gd name="T1" fmla="*/ 44 h 971"/>
                <a:gd name="T2" fmla="*/ 587 w 643"/>
                <a:gd name="T3" fmla="*/ 47 h 971"/>
                <a:gd name="T4" fmla="*/ 579 w 643"/>
                <a:gd name="T5" fmla="*/ 54 h 971"/>
                <a:gd name="T6" fmla="*/ 551 w 643"/>
                <a:gd name="T7" fmla="*/ 11 h 971"/>
                <a:gd name="T8" fmla="*/ 526 w 643"/>
                <a:gd name="T9" fmla="*/ 1 h 971"/>
                <a:gd name="T10" fmla="*/ 508 w 643"/>
                <a:gd name="T11" fmla="*/ 20 h 971"/>
                <a:gd name="T12" fmla="*/ 492 w 643"/>
                <a:gd name="T13" fmla="*/ 23 h 971"/>
                <a:gd name="T14" fmla="*/ 480 w 643"/>
                <a:gd name="T15" fmla="*/ 38 h 971"/>
                <a:gd name="T16" fmla="*/ 458 w 643"/>
                <a:gd name="T17" fmla="*/ 40 h 971"/>
                <a:gd name="T18" fmla="*/ 457 w 643"/>
                <a:gd name="T19" fmla="*/ 66 h 971"/>
                <a:gd name="T20" fmla="*/ 442 w 643"/>
                <a:gd name="T21" fmla="*/ 66 h 971"/>
                <a:gd name="T22" fmla="*/ 446 w 643"/>
                <a:gd name="T23" fmla="*/ 78 h 971"/>
                <a:gd name="T24" fmla="*/ 425 w 643"/>
                <a:gd name="T25" fmla="*/ 84 h 971"/>
                <a:gd name="T26" fmla="*/ 423 w 643"/>
                <a:gd name="T27" fmla="*/ 113 h 971"/>
                <a:gd name="T28" fmla="*/ 401 w 643"/>
                <a:gd name="T29" fmla="*/ 123 h 971"/>
                <a:gd name="T30" fmla="*/ 387 w 643"/>
                <a:gd name="T31" fmla="*/ 131 h 971"/>
                <a:gd name="T32" fmla="*/ 397 w 643"/>
                <a:gd name="T33" fmla="*/ 152 h 971"/>
                <a:gd name="T34" fmla="*/ 397 w 643"/>
                <a:gd name="T35" fmla="*/ 156 h 971"/>
                <a:gd name="T36" fmla="*/ 388 w 643"/>
                <a:gd name="T37" fmla="*/ 176 h 971"/>
                <a:gd name="T38" fmla="*/ 357 w 643"/>
                <a:gd name="T39" fmla="*/ 137 h 971"/>
                <a:gd name="T40" fmla="*/ 345 w 643"/>
                <a:gd name="T41" fmla="*/ 149 h 971"/>
                <a:gd name="T42" fmla="*/ 330 w 643"/>
                <a:gd name="T43" fmla="*/ 168 h 971"/>
                <a:gd name="T44" fmla="*/ 326 w 643"/>
                <a:gd name="T45" fmla="*/ 221 h 971"/>
                <a:gd name="T46" fmla="*/ 310 w 643"/>
                <a:gd name="T47" fmla="*/ 255 h 971"/>
                <a:gd name="T48" fmla="*/ 232 w 643"/>
                <a:gd name="T49" fmla="*/ 302 h 971"/>
                <a:gd name="T50" fmla="*/ 194 w 643"/>
                <a:gd name="T51" fmla="*/ 320 h 971"/>
                <a:gd name="T52" fmla="*/ 153 w 643"/>
                <a:gd name="T53" fmla="*/ 343 h 971"/>
                <a:gd name="T54" fmla="*/ 131 w 643"/>
                <a:gd name="T55" fmla="*/ 344 h 971"/>
                <a:gd name="T56" fmla="*/ 115 w 643"/>
                <a:gd name="T57" fmla="*/ 350 h 971"/>
                <a:gd name="T58" fmla="*/ 87 w 643"/>
                <a:gd name="T59" fmla="*/ 371 h 971"/>
                <a:gd name="T60" fmla="*/ 52 w 643"/>
                <a:gd name="T61" fmla="*/ 401 h 971"/>
                <a:gd name="T62" fmla="*/ 30 w 643"/>
                <a:gd name="T63" fmla="*/ 440 h 971"/>
                <a:gd name="T64" fmla="*/ 21 w 643"/>
                <a:gd name="T65" fmla="*/ 409 h 971"/>
                <a:gd name="T66" fmla="*/ 7 w 643"/>
                <a:gd name="T67" fmla="*/ 455 h 971"/>
                <a:gd name="T68" fmla="*/ 16 w 643"/>
                <a:gd name="T69" fmla="*/ 490 h 971"/>
                <a:gd name="T70" fmla="*/ 28 w 643"/>
                <a:gd name="T71" fmla="*/ 561 h 971"/>
                <a:gd name="T72" fmla="*/ 53 w 643"/>
                <a:gd name="T73" fmla="*/ 601 h 971"/>
                <a:gd name="T74" fmla="*/ 43 w 643"/>
                <a:gd name="T75" fmla="*/ 598 h 971"/>
                <a:gd name="T76" fmla="*/ 27 w 643"/>
                <a:gd name="T77" fmla="*/ 577 h 971"/>
                <a:gd name="T78" fmla="*/ 34 w 643"/>
                <a:gd name="T79" fmla="*/ 602 h 971"/>
                <a:gd name="T80" fmla="*/ 40 w 643"/>
                <a:gd name="T81" fmla="*/ 613 h 971"/>
                <a:gd name="T82" fmla="*/ 29 w 643"/>
                <a:gd name="T83" fmla="*/ 604 h 971"/>
                <a:gd name="T84" fmla="*/ 29 w 643"/>
                <a:gd name="T85" fmla="*/ 627 h 971"/>
                <a:gd name="T86" fmla="*/ 59 w 643"/>
                <a:gd name="T87" fmla="*/ 667 h 971"/>
                <a:gd name="T88" fmla="*/ 103 w 643"/>
                <a:gd name="T89" fmla="*/ 729 h 971"/>
                <a:gd name="T90" fmla="*/ 128 w 643"/>
                <a:gd name="T91" fmla="*/ 809 h 971"/>
                <a:gd name="T92" fmla="*/ 149 w 643"/>
                <a:gd name="T93" fmla="*/ 866 h 971"/>
                <a:gd name="T94" fmla="*/ 141 w 643"/>
                <a:gd name="T95" fmla="*/ 913 h 971"/>
                <a:gd name="T96" fmla="*/ 133 w 643"/>
                <a:gd name="T97" fmla="*/ 931 h 971"/>
                <a:gd name="T98" fmla="*/ 156 w 643"/>
                <a:gd name="T99" fmla="*/ 950 h 971"/>
                <a:gd name="T100" fmla="*/ 208 w 643"/>
                <a:gd name="T101" fmla="*/ 971 h 971"/>
                <a:gd name="T102" fmla="*/ 284 w 643"/>
                <a:gd name="T103" fmla="*/ 937 h 971"/>
                <a:gd name="T104" fmla="*/ 306 w 643"/>
                <a:gd name="T105" fmla="*/ 926 h 971"/>
                <a:gd name="T106" fmla="*/ 336 w 643"/>
                <a:gd name="T107" fmla="*/ 912 h 971"/>
                <a:gd name="T108" fmla="*/ 385 w 643"/>
                <a:gd name="T109" fmla="*/ 902 h 971"/>
                <a:gd name="T110" fmla="*/ 426 w 643"/>
                <a:gd name="T111" fmla="*/ 897 h 971"/>
                <a:gd name="T112" fmla="*/ 448 w 643"/>
                <a:gd name="T113" fmla="*/ 896 h 971"/>
                <a:gd name="T114" fmla="*/ 477 w 643"/>
                <a:gd name="T115" fmla="*/ 853 h 971"/>
                <a:gd name="T116" fmla="*/ 507 w 643"/>
                <a:gd name="T117" fmla="*/ 837 h 971"/>
                <a:gd name="T118" fmla="*/ 570 w 643"/>
                <a:gd name="T119" fmla="*/ 819 h 971"/>
                <a:gd name="T120" fmla="*/ 624 w 643"/>
                <a:gd name="T121" fmla="*/ 797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43" h="971">
                  <a:moveTo>
                    <a:pt x="616" y="45"/>
                  </a:moveTo>
                  <a:cubicBezTo>
                    <a:pt x="614" y="44"/>
                    <a:pt x="614" y="44"/>
                    <a:pt x="614" y="44"/>
                  </a:cubicBezTo>
                  <a:cubicBezTo>
                    <a:pt x="613" y="44"/>
                    <a:pt x="612" y="44"/>
                    <a:pt x="611" y="44"/>
                  </a:cubicBezTo>
                  <a:cubicBezTo>
                    <a:pt x="610" y="44"/>
                    <a:pt x="609" y="44"/>
                    <a:pt x="608" y="44"/>
                  </a:cubicBezTo>
                  <a:cubicBezTo>
                    <a:pt x="608" y="44"/>
                    <a:pt x="605" y="44"/>
                    <a:pt x="605" y="44"/>
                  </a:cubicBezTo>
                  <a:cubicBezTo>
                    <a:pt x="604" y="44"/>
                    <a:pt x="603" y="44"/>
                    <a:pt x="602" y="44"/>
                  </a:cubicBezTo>
                  <a:cubicBezTo>
                    <a:pt x="602" y="44"/>
                    <a:pt x="601" y="43"/>
                    <a:pt x="600" y="43"/>
                  </a:cubicBezTo>
                  <a:cubicBezTo>
                    <a:pt x="599" y="42"/>
                    <a:pt x="597" y="41"/>
                    <a:pt x="595" y="41"/>
                  </a:cubicBezTo>
                  <a:cubicBezTo>
                    <a:pt x="594" y="41"/>
                    <a:pt x="593" y="42"/>
                    <a:pt x="593" y="42"/>
                  </a:cubicBezTo>
                  <a:cubicBezTo>
                    <a:pt x="590" y="43"/>
                    <a:pt x="589" y="45"/>
                    <a:pt x="587" y="47"/>
                  </a:cubicBezTo>
                  <a:cubicBezTo>
                    <a:pt x="587" y="48"/>
                    <a:pt x="586" y="49"/>
                    <a:pt x="586" y="49"/>
                  </a:cubicBezTo>
                  <a:cubicBezTo>
                    <a:pt x="585" y="50"/>
                    <a:pt x="585" y="50"/>
                    <a:pt x="584" y="50"/>
                  </a:cubicBezTo>
                  <a:cubicBezTo>
                    <a:pt x="583" y="52"/>
                    <a:pt x="581" y="53"/>
                    <a:pt x="580" y="56"/>
                  </a:cubicBezTo>
                  <a:cubicBezTo>
                    <a:pt x="580" y="57"/>
                    <a:pt x="580" y="58"/>
                    <a:pt x="580" y="59"/>
                  </a:cubicBezTo>
                  <a:cubicBezTo>
                    <a:pt x="579" y="57"/>
                    <a:pt x="579" y="55"/>
                    <a:pt x="579" y="54"/>
                  </a:cubicBezTo>
                  <a:cubicBezTo>
                    <a:pt x="580" y="53"/>
                    <a:pt x="581" y="51"/>
                    <a:pt x="581" y="50"/>
                  </a:cubicBezTo>
                  <a:cubicBezTo>
                    <a:pt x="583" y="48"/>
                    <a:pt x="584" y="46"/>
                    <a:pt x="583" y="43"/>
                  </a:cubicBezTo>
                  <a:cubicBezTo>
                    <a:pt x="583" y="40"/>
                    <a:pt x="580" y="39"/>
                    <a:pt x="577" y="38"/>
                  </a:cubicBezTo>
                  <a:cubicBezTo>
                    <a:pt x="571" y="36"/>
                    <a:pt x="567" y="30"/>
                    <a:pt x="563" y="24"/>
                  </a:cubicBezTo>
                  <a:cubicBezTo>
                    <a:pt x="560" y="20"/>
                    <a:pt x="556" y="15"/>
                    <a:pt x="551" y="11"/>
                  </a:cubicBezTo>
                  <a:cubicBezTo>
                    <a:pt x="547" y="9"/>
                    <a:pt x="543" y="8"/>
                    <a:pt x="540" y="7"/>
                  </a:cubicBezTo>
                  <a:cubicBezTo>
                    <a:pt x="539" y="7"/>
                    <a:pt x="538" y="7"/>
                    <a:pt x="537" y="7"/>
                  </a:cubicBezTo>
                  <a:cubicBezTo>
                    <a:pt x="535" y="7"/>
                    <a:pt x="534" y="7"/>
                    <a:pt x="533" y="6"/>
                  </a:cubicBezTo>
                  <a:cubicBezTo>
                    <a:pt x="533" y="6"/>
                    <a:pt x="532" y="5"/>
                    <a:pt x="532" y="5"/>
                  </a:cubicBezTo>
                  <a:cubicBezTo>
                    <a:pt x="531" y="3"/>
                    <a:pt x="529" y="1"/>
                    <a:pt x="526" y="1"/>
                  </a:cubicBezTo>
                  <a:cubicBezTo>
                    <a:pt x="526" y="1"/>
                    <a:pt x="525" y="0"/>
                    <a:pt x="524" y="0"/>
                  </a:cubicBezTo>
                  <a:cubicBezTo>
                    <a:pt x="517" y="0"/>
                    <a:pt x="517" y="8"/>
                    <a:pt x="517" y="11"/>
                  </a:cubicBezTo>
                  <a:cubicBezTo>
                    <a:pt x="517" y="12"/>
                    <a:pt x="517" y="13"/>
                    <a:pt x="517" y="14"/>
                  </a:cubicBezTo>
                  <a:cubicBezTo>
                    <a:pt x="516" y="16"/>
                    <a:pt x="513" y="21"/>
                    <a:pt x="511" y="22"/>
                  </a:cubicBezTo>
                  <a:cubicBezTo>
                    <a:pt x="510" y="21"/>
                    <a:pt x="509" y="20"/>
                    <a:pt x="508" y="20"/>
                  </a:cubicBezTo>
                  <a:cubicBezTo>
                    <a:pt x="504" y="16"/>
                    <a:pt x="502" y="15"/>
                    <a:pt x="500" y="15"/>
                  </a:cubicBezTo>
                  <a:cubicBezTo>
                    <a:pt x="499" y="15"/>
                    <a:pt x="498" y="16"/>
                    <a:pt x="497" y="17"/>
                  </a:cubicBezTo>
                  <a:cubicBezTo>
                    <a:pt x="497" y="18"/>
                    <a:pt x="497" y="19"/>
                    <a:pt x="496" y="20"/>
                  </a:cubicBezTo>
                  <a:cubicBezTo>
                    <a:pt x="496" y="22"/>
                    <a:pt x="496" y="22"/>
                    <a:pt x="495" y="23"/>
                  </a:cubicBezTo>
                  <a:cubicBezTo>
                    <a:pt x="494" y="23"/>
                    <a:pt x="493" y="23"/>
                    <a:pt x="492" y="23"/>
                  </a:cubicBezTo>
                  <a:cubicBezTo>
                    <a:pt x="490" y="24"/>
                    <a:pt x="487" y="24"/>
                    <a:pt x="485" y="29"/>
                  </a:cubicBezTo>
                  <a:cubicBezTo>
                    <a:pt x="485" y="31"/>
                    <a:pt x="485" y="33"/>
                    <a:pt x="485" y="35"/>
                  </a:cubicBezTo>
                  <a:cubicBezTo>
                    <a:pt x="485" y="36"/>
                    <a:pt x="484" y="40"/>
                    <a:pt x="484" y="41"/>
                  </a:cubicBezTo>
                  <a:cubicBezTo>
                    <a:pt x="484" y="41"/>
                    <a:pt x="483" y="41"/>
                    <a:pt x="483" y="40"/>
                  </a:cubicBezTo>
                  <a:cubicBezTo>
                    <a:pt x="482" y="40"/>
                    <a:pt x="481" y="39"/>
                    <a:pt x="480" y="38"/>
                  </a:cubicBezTo>
                  <a:cubicBezTo>
                    <a:pt x="478" y="36"/>
                    <a:pt x="474" y="33"/>
                    <a:pt x="470" y="33"/>
                  </a:cubicBezTo>
                  <a:cubicBezTo>
                    <a:pt x="469" y="33"/>
                    <a:pt x="468" y="34"/>
                    <a:pt x="466" y="34"/>
                  </a:cubicBezTo>
                  <a:cubicBezTo>
                    <a:pt x="465" y="35"/>
                    <a:pt x="464" y="36"/>
                    <a:pt x="463" y="37"/>
                  </a:cubicBezTo>
                  <a:cubicBezTo>
                    <a:pt x="462" y="38"/>
                    <a:pt x="462" y="39"/>
                    <a:pt x="461" y="39"/>
                  </a:cubicBezTo>
                  <a:cubicBezTo>
                    <a:pt x="460" y="39"/>
                    <a:pt x="459" y="40"/>
                    <a:pt x="458" y="40"/>
                  </a:cubicBezTo>
                  <a:cubicBezTo>
                    <a:pt x="457" y="40"/>
                    <a:pt x="454" y="41"/>
                    <a:pt x="452" y="42"/>
                  </a:cubicBezTo>
                  <a:cubicBezTo>
                    <a:pt x="444" y="49"/>
                    <a:pt x="448" y="55"/>
                    <a:pt x="451" y="60"/>
                  </a:cubicBezTo>
                  <a:cubicBezTo>
                    <a:pt x="452" y="61"/>
                    <a:pt x="452" y="61"/>
                    <a:pt x="452" y="61"/>
                  </a:cubicBezTo>
                  <a:cubicBezTo>
                    <a:pt x="452" y="61"/>
                    <a:pt x="453" y="62"/>
                    <a:pt x="454" y="63"/>
                  </a:cubicBezTo>
                  <a:cubicBezTo>
                    <a:pt x="455" y="64"/>
                    <a:pt x="456" y="66"/>
                    <a:pt x="457" y="66"/>
                  </a:cubicBezTo>
                  <a:cubicBezTo>
                    <a:pt x="456" y="66"/>
                    <a:pt x="456" y="66"/>
                    <a:pt x="456" y="66"/>
                  </a:cubicBezTo>
                  <a:cubicBezTo>
                    <a:pt x="455" y="66"/>
                    <a:pt x="455" y="65"/>
                    <a:pt x="454" y="65"/>
                  </a:cubicBezTo>
                  <a:cubicBezTo>
                    <a:pt x="453" y="64"/>
                    <a:pt x="451" y="62"/>
                    <a:pt x="448" y="62"/>
                  </a:cubicBezTo>
                  <a:cubicBezTo>
                    <a:pt x="448" y="62"/>
                    <a:pt x="447" y="62"/>
                    <a:pt x="447" y="62"/>
                  </a:cubicBezTo>
                  <a:cubicBezTo>
                    <a:pt x="444" y="63"/>
                    <a:pt x="442" y="64"/>
                    <a:pt x="442" y="66"/>
                  </a:cubicBezTo>
                  <a:cubicBezTo>
                    <a:pt x="441" y="68"/>
                    <a:pt x="442" y="71"/>
                    <a:pt x="444" y="74"/>
                  </a:cubicBezTo>
                  <a:cubicBezTo>
                    <a:pt x="444" y="75"/>
                    <a:pt x="445" y="76"/>
                    <a:pt x="446" y="76"/>
                  </a:cubicBezTo>
                  <a:cubicBezTo>
                    <a:pt x="447" y="77"/>
                    <a:pt x="448" y="78"/>
                    <a:pt x="448" y="80"/>
                  </a:cubicBezTo>
                  <a:cubicBezTo>
                    <a:pt x="449" y="80"/>
                    <a:pt x="448" y="82"/>
                    <a:pt x="448" y="82"/>
                  </a:cubicBezTo>
                  <a:cubicBezTo>
                    <a:pt x="447" y="82"/>
                    <a:pt x="446" y="80"/>
                    <a:pt x="446" y="78"/>
                  </a:cubicBezTo>
                  <a:cubicBezTo>
                    <a:pt x="444" y="75"/>
                    <a:pt x="442" y="71"/>
                    <a:pt x="437" y="71"/>
                  </a:cubicBezTo>
                  <a:cubicBezTo>
                    <a:pt x="436" y="71"/>
                    <a:pt x="436" y="71"/>
                    <a:pt x="435" y="71"/>
                  </a:cubicBezTo>
                  <a:cubicBezTo>
                    <a:pt x="430" y="72"/>
                    <a:pt x="429" y="76"/>
                    <a:pt x="428" y="79"/>
                  </a:cubicBezTo>
                  <a:cubicBezTo>
                    <a:pt x="428" y="81"/>
                    <a:pt x="428" y="82"/>
                    <a:pt x="427" y="83"/>
                  </a:cubicBezTo>
                  <a:cubicBezTo>
                    <a:pt x="426" y="83"/>
                    <a:pt x="426" y="84"/>
                    <a:pt x="425" y="84"/>
                  </a:cubicBezTo>
                  <a:cubicBezTo>
                    <a:pt x="423" y="84"/>
                    <a:pt x="422" y="85"/>
                    <a:pt x="420" y="87"/>
                  </a:cubicBezTo>
                  <a:cubicBezTo>
                    <a:pt x="418" y="90"/>
                    <a:pt x="416" y="97"/>
                    <a:pt x="417" y="101"/>
                  </a:cubicBezTo>
                  <a:cubicBezTo>
                    <a:pt x="418" y="104"/>
                    <a:pt x="420" y="106"/>
                    <a:pt x="422" y="107"/>
                  </a:cubicBezTo>
                  <a:cubicBezTo>
                    <a:pt x="424" y="108"/>
                    <a:pt x="424" y="109"/>
                    <a:pt x="425" y="110"/>
                  </a:cubicBezTo>
                  <a:cubicBezTo>
                    <a:pt x="425" y="112"/>
                    <a:pt x="425" y="112"/>
                    <a:pt x="423" y="113"/>
                  </a:cubicBezTo>
                  <a:cubicBezTo>
                    <a:pt x="422" y="114"/>
                    <a:pt x="419" y="115"/>
                    <a:pt x="418" y="118"/>
                  </a:cubicBezTo>
                  <a:cubicBezTo>
                    <a:pt x="417" y="119"/>
                    <a:pt x="417" y="121"/>
                    <a:pt x="417" y="122"/>
                  </a:cubicBezTo>
                  <a:cubicBezTo>
                    <a:pt x="416" y="121"/>
                    <a:pt x="413" y="119"/>
                    <a:pt x="410" y="119"/>
                  </a:cubicBezTo>
                  <a:cubicBezTo>
                    <a:pt x="409" y="119"/>
                    <a:pt x="408" y="119"/>
                    <a:pt x="408" y="120"/>
                  </a:cubicBezTo>
                  <a:cubicBezTo>
                    <a:pt x="405" y="120"/>
                    <a:pt x="403" y="122"/>
                    <a:pt x="401" y="123"/>
                  </a:cubicBezTo>
                  <a:cubicBezTo>
                    <a:pt x="401" y="124"/>
                    <a:pt x="400" y="124"/>
                    <a:pt x="400" y="124"/>
                  </a:cubicBezTo>
                  <a:cubicBezTo>
                    <a:pt x="398" y="120"/>
                    <a:pt x="394" y="115"/>
                    <a:pt x="390" y="115"/>
                  </a:cubicBezTo>
                  <a:cubicBezTo>
                    <a:pt x="388" y="115"/>
                    <a:pt x="386" y="116"/>
                    <a:pt x="384" y="118"/>
                  </a:cubicBezTo>
                  <a:cubicBezTo>
                    <a:pt x="379" y="124"/>
                    <a:pt x="384" y="129"/>
                    <a:pt x="387" y="131"/>
                  </a:cubicBezTo>
                  <a:cubicBezTo>
                    <a:pt x="387" y="131"/>
                    <a:pt x="387" y="131"/>
                    <a:pt x="387" y="131"/>
                  </a:cubicBezTo>
                  <a:cubicBezTo>
                    <a:pt x="385" y="133"/>
                    <a:pt x="383" y="136"/>
                    <a:pt x="384" y="139"/>
                  </a:cubicBezTo>
                  <a:cubicBezTo>
                    <a:pt x="385" y="141"/>
                    <a:pt x="387" y="142"/>
                    <a:pt x="389" y="143"/>
                  </a:cubicBezTo>
                  <a:cubicBezTo>
                    <a:pt x="389" y="144"/>
                    <a:pt x="391" y="144"/>
                    <a:pt x="391" y="145"/>
                  </a:cubicBezTo>
                  <a:cubicBezTo>
                    <a:pt x="391" y="145"/>
                    <a:pt x="391" y="145"/>
                    <a:pt x="391" y="145"/>
                  </a:cubicBezTo>
                  <a:cubicBezTo>
                    <a:pt x="393" y="148"/>
                    <a:pt x="395" y="150"/>
                    <a:pt x="397" y="152"/>
                  </a:cubicBezTo>
                  <a:cubicBezTo>
                    <a:pt x="398" y="152"/>
                    <a:pt x="398" y="152"/>
                    <a:pt x="398" y="152"/>
                  </a:cubicBezTo>
                  <a:cubicBezTo>
                    <a:pt x="399" y="153"/>
                    <a:pt x="399" y="153"/>
                    <a:pt x="399" y="155"/>
                  </a:cubicBezTo>
                  <a:cubicBezTo>
                    <a:pt x="399" y="157"/>
                    <a:pt x="399" y="158"/>
                    <a:pt x="399" y="159"/>
                  </a:cubicBezTo>
                  <a:cubicBezTo>
                    <a:pt x="399" y="159"/>
                    <a:pt x="399" y="159"/>
                    <a:pt x="399" y="158"/>
                  </a:cubicBezTo>
                  <a:cubicBezTo>
                    <a:pt x="398" y="158"/>
                    <a:pt x="398" y="157"/>
                    <a:pt x="397" y="156"/>
                  </a:cubicBezTo>
                  <a:cubicBezTo>
                    <a:pt x="395" y="153"/>
                    <a:pt x="394" y="152"/>
                    <a:pt x="392" y="152"/>
                  </a:cubicBezTo>
                  <a:cubicBezTo>
                    <a:pt x="390" y="152"/>
                    <a:pt x="389" y="153"/>
                    <a:pt x="388" y="154"/>
                  </a:cubicBezTo>
                  <a:cubicBezTo>
                    <a:pt x="386" y="156"/>
                    <a:pt x="386" y="159"/>
                    <a:pt x="386" y="162"/>
                  </a:cubicBezTo>
                  <a:cubicBezTo>
                    <a:pt x="386" y="163"/>
                    <a:pt x="387" y="164"/>
                    <a:pt x="387" y="165"/>
                  </a:cubicBezTo>
                  <a:cubicBezTo>
                    <a:pt x="387" y="167"/>
                    <a:pt x="389" y="174"/>
                    <a:pt x="388" y="176"/>
                  </a:cubicBezTo>
                  <a:cubicBezTo>
                    <a:pt x="388" y="175"/>
                    <a:pt x="386" y="174"/>
                    <a:pt x="383" y="169"/>
                  </a:cubicBezTo>
                  <a:cubicBezTo>
                    <a:pt x="383" y="169"/>
                    <a:pt x="382" y="168"/>
                    <a:pt x="382" y="168"/>
                  </a:cubicBezTo>
                  <a:cubicBezTo>
                    <a:pt x="380" y="165"/>
                    <a:pt x="379" y="162"/>
                    <a:pt x="377" y="158"/>
                  </a:cubicBezTo>
                  <a:cubicBezTo>
                    <a:pt x="374" y="151"/>
                    <a:pt x="371" y="144"/>
                    <a:pt x="366" y="140"/>
                  </a:cubicBezTo>
                  <a:cubicBezTo>
                    <a:pt x="365" y="139"/>
                    <a:pt x="361" y="137"/>
                    <a:pt x="357" y="137"/>
                  </a:cubicBezTo>
                  <a:cubicBezTo>
                    <a:pt x="356" y="137"/>
                    <a:pt x="355" y="137"/>
                    <a:pt x="354" y="137"/>
                  </a:cubicBezTo>
                  <a:cubicBezTo>
                    <a:pt x="352" y="139"/>
                    <a:pt x="351" y="141"/>
                    <a:pt x="351" y="143"/>
                  </a:cubicBezTo>
                  <a:cubicBezTo>
                    <a:pt x="350" y="143"/>
                    <a:pt x="350" y="144"/>
                    <a:pt x="350" y="145"/>
                  </a:cubicBezTo>
                  <a:cubicBezTo>
                    <a:pt x="349" y="145"/>
                    <a:pt x="349" y="145"/>
                    <a:pt x="348" y="146"/>
                  </a:cubicBezTo>
                  <a:cubicBezTo>
                    <a:pt x="347" y="147"/>
                    <a:pt x="346" y="147"/>
                    <a:pt x="345" y="149"/>
                  </a:cubicBezTo>
                  <a:cubicBezTo>
                    <a:pt x="344" y="150"/>
                    <a:pt x="344" y="152"/>
                    <a:pt x="344" y="154"/>
                  </a:cubicBezTo>
                  <a:cubicBezTo>
                    <a:pt x="343" y="155"/>
                    <a:pt x="343" y="155"/>
                    <a:pt x="343" y="156"/>
                  </a:cubicBezTo>
                  <a:cubicBezTo>
                    <a:pt x="343" y="156"/>
                    <a:pt x="342" y="157"/>
                    <a:pt x="341" y="157"/>
                  </a:cubicBezTo>
                  <a:cubicBezTo>
                    <a:pt x="340" y="157"/>
                    <a:pt x="338" y="158"/>
                    <a:pt x="337" y="159"/>
                  </a:cubicBezTo>
                  <a:cubicBezTo>
                    <a:pt x="334" y="161"/>
                    <a:pt x="332" y="164"/>
                    <a:pt x="330" y="168"/>
                  </a:cubicBezTo>
                  <a:cubicBezTo>
                    <a:pt x="329" y="174"/>
                    <a:pt x="330" y="180"/>
                    <a:pt x="331" y="185"/>
                  </a:cubicBezTo>
                  <a:cubicBezTo>
                    <a:pt x="331" y="187"/>
                    <a:pt x="331" y="188"/>
                    <a:pt x="331" y="189"/>
                  </a:cubicBezTo>
                  <a:cubicBezTo>
                    <a:pt x="332" y="193"/>
                    <a:pt x="334" y="197"/>
                    <a:pt x="336" y="200"/>
                  </a:cubicBezTo>
                  <a:cubicBezTo>
                    <a:pt x="337" y="201"/>
                    <a:pt x="338" y="203"/>
                    <a:pt x="338" y="205"/>
                  </a:cubicBezTo>
                  <a:cubicBezTo>
                    <a:pt x="341" y="210"/>
                    <a:pt x="332" y="218"/>
                    <a:pt x="326" y="221"/>
                  </a:cubicBezTo>
                  <a:cubicBezTo>
                    <a:pt x="320" y="225"/>
                    <a:pt x="319" y="226"/>
                    <a:pt x="317" y="232"/>
                  </a:cubicBezTo>
                  <a:cubicBezTo>
                    <a:pt x="317" y="233"/>
                    <a:pt x="317" y="233"/>
                    <a:pt x="317" y="233"/>
                  </a:cubicBezTo>
                  <a:cubicBezTo>
                    <a:pt x="317" y="234"/>
                    <a:pt x="316" y="235"/>
                    <a:pt x="315" y="237"/>
                  </a:cubicBezTo>
                  <a:cubicBezTo>
                    <a:pt x="314" y="239"/>
                    <a:pt x="312" y="241"/>
                    <a:pt x="312" y="245"/>
                  </a:cubicBezTo>
                  <a:cubicBezTo>
                    <a:pt x="312" y="249"/>
                    <a:pt x="311" y="251"/>
                    <a:pt x="310" y="255"/>
                  </a:cubicBezTo>
                  <a:cubicBezTo>
                    <a:pt x="307" y="263"/>
                    <a:pt x="302" y="269"/>
                    <a:pt x="294" y="275"/>
                  </a:cubicBezTo>
                  <a:cubicBezTo>
                    <a:pt x="283" y="284"/>
                    <a:pt x="269" y="290"/>
                    <a:pt x="256" y="297"/>
                  </a:cubicBezTo>
                  <a:cubicBezTo>
                    <a:pt x="252" y="298"/>
                    <a:pt x="248" y="300"/>
                    <a:pt x="244" y="302"/>
                  </a:cubicBezTo>
                  <a:cubicBezTo>
                    <a:pt x="242" y="303"/>
                    <a:pt x="241" y="303"/>
                    <a:pt x="239" y="303"/>
                  </a:cubicBezTo>
                  <a:cubicBezTo>
                    <a:pt x="237" y="303"/>
                    <a:pt x="235" y="303"/>
                    <a:pt x="232" y="302"/>
                  </a:cubicBezTo>
                  <a:cubicBezTo>
                    <a:pt x="230" y="302"/>
                    <a:pt x="227" y="301"/>
                    <a:pt x="224" y="301"/>
                  </a:cubicBezTo>
                  <a:cubicBezTo>
                    <a:pt x="222" y="301"/>
                    <a:pt x="220" y="301"/>
                    <a:pt x="218" y="302"/>
                  </a:cubicBezTo>
                  <a:cubicBezTo>
                    <a:pt x="213" y="304"/>
                    <a:pt x="210" y="308"/>
                    <a:pt x="207" y="312"/>
                  </a:cubicBezTo>
                  <a:cubicBezTo>
                    <a:pt x="204" y="314"/>
                    <a:pt x="202" y="317"/>
                    <a:pt x="199" y="319"/>
                  </a:cubicBezTo>
                  <a:cubicBezTo>
                    <a:pt x="198" y="319"/>
                    <a:pt x="196" y="320"/>
                    <a:pt x="194" y="320"/>
                  </a:cubicBezTo>
                  <a:cubicBezTo>
                    <a:pt x="192" y="320"/>
                    <a:pt x="190" y="320"/>
                    <a:pt x="187" y="321"/>
                  </a:cubicBezTo>
                  <a:cubicBezTo>
                    <a:pt x="182" y="323"/>
                    <a:pt x="177" y="326"/>
                    <a:pt x="173" y="330"/>
                  </a:cubicBezTo>
                  <a:cubicBezTo>
                    <a:pt x="172" y="331"/>
                    <a:pt x="171" y="332"/>
                    <a:pt x="170" y="333"/>
                  </a:cubicBezTo>
                  <a:cubicBezTo>
                    <a:pt x="166" y="337"/>
                    <a:pt x="162" y="340"/>
                    <a:pt x="157" y="342"/>
                  </a:cubicBezTo>
                  <a:cubicBezTo>
                    <a:pt x="156" y="343"/>
                    <a:pt x="154" y="343"/>
                    <a:pt x="153" y="343"/>
                  </a:cubicBezTo>
                  <a:cubicBezTo>
                    <a:pt x="151" y="343"/>
                    <a:pt x="149" y="343"/>
                    <a:pt x="147" y="342"/>
                  </a:cubicBezTo>
                  <a:cubicBezTo>
                    <a:pt x="145" y="342"/>
                    <a:pt x="143" y="341"/>
                    <a:pt x="140" y="341"/>
                  </a:cubicBezTo>
                  <a:cubicBezTo>
                    <a:pt x="140" y="341"/>
                    <a:pt x="140" y="341"/>
                    <a:pt x="139" y="341"/>
                  </a:cubicBezTo>
                  <a:cubicBezTo>
                    <a:pt x="137" y="341"/>
                    <a:pt x="135" y="342"/>
                    <a:pt x="133" y="343"/>
                  </a:cubicBezTo>
                  <a:cubicBezTo>
                    <a:pt x="132" y="343"/>
                    <a:pt x="132" y="344"/>
                    <a:pt x="131" y="344"/>
                  </a:cubicBezTo>
                  <a:cubicBezTo>
                    <a:pt x="130" y="344"/>
                    <a:pt x="129" y="345"/>
                    <a:pt x="128" y="345"/>
                  </a:cubicBezTo>
                  <a:cubicBezTo>
                    <a:pt x="125" y="345"/>
                    <a:pt x="122" y="346"/>
                    <a:pt x="120" y="348"/>
                  </a:cubicBezTo>
                  <a:cubicBezTo>
                    <a:pt x="119" y="348"/>
                    <a:pt x="118" y="349"/>
                    <a:pt x="118" y="349"/>
                  </a:cubicBezTo>
                  <a:cubicBezTo>
                    <a:pt x="117" y="350"/>
                    <a:pt x="117" y="350"/>
                    <a:pt x="116" y="350"/>
                  </a:cubicBezTo>
                  <a:cubicBezTo>
                    <a:pt x="116" y="350"/>
                    <a:pt x="116" y="350"/>
                    <a:pt x="115" y="350"/>
                  </a:cubicBezTo>
                  <a:cubicBezTo>
                    <a:pt x="114" y="350"/>
                    <a:pt x="114" y="350"/>
                    <a:pt x="114" y="350"/>
                  </a:cubicBezTo>
                  <a:cubicBezTo>
                    <a:pt x="113" y="350"/>
                    <a:pt x="112" y="350"/>
                    <a:pt x="112" y="351"/>
                  </a:cubicBezTo>
                  <a:cubicBezTo>
                    <a:pt x="108" y="352"/>
                    <a:pt x="104" y="354"/>
                    <a:pt x="101" y="357"/>
                  </a:cubicBezTo>
                  <a:cubicBezTo>
                    <a:pt x="100" y="358"/>
                    <a:pt x="99" y="358"/>
                    <a:pt x="99" y="359"/>
                  </a:cubicBezTo>
                  <a:cubicBezTo>
                    <a:pt x="94" y="362"/>
                    <a:pt x="91" y="366"/>
                    <a:pt x="87" y="371"/>
                  </a:cubicBezTo>
                  <a:cubicBezTo>
                    <a:pt x="85" y="374"/>
                    <a:pt x="83" y="377"/>
                    <a:pt x="80" y="380"/>
                  </a:cubicBezTo>
                  <a:cubicBezTo>
                    <a:pt x="78" y="382"/>
                    <a:pt x="76" y="384"/>
                    <a:pt x="74" y="387"/>
                  </a:cubicBezTo>
                  <a:cubicBezTo>
                    <a:pt x="70" y="392"/>
                    <a:pt x="66" y="396"/>
                    <a:pt x="61" y="399"/>
                  </a:cubicBezTo>
                  <a:cubicBezTo>
                    <a:pt x="60" y="399"/>
                    <a:pt x="58" y="399"/>
                    <a:pt x="57" y="400"/>
                  </a:cubicBezTo>
                  <a:cubicBezTo>
                    <a:pt x="55" y="400"/>
                    <a:pt x="54" y="400"/>
                    <a:pt x="52" y="401"/>
                  </a:cubicBezTo>
                  <a:cubicBezTo>
                    <a:pt x="47" y="403"/>
                    <a:pt x="44" y="407"/>
                    <a:pt x="42" y="411"/>
                  </a:cubicBezTo>
                  <a:cubicBezTo>
                    <a:pt x="40" y="414"/>
                    <a:pt x="39" y="417"/>
                    <a:pt x="39" y="420"/>
                  </a:cubicBezTo>
                  <a:cubicBezTo>
                    <a:pt x="39" y="421"/>
                    <a:pt x="39" y="423"/>
                    <a:pt x="39" y="424"/>
                  </a:cubicBezTo>
                  <a:cubicBezTo>
                    <a:pt x="38" y="428"/>
                    <a:pt x="36" y="436"/>
                    <a:pt x="32" y="439"/>
                  </a:cubicBezTo>
                  <a:cubicBezTo>
                    <a:pt x="31" y="440"/>
                    <a:pt x="30" y="440"/>
                    <a:pt x="30" y="440"/>
                  </a:cubicBezTo>
                  <a:cubicBezTo>
                    <a:pt x="30" y="440"/>
                    <a:pt x="29" y="440"/>
                    <a:pt x="29" y="438"/>
                  </a:cubicBezTo>
                  <a:cubicBezTo>
                    <a:pt x="27" y="433"/>
                    <a:pt x="26" y="427"/>
                    <a:pt x="27" y="422"/>
                  </a:cubicBezTo>
                  <a:cubicBezTo>
                    <a:pt x="27" y="422"/>
                    <a:pt x="27" y="421"/>
                    <a:pt x="27" y="420"/>
                  </a:cubicBezTo>
                  <a:cubicBezTo>
                    <a:pt x="28" y="417"/>
                    <a:pt x="29" y="412"/>
                    <a:pt x="23" y="410"/>
                  </a:cubicBezTo>
                  <a:cubicBezTo>
                    <a:pt x="23" y="409"/>
                    <a:pt x="22" y="409"/>
                    <a:pt x="21" y="409"/>
                  </a:cubicBezTo>
                  <a:cubicBezTo>
                    <a:pt x="15" y="409"/>
                    <a:pt x="12" y="418"/>
                    <a:pt x="12" y="423"/>
                  </a:cubicBezTo>
                  <a:cubicBezTo>
                    <a:pt x="12" y="424"/>
                    <a:pt x="12" y="426"/>
                    <a:pt x="12" y="427"/>
                  </a:cubicBezTo>
                  <a:cubicBezTo>
                    <a:pt x="12" y="431"/>
                    <a:pt x="12" y="435"/>
                    <a:pt x="10" y="438"/>
                  </a:cubicBezTo>
                  <a:cubicBezTo>
                    <a:pt x="10" y="439"/>
                    <a:pt x="10" y="440"/>
                    <a:pt x="9" y="441"/>
                  </a:cubicBezTo>
                  <a:cubicBezTo>
                    <a:pt x="7" y="445"/>
                    <a:pt x="4" y="451"/>
                    <a:pt x="7" y="455"/>
                  </a:cubicBezTo>
                  <a:cubicBezTo>
                    <a:pt x="8" y="457"/>
                    <a:pt x="9" y="459"/>
                    <a:pt x="11" y="460"/>
                  </a:cubicBezTo>
                  <a:cubicBezTo>
                    <a:pt x="13" y="462"/>
                    <a:pt x="14" y="462"/>
                    <a:pt x="14" y="464"/>
                  </a:cubicBezTo>
                  <a:cubicBezTo>
                    <a:pt x="15" y="466"/>
                    <a:pt x="15" y="469"/>
                    <a:pt x="15" y="471"/>
                  </a:cubicBezTo>
                  <a:cubicBezTo>
                    <a:pt x="16" y="474"/>
                    <a:pt x="16" y="476"/>
                    <a:pt x="16" y="478"/>
                  </a:cubicBezTo>
                  <a:cubicBezTo>
                    <a:pt x="17" y="483"/>
                    <a:pt x="18" y="487"/>
                    <a:pt x="16" y="490"/>
                  </a:cubicBezTo>
                  <a:cubicBezTo>
                    <a:pt x="12" y="499"/>
                    <a:pt x="0" y="523"/>
                    <a:pt x="11" y="534"/>
                  </a:cubicBezTo>
                  <a:cubicBezTo>
                    <a:pt x="13" y="535"/>
                    <a:pt x="14" y="536"/>
                    <a:pt x="16" y="537"/>
                  </a:cubicBezTo>
                  <a:cubicBezTo>
                    <a:pt x="18" y="539"/>
                    <a:pt x="19" y="540"/>
                    <a:pt x="20" y="542"/>
                  </a:cubicBezTo>
                  <a:cubicBezTo>
                    <a:pt x="22" y="544"/>
                    <a:pt x="23" y="547"/>
                    <a:pt x="23" y="550"/>
                  </a:cubicBezTo>
                  <a:cubicBezTo>
                    <a:pt x="24" y="553"/>
                    <a:pt x="25" y="557"/>
                    <a:pt x="28" y="561"/>
                  </a:cubicBezTo>
                  <a:cubicBezTo>
                    <a:pt x="30" y="563"/>
                    <a:pt x="32" y="566"/>
                    <a:pt x="34" y="568"/>
                  </a:cubicBezTo>
                  <a:cubicBezTo>
                    <a:pt x="37" y="571"/>
                    <a:pt x="39" y="573"/>
                    <a:pt x="41" y="576"/>
                  </a:cubicBezTo>
                  <a:cubicBezTo>
                    <a:pt x="42" y="578"/>
                    <a:pt x="44" y="580"/>
                    <a:pt x="46" y="582"/>
                  </a:cubicBezTo>
                  <a:cubicBezTo>
                    <a:pt x="48" y="583"/>
                    <a:pt x="50" y="585"/>
                    <a:pt x="51" y="588"/>
                  </a:cubicBezTo>
                  <a:cubicBezTo>
                    <a:pt x="53" y="591"/>
                    <a:pt x="53" y="597"/>
                    <a:pt x="53" y="601"/>
                  </a:cubicBezTo>
                  <a:cubicBezTo>
                    <a:pt x="53" y="603"/>
                    <a:pt x="53" y="603"/>
                    <a:pt x="53" y="603"/>
                  </a:cubicBezTo>
                  <a:cubicBezTo>
                    <a:pt x="53" y="606"/>
                    <a:pt x="52" y="607"/>
                    <a:pt x="52" y="607"/>
                  </a:cubicBezTo>
                  <a:cubicBezTo>
                    <a:pt x="52" y="607"/>
                    <a:pt x="52" y="607"/>
                    <a:pt x="50" y="605"/>
                  </a:cubicBezTo>
                  <a:cubicBezTo>
                    <a:pt x="50" y="605"/>
                    <a:pt x="49" y="604"/>
                    <a:pt x="49" y="604"/>
                  </a:cubicBezTo>
                  <a:cubicBezTo>
                    <a:pt x="48" y="602"/>
                    <a:pt x="46" y="599"/>
                    <a:pt x="43" y="598"/>
                  </a:cubicBezTo>
                  <a:cubicBezTo>
                    <a:pt x="43" y="598"/>
                    <a:pt x="42" y="598"/>
                    <a:pt x="41" y="598"/>
                  </a:cubicBezTo>
                  <a:cubicBezTo>
                    <a:pt x="40" y="598"/>
                    <a:pt x="38" y="598"/>
                    <a:pt x="37" y="599"/>
                  </a:cubicBezTo>
                  <a:cubicBezTo>
                    <a:pt x="37" y="599"/>
                    <a:pt x="37" y="598"/>
                    <a:pt x="37" y="598"/>
                  </a:cubicBezTo>
                  <a:cubicBezTo>
                    <a:pt x="37" y="595"/>
                    <a:pt x="37" y="590"/>
                    <a:pt x="36" y="586"/>
                  </a:cubicBezTo>
                  <a:cubicBezTo>
                    <a:pt x="34" y="579"/>
                    <a:pt x="30" y="577"/>
                    <a:pt x="27" y="577"/>
                  </a:cubicBezTo>
                  <a:cubicBezTo>
                    <a:pt x="27" y="580"/>
                    <a:pt x="27" y="580"/>
                    <a:pt x="27" y="580"/>
                  </a:cubicBezTo>
                  <a:cubicBezTo>
                    <a:pt x="26" y="580"/>
                    <a:pt x="26" y="580"/>
                    <a:pt x="25" y="580"/>
                  </a:cubicBezTo>
                  <a:cubicBezTo>
                    <a:pt x="18" y="583"/>
                    <a:pt x="25" y="597"/>
                    <a:pt x="31" y="601"/>
                  </a:cubicBezTo>
                  <a:cubicBezTo>
                    <a:pt x="31" y="602"/>
                    <a:pt x="31" y="602"/>
                    <a:pt x="31" y="602"/>
                  </a:cubicBezTo>
                  <a:cubicBezTo>
                    <a:pt x="34" y="602"/>
                    <a:pt x="34" y="602"/>
                    <a:pt x="34" y="602"/>
                  </a:cubicBezTo>
                  <a:cubicBezTo>
                    <a:pt x="34" y="605"/>
                    <a:pt x="34" y="605"/>
                    <a:pt x="34" y="605"/>
                  </a:cubicBezTo>
                  <a:cubicBezTo>
                    <a:pt x="35" y="605"/>
                    <a:pt x="35" y="605"/>
                    <a:pt x="35" y="605"/>
                  </a:cubicBezTo>
                  <a:cubicBezTo>
                    <a:pt x="35" y="605"/>
                    <a:pt x="35" y="606"/>
                    <a:pt x="36" y="606"/>
                  </a:cubicBezTo>
                  <a:cubicBezTo>
                    <a:pt x="36" y="608"/>
                    <a:pt x="37" y="609"/>
                    <a:pt x="38" y="610"/>
                  </a:cubicBezTo>
                  <a:cubicBezTo>
                    <a:pt x="39" y="611"/>
                    <a:pt x="40" y="612"/>
                    <a:pt x="40" y="613"/>
                  </a:cubicBezTo>
                  <a:cubicBezTo>
                    <a:pt x="40" y="616"/>
                    <a:pt x="40" y="618"/>
                    <a:pt x="39" y="619"/>
                  </a:cubicBezTo>
                  <a:cubicBezTo>
                    <a:pt x="39" y="619"/>
                    <a:pt x="38" y="619"/>
                    <a:pt x="38" y="619"/>
                  </a:cubicBezTo>
                  <a:cubicBezTo>
                    <a:pt x="36" y="618"/>
                    <a:pt x="33" y="612"/>
                    <a:pt x="32" y="610"/>
                  </a:cubicBezTo>
                  <a:cubicBezTo>
                    <a:pt x="31" y="608"/>
                    <a:pt x="30" y="607"/>
                    <a:pt x="29" y="606"/>
                  </a:cubicBezTo>
                  <a:cubicBezTo>
                    <a:pt x="29" y="605"/>
                    <a:pt x="29" y="605"/>
                    <a:pt x="29" y="604"/>
                  </a:cubicBezTo>
                  <a:cubicBezTo>
                    <a:pt x="27" y="601"/>
                    <a:pt x="25" y="597"/>
                    <a:pt x="22" y="597"/>
                  </a:cubicBezTo>
                  <a:cubicBezTo>
                    <a:pt x="21" y="597"/>
                    <a:pt x="21" y="597"/>
                    <a:pt x="21" y="597"/>
                  </a:cubicBezTo>
                  <a:cubicBezTo>
                    <a:pt x="20" y="597"/>
                    <a:pt x="18" y="598"/>
                    <a:pt x="17" y="599"/>
                  </a:cubicBezTo>
                  <a:cubicBezTo>
                    <a:pt x="15" y="601"/>
                    <a:pt x="14" y="605"/>
                    <a:pt x="14" y="607"/>
                  </a:cubicBezTo>
                  <a:cubicBezTo>
                    <a:pt x="15" y="616"/>
                    <a:pt x="23" y="622"/>
                    <a:pt x="29" y="627"/>
                  </a:cubicBezTo>
                  <a:cubicBezTo>
                    <a:pt x="29" y="627"/>
                    <a:pt x="32" y="629"/>
                    <a:pt x="33" y="630"/>
                  </a:cubicBezTo>
                  <a:cubicBezTo>
                    <a:pt x="38" y="633"/>
                    <a:pt x="41" y="636"/>
                    <a:pt x="45" y="640"/>
                  </a:cubicBezTo>
                  <a:cubicBezTo>
                    <a:pt x="46" y="642"/>
                    <a:pt x="48" y="644"/>
                    <a:pt x="49" y="645"/>
                  </a:cubicBezTo>
                  <a:cubicBezTo>
                    <a:pt x="53" y="650"/>
                    <a:pt x="57" y="654"/>
                    <a:pt x="58" y="659"/>
                  </a:cubicBezTo>
                  <a:cubicBezTo>
                    <a:pt x="58" y="662"/>
                    <a:pt x="58" y="664"/>
                    <a:pt x="59" y="667"/>
                  </a:cubicBezTo>
                  <a:cubicBezTo>
                    <a:pt x="59" y="675"/>
                    <a:pt x="60" y="682"/>
                    <a:pt x="70" y="690"/>
                  </a:cubicBezTo>
                  <a:cubicBezTo>
                    <a:pt x="74" y="693"/>
                    <a:pt x="77" y="697"/>
                    <a:pt x="80" y="702"/>
                  </a:cubicBezTo>
                  <a:cubicBezTo>
                    <a:pt x="81" y="703"/>
                    <a:pt x="81" y="704"/>
                    <a:pt x="82" y="706"/>
                  </a:cubicBezTo>
                  <a:cubicBezTo>
                    <a:pt x="87" y="712"/>
                    <a:pt x="93" y="715"/>
                    <a:pt x="99" y="718"/>
                  </a:cubicBezTo>
                  <a:cubicBezTo>
                    <a:pt x="102" y="720"/>
                    <a:pt x="103" y="723"/>
                    <a:pt x="103" y="729"/>
                  </a:cubicBezTo>
                  <a:cubicBezTo>
                    <a:pt x="102" y="735"/>
                    <a:pt x="103" y="740"/>
                    <a:pt x="104" y="744"/>
                  </a:cubicBezTo>
                  <a:cubicBezTo>
                    <a:pt x="105" y="747"/>
                    <a:pt x="106" y="749"/>
                    <a:pt x="106" y="752"/>
                  </a:cubicBezTo>
                  <a:cubicBezTo>
                    <a:pt x="106" y="755"/>
                    <a:pt x="106" y="755"/>
                    <a:pt x="106" y="755"/>
                  </a:cubicBezTo>
                  <a:cubicBezTo>
                    <a:pt x="109" y="771"/>
                    <a:pt x="111" y="790"/>
                    <a:pt x="123" y="802"/>
                  </a:cubicBezTo>
                  <a:cubicBezTo>
                    <a:pt x="126" y="804"/>
                    <a:pt x="127" y="806"/>
                    <a:pt x="128" y="809"/>
                  </a:cubicBezTo>
                  <a:cubicBezTo>
                    <a:pt x="130" y="811"/>
                    <a:pt x="131" y="813"/>
                    <a:pt x="132" y="815"/>
                  </a:cubicBezTo>
                  <a:cubicBezTo>
                    <a:pt x="134" y="817"/>
                    <a:pt x="135" y="819"/>
                    <a:pt x="137" y="821"/>
                  </a:cubicBezTo>
                  <a:cubicBezTo>
                    <a:pt x="139" y="824"/>
                    <a:pt x="142" y="827"/>
                    <a:pt x="143" y="830"/>
                  </a:cubicBezTo>
                  <a:cubicBezTo>
                    <a:pt x="148" y="838"/>
                    <a:pt x="150" y="848"/>
                    <a:pt x="150" y="859"/>
                  </a:cubicBezTo>
                  <a:cubicBezTo>
                    <a:pt x="150" y="861"/>
                    <a:pt x="149" y="863"/>
                    <a:pt x="149" y="866"/>
                  </a:cubicBezTo>
                  <a:cubicBezTo>
                    <a:pt x="148" y="873"/>
                    <a:pt x="148" y="879"/>
                    <a:pt x="151" y="887"/>
                  </a:cubicBezTo>
                  <a:cubicBezTo>
                    <a:pt x="155" y="894"/>
                    <a:pt x="156" y="905"/>
                    <a:pt x="151" y="911"/>
                  </a:cubicBezTo>
                  <a:cubicBezTo>
                    <a:pt x="148" y="913"/>
                    <a:pt x="146" y="915"/>
                    <a:pt x="144" y="915"/>
                  </a:cubicBezTo>
                  <a:cubicBezTo>
                    <a:pt x="144" y="915"/>
                    <a:pt x="143" y="915"/>
                    <a:pt x="143" y="915"/>
                  </a:cubicBezTo>
                  <a:cubicBezTo>
                    <a:pt x="142" y="915"/>
                    <a:pt x="141" y="913"/>
                    <a:pt x="141" y="913"/>
                  </a:cubicBezTo>
                  <a:cubicBezTo>
                    <a:pt x="139" y="911"/>
                    <a:pt x="137" y="909"/>
                    <a:pt x="134" y="909"/>
                  </a:cubicBezTo>
                  <a:cubicBezTo>
                    <a:pt x="134" y="909"/>
                    <a:pt x="133" y="910"/>
                    <a:pt x="132" y="910"/>
                  </a:cubicBezTo>
                  <a:cubicBezTo>
                    <a:pt x="128" y="912"/>
                    <a:pt x="130" y="918"/>
                    <a:pt x="131" y="921"/>
                  </a:cubicBezTo>
                  <a:cubicBezTo>
                    <a:pt x="131" y="922"/>
                    <a:pt x="131" y="922"/>
                    <a:pt x="131" y="922"/>
                  </a:cubicBezTo>
                  <a:cubicBezTo>
                    <a:pt x="132" y="925"/>
                    <a:pt x="133" y="928"/>
                    <a:pt x="133" y="931"/>
                  </a:cubicBezTo>
                  <a:cubicBezTo>
                    <a:pt x="134" y="934"/>
                    <a:pt x="135" y="938"/>
                    <a:pt x="136" y="941"/>
                  </a:cubicBezTo>
                  <a:cubicBezTo>
                    <a:pt x="138" y="949"/>
                    <a:pt x="144" y="950"/>
                    <a:pt x="148" y="950"/>
                  </a:cubicBezTo>
                  <a:cubicBezTo>
                    <a:pt x="149" y="950"/>
                    <a:pt x="150" y="950"/>
                    <a:pt x="151" y="950"/>
                  </a:cubicBezTo>
                  <a:cubicBezTo>
                    <a:pt x="151" y="949"/>
                    <a:pt x="152" y="949"/>
                    <a:pt x="153" y="949"/>
                  </a:cubicBezTo>
                  <a:cubicBezTo>
                    <a:pt x="154" y="949"/>
                    <a:pt x="155" y="949"/>
                    <a:pt x="156" y="950"/>
                  </a:cubicBezTo>
                  <a:cubicBezTo>
                    <a:pt x="161" y="950"/>
                    <a:pt x="164" y="954"/>
                    <a:pt x="167" y="958"/>
                  </a:cubicBezTo>
                  <a:cubicBezTo>
                    <a:pt x="169" y="960"/>
                    <a:pt x="171" y="963"/>
                    <a:pt x="174" y="965"/>
                  </a:cubicBezTo>
                  <a:cubicBezTo>
                    <a:pt x="179" y="969"/>
                    <a:pt x="188" y="970"/>
                    <a:pt x="195" y="970"/>
                  </a:cubicBezTo>
                  <a:cubicBezTo>
                    <a:pt x="196" y="970"/>
                    <a:pt x="198" y="971"/>
                    <a:pt x="199" y="971"/>
                  </a:cubicBezTo>
                  <a:cubicBezTo>
                    <a:pt x="202" y="971"/>
                    <a:pt x="205" y="971"/>
                    <a:pt x="208" y="971"/>
                  </a:cubicBezTo>
                  <a:cubicBezTo>
                    <a:pt x="215" y="971"/>
                    <a:pt x="222" y="970"/>
                    <a:pt x="229" y="969"/>
                  </a:cubicBezTo>
                  <a:cubicBezTo>
                    <a:pt x="232" y="969"/>
                    <a:pt x="235" y="969"/>
                    <a:pt x="238" y="969"/>
                  </a:cubicBezTo>
                  <a:cubicBezTo>
                    <a:pt x="245" y="969"/>
                    <a:pt x="253" y="968"/>
                    <a:pt x="260" y="965"/>
                  </a:cubicBezTo>
                  <a:cubicBezTo>
                    <a:pt x="265" y="962"/>
                    <a:pt x="269" y="956"/>
                    <a:pt x="272" y="950"/>
                  </a:cubicBezTo>
                  <a:cubicBezTo>
                    <a:pt x="275" y="945"/>
                    <a:pt x="278" y="939"/>
                    <a:pt x="284" y="937"/>
                  </a:cubicBezTo>
                  <a:cubicBezTo>
                    <a:pt x="284" y="937"/>
                    <a:pt x="285" y="937"/>
                    <a:pt x="285" y="937"/>
                  </a:cubicBezTo>
                  <a:cubicBezTo>
                    <a:pt x="287" y="937"/>
                    <a:pt x="288" y="938"/>
                    <a:pt x="290" y="938"/>
                  </a:cubicBezTo>
                  <a:cubicBezTo>
                    <a:pt x="292" y="939"/>
                    <a:pt x="294" y="940"/>
                    <a:pt x="296" y="940"/>
                  </a:cubicBezTo>
                  <a:cubicBezTo>
                    <a:pt x="299" y="940"/>
                    <a:pt x="301" y="939"/>
                    <a:pt x="303" y="936"/>
                  </a:cubicBezTo>
                  <a:cubicBezTo>
                    <a:pt x="305" y="934"/>
                    <a:pt x="306" y="930"/>
                    <a:pt x="306" y="926"/>
                  </a:cubicBezTo>
                  <a:cubicBezTo>
                    <a:pt x="306" y="924"/>
                    <a:pt x="307" y="922"/>
                    <a:pt x="307" y="921"/>
                  </a:cubicBezTo>
                  <a:cubicBezTo>
                    <a:pt x="309" y="918"/>
                    <a:pt x="313" y="910"/>
                    <a:pt x="319" y="910"/>
                  </a:cubicBezTo>
                  <a:cubicBezTo>
                    <a:pt x="319" y="910"/>
                    <a:pt x="320" y="910"/>
                    <a:pt x="320" y="910"/>
                  </a:cubicBezTo>
                  <a:cubicBezTo>
                    <a:pt x="322" y="910"/>
                    <a:pt x="324" y="911"/>
                    <a:pt x="325" y="911"/>
                  </a:cubicBezTo>
                  <a:cubicBezTo>
                    <a:pt x="329" y="912"/>
                    <a:pt x="332" y="912"/>
                    <a:pt x="336" y="912"/>
                  </a:cubicBezTo>
                  <a:cubicBezTo>
                    <a:pt x="337" y="912"/>
                    <a:pt x="337" y="912"/>
                    <a:pt x="337" y="912"/>
                  </a:cubicBezTo>
                  <a:cubicBezTo>
                    <a:pt x="342" y="912"/>
                    <a:pt x="345" y="910"/>
                    <a:pt x="348" y="908"/>
                  </a:cubicBezTo>
                  <a:cubicBezTo>
                    <a:pt x="349" y="907"/>
                    <a:pt x="350" y="907"/>
                    <a:pt x="351" y="906"/>
                  </a:cubicBezTo>
                  <a:cubicBezTo>
                    <a:pt x="356" y="903"/>
                    <a:pt x="363" y="901"/>
                    <a:pt x="371" y="901"/>
                  </a:cubicBezTo>
                  <a:cubicBezTo>
                    <a:pt x="375" y="901"/>
                    <a:pt x="380" y="901"/>
                    <a:pt x="385" y="902"/>
                  </a:cubicBezTo>
                  <a:cubicBezTo>
                    <a:pt x="387" y="903"/>
                    <a:pt x="389" y="903"/>
                    <a:pt x="390" y="903"/>
                  </a:cubicBezTo>
                  <a:cubicBezTo>
                    <a:pt x="394" y="904"/>
                    <a:pt x="397" y="905"/>
                    <a:pt x="400" y="905"/>
                  </a:cubicBezTo>
                  <a:cubicBezTo>
                    <a:pt x="403" y="905"/>
                    <a:pt x="406" y="904"/>
                    <a:pt x="409" y="903"/>
                  </a:cubicBezTo>
                  <a:cubicBezTo>
                    <a:pt x="414" y="902"/>
                    <a:pt x="418" y="900"/>
                    <a:pt x="423" y="898"/>
                  </a:cubicBezTo>
                  <a:cubicBezTo>
                    <a:pt x="424" y="897"/>
                    <a:pt x="425" y="897"/>
                    <a:pt x="426" y="897"/>
                  </a:cubicBezTo>
                  <a:cubicBezTo>
                    <a:pt x="430" y="900"/>
                    <a:pt x="434" y="903"/>
                    <a:pt x="438" y="903"/>
                  </a:cubicBezTo>
                  <a:cubicBezTo>
                    <a:pt x="438" y="903"/>
                    <a:pt x="439" y="903"/>
                    <a:pt x="439" y="903"/>
                  </a:cubicBezTo>
                  <a:cubicBezTo>
                    <a:pt x="442" y="902"/>
                    <a:pt x="443" y="900"/>
                    <a:pt x="444" y="898"/>
                  </a:cubicBezTo>
                  <a:cubicBezTo>
                    <a:pt x="444" y="898"/>
                    <a:pt x="444" y="898"/>
                    <a:pt x="445" y="897"/>
                  </a:cubicBezTo>
                  <a:cubicBezTo>
                    <a:pt x="445" y="897"/>
                    <a:pt x="447" y="896"/>
                    <a:pt x="448" y="896"/>
                  </a:cubicBezTo>
                  <a:cubicBezTo>
                    <a:pt x="450" y="895"/>
                    <a:pt x="452" y="895"/>
                    <a:pt x="454" y="893"/>
                  </a:cubicBezTo>
                  <a:cubicBezTo>
                    <a:pt x="460" y="887"/>
                    <a:pt x="467" y="877"/>
                    <a:pt x="468" y="867"/>
                  </a:cubicBezTo>
                  <a:cubicBezTo>
                    <a:pt x="468" y="866"/>
                    <a:pt x="468" y="864"/>
                    <a:pt x="468" y="863"/>
                  </a:cubicBezTo>
                  <a:cubicBezTo>
                    <a:pt x="468" y="860"/>
                    <a:pt x="468" y="858"/>
                    <a:pt x="470" y="855"/>
                  </a:cubicBezTo>
                  <a:cubicBezTo>
                    <a:pt x="472" y="853"/>
                    <a:pt x="474" y="853"/>
                    <a:pt x="477" y="853"/>
                  </a:cubicBezTo>
                  <a:cubicBezTo>
                    <a:pt x="480" y="853"/>
                    <a:pt x="480" y="853"/>
                    <a:pt x="480" y="853"/>
                  </a:cubicBezTo>
                  <a:cubicBezTo>
                    <a:pt x="481" y="853"/>
                    <a:pt x="482" y="853"/>
                    <a:pt x="483" y="853"/>
                  </a:cubicBezTo>
                  <a:cubicBezTo>
                    <a:pt x="485" y="853"/>
                    <a:pt x="485" y="853"/>
                    <a:pt x="485" y="853"/>
                  </a:cubicBezTo>
                  <a:cubicBezTo>
                    <a:pt x="489" y="853"/>
                    <a:pt x="494" y="852"/>
                    <a:pt x="498" y="846"/>
                  </a:cubicBezTo>
                  <a:cubicBezTo>
                    <a:pt x="501" y="840"/>
                    <a:pt x="501" y="840"/>
                    <a:pt x="507" y="837"/>
                  </a:cubicBezTo>
                  <a:cubicBezTo>
                    <a:pt x="512" y="835"/>
                    <a:pt x="516" y="831"/>
                    <a:pt x="520" y="828"/>
                  </a:cubicBezTo>
                  <a:cubicBezTo>
                    <a:pt x="527" y="823"/>
                    <a:pt x="533" y="818"/>
                    <a:pt x="540" y="817"/>
                  </a:cubicBezTo>
                  <a:cubicBezTo>
                    <a:pt x="542" y="817"/>
                    <a:pt x="543" y="817"/>
                    <a:pt x="545" y="817"/>
                  </a:cubicBezTo>
                  <a:cubicBezTo>
                    <a:pt x="549" y="817"/>
                    <a:pt x="553" y="818"/>
                    <a:pt x="557" y="818"/>
                  </a:cubicBezTo>
                  <a:cubicBezTo>
                    <a:pt x="561" y="818"/>
                    <a:pt x="566" y="819"/>
                    <a:pt x="570" y="819"/>
                  </a:cubicBezTo>
                  <a:cubicBezTo>
                    <a:pt x="570" y="819"/>
                    <a:pt x="570" y="819"/>
                    <a:pt x="570" y="819"/>
                  </a:cubicBezTo>
                  <a:cubicBezTo>
                    <a:pt x="575" y="819"/>
                    <a:pt x="579" y="818"/>
                    <a:pt x="583" y="817"/>
                  </a:cubicBezTo>
                  <a:cubicBezTo>
                    <a:pt x="588" y="815"/>
                    <a:pt x="591" y="813"/>
                    <a:pt x="595" y="811"/>
                  </a:cubicBezTo>
                  <a:cubicBezTo>
                    <a:pt x="599" y="808"/>
                    <a:pt x="602" y="806"/>
                    <a:pt x="606" y="805"/>
                  </a:cubicBezTo>
                  <a:cubicBezTo>
                    <a:pt x="613" y="803"/>
                    <a:pt x="619" y="800"/>
                    <a:pt x="624" y="797"/>
                  </a:cubicBezTo>
                  <a:cubicBezTo>
                    <a:pt x="626" y="796"/>
                    <a:pt x="627" y="795"/>
                    <a:pt x="629" y="794"/>
                  </a:cubicBezTo>
                  <a:cubicBezTo>
                    <a:pt x="633" y="793"/>
                    <a:pt x="637" y="791"/>
                    <a:pt x="641" y="789"/>
                  </a:cubicBezTo>
                  <a:cubicBezTo>
                    <a:pt x="643" y="788"/>
                    <a:pt x="643" y="788"/>
                    <a:pt x="643" y="788"/>
                  </a:cubicBezTo>
                  <a:lnTo>
                    <a:pt x="616" y="45"/>
                  </a:lnTo>
                  <a:close/>
                </a:path>
              </a:pathLst>
            </a:custGeom>
            <a:grpFill/>
            <a:ln w="4763"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18">
              <a:extLst>
                <a:ext uri="{FF2B5EF4-FFF2-40B4-BE49-F238E27FC236}">
                  <a16:creationId xmlns:a16="http://schemas.microsoft.com/office/drawing/2014/main" id="{D40212F8-0546-43EF-8977-45E2F51CE122}"/>
                </a:ext>
              </a:extLst>
            </p:cNvPr>
            <p:cNvSpPr>
              <a:spLocks/>
            </p:cNvSpPr>
            <p:nvPr/>
          </p:nvSpPr>
          <p:spPr bwMode="auto">
            <a:xfrm>
              <a:off x="564" y="2121"/>
              <a:ext cx="61" cy="69"/>
            </a:xfrm>
            <a:custGeom>
              <a:avLst/>
              <a:gdLst>
                <a:gd name="T0" fmla="*/ 20 w 21"/>
                <a:gd name="T1" fmla="*/ 16 h 24"/>
                <a:gd name="T2" fmla="*/ 8 w 21"/>
                <a:gd name="T3" fmla="*/ 0 h 24"/>
                <a:gd name="T4" fmla="*/ 4 w 21"/>
                <a:gd name="T5" fmla="*/ 2 h 24"/>
                <a:gd name="T6" fmla="*/ 8 w 21"/>
                <a:gd name="T7" fmla="*/ 19 h 24"/>
                <a:gd name="T8" fmla="*/ 15 w 21"/>
                <a:gd name="T9" fmla="*/ 24 h 24"/>
                <a:gd name="T10" fmla="*/ 19 w 21"/>
                <a:gd name="T11" fmla="*/ 22 h 24"/>
                <a:gd name="T12" fmla="*/ 20 w 21"/>
                <a:gd name="T13" fmla="*/ 16 h 24"/>
              </a:gdLst>
              <a:ahLst/>
              <a:cxnLst>
                <a:cxn ang="0">
                  <a:pos x="T0" y="T1"/>
                </a:cxn>
                <a:cxn ang="0">
                  <a:pos x="T2" y="T3"/>
                </a:cxn>
                <a:cxn ang="0">
                  <a:pos x="T4" y="T5"/>
                </a:cxn>
                <a:cxn ang="0">
                  <a:pos x="T6" y="T7"/>
                </a:cxn>
                <a:cxn ang="0">
                  <a:pos x="T8" y="T9"/>
                </a:cxn>
                <a:cxn ang="0">
                  <a:pos x="T10" y="T11"/>
                </a:cxn>
                <a:cxn ang="0">
                  <a:pos x="T12" y="T13"/>
                </a:cxn>
              </a:cxnLst>
              <a:rect l="0" t="0" r="r" b="b"/>
              <a:pathLst>
                <a:path w="21" h="24">
                  <a:moveTo>
                    <a:pt x="20" y="16"/>
                  </a:moveTo>
                  <a:cubicBezTo>
                    <a:pt x="20" y="15"/>
                    <a:pt x="15" y="0"/>
                    <a:pt x="8" y="0"/>
                  </a:cubicBezTo>
                  <a:cubicBezTo>
                    <a:pt x="7" y="0"/>
                    <a:pt x="5" y="1"/>
                    <a:pt x="4" y="2"/>
                  </a:cubicBezTo>
                  <a:cubicBezTo>
                    <a:pt x="0" y="7"/>
                    <a:pt x="4" y="15"/>
                    <a:pt x="8" y="19"/>
                  </a:cubicBezTo>
                  <a:cubicBezTo>
                    <a:pt x="9" y="21"/>
                    <a:pt x="12" y="24"/>
                    <a:pt x="15" y="24"/>
                  </a:cubicBezTo>
                  <a:cubicBezTo>
                    <a:pt x="17" y="24"/>
                    <a:pt x="18" y="23"/>
                    <a:pt x="19" y="22"/>
                  </a:cubicBezTo>
                  <a:cubicBezTo>
                    <a:pt x="20" y="21"/>
                    <a:pt x="21" y="18"/>
                    <a:pt x="20" y="16"/>
                  </a:cubicBezTo>
                  <a:close/>
                </a:path>
              </a:pathLst>
            </a:custGeom>
            <a:grpFill/>
            <a:ln w="4763"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9">
              <a:extLst>
                <a:ext uri="{FF2B5EF4-FFF2-40B4-BE49-F238E27FC236}">
                  <a16:creationId xmlns:a16="http://schemas.microsoft.com/office/drawing/2014/main" id="{B251C1B6-DB34-415F-BB5D-C270A027AA23}"/>
                </a:ext>
              </a:extLst>
            </p:cNvPr>
            <p:cNvSpPr>
              <a:spLocks/>
            </p:cNvSpPr>
            <p:nvPr/>
          </p:nvSpPr>
          <p:spPr bwMode="auto">
            <a:xfrm>
              <a:off x="726" y="2499"/>
              <a:ext cx="63" cy="70"/>
            </a:xfrm>
            <a:custGeom>
              <a:avLst/>
              <a:gdLst>
                <a:gd name="T0" fmla="*/ 17 w 22"/>
                <a:gd name="T1" fmla="*/ 11 h 24"/>
                <a:gd name="T2" fmla="*/ 14 w 22"/>
                <a:gd name="T3" fmla="*/ 10 h 24"/>
                <a:gd name="T4" fmla="*/ 12 w 22"/>
                <a:gd name="T5" fmla="*/ 11 h 24"/>
                <a:gd name="T6" fmla="*/ 13 w 22"/>
                <a:gd name="T7" fmla="*/ 5 h 24"/>
                <a:gd name="T8" fmla="*/ 8 w 22"/>
                <a:gd name="T9" fmla="*/ 0 h 24"/>
                <a:gd name="T10" fmla="*/ 4 w 22"/>
                <a:gd name="T11" fmla="*/ 1 h 24"/>
                <a:gd name="T12" fmla="*/ 1 w 22"/>
                <a:gd name="T13" fmla="*/ 13 h 24"/>
                <a:gd name="T14" fmla="*/ 5 w 22"/>
                <a:gd name="T15" fmla="*/ 17 h 24"/>
                <a:gd name="T16" fmla="*/ 7 w 22"/>
                <a:gd name="T17" fmla="*/ 16 h 24"/>
                <a:gd name="T18" fmla="*/ 9 w 22"/>
                <a:gd name="T19" fmla="*/ 15 h 24"/>
                <a:gd name="T20" fmla="*/ 9 w 22"/>
                <a:gd name="T21" fmla="*/ 16 h 24"/>
                <a:gd name="T22" fmla="*/ 10 w 22"/>
                <a:gd name="T23" fmla="*/ 18 h 24"/>
                <a:gd name="T24" fmla="*/ 13 w 22"/>
                <a:gd name="T25" fmla="*/ 23 h 24"/>
                <a:gd name="T26" fmla="*/ 18 w 22"/>
                <a:gd name="T27" fmla="*/ 24 h 24"/>
                <a:gd name="T28" fmla="*/ 19 w 22"/>
                <a:gd name="T29" fmla="*/ 24 h 24"/>
                <a:gd name="T30" fmla="*/ 21 w 22"/>
                <a:gd name="T31" fmla="*/ 23 h 24"/>
                <a:gd name="T32" fmla="*/ 22 w 22"/>
                <a:gd name="T33" fmla="*/ 22 h 24"/>
                <a:gd name="T34" fmla="*/ 22 w 22"/>
                <a:gd name="T35" fmla="*/ 17 h 24"/>
                <a:gd name="T36" fmla="*/ 17 w 22"/>
                <a:gd name="T37" fmla="*/ 11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 h="24">
                  <a:moveTo>
                    <a:pt x="17" y="11"/>
                  </a:moveTo>
                  <a:cubicBezTo>
                    <a:pt x="16" y="11"/>
                    <a:pt x="15" y="10"/>
                    <a:pt x="14" y="10"/>
                  </a:cubicBezTo>
                  <a:cubicBezTo>
                    <a:pt x="13" y="10"/>
                    <a:pt x="13" y="11"/>
                    <a:pt x="12" y="11"/>
                  </a:cubicBezTo>
                  <a:cubicBezTo>
                    <a:pt x="13" y="9"/>
                    <a:pt x="13" y="7"/>
                    <a:pt x="13" y="5"/>
                  </a:cubicBezTo>
                  <a:cubicBezTo>
                    <a:pt x="13" y="2"/>
                    <a:pt x="11" y="0"/>
                    <a:pt x="8" y="0"/>
                  </a:cubicBezTo>
                  <a:cubicBezTo>
                    <a:pt x="7" y="0"/>
                    <a:pt x="5" y="0"/>
                    <a:pt x="4" y="1"/>
                  </a:cubicBezTo>
                  <a:cubicBezTo>
                    <a:pt x="1" y="3"/>
                    <a:pt x="0" y="9"/>
                    <a:pt x="1" y="13"/>
                  </a:cubicBezTo>
                  <a:cubicBezTo>
                    <a:pt x="1" y="15"/>
                    <a:pt x="3" y="17"/>
                    <a:pt x="5" y="17"/>
                  </a:cubicBezTo>
                  <a:cubicBezTo>
                    <a:pt x="6" y="17"/>
                    <a:pt x="6" y="17"/>
                    <a:pt x="7" y="16"/>
                  </a:cubicBezTo>
                  <a:cubicBezTo>
                    <a:pt x="8" y="16"/>
                    <a:pt x="9" y="16"/>
                    <a:pt x="9" y="15"/>
                  </a:cubicBezTo>
                  <a:cubicBezTo>
                    <a:pt x="9" y="15"/>
                    <a:pt x="9" y="16"/>
                    <a:pt x="9" y="16"/>
                  </a:cubicBezTo>
                  <a:cubicBezTo>
                    <a:pt x="9" y="17"/>
                    <a:pt x="10" y="17"/>
                    <a:pt x="10" y="18"/>
                  </a:cubicBezTo>
                  <a:cubicBezTo>
                    <a:pt x="10" y="19"/>
                    <a:pt x="11" y="22"/>
                    <a:pt x="13" y="23"/>
                  </a:cubicBezTo>
                  <a:cubicBezTo>
                    <a:pt x="15" y="23"/>
                    <a:pt x="16" y="24"/>
                    <a:pt x="18" y="24"/>
                  </a:cubicBezTo>
                  <a:cubicBezTo>
                    <a:pt x="18" y="24"/>
                    <a:pt x="19" y="24"/>
                    <a:pt x="19" y="24"/>
                  </a:cubicBezTo>
                  <a:cubicBezTo>
                    <a:pt x="21" y="23"/>
                    <a:pt x="21" y="23"/>
                    <a:pt x="21" y="23"/>
                  </a:cubicBezTo>
                  <a:cubicBezTo>
                    <a:pt x="22" y="22"/>
                    <a:pt x="22" y="22"/>
                    <a:pt x="22" y="22"/>
                  </a:cubicBezTo>
                  <a:cubicBezTo>
                    <a:pt x="22" y="20"/>
                    <a:pt x="22" y="19"/>
                    <a:pt x="22" y="17"/>
                  </a:cubicBezTo>
                  <a:cubicBezTo>
                    <a:pt x="21" y="15"/>
                    <a:pt x="19" y="12"/>
                    <a:pt x="17" y="11"/>
                  </a:cubicBezTo>
                  <a:close/>
                </a:path>
              </a:pathLst>
            </a:custGeom>
            <a:grpFill/>
            <a:ln w="4763"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0">
              <a:extLst>
                <a:ext uri="{FF2B5EF4-FFF2-40B4-BE49-F238E27FC236}">
                  <a16:creationId xmlns:a16="http://schemas.microsoft.com/office/drawing/2014/main" id="{3C3213B8-A9F0-432C-9199-F02D4E0E0738}"/>
                </a:ext>
              </a:extLst>
            </p:cNvPr>
            <p:cNvSpPr>
              <a:spLocks/>
            </p:cNvSpPr>
            <p:nvPr/>
          </p:nvSpPr>
          <p:spPr bwMode="auto">
            <a:xfrm>
              <a:off x="4013" y="-3"/>
              <a:ext cx="57" cy="110"/>
            </a:xfrm>
            <a:custGeom>
              <a:avLst/>
              <a:gdLst>
                <a:gd name="T0" fmla="*/ 4 w 20"/>
                <a:gd name="T1" fmla="*/ 27 h 38"/>
                <a:gd name="T2" fmla="*/ 1 w 20"/>
                <a:gd name="T3" fmla="*/ 33 h 38"/>
                <a:gd name="T4" fmla="*/ 7 w 20"/>
                <a:gd name="T5" fmla="*/ 38 h 38"/>
                <a:gd name="T6" fmla="*/ 15 w 20"/>
                <a:gd name="T7" fmla="*/ 34 h 38"/>
                <a:gd name="T8" fmla="*/ 18 w 20"/>
                <a:gd name="T9" fmla="*/ 24 h 38"/>
                <a:gd name="T10" fmla="*/ 15 w 20"/>
                <a:gd name="T11" fmla="*/ 21 h 38"/>
                <a:gd name="T12" fmla="*/ 15 w 20"/>
                <a:gd name="T13" fmla="*/ 13 h 38"/>
                <a:gd name="T14" fmla="*/ 15 w 20"/>
                <a:gd name="T15" fmla="*/ 3 h 38"/>
                <a:gd name="T16" fmla="*/ 15 w 20"/>
                <a:gd name="T17" fmla="*/ 1 h 38"/>
                <a:gd name="T18" fmla="*/ 13 w 20"/>
                <a:gd name="T19" fmla="*/ 0 h 38"/>
                <a:gd name="T20" fmla="*/ 10 w 20"/>
                <a:gd name="T21" fmla="*/ 0 h 38"/>
                <a:gd name="T22" fmla="*/ 7 w 20"/>
                <a:gd name="T23" fmla="*/ 0 h 38"/>
                <a:gd name="T24" fmla="*/ 5 w 20"/>
                <a:gd name="T25" fmla="*/ 1 h 38"/>
                <a:gd name="T26" fmla="*/ 4 w 20"/>
                <a:gd name="T27" fmla="*/ 3 h 38"/>
                <a:gd name="T28" fmla="*/ 5 w 20"/>
                <a:gd name="T29" fmla="*/ 9 h 38"/>
                <a:gd name="T30" fmla="*/ 5 w 20"/>
                <a:gd name="T31" fmla="*/ 17 h 38"/>
                <a:gd name="T32" fmla="*/ 4 w 20"/>
                <a:gd name="T33" fmla="*/ 17 h 38"/>
                <a:gd name="T34" fmla="*/ 1 w 20"/>
                <a:gd name="T35" fmla="*/ 24 h 38"/>
                <a:gd name="T36" fmla="*/ 4 w 20"/>
                <a:gd name="T37" fmla="*/ 27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 h="38">
                  <a:moveTo>
                    <a:pt x="4" y="27"/>
                  </a:moveTo>
                  <a:cubicBezTo>
                    <a:pt x="2" y="28"/>
                    <a:pt x="1" y="30"/>
                    <a:pt x="1" y="33"/>
                  </a:cubicBezTo>
                  <a:cubicBezTo>
                    <a:pt x="1" y="36"/>
                    <a:pt x="4" y="38"/>
                    <a:pt x="7" y="38"/>
                  </a:cubicBezTo>
                  <a:cubicBezTo>
                    <a:pt x="10" y="38"/>
                    <a:pt x="14" y="36"/>
                    <a:pt x="15" y="34"/>
                  </a:cubicBezTo>
                  <a:cubicBezTo>
                    <a:pt x="16" y="34"/>
                    <a:pt x="20" y="28"/>
                    <a:pt x="18" y="24"/>
                  </a:cubicBezTo>
                  <a:cubicBezTo>
                    <a:pt x="18" y="23"/>
                    <a:pt x="17" y="22"/>
                    <a:pt x="15" y="21"/>
                  </a:cubicBezTo>
                  <a:cubicBezTo>
                    <a:pt x="15" y="18"/>
                    <a:pt x="15" y="16"/>
                    <a:pt x="15" y="13"/>
                  </a:cubicBezTo>
                  <a:cubicBezTo>
                    <a:pt x="15" y="10"/>
                    <a:pt x="16" y="7"/>
                    <a:pt x="15" y="3"/>
                  </a:cubicBezTo>
                  <a:cubicBezTo>
                    <a:pt x="15" y="1"/>
                    <a:pt x="15" y="1"/>
                    <a:pt x="15" y="1"/>
                  </a:cubicBezTo>
                  <a:cubicBezTo>
                    <a:pt x="13" y="0"/>
                    <a:pt x="13" y="0"/>
                    <a:pt x="13" y="0"/>
                  </a:cubicBezTo>
                  <a:cubicBezTo>
                    <a:pt x="12" y="0"/>
                    <a:pt x="11" y="0"/>
                    <a:pt x="10" y="0"/>
                  </a:cubicBezTo>
                  <a:cubicBezTo>
                    <a:pt x="9" y="0"/>
                    <a:pt x="8" y="0"/>
                    <a:pt x="7" y="0"/>
                  </a:cubicBezTo>
                  <a:cubicBezTo>
                    <a:pt x="5" y="1"/>
                    <a:pt x="5" y="1"/>
                    <a:pt x="5" y="1"/>
                  </a:cubicBezTo>
                  <a:cubicBezTo>
                    <a:pt x="4" y="3"/>
                    <a:pt x="4" y="3"/>
                    <a:pt x="4" y="3"/>
                  </a:cubicBezTo>
                  <a:cubicBezTo>
                    <a:pt x="4" y="5"/>
                    <a:pt x="5" y="7"/>
                    <a:pt x="5" y="9"/>
                  </a:cubicBezTo>
                  <a:cubicBezTo>
                    <a:pt x="5" y="12"/>
                    <a:pt x="5" y="15"/>
                    <a:pt x="5" y="17"/>
                  </a:cubicBezTo>
                  <a:cubicBezTo>
                    <a:pt x="4" y="17"/>
                    <a:pt x="4" y="17"/>
                    <a:pt x="4" y="17"/>
                  </a:cubicBezTo>
                  <a:cubicBezTo>
                    <a:pt x="3" y="18"/>
                    <a:pt x="0" y="20"/>
                    <a:pt x="1" y="24"/>
                  </a:cubicBezTo>
                  <a:cubicBezTo>
                    <a:pt x="2" y="25"/>
                    <a:pt x="2" y="26"/>
                    <a:pt x="4" y="27"/>
                  </a:cubicBezTo>
                  <a:close/>
                </a:path>
              </a:pathLst>
            </a:custGeom>
            <a:grpFill/>
            <a:ln w="4763"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21">
              <a:extLst>
                <a:ext uri="{FF2B5EF4-FFF2-40B4-BE49-F238E27FC236}">
                  <a16:creationId xmlns:a16="http://schemas.microsoft.com/office/drawing/2014/main" id="{272BD67F-A9B2-4C75-B9C9-8F8F37248B77}"/>
                </a:ext>
              </a:extLst>
            </p:cNvPr>
            <p:cNvSpPr>
              <a:spLocks/>
            </p:cNvSpPr>
            <p:nvPr/>
          </p:nvSpPr>
          <p:spPr bwMode="auto">
            <a:xfrm>
              <a:off x="3436" y="78"/>
              <a:ext cx="1754" cy="2467"/>
            </a:xfrm>
            <a:custGeom>
              <a:avLst/>
              <a:gdLst>
                <a:gd name="T0" fmla="*/ 599 w 608"/>
                <a:gd name="T1" fmla="*/ 670 h 855"/>
                <a:gd name="T2" fmla="*/ 590 w 608"/>
                <a:gd name="T3" fmla="*/ 689 h 855"/>
                <a:gd name="T4" fmla="*/ 577 w 608"/>
                <a:gd name="T5" fmla="*/ 684 h 855"/>
                <a:gd name="T6" fmla="*/ 559 w 608"/>
                <a:gd name="T7" fmla="*/ 650 h 855"/>
                <a:gd name="T8" fmla="*/ 535 w 608"/>
                <a:gd name="T9" fmla="*/ 618 h 855"/>
                <a:gd name="T10" fmla="*/ 520 w 608"/>
                <a:gd name="T11" fmla="*/ 606 h 855"/>
                <a:gd name="T12" fmla="*/ 515 w 608"/>
                <a:gd name="T13" fmla="*/ 603 h 855"/>
                <a:gd name="T14" fmla="*/ 521 w 608"/>
                <a:gd name="T15" fmla="*/ 562 h 855"/>
                <a:gd name="T16" fmla="*/ 506 w 608"/>
                <a:gd name="T17" fmla="*/ 561 h 855"/>
                <a:gd name="T18" fmla="*/ 500 w 608"/>
                <a:gd name="T19" fmla="*/ 549 h 855"/>
                <a:gd name="T20" fmla="*/ 484 w 608"/>
                <a:gd name="T21" fmla="*/ 550 h 855"/>
                <a:gd name="T22" fmla="*/ 476 w 608"/>
                <a:gd name="T23" fmla="*/ 549 h 855"/>
                <a:gd name="T24" fmla="*/ 467 w 608"/>
                <a:gd name="T25" fmla="*/ 495 h 855"/>
                <a:gd name="T26" fmla="*/ 454 w 608"/>
                <a:gd name="T27" fmla="*/ 467 h 855"/>
                <a:gd name="T28" fmla="*/ 447 w 608"/>
                <a:gd name="T29" fmla="*/ 448 h 855"/>
                <a:gd name="T30" fmla="*/ 418 w 608"/>
                <a:gd name="T31" fmla="*/ 430 h 855"/>
                <a:gd name="T32" fmla="*/ 399 w 608"/>
                <a:gd name="T33" fmla="*/ 409 h 855"/>
                <a:gd name="T34" fmla="*/ 383 w 608"/>
                <a:gd name="T35" fmla="*/ 401 h 855"/>
                <a:gd name="T36" fmla="*/ 358 w 608"/>
                <a:gd name="T37" fmla="*/ 384 h 855"/>
                <a:gd name="T38" fmla="*/ 350 w 608"/>
                <a:gd name="T39" fmla="*/ 351 h 855"/>
                <a:gd name="T40" fmla="*/ 352 w 608"/>
                <a:gd name="T41" fmla="*/ 312 h 855"/>
                <a:gd name="T42" fmla="*/ 334 w 608"/>
                <a:gd name="T43" fmla="*/ 270 h 855"/>
                <a:gd name="T44" fmla="*/ 330 w 608"/>
                <a:gd name="T45" fmla="*/ 231 h 855"/>
                <a:gd name="T46" fmla="*/ 317 w 608"/>
                <a:gd name="T47" fmla="*/ 188 h 855"/>
                <a:gd name="T48" fmla="*/ 297 w 608"/>
                <a:gd name="T49" fmla="*/ 166 h 855"/>
                <a:gd name="T50" fmla="*/ 262 w 608"/>
                <a:gd name="T51" fmla="*/ 127 h 855"/>
                <a:gd name="T52" fmla="*/ 251 w 608"/>
                <a:gd name="T53" fmla="*/ 74 h 855"/>
                <a:gd name="T54" fmla="*/ 238 w 608"/>
                <a:gd name="T55" fmla="*/ 30 h 855"/>
                <a:gd name="T56" fmla="*/ 226 w 608"/>
                <a:gd name="T57" fmla="*/ 0 h 855"/>
                <a:gd name="T58" fmla="*/ 211 w 608"/>
                <a:gd name="T59" fmla="*/ 13 h 855"/>
                <a:gd name="T60" fmla="*/ 182 w 608"/>
                <a:gd name="T61" fmla="*/ 65 h 855"/>
                <a:gd name="T62" fmla="*/ 178 w 608"/>
                <a:gd name="T63" fmla="*/ 99 h 855"/>
                <a:gd name="T64" fmla="*/ 174 w 608"/>
                <a:gd name="T65" fmla="*/ 119 h 855"/>
                <a:gd name="T66" fmla="*/ 164 w 608"/>
                <a:gd name="T67" fmla="*/ 172 h 855"/>
                <a:gd name="T68" fmla="*/ 165 w 608"/>
                <a:gd name="T69" fmla="*/ 207 h 855"/>
                <a:gd name="T70" fmla="*/ 132 w 608"/>
                <a:gd name="T71" fmla="*/ 296 h 855"/>
                <a:gd name="T72" fmla="*/ 114 w 608"/>
                <a:gd name="T73" fmla="*/ 307 h 855"/>
                <a:gd name="T74" fmla="*/ 68 w 608"/>
                <a:gd name="T75" fmla="*/ 287 h 855"/>
                <a:gd name="T76" fmla="*/ 36 w 608"/>
                <a:gd name="T77" fmla="*/ 264 h 855"/>
                <a:gd name="T78" fmla="*/ 3 w 608"/>
                <a:gd name="T79" fmla="*/ 668 h 855"/>
                <a:gd name="T80" fmla="*/ 184 w 608"/>
                <a:gd name="T81" fmla="*/ 812 h 855"/>
                <a:gd name="T82" fmla="*/ 369 w 608"/>
                <a:gd name="T83" fmla="*/ 830 h 855"/>
                <a:gd name="T84" fmla="*/ 403 w 608"/>
                <a:gd name="T85" fmla="*/ 833 h 855"/>
                <a:gd name="T86" fmla="*/ 462 w 608"/>
                <a:gd name="T87" fmla="*/ 825 h 855"/>
                <a:gd name="T88" fmla="*/ 497 w 608"/>
                <a:gd name="T89" fmla="*/ 848 h 855"/>
                <a:gd name="T90" fmla="*/ 500 w 608"/>
                <a:gd name="T91" fmla="*/ 855 h 855"/>
                <a:gd name="T92" fmla="*/ 515 w 608"/>
                <a:gd name="T93" fmla="*/ 847 h 855"/>
                <a:gd name="T94" fmla="*/ 528 w 608"/>
                <a:gd name="T95" fmla="*/ 841 h 855"/>
                <a:gd name="T96" fmla="*/ 558 w 608"/>
                <a:gd name="T97" fmla="*/ 826 h 855"/>
                <a:gd name="T98" fmla="*/ 589 w 608"/>
                <a:gd name="T99" fmla="*/ 821 h 855"/>
                <a:gd name="T100" fmla="*/ 580 w 608"/>
                <a:gd name="T101" fmla="*/ 784 h 855"/>
                <a:gd name="T102" fmla="*/ 587 w 608"/>
                <a:gd name="T103" fmla="*/ 754 h 855"/>
                <a:gd name="T104" fmla="*/ 593 w 608"/>
                <a:gd name="T105" fmla="*/ 727 h 855"/>
                <a:gd name="T106" fmla="*/ 605 w 608"/>
                <a:gd name="T107" fmla="*/ 695 h 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855">
                  <a:moveTo>
                    <a:pt x="606" y="684"/>
                  </a:moveTo>
                  <a:cubicBezTo>
                    <a:pt x="606" y="683"/>
                    <a:pt x="606" y="683"/>
                    <a:pt x="606" y="682"/>
                  </a:cubicBezTo>
                  <a:cubicBezTo>
                    <a:pt x="605" y="681"/>
                    <a:pt x="605" y="680"/>
                    <a:pt x="605" y="680"/>
                  </a:cubicBezTo>
                  <a:cubicBezTo>
                    <a:pt x="605" y="677"/>
                    <a:pt x="605" y="670"/>
                    <a:pt x="599" y="670"/>
                  </a:cubicBezTo>
                  <a:cubicBezTo>
                    <a:pt x="599" y="670"/>
                    <a:pt x="596" y="670"/>
                    <a:pt x="596" y="670"/>
                  </a:cubicBezTo>
                  <a:cubicBezTo>
                    <a:pt x="596" y="674"/>
                    <a:pt x="596" y="674"/>
                    <a:pt x="596" y="674"/>
                  </a:cubicBezTo>
                  <a:cubicBezTo>
                    <a:pt x="595" y="684"/>
                    <a:pt x="594" y="689"/>
                    <a:pt x="591" y="689"/>
                  </a:cubicBezTo>
                  <a:cubicBezTo>
                    <a:pt x="590" y="689"/>
                    <a:pt x="590" y="689"/>
                    <a:pt x="590" y="689"/>
                  </a:cubicBezTo>
                  <a:cubicBezTo>
                    <a:pt x="587" y="689"/>
                    <a:pt x="586" y="694"/>
                    <a:pt x="585" y="698"/>
                  </a:cubicBezTo>
                  <a:cubicBezTo>
                    <a:pt x="584" y="696"/>
                    <a:pt x="582" y="695"/>
                    <a:pt x="581" y="693"/>
                  </a:cubicBezTo>
                  <a:cubicBezTo>
                    <a:pt x="580" y="693"/>
                    <a:pt x="580" y="692"/>
                    <a:pt x="579" y="691"/>
                  </a:cubicBezTo>
                  <a:cubicBezTo>
                    <a:pt x="577" y="689"/>
                    <a:pt x="577" y="687"/>
                    <a:pt x="577" y="684"/>
                  </a:cubicBezTo>
                  <a:cubicBezTo>
                    <a:pt x="577" y="682"/>
                    <a:pt x="576" y="680"/>
                    <a:pt x="576" y="678"/>
                  </a:cubicBezTo>
                  <a:cubicBezTo>
                    <a:pt x="574" y="673"/>
                    <a:pt x="571" y="670"/>
                    <a:pt x="567" y="667"/>
                  </a:cubicBezTo>
                  <a:cubicBezTo>
                    <a:pt x="565" y="665"/>
                    <a:pt x="563" y="664"/>
                    <a:pt x="561" y="661"/>
                  </a:cubicBezTo>
                  <a:cubicBezTo>
                    <a:pt x="559" y="658"/>
                    <a:pt x="559" y="654"/>
                    <a:pt x="559" y="650"/>
                  </a:cubicBezTo>
                  <a:cubicBezTo>
                    <a:pt x="558" y="647"/>
                    <a:pt x="558" y="643"/>
                    <a:pt x="556" y="639"/>
                  </a:cubicBezTo>
                  <a:cubicBezTo>
                    <a:pt x="554" y="634"/>
                    <a:pt x="550" y="632"/>
                    <a:pt x="547" y="631"/>
                  </a:cubicBezTo>
                  <a:cubicBezTo>
                    <a:pt x="545" y="631"/>
                    <a:pt x="543" y="630"/>
                    <a:pt x="542" y="629"/>
                  </a:cubicBezTo>
                  <a:cubicBezTo>
                    <a:pt x="538" y="625"/>
                    <a:pt x="535" y="622"/>
                    <a:pt x="535" y="618"/>
                  </a:cubicBezTo>
                  <a:cubicBezTo>
                    <a:pt x="535" y="616"/>
                    <a:pt x="535" y="616"/>
                    <a:pt x="535" y="616"/>
                  </a:cubicBezTo>
                  <a:cubicBezTo>
                    <a:pt x="534" y="612"/>
                    <a:pt x="534" y="603"/>
                    <a:pt x="526" y="603"/>
                  </a:cubicBezTo>
                  <a:cubicBezTo>
                    <a:pt x="525" y="603"/>
                    <a:pt x="525" y="604"/>
                    <a:pt x="524" y="604"/>
                  </a:cubicBezTo>
                  <a:cubicBezTo>
                    <a:pt x="522" y="604"/>
                    <a:pt x="521" y="605"/>
                    <a:pt x="520" y="606"/>
                  </a:cubicBezTo>
                  <a:cubicBezTo>
                    <a:pt x="519" y="606"/>
                    <a:pt x="519" y="606"/>
                    <a:pt x="519" y="606"/>
                  </a:cubicBezTo>
                  <a:cubicBezTo>
                    <a:pt x="519" y="606"/>
                    <a:pt x="519" y="606"/>
                    <a:pt x="519" y="606"/>
                  </a:cubicBezTo>
                  <a:cubicBezTo>
                    <a:pt x="518" y="606"/>
                    <a:pt x="516" y="604"/>
                    <a:pt x="516" y="604"/>
                  </a:cubicBezTo>
                  <a:cubicBezTo>
                    <a:pt x="515" y="603"/>
                    <a:pt x="515" y="603"/>
                    <a:pt x="515" y="603"/>
                  </a:cubicBezTo>
                  <a:cubicBezTo>
                    <a:pt x="510" y="598"/>
                    <a:pt x="511" y="595"/>
                    <a:pt x="512" y="592"/>
                  </a:cubicBezTo>
                  <a:cubicBezTo>
                    <a:pt x="513" y="590"/>
                    <a:pt x="515" y="589"/>
                    <a:pt x="516" y="588"/>
                  </a:cubicBezTo>
                  <a:cubicBezTo>
                    <a:pt x="519" y="587"/>
                    <a:pt x="522" y="585"/>
                    <a:pt x="523" y="580"/>
                  </a:cubicBezTo>
                  <a:cubicBezTo>
                    <a:pt x="525" y="575"/>
                    <a:pt x="524" y="567"/>
                    <a:pt x="521" y="562"/>
                  </a:cubicBezTo>
                  <a:cubicBezTo>
                    <a:pt x="521" y="562"/>
                    <a:pt x="516" y="554"/>
                    <a:pt x="511" y="554"/>
                  </a:cubicBezTo>
                  <a:cubicBezTo>
                    <a:pt x="511" y="554"/>
                    <a:pt x="511" y="554"/>
                    <a:pt x="511" y="554"/>
                  </a:cubicBezTo>
                  <a:cubicBezTo>
                    <a:pt x="510" y="555"/>
                    <a:pt x="510" y="555"/>
                    <a:pt x="510" y="555"/>
                  </a:cubicBezTo>
                  <a:cubicBezTo>
                    <a:pt x="507" y="555"/>
                    <a:pt x="506" y="557"/>
                    <a:pt x="506" y="561"/>
                  </a:cubicBezTo>
                  <a:cubicBezTo>
                    <a:pt x="506" y="561"/>
                    <a:pt x="506" y="561"/>
                    <a:pt x="506" y="561"/>
                  </a:cubicBezTo>
                  <a:cubicBezTo>
                    <a:pt x="506" y="561"/>
                    <a:pt x="506" y="561"/>
                    <a:pt x="506" y="561"/>
                  </a:cubicBezTo>
                  <a:cubicBezTo>
                    <a:pt x="504" y="561"/>
                    <a:pt x="501" y="555"/>
                    <a:pt x="500" y="551"/>
                  </a:cubicBezTo>
                  <a:cubicBezTo>
                    <a:pt x="500" y="550"/>
                    <a:pt x="500" y="550"/>
                    <a:pt x="500" y="549"/>
                  </a:cubicBezTo>
                  <a:cubicBezTo>
                    <a:pt x="499" y="547"/>
                    <a:pt x="499" y="543"/>
                    <a:pt x="494" y="542"/>
                  </a:cubicBezTo>
                  <a:cubicBezTo>
                    <a:pt x="493" y="541"/>
                    <a:pt x="492" y="541"/>
                    <a:pt x="491" y="541"/>
                  </a:cubicBezTo>
                  <a:cubicBezTo>
                    <a:pt x="487" y="541"/>
                    <a:pt x="485" y="543"/>
                    <a:pt x="484" y="547"/>
                  </a:cubicBezTo>
                  <a:cubicBezTo>
                    <a:pt x="484" y="548"/>
                    <a:pt x="484" y="549"/>
                    <a:pt x="484" y="550"/>
                  </a:cubicBezTo>
                  <a:cubicBezTo>
                    <a:pt x="483" y="549"/>
                    <a:pt x="481" y="548"/>
                    <a:pt x="479" y="548"/>
                  </a:cubicBezTo>
                  <a:cubicBezTo>
                    <a:pt x="479" y="548"/>
                    <a:pt x="479" y="548"/>
                    <a:pt x="478" y="548"/>
                  </a:cubicBezTo>
                  <a:cubicBezTo>
                    <a:pt x="477" y="548"/>
                    <a:pt x="477" y="548"/>
                    <a:pt x="477" y="548"/>
                  </a:cubicBezTo>
                  <a:cubicBezTo>
                    <a:pt x="476" y="549"/>
                    <a:pt x="476" y="549"/>
                    <a:pt x="476" y="549"/>
                  </a:cubicBezTo>
                  <a:cubicBezTo>
                    <a:pt x="476" y="545"/>
                    <a:pt x="476" y="540"/>
                    <a:pt x="474" y="535"/>
                  </a:cubicBezTo>
                  <a:cubicBezTo>
                    <a:pt x="472" y="528"/>
                    <a:pt x="472" y="521"/>
                    <a:pt x="472" y="516"/>
                  </a:cubicBezTo>
                  <a:cubicBezTo>
                    <a:pt x="472" y="510"/>
                    <a:pt x="470" y="506"/>
                    <a:pt x="469" y="501"/>
                  </a:cubicBezTo>
                  <a:cubicBezTo>
                    <a:pt x="468" y="499"/>
                    <a:pt x="467" y="497"/>
                    <a:pt x="467" y="495"/>
                  </a:cubicBezTo>
                  <a:cubicBezTo>
                    <a:pt x="465" y="490"/>
                    <a:pt x="461" y="485"/>
                    <a:pt x="457" y="481"/>
                  </a:cubicBezTo>
                  <a:cubicBezTo>
                    <a:pt x="453" y="477"/>
                    <a:pt x="449" y="473"/>
                    <a:pt x="449" y="469"/>
                  </a:cubicBezTo>
                  <a:cubicBezTo>
                    <a:pt x="449" y="468"/>
                    <a:pt x="449" y="468"/>
                    <a:pt x="449" y="468"/>
                  </a:cubicBezTo>
                  <a:cubicBezTo>
                    <a:pt x="451" y="468"/>
                    <a:pt x="452" y="467"/>
                    <a:pt x="454" y="467"/>
                  </a:cubicBezTo>
                  <a:cubicBezTo>
                    <a:pt x="457" y="467"/>
                    <a:pt x="457" y="467"/>
                    <a:pt x="457" y="467"/>
                  </a:cubicBezTo>
                  <a:cubicBezTo>
                    <a:pt x="456" y="464"/>
                    <a:pt x="456" y="464"/>
                    <a:pt x="456" y="464"/>
                  </a:cubicBezTo>
                  <a:cubicBezTo>
                    <a:pt x="455" y="457"/>
                    <a:pt x="452" y="454"/>
                    <a:pt x="449" y="450"/>
                  </a:cubicBezTo>
                  <a:cubicBezTo>
                    <a:pt x="448" y="450"/>
                    <a:pt x="447" y="449"/>
                    <a:pt x="447" y="448"/>
                  </a:cubicBezTo>
                  <a:cubicBezTo>
                    <a:pt x="445" y="445"/>
                    <a:pt x="442" y="442"/>
                    <a:pt x="438" y="441"/>
                  </a:cubicBezTo>
                  <a:cubicBezTo>
                    <a:pt x="436" y="441"/>
                    <a:pt x="436" y="441"/>
                    <a:pt x="436" y="441"/>
                  </a:cubicBezTo>
                  <a:cubicBezTo>
                    <a:pt x="432" y="438"/>
                    <a:pt x="428" y="435"/>
                    <a:pt x="423" y="432"/>
                  </a:cubicBezTo>
                  <a:cubicBezTo>
                    <a:pt x="421" y="431"/>
                    <a:pt x="420" y="431"/>
                    <a:pt x="418" y="430"/>
                  </a:cubicBezTo>
                  <a:cubicBezTo>
                    <a:pt x="414" y="428"/>
                    <a:pt x="411" y="427"/>
                    <a:pt x="409" y="423"/>
                  </a:cubicBezTo>
                  <a:cubicBezTo>
                    <a:pt x="409" y="422"/>
                    <a:pt x="409" y="420"/>
                    <a:pt x="408" y="419"/>
                  </a:cubicBezTo>
                  <a:cubicBezTo>
                    <a:pt x="408" y="418"/>
                    <a:pt x="408" y="416"/>
                    <a:pt x="407" y="415"/>
                  </a:cubicBezTo>
                  <a:cubicBezTo>
                    <a:pt x="405" y="411"/>
                    <a:pt x="403" y="409"/>
                    <a:pt x="399" y="409"/>
                  </a:cubicBezTo>
                  <a:cubicBezTo>
                    <a:pt x="398" y="409"/>
                    <a:pt x="396" y="409"/>
                    <a:pt x="395" y="410"/>
                  </a:cubicBezTo>
                  <a:cubicBezTo>
                    <a:pt x="394" y="410"/>
                    <a:pt x="393" y="410"/>
                    <a:pt x="392" y="410"/>
                  </a:cubicBezTo>
                  <a:cubicBezTo>
                    <a:pt x="391" y="408"/>
                    <a:pt x="389" y="406"/>
                    <a:pt x="387" y="405"/>
                  </a:cubicBezTo>
                  <a:cubicBezTo>
                    <a:pt x="385" y="404"/>
                    <a:pt x="383" y="403"/>
                    <a:pt x="383" y="401"/>
                  </a:cubicBezTo>
                  <a:cubicBezTo>
                    <a:pt x="379" y="397"/>
                    <a:pt x="376" y="396"/>
                    <a:pt x="373" y="395"/>
                  </a:cubicBezTo>
                  <a:cubicBezTo>
                    <a:pt x="372" y="394"/>
                    <a:pt x="370" y="394"/>
                    <a:pt x="369" y="393"/>
                  </a:cubicBezTo>
                  <a:cubicBezTo>
                    <a:pt x="365" y="391"/>
                    <a:pt x="363" y="389"/>
                    <a:pt x="360" y="386"/>
                  </a:cubicBezTo>
                  <a:cubicBezTo>
                    <a:pt x="358" y="384"/>
                    <a:pt x="358" y="384"/>
                    <a:pt x="358" y="384"/>
                  </a:cubicBezTo>
                  <a:cubicBezTo>
                    <a:pt x="356" y="381"/>
                    <a:pt x="356" y="378"/>
                    <a:pt x="356" y="375"/>
                  </a:cubicBezTo>
                  <a:cubicBezTo>
                    <a:pt x="356" y="373"/>
                    <a:pt x="356" y="372"/>
                    <a:pt x="356" y="370"/>
                  </a:cubicBezTo>
                  <a:cubicBezTo>
                    <a:pt x="356" y="364"/>
                    <a:pt x="353" y="358"/>
                    <a:pt x="350" y="353"/>
                  </a:cubicBezTo>
                  <a:cubicBezTo>
                    <a:pt x="350" y="351"/>
                    <a:pt x="350" y="351"/>
                    <a:pt x="350" y="351"/>
                  </a:cubicBezTo>
                  <a:cubicBezTo>
                    <a:pt x="348" y="348"/>
                    <a:pt x="350" y="344"/>
                    <a:pt x="352" y="340"/>
                  </a:cubicBezTo>
                  <a:cubicBezTo>
                    <a:pt x="352" y="338"/>
                    <a:pt x="353" y="336"/>
                    <a:pt x="354" y="334"/>
                  </a:cubicBezTo>
                  <a:cubicBezTo>
                    <a:pt x="355" y="329"/>
                    <a:pt x="354" y="325"/>
                    <a:pt x="353" y="321"/>
                  </a:cubicBezTo>
                  <a:cubicBezTo>
                    <a:pt x="352" y="318"/>
                    <a:pt x="352" y="315"/>
                    <a:pt x="352" y="312"/>
                  </a:cubicBezTo>
                  <a:cubicBezTo>
                    <a:pt x="352" y="301"/>
                    <a:pt x="351" y="298"/>
                    <a:pt x="345" y="290"/>
                  </a:cubicBezTo>
                  <a:cubicBezTo>
                    <a:pt x="343" y="287"/>
                    <a:pt x="343" y="287"/>
                    <a:pt x="343" y="287"/>
                  </a:cubicBezTo>
                  <a:cubicBezTo>
                    <a:pt x="340" y="284"/>
                    <a:pt x="337" y="280"/>
                    <a:pt x="335" y="277"/>
                  </a:cubicBezTo>
                  <a:cubicBezTo>
                    <a:pt x="334" y="274"/>
                    <a:pt x="334" y="273"/>
                    <a:pt x="334" y="270"/>
                  </a:cubicBezTo>
                  <a:cubicBezTo>
                    <a:pt x="334" y="269"/>
                    <a:pt x="334" y="267"/>
                    <a:pt x="334" y="266"/>
                  </a:cubicBezTo>
                  <a:cubicBezTo>
                    <a:pt x="334" y="261"/>
                    <a:pt x="333" y="255"/>
                    <a:pt x="332" y="250"/>
                  </a:cubicBezTo>
                  <a:cubicBezTo>
                    <a:pt x="331" y="245"/>
                    <a:pt x="331" y="241"/>
                    <a:pt x="330" y="236"/>
                  </a:cubicBezTo>
                  <a:cubicBezTo>
                    <a:pt x="330" y="234"/>
                    <a:pt x="330" y="233"/>
                    <a:pt x="330" y="231"/>
                  </a:cubicBezTo>
                  <a:cubicBezTo>
                    <a:pt x="330" y="227"/>
                    <a:pt x="330" y="223"/>
                    <a:pt x="331" y="219"/>
                  </a:cubicBezTo>
                  <a:cubicBezTo>
                    <a:pt x="331" y="218"/>
                    <a:pt x="331" y="217"/>
                    <a:pt x="331" y="216"/>
                  </a:cubicBezTo>
                  <a:cubicBezTo>
                    <a:pt x="332" y="212"/>
                    <a:pt x="333" y="207"/>
                    <a:pt x="330" y="202"/>
                  </a:cubicBezTo>
                  <a:cubicBezTo>
                    <a:pt x="327" y="197"/>
                    <a:pt x="321" y="192"/>
                    <a:pt x="317" y="188"/>
                  </a:cubicBezTo>
                  <a:cubicBezTo>
                    <a:pt x="315" y="187"/>
                    <a:pt x="313" y="186"/>
                    <a:pt x="312" y="186"/>
                  </a:cubicBezTo>
                  <a:cubicBezTo>
                    <a:pt x="308" y="184"/>
                    <a:pt x="307" y="183"/>
                    <a:pt x="306" y="181"/>
                  </a:cubicBezTo>
                  <a:cubicBezTo>
                    <a:pt x="306" y="179"/>
                    <a:pt x="306" y="178"/>
                    <a:pt x="306" y="176"/>
                  </a:cubicBezTo>
                  <a:cubicBezTo>
                    <a:pt x="306" y="173"/>
                    <a:pt x="306" y="167"/>
                    <a:pt x="297" y="166"/>
                  </a:cubicBezTo>
                  <a:cubicBezTo>
                    <a:pt x="292" y="166"/>
                    <a:pt x="286" y="169"/>
                    <a:pt x="281" y="173"/>
                  </a:cubicBezTo>
                  <a:cubicBezTo>
                    <a:pt x="279" y="174"/>
                    <a:pt x="277" y="175"/>
                    <a:pt x="275" y="175"/>
                  </a:cubicBezTo>
                  <a:cubicBezTo>
                    <a:pt x="272" y="175"/>
                    <a:pt x="269" y="172"/>
                    <a:pt x="266" y="163"/>
                  </a:cubicBezTo>
                  <a:cubicBezTo>
                    <a:pt x="263" y="152"/>
                    <a:pt x="261" y="140"/>
                    <a:pt x="262" y="127"/>
                  </a:cubicBezTo>
                  <a:cubicBezTo>
                    <a:pt x="262" y="118"/>
                    <a:pt x="262" y="110"/>
                    <a:pt x="259" y="103"/>
                  </a:cubicBezTo>
                  <a:cubicBezTo>
                    <a:pt x="259" y="102"/>
                    <a:pt x="258" y="100"/>
                    <a:pt x="258" y="98"/>
                  </a:cubicBezTo>
                  <a:cubicBezTo>
                    <a:pt x="257" y="94"/>
                    <a:pt x="255" y="89"/>
                    <a:pt x="252" y="86"/>
                  </a:cubicBezTo>
                  <a:cubicBezTo>
                    <a:pt x="248" y="81"/>
                    <a:pt x="248" y="81"/>
                    <a:pt x="251" y="74"/>
                  </a:cubicBezTo>
                  <a:cubicBezTo>
                    <a:pt x="253" y="66"/>
                    <a:pt x="251" y="64"/>
                    <a:pt x="246" y="60"/>
                  </a:cubicBezTo>
                  <a:cubicBezTo>
                    <a:pt x="245" y="60"/>
                    <a:pt x="244" y="59"/>
                    <a:pt x="243" y="58"/>
                  </a:cubicBezTo>
                  <a:cubicBezTo>
                    <a:pt x="238" y="54"/>
                    <a:pt x="238" y="44"/>
                    <a:pt x="238" y="36"/>
                  </a:cubicBezTo>
                  <a:cubicBezTo>
                    <a:pt x="238" y="34"/>
                    <a:pt x="238" y="32"/>
                    <a:pt x="238" y="30"/>
                  </a:cubicBezTo>
                  <a:cubicBezTo>
                    <a:pt x="238" y="25"/>
                    <a:pt x="235" y="22"/>
                    <a:pt x="233" y="18"/>
                  </a:cubicBezTo>
                  <a:cubicBezTo>
                    <a:pt x="233" y="17"/>
                    <a:pt x="233" y="17"/>
                    <a:pt x="233" y="17"/>
                  </a:cubicBezTo>
                  <a:cubicBezTo>
                    <a:pt x="232" y="16"/>
                    <a:pt x="232" y="14"/>
                    <a:pt x="232" y="12"/>
                  </a:cubicBezTo>
                  <a:cubicBezTo>
                    <a:pt x="232" y="8"/>
                    <a:pt x="232" y="1"/>
                    <a:pt x="226" y="0"/>
                  </a:cubicBezTo>
                  <a:cubicBezTo>
                    <a:pt x="225" y="0"/>
                    <a:pt x="225" y="0"/>
                    <a:pt x="225" y="0"/>
                  </a:cubicBezTo>
                  <a:cubicBezTo>
                    <a:pt x="220" y="0"/>
                    <a:pt x="217" y="4"/>
                    <a:pt x="216" y="7"/>
                  </a:cubicBezTo>
                  <a:cubicBezTo>
                    <a:pt x="215" y="9"/>
                    <a:pt x="214" y="11"/>
                    <a:pt x="213" y="12"/>
                  </a:cubicBezTo>
                  <a:cubicBezTo>
                    <a:pt x="212" y="12"/>
                    <a:pt x="211" y="12"/>
                    <a:pt x="211" y="13"/>
                  </a:cubicBezTo>
                  <a:cubicBezTo>
                    <a:pt x="208" y="14"/>
                    <a:pt x="204" y="15"/>
                    <a:pt x="202" y="19"/>
                  </a:cubicBezTo>
                  <a:cubicBezTo>
                    <a:pt x="201" y="22"/>
                    <a:pt x="201" y="24"/>
                    <a:pt x="202" y="27"/>
                  </a:cubicBezTo>
                  <a:cubicBezTo>
                    <a:pt x="202" y="29"/>
                    <a:pt x="202" y="31"/>
                    <a:pt x="202" y="32"/>
                  </a:cubicBezTo>
                  <a:cubicBezTo>
                    <a:pt x="199" y="44"/>
                    <a:pt x="192" y="55"/>
                    <a:pt x="182" y="65"/>
                  </a:cubicBezTo>
                  <a:cubicBezTo>
                    <a:pt x="176" y="70"/>
                    <a:pt x="178" y="75"/>
                    <a:pt x="181" y="80"/>
                  </a:cubicBezTo>
                  <a:cubicBezTo>
                    <a:pt x="184" y="87"/>
                    <a:pt x="184" y="88"/>
                    <a:pt x="181" y="94"/>
                  </a:cubicBezTo>
                  <a:cubicBezTo>
                    <a:pt x="180" y="95"/>
                    <a:pt x="180" y="95"/>
                    <a:pt x="180" y="95"/>
                  </a:cubicBezTo>
                  <a:cubicBezTo>
                    <a:pt x="180" y="97"/>
                    <a:pt x="179" y="98"/>
                    <a:pt x="178" y="99"/>
                  </a:cubicBezTo>
                  <a:cubicBezTo>
                    <a:pt x="178" y="99"/>
                    <a:pt x="177" y="100"/>
                    <a:pt x="177" y="100"/>
                  </a:cubicBezTo>
                  <a:cubicBezTo>
                    <a:pt x="175" y="101"/>
                    <a:pt x="173" y="102"/>
                    <a:pt x="173" y="106"/>
                  </a:cubicBezTo>
                  <a:cubicBezTo>
                    <a:pt x="173" y="108"/>
                    <a:pt x="173" y="111"/>
                    <a:pt x="174" y="113"/>
                  </a:cubicBezTo>
                  <a:cubicBezTo>
                    <a:pt x="174" y="115"/>
                    <a:pt x="175" y="117"/>
                    <a:pt x="174" y="119"/>
                  </a:cubicBezTo>
                  <a:cubicBezTo>
                    <a:pt x="174" y="121"/>
                    <a:pt x="172" y="125"/>
                    <a:pt x="170" y="130"/>
                  </a:cubicBezTo>
                  <a:cubicBezTo>
                    <a:pt x="166" y="137"/>
                    <a:pt x="161" y="145"/>
                    <a:pt x="168" y="154"/>
                  </a:cubicBezTo>
                  <a:cubicBezTo>
                    <a:pt x="170" y="157"/>
                    <a:pt x="170" y="158"/>
                    <a:pt x="167" y="162"/>
                  </a:cubicBezTo>
                  <a:cubicBezTo>
                    <a:pt x="166" y="165"/>
                    <a:pt x="164" y="168"/>
                    <a:pt x="164" y="172"/>
                  </a:cubicBezTo>
                  <a:cubicBezTo>
                    <a:pt x="163" y="177"/>
                    <a:pt x="164" y="182"/>
                    <a:pt x="165" y="185"/>
                  </a:cubicBezTo>
                  <a:cubicBezTo>
                    <a:pt x="166" y="187"/>
                    <a:pt x="167" y="188"/>
                    <a:pt x="168" y="189"/>
                  </a:cubicBezTo>
                  <a:cubicBezTo>
                    <a:pt x="169" y="191"/>
                    <a:pt x="170" y="193"/>
                    <a:pt x="170" y="194"/>
                  </a:cubicBezTo>
                  <a:cubicBezTo>
                    <a:pt x="170" y="199"/>
                    <a:pt x="167" y="203"/>
                    <a:pt x="165" y="207"/>
                  </a:cubicBezTo>
                  <a:cubicBezTo>
                    <a:pt x="163" y="212"/>
                    <a:pt x="160" y="217"/>
                    <a:pt x="160" y="223"/>
                  </a:cubicBezTo>
                  <a:cubicBezTo>
                    <a:pt x="158" y="240"/>
                    <a:pt x="151" y="259"/>
                    <a:pt x="139" y="274"/>
                  </a:cubicBezTo>
                  <a:cubicBezTo>
                    <a:pt x="136" y="278"/>
                    <a:pt x="136" y="282"/>
                    <a:pt x="135" y="286"/>
                  </a:cubicBezTo>
                  <a:cubicBezTo>
                    <a:pt x="135" y="290"/>
                    <a:pt x="134" y="294"/>
                    <a:pt x="132" y="296"/>
                  </a:cubicBezTo>
                  <a:cubicBezTo>
                    <a:pt x="131" y="296"/>
                    <a:pt x="130" y="297"/>
                    <a:pt x="129" y="297"/>
                  </a:cubicBezTo>
                  <a:cubicBezTo>
                    <a:pt x="128" y="298"/>
                    <a:pt x="126" y="298"/>
                    <a:pt x="125" y="299"/>
                  </a:cubicBezTo>
                  <a:cubicBezTo>
                    <a:pt x="124" y="300"/>
                    <a:pt x="123" y="301"/>
                    <a:pt x="122" y="302"/>
                  </a:cubicBezTo>
                  <a:cubicBezTo>
                    <a:pt x="119" y="304"/>
                    <a:pt x="117" y="306"/>
                    <a:pt x="114" y="307"/>
                  </a:cubicBezTo>
                  <a:cubicBezTo>
                    <a:pt x="112" y="307"/>
                    <a:pt x="110" y="308"/>
                    <a:pt x="108" y="308"/>
                  </a:cubicBezTo>
                  <a:cubicBezTo>
                    <a:pt x="97" y="308"/>
                    <a:pt x="88" y="301"/>
                    <a:pt x="79" y="294"/>
                  </a:cubicBezTo>
                  <a:cubicBezTo>
                    <a:pt x="76" y="292"/>
                    <a:pt x="74" y="290"/>
                    <a:pt x="72" y="289"/>
                  </a:cubicBezTo>
                  <a:cubicBezTo>
                    <a:pt x="70" y="288"/>
                    <a:pt x="69" y="287"/>
                    <a:pt x="68" y="287"/>
                  </a:cubicBezTo>
                  <a:cubicBezTo>
                    <a:pt x="66" y="285"/>
                    <a:pt x="64" y="285"/>
                    <a:pt x="63" y="282"/>
                  </a:cubicBezTo>
                  <a:cubicBezTo>
                    <a:pt x="62" y="281"/>
                    <a:pt x="62" y="280"/>
                    <a:pt x="62" y="279"/>
                  </a:cubicBezTo>
                  <a:cubicBezTo>
                    <a:pt x="60" y="274"/>
                    <a:pt x="58" y="271"/>
                    <a:pt x="52" y="267"/>
                  </a:cubicBezTo>
                  <a:cubicBezTo>
                    <a:pt x="47" y="265"/>
                    <a:pt x="41" y="264"/>
                    <a:pt x="36" y="264"/>
                  </a:cubicBezTo>
                  <a:cubicBezTo>
                    <a:pt x="30" y="263"/>
                    <a:pt x="25" y="263"/>
                    <a:pt x="20" y="260"/>
                  </a:cubicBezTo>
                  <a:cubicBezTo>
                    <a:pt x="16" y="257"/>
                    <a:pt x="16" y="257"/>
                    <a:pt x="16" y="257"/>
                  </a:cubicBezTo>
                  <a:cubicBezTo>
                    <a:pt x="0" y="668"/>
                    <a:pt x="0" y="668"/>
                    <a:pt x="0" y="668"/>
                  </a:cubicBezTo>
                  <a:cubicBezTo>
                    <a:pt x="3" y="668"/>
                    <a:pt x="3" y="668"/>
                    <a:pt x="3" y="668"/>
                  </a:cubicBezTo>
                  <a:cubicBezTo>
                    <a:pt x="60" y="670"/>
                    <a:pt x="99" y="672"/>
                    <a:pt x="118" y="676"/>
                  </a:cubicBezTo>
                  <a:cubicBezTo>
                    <a:pt x="110" y="804"/>
                    <a:pt x="110" y="804"/>
                    <a:pt x="110" y="804"/>
                  </a:cubicBezTo>
                  <a:cubicBezTo>
                    <a:pt x="112" y="805"/>
                    <a:pt x="112" y="805"/>
                    <a:pt x="112" y="805"/>
                  </a:cubicBezTo>
                  <a:cubicBezTo>
                    <a:pt x="137" y="808"/>
                    <a:pt x="162" y="810"/>
                    <a:pt x="184" y="812"/>
                  </a:cubicBezTo>
                  <a:cubicBezTo>
                    <a:pt x="185" y="812"/>
                    <a:pt x="185" y="812"/>
                    <a:pt x="185" y="812"/>
                  </a:cubicBezTo>
                  <a:cubicBezTo>
                    <a:pt x="193" y="812"/>
                    <a:pt x="200" y="813"/>
                    <a:pt x="208" y="814"/>
                  </a:cubicBezTo>
                  <a:cubicBezTo>
                    <a:pt x="233" y="816"/>
                    <a:pt x="258" y="819"/>
                    <a:pt x="282" y="821"/>
                  </a:cubicBezTo>
                  <a:cubicBezTo>
                    <a:pt x="311" y="825"/>
                    <a:pt x="340" y="828"/>
                    <a:pt x="369" y="830"/>
                  </a:cubicBezTo>
                  <a:cubicBezTo>
                    <a:pt x="371" y="830"/>
                    <a:pt x="373" y="830"/>
                    <a:pt x="376" y="830"/>
                  </a:cubicBezTo>
                  <a:cubicBezTo>
                    <a:pt x="377" y="831"/>
                    <a:pt x="377" y="831"/>
                    <a:pt x="377" y="831"/>
                  </a:cubicBezTo>
                  <a:cubicBezTo>
                    <a:pt x="384" y="831"/>
                    <a:pt x="391" y="831"/>
                    <a:pt x="398" y="833"/>
                  </a:cubicBezTo>
                  <a:cubicBezTo>
                    <a:pt x="400" y="833"/>
                    <a:pt x="401" y="833"/>
                    <a:pt x="403" y="833"/>
                  </a:cubicBezTo>
                  <a:cubicBezTo>
                    <a:pt x="409" y="833"/>
                    <a:pt x="415" y="830"/>
                    <a:pt x="420" y="827"/>
                  </a:cubicBezTo>
                  <a:cubicBezTo>
                    <a:pt x="425" y="825"/>
                    <a:pt x="430" y="822"/>
                    <a:pt x="436" y="821"/>
                  </a:cubicBezTo>
                  <a:cubicBezTo>
                    <a:pt x="437" y="821"/>
                    <a:pt x="439" y="821"/>
                    <a:pt x="440" y="821"/>
                  </a:cubicBezTo>
                  <a:cubicBezTo>
                    <a:pt x="448" y="821"/>
                    <a:pt x="455" y="823"/>
                    <a:pt x="462" y="825"/>
                  </a:cubicBezTo>
                  <a:cubicBezTo>
                    <a:pt x="465" y="826"/>
                    <a:pt x="465" y="826"/>
                    <a:pt x="465" y="826"/>
                  </a:cubicBezTo>
                  <a:cubicBezTo>
                    <a:pt x="473" y="828"/>
                    <a:pt x="481" y="830"/>
                    <a:pt x="488" y="835"/>
                  </a:cubicBezTo>
                  <a:cubicBezTo>
                    <a:pt x="490" y="836"/>
                    <a:pt x="496" y="839"/>
                    <a:pt x="497" y="844"/>
                  </a:cubicBezTo>
                  <a:cubicBezTo>
                    <a:pt x="498" y="845"/>
                    <a:pt x="497" y="846"/>
                    <a:pt x="497" y="848"/>
                  </a:cubicBezTo>
                  <a:cubicBezTo>
                    <a:pt x="497" y="850"/>
                    <a:pt x="497" y="851"/>
                    <a:pt x="497" y="852"/>
                  </a:cubicBezTo>
                  <a:cubicBezTo>
                    <a:pt x="497" y="853"/>
                    <a:pt x="497" y="853"/>
                    <a:pt x="497" y="853"/>
                  </a:cubicBezTo>
                  <a:cubicBezTo>
                    <a:pt x="498" y="854"/>
                    <a:pt x="498" y="854"/>
                    <a:pt x="498" y="854"/>
                  </a:cubicBezTo>
                  <a:cubicBezTo>
                    <a:pt x="498" y="854"/>
                    <a:pt x="499" y="855"/>
                    <a:pt x="500" y="855"/>
                  </a:cubicBezTo>
                  <a:cubicBezTo>
                    <a:pt x="501" y="855"/>
                    <a:pt x="501" y="855"/>
                    <a:pt x="501" y="855"/>
                  </a:cubicBezTo>
                  <a:cubicBezTo>
                    <a:pt x="502" y="855"/>
                    <a:pt x="504" y="854"/>
                    <a:pt x="507" y="851"/>
                  </a:cubicBezTo>
                  <a:cubicBezTo>
                    <a:pt x="508" y="850"/>
                    <a:pt x="509" y="849"/>
                    <a:pt x="510" y="849"/>
                  </a:cubicBezTo>
                  <a:cubicBezTo>
                    <a:pt x="512" y="847"/>
                    <a:pt x="514" y="847"/>
                    <a:pt x="515" y="847"/>
                  </a:cubicBezTo>
                  <a:cubicBezTo>
                    <a:pt x="516" y="847"/>
                    <a:pt x="516" y="847"/>
                    <a:pt x="517" y="847"/>
                  </a:cubicBezTo>
                  <a:cubicBezTo>
                    <a:pt x="517" y="847"/>
                    <a:pt x="518" y="847"/>
                    <a:pt x="518" y="847"/>
                  </a:cubicBezTo>
                  <a:cubicBezTo>
                    <a:pt x="519" y="847"/>
                    <a:pt x="520" y="847"/>
                    <a:pt x="521" y="847"/>
                  </a:cubicBezTo>
                  <a:cubicBezTo>
                    <a:pt x="524" y="846"/>
                    <a:pt x="526" y="844"/>
                    <a:pt x="528" y="841"/>
                  </a:cubicBezTo>
                  <a:cubicBezTo>
                    <a:pt x="530" y="837"/>
                    <a:pt x="530" y="833"/>
                    <a:pt x="529" y="829"/>
                  </a:cubicBezTo>
                  <a:cubicBezTo>
                    <a:pt x="534" y="827"/>
                    <a:pt x="541" y="825"/>
                    <a:pt x="547" y="824"/>
                  </a:cubicBezTo>
                  <a:cubicBezTo>
                    <a:pt x="548" y="824"/>
                    <a:pt x="549" y="824"/>
                    <a:pt x="550" y="824"/>
                  </a:cubicBezTo>
                  <a:cubicBezTo>
                    <a:pt x="553" y="824"/>
                    <a:pt x="556" y="825"/>
                    <a:pt x="558" y="826"/>
                  </a:cubicBezTo>
                  <a:cubicBezTo>
                    <a:pt x="560" y="827"/>
                    <a:pt x="562" y="827"/>
                    <a:pt x="564" y="828"/>
                  </a:cubicBezTo>
                  <a:cubicBezTo>
                    <a:pt x="566" y="828"/>
                    <a:pt x="568" y="828"/>
                    <a:pt x="569" y="828"/>
                  </a:cubicBezTo>
                  <a:cubicBezTo>
                    <a:pt x="577" y="828"/>
                    <a:pt x="583" y="825"/>
                    <a:pt x="588" y="823"/>
                  </a:cubicBezTo>
                  <a:cubicBezTo>
                    <a:pt x="589" y="821"/>
                    <a:pt x="589" y="821"/>
                    <a:pt x="589" y="821"/>
                  </a:cubicBezTo>
                  <a:cubicBezTo>
                    <a:pt x="589" y="819"/>
                    <a:pt x="589" y="819"/>
                    <a:pt x="589" y="819"/>
                  </a:cubicBezTo>
                  <a:cubicBezTo>
                    <a:pt x="589" y="818"/>
                    <a:pt x="588" y="816"/>
                    <a:pt x="588" y="814"/>
                  </a:cubicBezTo>
                  <a:cubicBezTo>
                    <a:pt x="587" y="810"/>
                    <a:pt x="586" y="805"/>
                    <a:pt x="584" y="801"/>
                  </a:cubicBezTo>
                  <a:cubicBezTo>
                    <a:pt x="582" y="795"/>
                    <a:pt x="580" y="790"/>
                    <a:pt x="580" y="784"/>
                  </a:cubicBezTo>
                  <a:cubicBezTo>
                    <a:pt x="580" y="782"/>
                    <a:pt x="582" y="780"/>
                    <a:pt x="583" y="777"/>
                  </a:cubicBezTo>
                  <a:cubicBezTo>
                    <a:pt x="584" y="776"/>
                    <a:pt x="585" y="774"/>
                    <a:pt x="586" y="772"/>
                  </a:cubicBezTo>
                  <a:cubicBezTo>
                    <a:pt x="587" y="767"/>
                    <a:pt x="587" y="763"/>
                    <a:pt x="587" y="758"/>
                  </a:cubicBezTo>
                  <a:cubicBezTo>
                    <a:pt x="587" y="757"/>
                    <a:pt x="587" y="755"/>
                    <a:pt x="587" y="754"/>
                  </a:cubicBezTo>
                  <a:cubicBezTo>
                    <a:pt x="587" y="753"/>
                    <a:pt x="587" y="752"/>
                    <a:pt x="587" y="751"/>
                  </a:cubicBezTo>
                  <a:cubicBezTo>
                    <a:pt x="587" y="748"/>
                    <a:pt x="587" y="744"/>
                    <a:pt x="588" y="742"/>
                  </a:cubicBezTo>
                  <a:cubicBezTo>
                    <a:pt x="588" y="740"/>
                    <a:pt x="589" y="739"/>
                    <a:pt x="590" y="738"/>
                  </a:cubicBezTo>
                  <a:cubicBezTo>
                    <a:pt x="592" y="735"/>
                    <a:pt x="594" y="732"/>
                    <a:pt x="593" y="727"/>
                  </a:cubicBezTo>
                  <a:cubicBezTo>
                    <a:pt x="593" y="723"/>
                    <a:pt x="591" y="719"/>
                    <a:pt x="590" y="715"/>
                  </a:cubicBezTo>
                  <a:cubicBezTo>
                    <a:pt x="592" y="714"/>
                    <a:pt x="594" y="711"/>
                    <a:pt x="598" y="703"/>
                  </a:cubicBezTo>
                  <a:cubicBezTo>
                    <a:pt x="599" y="701"/>
                    <a:pt x="600" y="700"/>
                    <a:pt x="601" y="698"/>
                  </a:cubicBezTo>
                  <a:cubicBezTo>
                    <a:pt x="602" y="697"/>
                    <a:pt x="603" y="696"/>
                    <a:pt x="605" y="695"/>
                  </a:cubicBezTo>
                  <a:cubicBezTo>
                    <a:pt x="608" y="691"/>
                    <a:pt x="607" y="687"/>
                    <a:pt x="606" y="684"/>
                  </a:cubicBezTo>
                  <a:close/>
                </a:path>
              </a:pathLst>
            </a:custGeom>
            <a:solidFill>
              <a:schemeClr val="accent5">
                <a:lumMod val="25000"/>
                <a:lumOff val="75000"/>
              </a:schemeClr>
            </a:solidFill>
            <a:ln w="4763"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 name="Freeform 22">
              <a:extLst>
                <a:ext uri="{FF2B5EF4-FFF2-40B4-BE49-F238E27FC236}">
                  <a16:creationId xmlns:a16="http://schemas.microsoft.com/office/drawing/2014/main" id="{42743A62-8DD6-4D30-8DFA-B86283D55748}"/>
                </a:ext>
              </a:extLst>
            </p:cNvPr>
            <p:cNvSpPr>
              <a:spLocks/>
            </p:cNvSpPr>
            <p:nvPr/>
          </p:nvSpPr>
          <p:spPr bwMode="auto">
            <a:xfrm>
              <a:off x="3606" y="788"/>
              <a:ext cx="95" cy="69"/>
            </a:xfrm>
            <a:custGeom>
              <a:avLst/>
              <a:gdLst>
                <a:gd name="T0" fmla="*/ 5 w 33"/>
                <a:gd name="T1" fmla="*/ 24 h 24"/>
                <a:gd name="T2" fmla="*/ 16 w 33"/>
                <a:gd name="T3" fmla="*/ 18 h 24"/>
                <a:gd name="T4" fmla="*/ 19 w 33"/>
                <a:gd name="T5" fmla="*/ 15 h 24"/>
                <a:gd name="T6" fmla="*/ 22 w 33"/>
                <a:gd name="T7" fmla="*/ 14 h 24"/>
                <a:gd name="T8" fmla="*/ 32 w 33"/>
                <a:gd name="T9" fmla="*/ 10 h 24"/>
                <a:gd name="T10" fmla="*/ 30 w 33"/>
                <a:gd name="T11" fmla="*/ 3 h 24"/>
                <a:gd name="T12" fmla="*/ 23 w 33"/>
                <a:gd name="T13" fmla="*/ 0 h 24"/>
                <a:gd name="T14" fmla="*/ 9 w 33"/>
                <a:gd name="T15" fmla="*/ 5 h 24"/>
                <a:gd name="T16" fmla="*/ 0 w 33"/>
                <a:gd name="T17" fmla="*/ 18 h 24"/>
                <a:gd name="T18" fmla="*/ 1 w 33"/>
                <a:gd name="T19" fmla="*/ 23 h 24"/>
                <a:gd name="T20" fmla="*/ 5 w 33"/>
                <a:gd name="T21"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 h="24">
                  <a:moveTo>
                    <a:pt x="5" y="24"/>
                  </a:moveTo>
                  <a:cubicBezTo>
                    <a:pt x="9" y="24"/>
                    <a:pt x="13" y="21"/>
                    <a:pt x="16" y="18"/>
                  </a:cubicBezTo>
                  <a:cubicBezTo>
                    <a:pt x="17" y="17"/>
                    <a:pt x="18" y="15"/>
                    <a:pt x="19" y="15"/>
                  </a:cubicBezTo>
                  <a:cubicBezTo>
                    <a:pt x="19" y="15"/>
                    <a:pt x="21" y="15"/>
                    <a:pt x="22" y="14"/>
                  </a:cubicBezTo>
                  <a:cubicBezTo>
                    <a:pt x="26" y="14"/>
                    <a:pt x="31" y="13"/>
                    <a:pt x="32" y="10"/>
                  </a:cubicBezTo>
                  <a:cubicBezTo>
                    <a:pt x="33" y="8"/>
                    <a:pt x="32" y="5"/>
                    <a:pt x="30" y="3"/>
                  </a:cubicBezTo>
                  <a:cubicBezTo>
                    <a:pt x="29" y="1"/>
                    <a:pt x="27" y="0"/>
                    <a:pt x="23" y="0"/>
                  </a:cubicBezTo>
                  <a:cubicBezTo>
                    <a:pt x="17" y="0"/>
                    <a:pt x="10" y="4"/>
                    <a:pt x="9" y="5"/>
                  </a:cubicBezTo>
                  <a:cubicBezTo>
                    <a:pt x="7" y="6"/>
                    <a:pt x="0" y="13"/>
                    <a:pt x="0" y="18"/>
                  </a:cubicBezTo>
                  <a:cubicBezTo>
                    <a:pt x="0" y="20"/>
                    <a:pt x="0" y="22"/>
                    <a:pt x="1" y="23"/>
                  </a:cubicBezTo>
                  <a:cubicBezTo>
                    <a:pt x="2" y="24"/>
                    <a:pt x="4" y="24"/>
                    <a:pt x="5" y="24"/>
                  </a:cubicBezTo>
                  <a:close/>
                </a:path>
              </a:pathLst>
            </a:custGeom>
            <a:grpFill/>
            <a:ln w="4763"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23">
              <a:extLst>
                <a:ext uri="{FF2B5EF4-FFF2-40B4-BE49-F238E27FC236}">
                  <a16:creationId xmlns:a16="http://schemas.microsoft.com/office/drawing/2014/main" id="{57D636E2-75F3-4252-8830-968095E5B432}"/>
                </a:ext>
              </a:extLst>
            </p:cNvPr>
            <p:cNvSpPr>
              <a:spLocks/>
            </p:cNvSpPr>
            <p:nvPr/>
          </p:nvSpPr>
          <p:spPr bwMode="auto">
            <a:xfrm>
              <a:off x="5121" y="2332"/>
              <a:ext cx="46" cy="66"/>
            </a:xfrm>
            <a:custGeom>
              <a:avLst/>
              <a:gdLst>
                <a:gd name="T0" fmla="*/ 13 w 16"/>
                <a:gd name="T1" fmla="*/ 11 h 23"/>
                <a:gd name="T2" fmla="*/ 13 w 16"/>
                <a:gd name="T3" fmla="*/ 9 h 23"/>
                <a:gd name="T4" fmla="*/ 11 w 16"/>
                <a:gd name="T5" fmla="*/ 2 h 23"/>
                <a:gd name="T6" fmla="*/ 8 w 16"/>
                <a:gd name="T7" fmla="*/ 0 h 23"/>
                <a:gd name="T8" fmla="*/ 2 w 16"/>
                <a:gd name="T9" fmla="*/ 9 h 23"/>
                <a:gd name="T10" fmla="*/ 3 w 16"/>
                <a:gd name="T11" fmla="*/ 21 h 23"/>
                <a:gd name="T12" fmla="*/ 7 w 16"/>
                <a:gd name="T13" fmla="*/ 23 h 23"/>
                <a:gd name="T14" fmla="*/ 9 w 16"/>
                <a:gd name="T15" fmla="*/ 22 h 23"/>
                <a:gd name="T16" fmla="*/ 13 w 16"/>
                <a:gd name="T17" fmla="*/ 12 h 23"/>
                <a:gd name="T18" fmla="*/ 13 w 16"/>
                <a:gd name="T19" fmla="*/ 1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23">
                  <a:moveTo>
                    <a:pt x="13" y="11"/>
                  </a:moveTo>
                  <a:cubicBezTo>
                    <a:pt x="13" y="10"/>
                    <a:pt x="13" y="10"/>
                    <a:pt x="13" y="9"/>
                  </a:cubicBezTo>
                  <a:cubicBezTo>
                    <a:pt x="13" y="7"/>
                    <a:pt x="13" y="4"/>
                    <a:pt x="11" y="2"/>
                  </a:cubicBezTo>
                  <a:cubicBezTo>
                    <a:pt x="10" y="1"/>
                    <a:pt x="9" y="0"/>
                    <a:pt x="8" y="0"/>
                  </a:cubicBezTo>
                  <a:cubicBezTo>
                    <a:pt x="3" y="0"/>
                    <a:pt x="2" y="6"/>
                    <a:pt x="2" y="9"/>
                  </a:cubicBezTo>
                  <a:cubicBezTo>
                    <a:pt x="2" y="9"/>
                    <a:pt x="0" y="17"/>
                    <a:pt x="3" y="21"/>
                  </a:cubicBezTo>
                  <a:cubicBezTo>
                    <a:pt x="4" y="22"/>
                    <a:pt x="5" y="23"/>
                    <a:pt x="7" y="23"/>
                  </a:cubicBezTo>
                  <a:cubicBezTo>
                    <a:pt x="8" y="23"/>
                    <a:pt x="9" y="23"/>
                    <a:pt x="9" y="22"/>
                  </a:cubicBezTo>
                  <a:cubicBezTo>
                    <a:pt x="16" y="20"/>
                    <a:pt x="14" y="15"/>
                    <a:pt x="13" y="12"/>
                  </a:cubicBezTo>
                  <a:cubicBezTo>
                    <a:pt x="13" y="12"/>
                    <a:pt x="13" y="11"/>
                    <a:pt x="13" y="11"/>
                  </a:cubicBezTo>
                  <a:close/>
                </a:path>
              </a:pathLst>
            </a:custGeom>
            <a:grpFill/>
            <a:ln w="4763"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5" name="Group 24">
            <a:extLst>
              <a:ext uri="{FF2B5EF4-FFF2-40B4-BE49-F238E27FC236}">
                <a16:creationId xmlns:a16="http://schemas.microsoft.com/office/drawing/2014/main" id="{F1569E40-5356-4FC9-ACF1-1D99E0120E2C}"/>
              </a:ext>
            </a:extLst>
          </p:cNvPr>
          <p:cNvGrpSpPr/>
          <p:nvPr/>
        </p:nvGrpSpPr>
        <p:grpSpPr>
          <a:xfrm flipH="1">
            <a:off x="7285311" y="2373589"/>
            <a:ext cx="3354413" cy="1150793"/>
            <a:chOff x="2485328" y="3635198"/>
            <a:chExt cx="3534661" cy="1150793"/>
          </a:xfrm>
        </p:grpSpPr>
        <p:sp>
          <p:nvSpPr>
            <p:cNvPr id="26" name="Прямоугольник 323">
              <a:extLst>
                <a:ext uri="{FF2B5EF4-FFF2-40B4-BE49-F238E27FC236}">
                  <a16:creationId xmlns:a16="http://schemas.microsoft.com/office/drawing/2014/main" id="{7FD16893-EE45-47F1-A919-1A4BAE3E3DCC}"/>
                </a:ext>
              </a:extLst>
            </p:cNvPr>
            <p:cNvSpPr/>
            <p:nvPr/>
          </p:nvSpPr>
          <p:spPr>
            <a:xfrm>
              <a:off x="2625321" y="3635198"/>
              <a:ext cx="3394668" cy="746080"/>
            </a:xfrm>
            <a:prstGeom prst="roundRect">
              <a:avLst>
                <a:gd name="adj" fmla="val 0"/>
              </a:avLst>
            </a:prstGeom>
            <a:solidFill>
              <a:schemeClr val="bg1"/>
            </a:solidFill>
            <a:ln>
              <a:noFill/>
            </a:ln>
            <a:effectLst>
              <a:outerShdw blurRad="381000" dist="368300" dir="5400000" algn="t"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00" dirty="0">
                <a:solidFill>
                  <a:schemeClr val="tx1"/>
                </a:solidFill>
                <a:latin typeface="Roboto Light" charset="0"/>
                <a:ea typeface="Roboto Light" charset="0"/>
                <a:cs typeface="Roboto Light" charset="0"/>
              </a:endParaRPr>
            </a:p>
          </p:txBody>
        </p:sp>
        <p:grpSp>
          <p:nvGrpSpPr>
            <p:cNvPr id="27" name="Group 26">
              <a:extLst>
                <a:ext uri="{FF2B5EF4-FFF2-40B4-BE49-F238E27FC236}">
                  <a16:creationId xmlns:a16="http://schemas.microsoft.com/office/drawing/2014/main" id="{8E7ACC89-0278-44B6-BCBD-21DF861C326E}"/>
                </a:ext>
              </a:extLst>
            </p:cNvPr>
            <p:cNvGrpSpPr/>
            <p:nvPr/>
          </p:nvGrpSpPr>
          <p:grpSpPr>
            <a:xfrm>
              <a:off x="2485328" y="4458896"/>
              <a:ext cx="327095" cy="327095"/>
              <a:chOff x="4726406" y="2651023"/>
              <a:chExt cx="435363" cy="435363"/>
            </a:xfrm>
          </p:grpSpPr>
          <p:sp>
            <p:nvSpPr>
              <p:cNvPr id="35" name="Oval 34">
                <a:extLst>
                  <a:ext uri="{FF2B5EF4-FFF2-40B4-BE49-F238E27FC236}">
                    <a16:creationId xmlns:a16="http://schemas.microsoft.com/office/drawing/2014/main" id="{1322C285-D19A-4CD9-9334-BD9A9F089DE3}"/>
                  </a:ext>
                </a:extLst>
              </p:cNvPr>
              <p:cNvSpPr/>
              <p:nvPr/>
            </p:nvSpPr>
            <p:spPr>
              <a:xfrm>
                <a:off x="4726406" y="2651023"/>
                <a:ext cx="435363" cy="435363"/>
              </a:xfrm>
              <a:prstGeom prst="ellipse">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Roboto Light" charset="0"/>
                  <a:ea typeface="Roboto Light" charset="0"/>
                  <a:cs typeface="Roboto Light" charset="0"/>
                </a:endParaRPr>
              </a:p>
            </p:txBody>
          </p:sp>
          <p:sp>
            <p:nvSpPr>
              <p:cNvPr id="36" name="Oval 35">
                <a:extLst>
                  <a:ext uri="{FF2B5EF4-FFF2-40B4-BE49-F238E27FC236}">
                    <a16:creationId xmlns:a16="http://schemas.microsoft.com/office/drawing/2014/main" id="{E05067D4-7FEB-4F5F-8B04-8E80FEF60404}"/>
                  </a:ext>
                </a:extLst>
              </p:cNvPr>
              <p:cNvSpPr/>
              <p:nvPr/>
            </p:nvSpPr>
            <p:spPr>
              <a:xfrm>
                <a:off x="4820075" y="2742713"/>
                <a:ext cx="270326" cy="270326"/>
              </a:xfrm>
              <a:prstGeom prst="ellipse">
                <a:avLst/>
              </a:prstGeom>
              <a:solidFill>
                <a:schemeClr val="accent1">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Roboto Light" charset="0"/>
                  <a:ea typeface="Roboto Light" charset="0"/>
                  <a:cs typeface="Roboto Light" charset="0"/>
                </a:endParaRPr>
              </a:p>
            </p:txBody>
          </p:sp>
        </p:grpSp>
        <p:sp>
          <p:nvSpPr>
            <p:cNvPr id="28" name="Прямоугольник 562">
              <a:extLst>
                <a:ext uri="{FF2B5EF4-FFF2-40B4-BE49-F238E27FC236}">
                  <a16:creationId xmlns:a16="http://schemas.microsoft.com/office/drawing/2014/main" id="{F8AE72E7-7F7D-436D-899C-D63793A75155}"/>
                </a:ext>
              </a:extLst>
            </p:cNvPr>
            <p:cNvSpPr/>
            <p:nvPr/>
          </p:nvSpPr>
          <p:spPr>
            <a:xfrm rot="5400000" flipV="1">
              <a:off x="2634511" y="4071482"/>
              <a:ext cx="573387" cy="591769"/>
            </a:xfrm>
            <a:custGeom>
              <a:avLst/>
              <a:gdLst>
                <a:gd name="connsiteX0" fmla="*/ 0 w 277424"/>
                <a:gd name="connsiteY0" fmla="*/ 0 h 406832"/>
                <a:gd name="connsiteX1" fmla="*/ 277424 w 277424"/>
                <a:gd name="connsiteY1" fmla="*/ 0 h 406832"/>
                <a:gd name="connsiteX2" fmla="*/ 277424 w 277424"/>
                <a:gd name="connsiteY2" fmla="*/ 406832 h 406832"/>
                <a:gd name="connsiteX3" fmla="*/ 0 w 277424"/>
                <a:gd name="connsiteY3" fmla="*/ 406832 h 406832"/>
                <a:gd name="connsiteX4" fmla="*/ 0 w 277424"/>
                <a:gd name="connsiteY4" fmla="*/ 0 h 406832"/>
                <a:gd name="connsiteX0" fmla="*/ 0 w 277424"/>
                <a:gd name="connsiteY0" fmla="*/ 0 h 406832"/>
                <a:gd name="connsiteX1" fmla="*/ 277424 w 277424"/>
                <a:gd name="connsiteY1" fmla="*/ 0 h 406832"/>
                <a:gd name="connsiteX2" fmla="*/ 0 w 277424"/>
                <a:gd name="connsiteY2" fmla="*/ 406832 h 406832"/>
                <a:gd name="connsiteX3" fmla="*/ 0 w 277424"/>
                <a:gd name="connsiteY3" fmla="*/ 0 h 406832"/>
              </a:gdLst>
              <a:ahLst/>
              <a:cxnLst>
                <a:cxn ang="0">
                  <a:pos x="connsiteX0" y="connsiteY0"/>
                </a:cxn>
                <a:cxn ang="0">
                  <a:pos x="connsiteX1" y="connsiteY1"/>
                </a:cxn>
                <a:cxn ang="0">
                  <a:pos x="connsiteX2" y="connsiteY2"/>
                </a:cxn>
                <a:cxn ang="0">
                  <a:pos x="connsiteX3" y="connsiteY3"/>
                </a:cxn>
              </a:cxnLst>
              <a:rect l="l" t="t" r="r" b="b"/>
              <a:pathLst>
                <a:path w="277424" h="406832">
                  <a:moveTo>
                    <a:pt x="0" y="0"/>
                  </a:moveTo>
                  <a:lnTo>
                    <a:pt x="277424" y="0"/>
                  </a:lnTo>
                  <a:lnTo>
                    <a:pt x="0" y="406832"/>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00" dirty="0">
                <a:solidFill>
                  <a:schemeClr val="tx1"/>
                </a:solidFill>
                <a:latin typeface="Roboto Light" charset="0"/>
                <a:ea typeface="Roboto Light" charset="0"/>
                <a:cs typeface="Roboto Light" charset="0"/>
              </a:endParaRPr>
            </a:p>
          </p:txBody>
        </p:sp>
        <p:cxnSp>
          <p:nvCxnSpPr>
            <p:cNvPr id="30" name="Straight Connector 29">
              <a:extLst>
                <a:ext uri="{FF2B5EF4-FFF2-40B4-BE49-F238E27FC236}">
                  <a16:creationId xmlns:a16="http://schemas.microsoft.com/office/drawing/2014/main" id="{FDCCA32C-A34D-4506-BEE2-BB2A1D135C0D}"/>
                </a:ext>
              </a:extLst>
            </p:cNvPr>
            <p:cNvCxnSpPr/>
            <p:nvPr/>
          </p:nvCxnSpPr>
          <p:spPr>
            <a:xfrm flipV="1">
              <a:off x="3957425" y="3635198"/>
              <a:ext cx="0" cy="740472"/>
            </a:xfrm>
            <a:prstGeom prst="line">
              <a:avLst/>
            </a:prstGeom>
            <a:ln>
              <a:solidFill>
                <a:schemeClr val="tx1">
                  <a:alpha val="20000"/>
                </a:schemeClr>
              </a:solidFill>
            </a:ln>
          </p:spPr>
          <p:style>
            <a:lnRef idx="1">
              <a:schemeClr val="accent1"/>
            </a:lnRef>
            <a:fillRef idx="0">
              <a:schemeClr val="accent1"/>
            </a:fillRef>
            <a:effectRef idx="0">
              <a:schemeClr val="accent1"/>
            </a:effectRef>
            <a:fontRef idx="minor">
              <a:schemeClr val="tx1"/>
            </a:fontRef>
          </p:style>
        </p:cxnSp>
        <p:sp>
          <p:nvSpPr>
            <p:cNvPr id="31" name="Freeform 5">
              <a:extLst>
                <a:ext uri="{FF2B5EF4-FFF2-40B4-BE49-F238E27FC236}">
                  <a16:creationId xmlns:a16="http://schemas.microsoft.com/office/drawing/2014/main" id="{D2DFF89A-BB19-40F0-92C3-02551C7A690A}"/>
                </a:ext>
              </a:extLst>
            </p:cNvPr>
            <p:cNvSpPr>
              <a:spLocks noChangeAspect="1" noEditPoints="1"/>
            </p:cNvSpPr>
            <p:nvPr/>
          </p:nvSpPr>
          <p:spPr bwMode="auto">
            <a:xfrm>
              <a:off x="4124634" y="3760293"/>
              <a:ext cx="253864" cy="505896"/>
            </a:xfrm>
            <a:custGeom>
              <a:avLst/>
              <a:gdLst>
                <a:gd name="T0" fmla="*/ 116 w 117"/>
                <a:gd name="T1" fmla="*/ 130 h 233"/>
                <a:gd name="T2" fmla="*/ 93 w 117"/>
                <a:gd name="T3" fmla="*/ 63 h 233"/>
                <a:gd name="T4" fmla="*/ 24 w 117"/>
                <a:gd name="T5" fmla="*/ 63 h 233"/>
                <a:gd name="T6" fmla="*/ 1 w 117"/>
                <a:gd name="T7" fmla="*/ 130 h 233"/>
                <a:gd name="T8" fmla="*/ 7 w 117"/>
                <a:gd name="T9" fmla="*/ 140 h 233"/>
                <a:gd name="T10" fmla="*/ 18 w 117"/>
                <a:gd name="T11" fmla="*/ 136 h 233"/>
                <a:gd name="T12" fmla="*/ 30 w 117"/>
                <a:gd name="T13" fmla="*/ 223 h 233"/>
                <a:gd name="T14" fmla="*/ 41 w 117"/>
                <a:gd name="T15" fmla="*/ 233 h 233"/>
                <a:gd name="T16" fmla="*/ 59 w 117"/>
                <a:gd name="T17" fmla="*/ 165 h 233"/>
                <a:gd name="T18" fmla="*/ 76 w 117"/>
                <a:gd name="T19" fmla="*/ 233 h 233"/>
                <a:gd name="T20" fmla="*/ 87 w 117"/>
                <a:gd name="T21" fmla="*/ 224 h 233"/>
                <a:gd name="T22" fmla="*/ 84 w 117"/>
                <a:gd name="T23" fmla="*/ 101 h 233"/>
                <a:gd name="T24" fmla="*/ 107 w 117"/>
                <a:gd name="T25" fmla="*/ 141 h 233"/>
                <a:gd name="T26" fmla="*/ 116 w 117"/>
                <a:gd name="T27" fmla="*/ 130 h 233"/>
                <a:gd name="T28" fmla="*/ 104 w 117"/>
                <a:gd name="T29" fmla="*/ 134 h 233"/>
                <a:gd name="T30" fmla="*/ 80 w 117"/>
                <a:gd name="T31" fmla="*/ 87 h 233"/>
                <a:gd name="T32" fmla="*/ 80 w 117"/>
                <a:gd name="T33" fmla="*/ 157 h 233"/>
                <a:gd name="T34" fmla="*/ 82 w 117"/>
                <a:gd name="T35" fmla="*/ 218 h 233"/>
                <a:gd name="T36" fmla="*/ 82 w 117"/>
                <a:gd name="T37" fmla="*/ 223 h 233"/>
                <a:gd name="T38" fmla="*/ 76 w 117"/>
                <a:gd name="T39" fmla="*/ 230 h 233"/>
                <a:gd name="T40" fmla="*/ 70 w 117"/>
                <a:gd name="T41" fmla="*/ 223 h 233"/>
                <a:gd name="T42" fmla="*/ 59 w 117"/>
                <a:gd name="T43" fmla="*/ 143 h 233"/>
                <a:gd name="T44" fmla="*/ 47 w 117"/>
                <a:gd name="T45" fmla="*/ 223 h 233"/>
                <a:gd name="T46" fmla="*/ 35 w 117"/>
                <a:gd name="T47" fmla="*/ 223 h 233"/>
                <a:gd name="T48" fmla="*/ 35 w 117"/>
                <a:gd name="T49" fmla="*/ 218 h 233"/>
                <a:gd name="T50" fmla="*/ 37 w 117"/>
                <a:gd name="T51" fmla="*/ 157 h 233"/>
                <a:gd name="T52" fmla="*/ 37 w 117"/>
                <a:gd name="T53" fmla="*/ 87 h 233"/>
                <a:gd name="T54" fmla="*/ 13 w 117"/>
                <a:gd name="T55" fmla="*/ 134 h 233"/>
                <a:gd name="T56" fmla="*/ 9 w 117"/>
                <a:gd name="T57" fmla="*/ 136 h 233"/>
                <a:gd name="T58" fmla="*/ 6 w 117"/>
                <a:gd name="T59" fmla="*/ 131 h 233"/>
                <a:gd name="T60" fmla="*/ 8 w 117"/>
                <a:gd name="T61" fmla="*/ 123 h 233"/>
                <a:gd name="T62" fmla="*/ 59 w 117"/>
                <a:gd name="T63" fmla="*/ 54 h 233"/>
                <a:gd name="T64" fmla="*/ 109 w 117"/>
                <a:gd name="T65" fmla="*/ 123 h 233"/>
                <a:gd name="T66" fmla="*/ 111 w 117"/>
                <a:gd name="T67" fmla="*/ 131 h 233"/>
                <a:gd name="T68" fmla="*/ 109 w 117"/>
                <a:gd name="T69" fmla="*/ 136 h 233"/>
                <a:gd name="T70" fmla="*/ 81 w 117"/>
                <a:gd name="T71" fmla="*/ 22 h 233"/>
                <a:gd name="T72" fmla="*/ 36 w 117"/>
                <a:gd name="T73" fmla="*/ 22 h 233"/>
                <a:gd name="T74" fmla="*/ 59 w 117"/>
                <a:gd name="T75" fmla="*/ 4 h 233"/>
                <a:gd name="T76" fmla="*/ 59 w 117"/>
                <a:gd name="T77" fmla="*/ 39 h 233"/>
                <a:gd name="T78" fmla="*/ 59 w 117"/>
                <a:gd name="T79" fmla="*/ 4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17" h="233">
                  <a:moveTo>
                    <a:pt x="116" y="130"/>
                  </a:moveTo>
                  <a:cubicBezTo>
                    <a:pt x="116" y="130"/>
                    <a:pt x="116" y="130"/>
                    <a:pt x="116" y="130"/>
                  </a:cubicBezTo>
                  <a:cubicBezTo>
                    <a:pt x="116" y="129"/>
                    <a:pt x="115" y="126"/>
                    <a:pt x="113" y="122"/>
                  </a:cubicBezTo>
                  <a:cubicBezTo>
                    <a:pt x="108" y="105"/>
                    <a:pt x="96" y="69"/>
                    <a:pt x="93" y="63"/>
                  </a:cubicBezTo>
                  <a:cubicBezTo>
                    <a:pt x="88" y="53"/>
                    <a:pt x="78" y="49"/>
                    <a:pt x="59" y="49"/>
                  </a:cubicBezTo>
                  <a:cubicBezTo>
                    <a:pt x="39" y="49"/>
                    <a:pt x="29" y="53"/>
                    <a:pt x="24" y="63"/>
                  </a:cubicBezTo>
                  <a:cubicBezTo>
                    <a:pt x="21" y="69"/>
                    <a:pt x="9" y="105"/>
                    <a:pt x="4" y="122"/>
                  </a:cubicBezTo>
                  <a:cubicBezTo>
                    <a:pt x="3" y="126"/>
                    <a:pt x="1" y="129"/>
                    <a:pt x="1" y="130"/>
                  </a:cubicBezTo>
                  <a:cubicBezTo>
                    <a:pt x="1" y="130"/>
                    <a:pt x="1" y="130"/>
                    <a:pt x="1" y="130"/>
                  </a:cubicBezTo>
                  <a:cubicBezTo>
                    <a:pt x="0" y="134"/>
                    <a:pt x="3" y="139"/>
                    <a:pt x="7" y="140"/>
                  </a:cubicBezTo>
                  <a:cubicBezTo>
                    <a:pt x="8" y="141"/>
                    <a:pt x="9" y="141"/>
                    <a:pt x="10" y="141"/>
                  </a:cubicBezTo>
                  <a:cubicBezTo>
                    <a:pt x="13" y="141"/>
                    <a:pt x="16" y="139"/>
                    <a:pt x="18" y="136"/>
                  </a:cubicBezTo>
                  <a:cubicBezTo>
                    <a:pt x="33" y="101"/>
                    <a:pt x="33" y="101"/>
                    <a:pt x="33" y="101"/>
                  </a:cubicBezTo>
                  <a:cubicBezTo>
                    <a:pt x="32" y="148"/>
                    <a:pt x="31" y="220"/>
                    <a:pt x="30" y="223"/>
                  </a:cubicBezTo>
                  <a:cubicBezTo>
                    <a:pt x="30" y="223"/>
                    <a:pt x="30" y="223"/>
                    <a:pt x="30" y="224"/>
                  </a:cubicBezTo>
                  <a:cubicBezTo>
                    <a:pt x="31" y="229"/>
                    <a:pt x="35" y="233"/>
                    <a:pt x="41" y="233"/>
                  </a:cubicBezTo>
                  <a:cubicBezTo>
                    <a:pt x="47" y="233"/>
                    <a:pt x="51" y="229"/>
                    <a:pt x="52" y="224"/>
                  </a:cubicBezTo>
                  <a:cubicBezTo>
                    <a:pt x="59" y="165"/>
                    <a:pt x="59" y="165"/>
                    <a:pt x="59" y="165"/>
                  </a:cubicBezTo>
                  <a:cubicBezTo>
                    <a:pt x="65" y="224"/>
                    <a:pt x="65" y="224"/>
                    <a:pt x="65" y="224"/>
                  </a:cubicBezTo>
                  <a:cubicBezTo>
                    <a:pt x="66" y="229"/>
                    <a:pt x="71" y="233"/>
                    <a:pt x="76" y="233"/>
                  </a:cubicBezTo>
                  <a:cubicBezTo>
                    <a:pt x="76" y="233"/>
                    <a:pt x="76" y="233"/>
                    <a:pt x="76" y="233"/>
                  </a:cubicBezTo>
                  <a:cubicBezTo>
                    <a:pt x="82" y="233"/>
                    <a:pt x="86" y="229"/>
                    <a:pt x="87" y="224"/>
                  </a:cubicBezTo>
                  <a:cubicBezTo>
                    <a:pt x="87" y="223"/>
                    <a:pt x="87" y="223"/>
                    <a:pt x="87" y="223"/>
                  </a:cubicBezTo>
                  <a:cubicBezTo>
                    <a:pt x="87" y="220"/>
                    <a:pt x="85" y="148"/>
                    <a:pt x="84" y="101"/>
                  </a:cubicBezTo>
                  <a:cubicBezTo>
                    <a:pt x="99" y="136"/>
                    <a:pt x="99" y="136"/>
                    <a:pt x="99" y="136"/>
                  </a:cubicBezTo>
                  <a:cubicBezTo>
                    <a:pt x="101" y="139"/>
                    <a:pt x="104" y="141"/>
                    <a:pt x="107" y="141"/>
                  </a:cubicBezTo>
                  <a:cubicBezTo>
                    <a:pt x="108" y="141"/>
                    <a:pt x="109" y="141"/>
                    <a:pt x="110" y="140"/>
                  </a:cubicBezTo>
                  <a:cubicBezTo>
                    <a:pt x="114" y="139"/>
                    <a:pt x="117" y="134"/>
                    <a:pt x="116" y="130"/>
                  </a:cubicBezTo>
                  <a:close/>
                  <a:moveTo>
                    <a:pt x="109" y="136"/>
                  </a:moveTo>
                  <a:cubicBezTo>
                    <a:pt x="107" y="136"/>
                    <a:pt x="104" y="136"/>
                    <a:pt x="104" y="134"/>
                  </a:cubicBezTo>
                  <a:cubicBezTo>
                    <a:pt x="83" y="89"/>
                    <a:pt x="83" y="89"/>
                    <a:pt x="83" y="89"/>
                  </a:cubicBezTo>
                  <a:cubicBezTo>
                    <a:pt x="83" y="88"/>
                    <a:pt x="82" y="87"/>
                    <a:pt x="80" y="87"/>
                  </a:cubicBezTo>
                  <a:cubicBezTo>
                    <a:pt x="79" y="88"/>
                    <a:pt x="79" y="89"/>
                    <a:pt x="79" y="90"/>
                  </a:cubicBezTo>
                  <a:cubicBezTo>
                    <a:pt x="79" y="90"/>
                    <a:pt x="79" y="123"/>
                    <a:pt x="80" y="157"/>
                  </a:cubicBezTo>
                  <a:cubicBezTo>
                    <a:pt x="81" y="173"/>
                    <a:pt x="81" y="190"/>
                    <a:pt x="81" y="203"/>
                  </a:cubicBezTo>
                  <a:cubicBezTo>
                    <a:pt x="82" y="209"/>
                    <a:pt x="82" y="214"/>
                    <a:pt x="82" y="218"/>
                  </a:cubicBezTo>
                  <a:cubicBezTo>
                    <a:pt x="82" y="221"/>
                    <a:pt x="82" y="222"/>
                    <a:pt x="82" y="223"/>
                  </a:cubicBezTo>
                  <a:cubicBezTo>
                    <a:pt x="82" y="223"/>
                    <a:pt x="82" y="223"/>
                    <a:pt x="82" y="223"/>
                  </a:cubicBezTo>
                  <a:cubicBezTo>
                    <a:pt x="82" y="226"/>
                    <a:pt x="79" y="228"/>
                    <a:pt x="76" y="228"/>
                  </a:cubicBezTo>
                  <a:cubicBezTo>
                    <a:pt x="76" y="230"/>
                    <a:pt x="76" y="230"/>
                    <a:pt x="76" y="230"/>
                  </a:cubicBezTo>
                  <a:cubicBezTo>
                    <a:pt x="76" y="228"/>
                    <a:pt x="76" y="228"/>
                    <a:pt x="76" y="228"/>
                  </a:cubicBezTo>
                  <a:cubicBezTo>
                    <a:pt x="73" y="228"/>
                    <a:pt x="70" y="226"/>
                    <a:pt x="70" y="223"/>
                  </a:cubicBezTo>
                  <a:cubicBezTo>
                    <a:pt x="61" y="145"/>
                    <a:pt x="61" y="145"/>
                    <a:pt x="61" y="145"/>
                  </a:cubicBezTo>
                  <a:cubicBezTo>
                    <a:pt x="61" y="143"/>
                    <a:pt x="60" y="143"/>
                    <a:pt x="59" y="143"/>
                  </a:cubicBezTo>
                  <a:cubicBezTo>
                    <a:pt x="57" y="143"/>
                    <a:pt x="56" y="143"/>
                    <a:pt x="56" y="145"/>
                  </a:cubicBezTo>
                  <a:cubicBezTo>
                    <a:pt x="47" y="223"/>
                    <a:pt x="47" y="223"/>
                    <a:pt x="47" y="223"/>
                  </a:cubicBezTo>
                  <a:cubicBezTo>
                    <a:pt x="47" y="226"/>
                    <a:pt x="44" y="228"/>
                    <a:pt x="41" y="228"/>
                  </a:cubicBezTo>
                  <a:cubicBezTo>
                    <a:pt x="38" y="228"/>
                    <a:pt x="35" y="226"/>
                    <a:pt x="35" y="223"/>
                  </a:cubicBezTo>
                  <a:cubicBezTo>
                    <a:pt x="35" y="223"/>
                    <a:pt x="35" y="222"/>
                    <a:pt x="35" y="222"/>
                  </a:cubicBezTo>
                  <a:cubicBezTo>
                    <a:pt x="35" y="221"/>
                    <a:pt x="35" y="220"/>
                    <a:pt x="35" y="218"/>
                  </a:cubicBezTo>
                  <a:cubicBezTo>
                    <a:pt x="35" y="214"/>
                    <a:pt x="35" y="209"/>
                    <a:pt x="36" y="203"/>
                  </a:cubicBezTo>
                  <a:cubicBezTo>
                    <a:pt x="36" y="190"/>
                    <a:pt x="36" y="173"/>
                    <a:pt x="37" y="157"/>
                  </a:cubicBezTo>
                  <a:cubicBezTo>
                    <a:pt x="38" y="123"/>
                    <a:pt x="38" y="90"/>
                    <a:pt x="38" y="90"/>
                  </a:cubicBezTo>
                  <a:cubicBezTo>
                    <a:pt x="38" y="89"/>
                    <a:pt x="38" y="88"/>
                    <a:pt x="37" y="87"/>
                  </a:cubicBezTo>
                  <a:cubicBezTo>
                    <a:pt x="36" y="87"/>
                    <a:pt x="34" y="88"/>
                    <a:pt x="34" y="89"/>
                  </a:cubicBezTo>
                  <a:cubicBezTo>
                    <a:pt x="13" y="134"/>
                    <a:pt x="13" y="134"/>
                    <a:pt x="13" y="134"/>
                  </a:cubicBezTo>
                  <a:cubicBezTo>
                    <a:pt x="13" y="135"/>
                    <a:pt x="12" y="136"/>
                    <a:pt x="10" y="136"/>
                  </a:cubicBezTo>
                  <a:cubicBezTo>
                    <a:pt x="10" y="136"/>
                    <a:pt x="9" y="136"/>
                    <a:pt x="9" y="136"/>
                  </a:cubicBezTo>
                  <a:cubicBezTo>
                    <a:pt x="6" y="135"/>
                    <a:pt x="5" y="133"/>
                    <a:pt x="6" y="131"/>
                  </a:cubicBezTo>
                  <a:cubicBezTo>
                    <a:pt x="6" y="131"/>
                    <a:pt x="6" y="131"/>
                    <a:pt x="6" y="131"/>
                  </a:cubicBezTo>
                  <a:cubicBezTo>
                    <a:pt x="6" y="131"/>
                    <a:pt x="6" y="130"/>
                    <a:pt x="6" y="129"/>
                  </a:cubicBezTo>
                  <a:cubicBezTo>
                    <a:pt x="7" y="128"/>
                    <a:pt x="8" y="126"/>
                    <a:pt x="8" y="123"/>
                  </a:cubicBezTo>
                  <a:cubicBezTo>
                    <a:pt x="13" y="108"/>
                    <a:pt x="25" y="71"/>
                    <a:pt x="28" y="65"/>
                  </a:cubicBezTo>
                  <a:cubicBezTo>
                    <a:pt x="31" y="59"/>
                    <a:pt x="37" y="54"/>
                    <a:pt x="59" y="54"/>
                  </a:cubicBezTo>
                  <a:cubicBezTo>
                    <a:pt x="80" y="54"/>
                    <a:pt x="86" y="59"/>
                    <a:pt x="89" y="65"/>
                  </a:cubicBezTo>
                  <a:cubicBezTo>
                    <a:pt x="92" y="71"/>
                    <a:pt x="104" y="108"/>
                    <a:pt x="109" y="123"/>
                  </a:cubicBezTo>
                  <a:cubicBezTo>
                    <a:pt x="110" y="126"/>
                    <a:pt x="110" y="128"/>
                    <a:pt x="111" y="129"/>
                  </a:cubicBezTo>
                  <a:cubicBezTo>
                    <a:pt x="111" y="130"/>
                    <a:pt x="111" y="131"/>
                    <a:pt x="111" y="131"/>
                  </a:cubicBezTo>
                  <a:cubicBezTo>
                    <a:pt x="111" y="131"/>
                    <a:pt x="111" y="131"/>
                    <a:pt x="111" y="131"/>
                  </a:cubicBezTo>
                  <a:cubicBezTo>
                    <a:pt x="112" y="133"/>
                    <a:pt x="111" y="135"/>
                    <a:pt x="109" y="136"/>
                  </a:cubicBezTo>
                  <a:close/>
                  <a:moveTo>
                    <a:pt x="59" y="44"/>
                  </a:moveTo>
                  <a:cubicBezTo>
                    <a:pt x="71" y="44"/>
                    <a:pt x="81" y="34"/>
                    <a:pt x="81" y="22"/>
                  </a:cubicBezTo>
                  <a:cubicBezTo>
                    <a:pt x="81" y="10"/>
                    <a:pt x="71" y="0"/>
                    <a:pt x="59" y="0"/>
                  </a:cubicBezTo>
                  <a:cubicBezTo>
                    <a:pt x="46" y="0"/>
                    <a:pt x="36" y="10"/>
                    <a:pt x="36" y="22"/>
                  </a:cubicBezTo>
                  <a:cubicBezTo>
                    <a:pt x="36" y="34"/>
                    <a:pt x="46" y="44"/>
                    <a:pt x="59" y="44"/>
                  </a:cubicBezTo>
                  <a:close/>
                  <a:moveTo>
                    <a:pt x="59" y="4"/>
                  </a:moveTo>
                  <a:cubicBezTo>
                    <a:pt x="68" y="4"/>
                    <a:pt x="76" y="12"/>
                    <a:pt x="76" y="22"/>
                  </a:cubicBezTo>
                  <a:cubicBezTo>
                    <a:pt x="76" y="31"/>
                    <a:pt x="68" y="39"/>
                    <a:pt x="59" y="39"/>
                  </a:cubicBezTo>
                  <a:cubicBezTo>
                    <a:pt x="49" y="39"/>
                    <a:pt x="41" y="31"/>
                    <a:pt x="41" y="22"/>
                  </a:cubicBezTo>
                  <a:cubicBezTo>
                    <a:pt x="41" y="12"/>
                    <a:pt x="49" y="4"/>
                    <a:pt x="59" y="4"/>
                  </a:cubicBezTo>
                  <a:close/>
                </a:path>
              </a:pathLst>
            </a:custGeom>
            <a:solidFill>
              <a:schemeClr val="accent1"/>
            </a:solidFill>
            <a:ln>
              <a:noFill/>
            </a:ln>
          </p:spPr>
          <p:txBody>
            <a:bodyPr vert="horz" wrap="square" lIns="121920" tIns="60960" rIns="121920" bIns="60960" numCol="1" anchor="t" anchorCtr="0" compatLnSpc="1">
              <a:prstTxWarp prst="textNoShape">
                <a:avLst/>
              </a:prstTxWarp>
            </a:bodyPr>
            <a:lstStyle/>
            <a:p>
              <a:endParaRPr lang="en-US" sz="3200" dirty="0">
                <a:latin typeface="Roboto Light" charset="0"/>
                <a:ea typeface="Roboto Light" charset="0"/>
                <a:cs typeface="Roboto Light" charset="0"/>
              </a:endParaRPr>
            </a:p>
          </p:txBody>
        </p:sp>
        <p:sp>
          <p:nvSpPr>
            <p:cNvPr id="32" name="TextBox 31">
              <a:extLst>
                <a:ext uri="{FF2B5EF4-FFF2-40B4-BE49-F238E27FC236}">
                  <a16:creationId xmlns:a16="http://schemas.microsoft.com/office/drawing/2014/main" id="{29FB871F-136D-4427-8580-88041D61444F}"/>
                </a:ext>
              </a:extLst>
            </p:cNvPr>
            <p:cNvSpPr txBox="1"/>
            <p:nvPr/>
          </p:nvSpPr>
          <p:spPr>
            <a:xfrm>
              <a:off x="2857499" y="3819029"/>
              <a:ext cx="964619" cy="184666"/>
            </a:xfrm>
            <a:prstGeom prst="rect">
              <a:avLst/>
            </a:prstGeom>
            <a:noFill/>
          </p:spPr>
          <p:txBody>
            <a:bodyPr wrap="square" lIns="0" tIns="0" rIns="0" bIns="0" rtlCol="0" anchor="ctr" anchorCtr="0">
              <a:spAutoFit/>
            </a:bodyPr>
            <a:lstStyle/>
            <a:p>
              <a:r>
                <a:rPr lang="en-US" sz="1200" b="1" dirty="0">
                  <a:ea typeface="Roboto" charset="0"/>
                  <a:cs typeface="Roboto" charset="0"/>
                </a:rPr>
                <a:t>Queensland</a:t>
              </a:r>
            </a:p>
          </p:txBody>
        </p:sp>
        <p:sp>
          <p:nvSpPr>
            <p:cNvPr id="33" name="TextBox 32">
              <a:extLst>
                <a:ext uri="{FF2B5EF4-FFF2-40B4-BE49-F238E27FC236}">
                  <a16:creationId xmlns:a16="http://schemas.microsoft.com/office/drawing/2014/main" id="{FD5446FE-D97F-4D59-8387-59B56A683CDC}"/>
                </a:ext>
              </a:extLst>
            </p:cNvPr>
            <p:cNvSpPr txBox="1"/>
            <p:nvPr/>
          </p:nvSpPr>
          <p:spPr>
            <a:xfrm>
              <a:off x="4594602" y="3644774"/>
              <a:ext cx="1010106" cy="492443"/>
            </a:xfrm>
            <a:prstGeom prst="rect">
              <a:avLst/>
            </a:prstGeom>
            <a:noFill/>
          </p:spPr>
          <p:txBody>
            <a:bodyPr wrap="none" lIns="0" tIns="0" rIns="0" bIns="0" rtlCol="0" anchor="ctr" anchorCtr="0">
              <a:spAutoFit/>
            </a:bodyPr>
            <a:lstStyle/>
            <a:p>
              <a:r>
                <a:rPr lang="en-US" sz="3200" b="1" dirty="0">
                  <a:solidFill>
                    <a:schemeClr val="accent1"/>
                  </a:solidFill>
                  <a:ea typeface="Roboto" charset="0"/>
                  <a:cs typeface="Roboto" charset="0"/>
                </a:rPr>
                <a:t>5.2m</a:t>
              </a:r>
            </a:p>
          </p:txBody>
        </p:sp>
        <p:sp>
          <p:nvSpPr>
            <p:cNvPr id="34" name="TextBox 33">
              <a:extLst>
                <a:ext uri="{FF2B5EF4-FFF2-40B4-BE49-F238E27FC236}">
                  <a16:creationId xmlns:a16="http://schemas.microsoft.com/office/drawing/2014/main" id="{E2441152-B991-4BA5-A220-7E48CA0C3AA2}"/>
                </a:ext>
              </a:extLst>
            </p:cNvPr>
            <p:cNvSpPr txBox="1"/>
            <p:nvPr/>
          </p:nvSpPr>
          <p:spPr>
            <a:xfrm>
              <a:off x="4728074" y="4116875"/>
              <a:ext cx="1160440" cy="153888"/>
            </a:xfrm>
            <a:prstGeom prst="rect">
              <a:avLst/>
            </a:prstGeom>
            <a:noFill/>
          </p:spPr>
          <p:txBody>
            <a:bodyPr wrap="none" lIns="0" tIns="0" rIns="0" bIns="0" rtlCol="0">
              <a:spAutoFit/>
            </a:bodyPr>
            <a:lstStyle/>
            <a:p>
              <a:r>
                <a:rPr lang="en-US" sz="1000" dirty="0">
                  <a:solidFill>
                    <a:schemeClr val="tx1">
                      <a:alpha val="70000"/>
                    </a:schemeClr>
                  </a:solidFill>
                  <a:ea typeface="Roboto Light" charset="0"/>
                  <a:cs typeface="Roboto Light" charset="0"/>
                </a:rPr>
                <a:t>Population, people</a:t>
              </a:r>
              <a:endParaRPr lang="ru-RU" sz="1000" dirty="0">
                <a:solidFill>
                  <a:schemeClr val="tx1">
                    <a:alpha val="70000"/>
                  </a:schemeClr>
                </a:solidFill>
                <a:ea typeface="Roboto Light" charset="0"/>
                <a:cs typeface="Roboto Light" charset="0"/>
              </a:endParaRPr>
            </a:p>
          </p:txBody>
        </p:sp>
      </p:grpSp>
      <p:grpSp>
        <p:nvGrpSpPr>
          <p:cNvPr id="37" name="Group 36">
            <a:extLst>
              <a:ext uri="{FF2B5EF4-FFF2-40B4-BE49-F238E27FC236}">
                <a16:creationId xmlns:a16="http://schemas.microsoft.com/office/drawing/2014/main" id="{FFE34B6D-CBA1-4526-9455-ACA154A41FB6}"/>
              </a:ext>
            </a:extLst>
          </p:cNvPr>
          <p:cNvGrpSpPr/>
          <p:nvPr/>
        </p:nvGrpSpPr>
        <p:grpSpPr>
          <a:xfrm flipH="1">
            <a:off x="7421289" y="3731340"/>
            <a:ext cx="3458637" cy="1150793"/>
            <a:chOff x="2485328" y="3635198"/>
            <a:chExt cx="3534661" cy="1150793"/>
          </a:xfrm>
        </p:grpSpPr>
        <p:sp>
          <p:nvSpPr>
            <p:cNvPr id="38" name="Прямоугольник 323">
              <a:extLst>
                <a:ext uri="{FF2B5EF4-FFF2-40B4-BE49-F238E27FC236}">
                  <a16:creationId xmlns:a16="http://schemas.microsoft.com/office/drawing/2014/main" id="{37B0FE3F-BB51-4022-92C2-B419722E625E}"/>
                </a:ext>
              </a:extLst>
            </p:cNvPr>
            <p:cNvSpPr/>
            <p:nvPr/>
          </p:nvSpPr>
          <p:spPr>
            <a:xfrm>
              <a:off x="2625321" y="3635198"/>
              <a:ext cx="3394668" cy="746080"/>
            </a:xfrm>
            <a:prstGeom prst="roundRect">
              <a:avLst>
                <a:gd name="adj" fmla="val 0"/>
              </a:avLst>
            </a:prstGeom>
            <a:solidFill>
              <a:schemeClr val="bg1"/>
            </a:solidFill>
            <a:ln>
              <a:noFill/>
            </a:ln>
            <a:effectLst>
              <a:outerShdw blurRad="381000" dist="368300" dir="5400000" algn="t"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00" dirty="0">
                <a:solidFill>
                  <a:schemeClr val="tx1"/>
                </a:solidFill>
                <a:latin typeface="Roboto Light" charset="0"/>
                <a:ea typeface="Roboto Light" charset="0"/>
                <a:cs typeface="Roboto Light" charset="0"/>
              </a:endParaRPr>
            </a:p>
          </p:txBody>
        </p:sp>
        <p:grpSp>
          <p:nvGrpSpPr>
            <p:cNvPr id="39" name="Group 38">
              <a:extLst>
                <a:ext uri="{FF2B5EF4-FFF2-40B4-BE49-F238E27FC236}">
                  <a16:creationId xmlns:a16="http://schemas.microsoft.com/office/drawing/2014/main" id="{116A7100-DC59-4F2D-B6C6-0FC444074F64}"/>
                </a:ext>
              </a:extLst>
            </p:cNvPr>
            <p:cNvGrpSpPr/>
            <p:nvPr/>
          </p:nvGrpSpPr>
          <p:grpSpPr>
            <a:xfrm>
              <a:off x="2485328" y="4458896"/>
              <a:ext cx="327095" cy="327095"/>
              <a:chOff x="4726406" y="2651023"/>
              <a:chExt cx="435363" cy="435363"/>
            </a:xfrm>
          </p:grpSpPr>
          <p:sp>
            <p:nvSpPr>
              <p:cNvPr id="47" name="Oval 46">
                <a:extLst>
                  <a:ext uri="{FF2B5EF4-FFF2-40B4-BE49-F238E27FC236}">
                    <a16:creationId xmlns:a16="http://schemas.microsoft.com/office/drawing/2014/main" id="{7E51ADA6-5655-4534-9F52-16C18DE59373}"/>
                  </a:ext>
                </a:extLst>
              </p:cNvPr>
              <p:cNvSpPr/>
              <p:nvPr/>
            </p:nvSpPr>
            <p:spPr>
              <a:xfrm>
                <a:off x="4726406" y="2651023"/>
                <a:ext cx="435363" cy="435363"/>
              </a:xfrm>
              <a:prstGeom prst="ellipse">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Roboto Light" charset="0"/>
                  <a:ea typeface="Roboto Light" charset="0"/>
                  <a:cs typeface="Roboto Light" charset="0"/>
                </a:endParaRPr>
              </a:p>
            </p:txBody>
          </p:sp>
          <p:sp>
            <p:nvSpPr>
              <p:cNvPr id="48" name="Oval 47">
                <a:extLst>
                  <a:ext uri="{FF2B5EF4-FFF2-40B4-BE49-F238E27FC236}">
                    <a16:creationId xmlns:a16="http://schemas.microsoft.com/office/drawing/2014/main" id="{45F4D69B-F55F-450B-8906-6443979703BD}"/>
                  </a:ext>
                </a:extLst>
              </p:cNvPr>
              <p:cNvSpPr/>
              <p:nvPr/>
            </p:nvSpPr>
            <p:spPr>
              <a:xfrm>
                <a:off x="4820075" y="2742713"/>
                <a:ext cx="270326" cy="270326"/>
              </a:xfrm>
              <a:prstGeom prst="ellipse">
                <a:avLst/>
              </a:prstGeom>
              <a:solidFill>
                <a:schemeClr val="accent1">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Roboto Light" charset="0"/>
                  <a:ea typeface="Roboto Light" charset="0"/>
                  <a:cs typeface="Roboto Light" charset="0"/>
                </a:endParaRPr>
              </a:p>
            </p:txBody>
          </p:sp>
        </p:grpSp>
        <p:sp>
          <p:nvSpPr>
            <p:cNvPr id="40" name="Прямоугольник 562">
              <a:extLst>
                <a:ext uri="{FF2B5EF4-FFF2-40B4-BE49-F238E27FC236}">
                  <a16:creationId xmlns:a16="http://schemas.microsoft.com/office/drawing/2014/main" id="{1986A938-62B9-4061-A751-47D9886AB121}"/>
                </a:ext>
              </a:extLst>
            </p:cNvPr>
            <p:cNvSpPr/>
            <p:nvPr/>
          </p:nvSpPr>
          <p:spPr>
            <a:xfrm rot="5400000" flipV="1">
              <a:off x="2634511" y="4071482"/>
              <a:ext cx="573387" cy="591769"/>
            </a:xfrm>
            <a:custGeom>
              <a:avLst/>
              <a:gdLst>
                <a:gd name="connsiteX0" fmla="*/ 0 w 277424"/>
                <a:gd name="connsiteY0" fmla="*/ 0 h 406832"/>
                <a:gd name="connsiteX1" fmla="*/ 277424 w 277424"/>
                <a:gd name="connsiteY1" fmla="*/ 0 h 406832"/>
                <a:gd name="connsiteX2" fmla="*/ 277424 w 277424"/>
                <a:gd name="connsiteY2" fmla="*/ 406832 h 406832"/>
                <a:gd name="connsiteX3" fmla="*/ 0 w 277424"/>
                <a:gd name="connsiteY3" fmla="*/ 406832 h 406832"/>
                <a:gd name="connsiteX4" fmla="*/ 0 w 277424"/>
                <a:gd name="connsiteY4" fmla="*/ 0 h 406832"/>
                <a:gd name="connsiteX0" fmla="*/ 0 w 277424"/>
                <a:gd name="connsiteY0" fmla="*/ 0 h 406832"/>
                <a:gd name="connsiteX1" fmla="*/ 277424 w 277424"/>
                <a:gd name="connsiteY1" fmla="*/ 0 h 406832"/>
                <a:gd name="connsiteX2" fmla="*/ 0 w 277424"/>
                <a:gd name="connsiteY2" fmla="*/ 406832 h 406832"/>
                <a:gd name="connsiteX3" fmla="*/ 0 w 277424"/>
                <a:gd name="connsiteY3" fmla="*/ 0 h 406832"/>
              </a:gdLst>
              <a:ahLst/>
              <a:cxnLst>
                <a:cxn ang="0">
                  <a:pos x="connsiteX0" y="connsiteY0"/>
                </a:cxn>
                <a:cxn ang="0">
                  <a:pos x="connsiteX1" y="connsiteY1"/>
                </a:cxn>
                <a:cxn ang="0">
                  <a:pos x="connsiteX2" y="connsiteY2"/>
                </a:cxn>
                <a:cxn ang="0">
                  <a:pos x="connsiteX3" y="connsiteY3"/>
                </a:cxn>
              </a:cxnLst>
              <a:rect l="l" t="t" r="r" b="b"/>
              <a:pathLst>
                <a:path w="277424" h="406832">
                  <a:moveTo>
                    <a:pt x="0" y="0"/>
                  </a:moveTo>
                  <a:lnTo>
                    <a:pt x="277424" y="0"/>
                  </a:lnTo>
                  <a:lnTo>
                    <a:pt x="0" y="406832"/>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00" dirty="0">
                <a:solidFill>
                  <a:schemeClr val="tx1"/>
                </a:solidFill>
                <a:latin typeface="Roboto Light" charset="0"/>
                <a:ea typeface="Roboto Light" charset="0"/>
                <a:cs typeface="Roboto Light" charset="0"/>
              </a:endParaRPr>
            </a:p>
          </p:txBody>
        </p:sp>
        <p:cxnSp>
          <p:nvCxnSpPr>
            <p:cNvPr id="42" name="Straight Connector 41">
              <a:extLst>
                <a:ext uri="{FF2B5EF4-FFF2-40B4-BE49-F238E27FC236}">
                  <a16:creationId xmlns:a16="http://schemas.microsoft.com/office/drawing/2014/main" id="{7986060B-6AAD-406B-9B64-1445EA0C45BA}"/>
                </a:ext>
              </a:extLst>
            </p:cNvPr>
            <p:cNvCxnSpPr/>
            <p:nvPr/>
          </p:nvCxnSpPr>
          <p:spPr>
            <a:xfrm flipV="1">
              <a:off x="3957425" y="3635198"/>
              <a:ext cx="0" cy="740472"/>
            </a:xfrm>
            <a:prstGeom prst="line">
              <a:avLst/>
            </a:prstGeom>
            <a:ln>
              <a:solidFill>
                <a:schemeClr val="tx1">
                  <a:alpha val="20000"/>
                </a:schemeClr>
              </a:solidFill>
            </a:ln>
          </p:spPr>
          <p:style>
            <a:lnRef idx="1">
              <a:schemeClr val="accent1"/>
            </a:lnRef>
            <a:fillRef idx="0">
              <a:schemeClr val="accent1"/>
            </a:fillRef>
            <a:effectRef idx="0">
              <a:schemeClr val="accent1"/>
            </a:effectRef>
            <a:fontRef idx="minor">
              <a:schemeClr val="tx1"/>
            </a:fontRef>
          </p:style>
        </p:cxnSp>
        <p:sp>
          <p:nvSpPr>
            <p:cNvPr id="43" name="Freeform 5">
              <a:extLst>
                <a:ext uri="{FF2B5EF4-FFF2-40B4-BE49-F238E27FC236}">
                  <a16:creationId xmlns:a16="http://schemas.microsoft.com/office/drawing/2014/main" id="{09FF252A-7B89-43DB-B8C8-9438236E80C3}"/>
                </a:ext>
              </a:extLst>
            </p:cNvPr>
            <p:cNvSpPr>
              <a:spLocks noChangeAspect="1" noEditPoints="1"/>
            </p:cNvSpPr>
            <p:nvPr/>
          </p:nvSpPr>
          <p:spPr bwMode="auto">
            <a:xfrm>
              <a:off x="4124634" y="3760293"/>
              <a:ext cx="253864" cy="505896"/>
            </a:xfrm>
            <a:custGeom>
              <a:avLst/>
              <a:gdLst>
                <a:gd name="T0" fmla="*/ 116 w 117"/>
                <a:gd name="T1" fmla="*/ 130 h 233"/>
                <a:gd name="T2" fmla="*/ 93 w 117"/>
                <a:gd name="T3" fmla="*/ 63 h 233"/>
                <a:gd name="T4" fmla="*/ 24 w 117"/>
                <a:gd name="T5" fmla="*/ 63 h 233"/>
                <a:gd name="T6" fmla="*/ 1 w 117"/>
                <a:gd name="T7" fmla="*/ 130 h 233"/>
                <a:gd name="T8" fmla="*/ 7 w 117"/>
                <a:gd name="T9" fmla="*/ 140 h 233"/>
                <a:gd name="T10" fmla="*/ 18 w 117"/>
                <a:gd name="T11" fmla="*/ 136 h 233"/>
                <a:gd name="T12" fmla="*/ 30 w 117"/>
                <a:gd name="T13" fmla="*/ 223 h 233"/>
                <a:gd name="T14" fmla="*/ 41 w 117"/>
                <a:gd name="T15" fmla="*/ 233 h 233"/>
                <a:gd name="T16" fmla="*/ 59 w 117"/>
                <a:gd name="T17" fmla="*/ 165 h 233"/>
                <a:gd name="T18" fmla="*/ 76 w 117"/>
                <a:gd name="T19" fmla="*/ 233 h 233"/>
                <a:gd name="T20" fmla="*/ 87 w 117"/>
                <a:gd name="T21" fmla="*/ 224 h 233"/>
                <a:gd name="T22" fmla="*/ 84 w 117"/>
                <a:gd name="T23" fmla="*/ 101 h 233"/>
                <a:gd name="T24" fmla="*/ 107 w 117"/>
                <a:gd name="T25" fmla="*/ 141 h 233"/>
                <a:gd name="T26" fmla="*/ 116 w 117"/>
                <a:gd name="T27" fmla="*/ 130 h 233"/>
                <a:gd name="T28" fmla="*/ 104 w 117"/>
                <a:gd name="T29" fmla="*/ 134 h 233"/>
                <a:gd name="T30" fmla="*/ 80 w 117"/>
                <a:gd name="T31" fmla="*/ 87 h 233"/>
                <a:gd name="T32" fmla="*/ 80 w 117"/>
                <a:gd name="T33" fmla="*/ 157 h 233"/>
                <a:gd name="T34" fmla="*/ 82 w 117"/>
                <a:gd name="T35" fmla="*/ 218 h 233"/>
                <a:gd name="T36" fmla="*/ 82 w 117"/>
                <a:gd name="T37" fmla="*/ 223 h 233"/>
                <a:gd name="T38" fmla="*/ 76 w 117"/>
                <a:gd name="T39" fmla="*/ 230 h 233"/>
                <a:gd name="T40" fmla="*/ 70 w 117"/>
                <a:gd name="T41" fmla="*/ 223 h 233"/>
                <a:gd name="T42" fmla="*/ 59 w 117"/>
                <a:gd name="T43" fmla="*/ 143 h 233"/>
                <a:gd name="T44" fmla="*/ 47 w 117"/>
                <a:gd name="T45" fmla="*/ 223 h 233"/>
                <a:gd name="T46" fmla="*/ 35 w 117"/>
                <a:gd name="T47" fmla="*/ 223 h 233"/>
                <a:gd name="T48" fmla="*/ 35 w 117"/>
                <a:gd name="T49" fmla="*/ 218 h 233"/>
                <a:gd name="T50" fmla="*/ 37 w 117"/>
                <a:gd name="T51" fmla="*/ 157 h 233"/>
                <a:gd name="T52" fmla="*/ 37 w 117"/>
                <a:gd name="T53" fmla="*/ 87 h 233"/>
                <a:gd name="T54" fmla="*/ 13 w 117"/>
                <a:gd name="T55" fmla="*/ 134 h 233"/>
                <a:gd name="T56" fmla="*/ 9 w 117"/>
                <a:gd name="T57" fmla="*/ 136 h 233"/>
                <a:gd name="T58" fmla="*/ 6 w 117"/>
                <a:gd name="T59" fmla="*/ 131 h 233"/>
                <a:gd name="T60" fmla="*/ 8 w 117"/>
                <a:gd name="T61" fmla="*/ 123 h 233"/>
                <a:gd name="T62" fmla="*/ 59 w 117"/>
                <a:gd name="T63" fmla="*/ 54 h 233"/>
                <a:gd name="T64" fmla="*/ 109 w 117"/>
                <a:gd name="T65" fmla="*/ 123 h 233"/>
                <a:gd name="T66" fmla="*/ 111 w 117"/>
                <a:gd name="T67" fmla="*/ 131 h 233"/>
                <a:gd name="T68" fmla="*/ 109 w 117"/>
                <a:gd name="T69" fmla="*/ 136 h 233"/>
                <a:gd name="T70" fmla="*/ 81 w 117"/>
                <a:gd name="T71" fmla="*/ 22 h 233"/>
                <a:gd name="T72" fmla="*/ 36 w 117"/>
                <a:gd name="T73" fmla="*/ 22 h 233"/>
                <a:gd name="T74" fmla="*/ 59 w 117"/>
                <a:gd name="T75" fmla="*/ 4 h 233"/>
                <a:gd name="T76" fmla="*/ 59 w 117"/>
                <a:gd name="T77" fmla="*/ 39 h 233"/>
                <a:gd name="T78" fmla="*/ 59 w 117"/>
                <a:gd name="T79" fmla="*/ 4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17" h="233">
                  <a:moveTo>
                    <a:pt x="116" y="130"/>
                  </a:moveTo>
                  <a:cubicBezTo>
                    <a:pt x="116" y="130"/>
                    <a:pt x="116" y="130"/>
                    <a:pt x="116" y="130"/>
                  </a:cubicBezTo>
                  <a:cubicBezTo>
                    <a:pt x="116" y="129"/>
                    <a:pt x="115" y="126"/>
                    <a:pt x="113" y="122"/>
                  </a:cubicBezTo>
                  <a:cubicBezTo>
                    <a:pt x="108" y="105"/>
                    <a:pt x="96" y="69"/>
                    <a:pt x="93" y="63"/>
                  </a:cubicBezTo>
                  <a:cubicBezTo>
                    <a:pt x="88" y="53"/>
                    <a:pt x="78" y="49"/>
                    <a:pt x="59" y="49"/>
                  </a:cubicBezTo>
                  <a:cubicBezTo>
                    <a:pt x="39" y="49"/>
                    <a:pt x="29" y="53"/>
                    <a:pt x="24" y="63"/>
                  </a:cubicBezTo>
                  <a:cubicBezTo>
                    <a:pt x="21" y="69"/>
                    <a:pt x="9" y="105"/>
                    <a:pt x="4" y="122"/>
                  </a:cubicBezTo>
                  <a:cubicBezTo>
                    <a:pt x="3" y="126"/>
                    <a:pt x="1" y="129"/>
                    <a:pt x="1" y="130"/>
                  </a:cubicBezTo>
                  <a:cubicBezTo>
                    <a:pt x="1" y="130"/>
                    <a:pt x="1" y="130"/>
                    <a:pt x="1" y="130"/>
                  </a:cubicBezTo>
                  <a:cubicBezTo>
                    <a:pt x="0" y="134"/>
                    <a:pt x="3" y="139"/>
                    <a:pt x="7" y="140"/>
                  </a:cubicBezTo>
                  <a:cubicBezTo>
                    <a:pt x="8" y="141"/>
                    <a:pt x="9" y="141"/>
                    <a:pt x="10" y="141"/>
                  </a:cubicBezTo>
                  <a:cubicBezTo>
                    <a:pt x="13" y="141"/>
                    <a:pt x="16" y="139"/>
                    <a:pt x="18" y="136"/>
                  </a:cubicBezTo>
                  <a:cubicBezTo>
                    <a:pt x="33" y="101"/>
                    <a:pt x="33" y="101"/>
                    <a:pt x="33" y="101"/>
                  </a:cubicBezTo>
                  <a:cubicBezTo>
                    <a:pt x="32" y="148"/>
                    <a:pt x="31" y="220"/>
                    <a:pt x="30" y="223"/>
                  </a:cubicBezTo>
                  <a:cubicBezTo>
                    <a:pt x="30" y="223"/>
                    <a:pt x="30" y="223"/>
                    <a:pt x="30" y="224"/>
                  </a:cubicBezTo>
                  <a:cubicBezTo>
                    <a:pt x="31" y="229"/>
                    <a:pt x="35" y="233"/>
                    <a:pt x="41" y="233"/>
                  </a:cubicBezTo>
                  <a:cubicBezTo>
                    <a:pt x="47" y="233"/>
                    <a:pt x="51" y="229"/>
                    <a:pt x="52" y="224"/>
                  </a:cubicBezTo>
                  <a:cubicBezTo>
                    <a:pt x="59" y="165"/>
                    <a:pt x="59" y="165"/>
                    <a:pt x="59" y="165"/>
                  </a:cubicBezTo>
                  <a:cubicBezTo>
                    <a:pt x="65" y="224"/>
                    <a:pt x="65" y="224"/>
                    <a:pt x="65" y="224"/>
                  </a:cubicBezTo>
                  <a:cubicBezTo>
                    <a:pt x="66" y="229"/>
                    <a:pt x="71" y="233"/>
                    <a:pt x="76" y="233"/>
                  </a:cubicBezTo>
                  <a:cubicBezTo>
                    <a:pt x="76" y="233"/>
                    <a:pt x="76" y="233"/>
                    <a:pt x="76" y="233"/>
                  </a:cubicBezTo>
                  <a:cubicBezTo>
                    <a:pt x="82" y="233"/>
                    <a:pt x="86" y="229"/>
                    <a:pt x="87" y="224"/>
                  </a:cubicBezTo>
                  <a:cubicBezTo>
                    <a:pt x="87" y="223"/>
                    <a:pt x="87" y="223"/>
                    <a:pt x="87" y="223"/>
                  </a:cubicBezTo>
                  <a:cubicBezTo>
                    <a:pt x="87" y="220"/>
                    <a:pt x="85" y="148"/>
                    <a:pt x="84" y="101"/>
                  </a:cubicBezTo>
                  <a:cubicBezTo>
                    <a:pt x="99" y="136"/>
                    <a:pt x="99" y="136"/>
                    <a:pt x="99" y="136"/>
                  </a:cubicBezTo>
                  <a:cubicBezTo>
                    <a:pt x="101" y="139"/>
                    <a:pt x="104" y="141"/>
                    <a:pt x="107" y="141"/>
                  </a:cubicBezTo>
                  <a:cubicBezTo>
                    <a:pt x="108" y="141"/>
                    <a:pt x="109" y="141"/>
                    <a:pt x="110" y="140"/>
                  </a:cubicBezTo>
                  <a:cubicBezTo>
                    <a:pt x="114" y="139"/>
                    <a:pt x="117" y="134"/>
                    <a:pt x="116" y="130"/>
                  </a:cubicBezTo>
                  <a:close/>
                  <a:moveTo>
                    <a:pt x="109" y="136"/>
                  </a:moveTo>
                  <a:cubicBezTo>
                    <a:pt x="107" y="136"/>
                    <a:pt x="104" y="136"/>
                    <a:pt x="104" y="134"/>
                  </a:cubicBezTo>
                  <a:cubicBezTo>
                    <a:pt x="83" y="89"/>
                    <a:pt x="83" y="89"/>
                    <a:pt x="83" y="89"/>
                  </a:cubicBezTo>
                  <a:cubicBezTo>
                    <a:pt x="83" y="88"/>
                    <a:pt x="82" y="87"/>
                    <a:pt x="80" y="87"/>
                  </a:cubicBezTo>
                  <a:cubicBezTo>
                    <a:pt x="79" y="88"/>
                    <a:pt x="79" y="89"/>
                    <a:pt x="79" y="90"/>
                  </a:cubicBezTo>
                  <a:cubicBezTo>
                    <a:pt x="79" y="90"/>
                    <a:pt x="79" y="123"/>
                    <a:pt x="80" y="157"/>
                  </a:cubicBezTo>
                  <a:cubicBezTo>
                    <a:pt x="81" y="173"/>
                    <a:pt x="81" y="190"/>
                    <a:pt x="81" y="203"/>
                  </a:cubicBezTo>
                  <a:cubicBezTo>
                    <a:pt x="82" y="209"/>
                    <a:pt x="82" y="214"/>
                    <a:pt x="82" y="218"/>
                  </a:cubicBezTo>
                  <a:cubicBezTo>
                    <a:pt x="82" y="221"/>
                    <a:pt x="82" y="222"/>
                    <a:pt x="82" y="223"/>
                  </a:cubicBezTo>
                  <a:cubicBezTo>
                    <a:pt x="82" y="223"/>
                    <a:pt x="82" y="223"/>
                    <a:pt x="82" y="223"/>
                  </a:cubicBezTo>
                  <a:cubicBezTo>
                    <a:pt x="82" y="226"/>
                    <a:pt x="79" y="228"/>
                    <a:pt x="76" y="228"/>
                  </a:cubicBezTo>
                  <a:cubicBezTo>
                    <a:pt x="76" y="230"/>
                    <a:pt x="76" y="230"/>
                    <a:pt x="76" y="230"/>
                  </a:cubicBezTo>
                  <a:cubicBezTo>
                    <a:pt x="76" y="228"/>
                    <a:pt x="76" y="228"/>
                    <a:pt x="76" y="228"/>
                  </a:cubicBezTo>
                  <a:cubicBezTo>
                    <a:pt x="73" y="228"/>
                    <a:pt x="70" y="226"/>
                    <a:pt x="70" y="223"/>
                  </a:cubicBezTo>
                  <a:cubicBezTo>
                    <a:pt x="61" y="145"/>
                    <a:pt x="61" y="145"/>
                    <a:pt x="61" y="145"/>
                  </a:cubicBezTo>
                  <a:cubicBezTo>
                    <a:pt x="61" y="143"/>
                    <a:pt x="60" y="143"/>
                    <a:pt x="59" y="143"/>
                  </a:cubicBezTo>
                  <a:cubicBezTo>
                    <a:pt x="57" y="143"/>
                    <a:pt x="56" y="143"/>
                    <a:pt x="56" y="145"/>
                  </a:cubicBezTo>
                  <a:cubicBezTo>
                    <a:pt x="47" y="223"/>
                    <a:pt x="47" y="223"/>
                    <a:pt x="47" y="223"/>
                  </a:cubicBezTo>
                  <a:cubicBezTo>
                    <a:pt x="47" y="226"/>
                    <a:pt x="44" y="228"/>
                    <a:pt x="41" y="228"/>
                  </a:cubicBezTo>
                  <a:cubicBezTo>
                    <a:pt x="38" y="228"/>
                    <a:pt x="35" y="226"/>
                    <a:pt x="35" y="223"/>
                  </a:cubicBezTo>
                  <a:cubicBezTo>
                    <a:pt x="35" y="223"/>
                    <a:pt x="35" y="222"/>
                    <a:pt x="35" y="222"/>
                  </a:cubicBezTo>
                  <a:cubicBezTo>
                    <a:pt x="35" y="221"/>
                    <a:pt x="35" y="220"/>
                    <a:pt x="35" y="218"/>
                  </a:cubicBezTo>
                  <a:cubicBezTo>
                    <a:pt x="35" y="214"/>
                    <a:pt x="35" y="209"/>
                    <a:pt x="36" y="203"/>
                  </a:cubicBezTo>
                  <a:cubicBezTo>
                    <a:pt x="36" y="190"/>
                    <a:pt x="36" y="173"/>
                    <a:pt x="37" y="157"/>
                  </a:cubicBezTo>
                  <a:cubicBezTo>
                    <a:pt x="38" y="123"/>
                    <a:pt x="38" y="90"/>
                    <a:pt x="38" y="90"/>
                  </a:cubicBezTo>
                  <a:cubicBezTo>
                    <a:pt x="38" y="89"/>
                    <a:pt x="38" y="88"/>
                    <a:pt x="37" y="87"/>
                  </a:cubicBezTo>
                  <a:cubicBezTo>
                    <a:pt x="36" y="87"/>
                    <a:pt x="34" y="88"/>
                    <a:pt x="34" y="89"/>
                  </a:cubicBezTo>
                  <a:cubicBezTo>
                    <a:pt x="13" y="134"/>
                    <a:pt x="13" y="134"/>
                    <a:pt x="13" y="134"/>
                  </a:cubicBezTo>
                  <a:cubicBezTo>
                    <a:pt x="13" y="135"/>
                    <a:pt x="12" y="136"/>
                    <a:pt x="10" y="136"/>
                  </a:cubicBezTo>
                  <a:cubicBezTo>
                    <a:pt x="10" y="136"/>
                    <a:pt x="9" y="136"/>
                    <a:pt x="9" y="136"/>
                  </a:cubicBezTo>
                  <a:cubicBezTo>
                    <a:pt x="6" y="135"/>
                    <a:pt x="5" y="133"/>
                    <a:pt x="6" y="131"/>
                  </a:cubicBezTo>
                  <a:cubicBezTo>
                    <a:pt x="6" y="131"/>
                    <a:pt x="6" y="131"/>
                    <a:pt x="6" y="131"/>
                  </a:cubicBezTo>
                  <a:cubicBezTo>
                    <a:pt x="6" y="131"/>
                    <a:pt x="6" y="130"/>
                    <a:pt x="6" y="129"/>
                  </a:cubicBezTo>
                  <a:cubicBezTo>
                    <a:pt x="7" y="128"/>
                    <a:pt x="8" y="126"/>
                    <a:pt x="8" y="123"/>
                  </a:cubicBezTo>
                  <a:cubicBezTo>
                    <a:pt x="13" y="108"/>
                    <a:pt x="25" y="71"/>
                    <a:pt x="28" y="65"/>
                  </a:cubicBezTo>
                  <a:cubicBezTo>
                    <a:pt x="31" y="59"/>
                    <a:pt x="37" y="54"/>
                    <a:pt x="59" y="54"/>
                  </a:cubicBezTo>
                  <a:cubicBezTo>
                    <a:pt x="80" y="54"/>
                    <a:pt x="86" y="59"/>
                    <a:pt x="89" y="65"/>
                  </a:cubicBezTo>
                  <a:cubicBezTo>
                    <a:pt x="92" y="71"/>
                    <a:pt x="104" y="108"/>
                    <a:pt x="109" y="123"/>
                  </a:cubicBezTo>
                  <a:cubicBezTo>
                    <a:pt x="110" y="126"/>
                    <a:pt x="110" y="128"/>
                    <a:pt x="111" y="129"/>
                  </a:cubicBezTo>
                  <a:cubicBezTo>
                    <a:pt x="111" y="130"/>
                    <a:pt x="111" y="131"/>
                    <a:pt x="111" y="131"/>
                  </a:cubicBezTo>
                  <a:cubicBezTo>
                    <a:pt x="111" y="131"/>
                    <a:pt x="111" y="131"/>
                    <a:pt x="111" y="131"/>
                  </a:cubicBezTo>
                  <a:cubicBezTo>
                    <a:pt x="112" y="133"/>
                    <a:pt x="111" y="135"/>
                    <a:pt x="109" y="136"/>
                  </a:cubicBezTo>
                  <a:close/>
                  <a:moveTo>
                    <a:pt x="59" y="44"/>
                  </a:moveTo>
                  <a:cubicBezTo>
                    <a:pt x="71" y="44"/>
                    <a:pt x="81" y="34"/>
                    <a:pt x="81" y="22"/>
                  </a:cubicBezTo>
                  <a:cubicBezTo>
                    <a:pt x="81" y="10"/>
                    <a:pt x="71" y="0"/>
                    <a:pt x="59" y="0"/>
                  </a:cubicBezTo>
                  <a:cubicBezTo>
                    <a:pt x="46" y="0"/>
                    <a:pt x="36" y="10"/>
                    <a:pt x="36" y="22"/>
                  </a:cubicBezTo>
                  <a:cubicBezTo>
                    <a:pt x="36" y="34"/>
                    <a:pt x="46" y="44"/>
                    <a:pt x="59" y="44"/>
                  </a:cubicBezTo>
                  <a:close/>
                  <a:moveTo>
                    <a:pt x="59" y="4"/>
                  </a:moveTo>
                  <a:cubicBezTo>
                    <a:pt x="68" y="4"/>
                    <a:pt x="76" y="12"/>
                    <a:pt x="76" y="22"/>
                  </a:cubicBezTo>
                  <a:cubicBezTo>
                    <a:pt x="76" y="31"/>
                    <a:pt x="68" y="39"/>
                    <a:pt x="59" y="39"/>
                  </a:cubicBezTo>
                  <a:cubicBezTo>
                    <a:pt x="49" y="39"/>
                    <a:pt x="41" y="31"/>
                    <a:pt x="41" y="22"/>
                  </a:cubicBezTo>
                  <a:cubicBezTo>
                    <a:pt x="41" y="12"/>
                    <a:pt x="49" y="4"/>
                    <a:pt x="59" y="4"/>
                  </a:cubicBezTo>
                  <a:close/>
                </a:path>
              </a:pathLst>
            </a:custGeom>
            <a:solidFill>
              <a:schemeClr val="accent1"/>
            </a:solidFill>
            <a:ln>
              <a:noFill/>
            </a:ln>
          </p:spPr>
          <p:txBody>
            <a:bodyPr vert="horz" wrap="square" lIns="121920" tIns="60960" rIns="121920" bIns="60960" numCol="1" anchor="t" anchorCtr="0" compatLnSpc="1">
              <a:prstTxWarp prst="textNoShape">
                <a:avLst/>
              </a:prstTxWarp>
            </a:bodyPr>
            <a:lstStyle/>
            <a:p>
              <a:endParaRPr lang="en-US" sz="3200" dirty="0">
                <a:latin typeface="Roboto Light" charset="0"/>
                <a:ea typeface="Roboto Light" charset="0"/>
                <a:cs typeface="Roboto Light" charset="0"/>
              </a:endParaRPr>
            </a:p>
          </p:txBody>
        </p:sp>
        <p:sp>
          <p:nvSpPr>
            <p:cNvPr id="44" name="TextBox 43">
              <a:extLst>
                <a:ext uri="{FF2B5EF4-FFF2-40B4-BE49-F238E27FC236}">
                  <a16:creationId xmlns:a16="http://schemas.microsoft.com/office/drawing/2014/main" id="{E26C2827-556C-4401-9BDD-1FB80D188046}"/>
                </a:ext>
              </a:extLst>
            </p:cNvPr>
            <p:cNvSpPr txBox="1"/>
            <p:nvPr/>
          </p:nvSpPr>
          <p:spPr>
            <a:xfrm>
              <a:off x="2857499" y="3726696"/>
              <a:ext cx="964619" cy="369332"/>
            </a:xfrm>
            <a:prstGeom prst="rect">
              <a:avLst/>
            </a:prstGeom>
            <a:noFill/>
          </p:spPr>
          <p:txBody>
            <a:bodyPr wrap="square" lIns="0" tIns="0" rIns="0" bIns="0" rtlCol="0" anchor="ctr" anchorCtr="0">
              <a:spAutoFit/>
            </a:bodyPr>
            <a:lstStyle/>
            <a:p>
              <a:r>
                <a:rPr lang="en-US" sz="1200" b="1" dirty="0">
                  <a:ea typeface="Roboto" charset="0"/>
                  <a:cs typeface="Roboto" charset="0"/>
                </a:rPr>
                <a:t>New South Wales</a:t>
              </a:r>
            </a:p>
          </p:txBody>
        </p:sp>
        <p:sp>
          <p:nvSpPr>
            <p:cNvPr id="45" name="TextBox 44">
              <a:extLst>
                <a:ext uri="{FF2B5EF4-FFF2-40B4-BE49-F238E27FC236}">
                  <a16:creationId xmlns:a16="http://schemas.microsoft.com/office/drawing/2014/main" id="{3D3D1360-C5D5-4A85-A749-992D7908A506}"/>
                </a:ext>
              </a:extLst>
            </p:cNvPr>
            <p:cNvSpPr txBox="1"/>
            <p:nvPr/>
          </p:nvSpPr>
          <p:spPr>
            <a:xfrm>
              <a:off x="4470760" y="3668829"/>
              <a:ext cx="970406" cy="492443"/>
            </a:xfrm>
            <a:prstGeom prst="rect">
              <a:avLst/>
            </a:prstGeom>
            <a:noFill/>
          </p:spPr>
          <p:txBody>
            <a:bodyPr wrap="none" lIns="0" tIns="0" rIns="0" bIns="0" rtlCol="0" anchor="ctr" anchorCtr="0">
              <a:spAutoFit/>
            </a:bodyPr>
            <a:lstStyle/>
            <a:p>
              <a:r>
                <a:rPr lang="en-US" sz="3200" b="1" dirty="0">
                  <a:solidFill>
                    <a:schemeClr val="accent1"/>
                  </a:solidFill>
                  <a:ea typeface="Roboto" charset="0"/>
                  <a:cs typeface="Roboto" charset="0"/>
                </a:rPr>
                <a:t>8.2m</a:t>
              </a:r>
            </a:p>
          </p:txBody>
        </p:sp>
        <p:sp>
          <p:nvSpPr>
            <p:cNvPr id="46" name="TextBox 45">
              <a:extLst>
                <a:ext uri="{FF2B5EF4-FFF2-40B4-BE49-F238E27FC236}">
                  <a16:creationId xmlns:a16="http://schemas.microsoft.com/office/drawing/2014/main" id="{A6F04914-0705-444A-93B5-E158D5E660AD}"/>
                </a:ext>
              </a:extLst>
            </p:cNvPr>
            <p:cNvSpPr txBox="1"/>
            <p:nvPr/>
          </p:nvSpPr>
          <p:spPr>
            <a:xfrm>
              <a:off x="4476269" y="4116875"/>
              <a:ext cx="1101264" cy="153888"/>
            </a:xfrm>
            <a:prstGeom prst="rect">
              <a:avLst/>
            </a:prstGeom>
            <a:noFill/>
          </p:spPr>
          <p:txBody>
            <a:bodyPr wrap="none" lIns="0" tIns="0" rIns="0" bIns="0" rtlCol="0">
              <a:spAutoFit/>
            </a:bodyPr>
            <a:lstStyle/>
            <a:p>
              <a:r>
                <a:rPr lang="en-US" sz="1000" dirty="0">
                  <a:solidFill>
                    <a:schemeClr val="tx1">
                      <a:alpha val="70000"/>
                    </a:schemeClr>
                  </a:solidFill>
                  <a:ea typeface="Roboto Light" charset="0"/>
                  <a:cs typeface="Roboto Light" charset="0"/>
                </a:rPr>
                <a:t>Population, people</a:t>
              </a:r>
              <a:endParaRPr lang="ru-RU" sz="1000" dirty="0">
                <a:solidFill>
                  <a:schemeClr val="tx1">
                    <a:alpha val="70000"/>
                  </a:schemeClr>
                </a:solidFill>
                <a:ea typeface="Roboto Light" charset="0"/>
                <a:cs typeface="Roboto Light" charset="0"/>
              </a:endParaRPr>
            </a:p>
          </p:txBody>
        </p:sp>
      </p:grpSp>
      <p:pic>
        <p:nvPicPr>
          <p:cNvPr id="49" name="Graphic 48" descr="Ambulance">
            <a:extLst>
              <a:ext uri="{FF2B5EF4-FFF2-40B4-BE49-F238E27FC236}">
                <a16:creationId xmlns:a16="http://schemas.microsoft.com/office/drawing/2014/main" id="{28301D40-BB0D-4135-B0D2-572297FE576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3970" y="2547380"/>
            <a:ext cx="914400" cy="914400"/>
          </a:xfrm>
          <a:prstGeom prst="rect">
            <a:avLst/>
          </a:prstGeom>
        </p:spPr>
      </p:pic>
      <p:sp>
        <p:nvSpPr>
          <p:cNvPr id="50" name="TextBox 49">
            <a:extLst>
              <a:ext uri="{FF2B5EF4-FFF2-40B4-BE49-F238E27FC236}">
                <a16:creationId xmlns:a16="http://schemas.microsoft.com/office/drawing/2014/main" id="{048C1EFD-1864-4104-8BF3-3293A6A2C00A}"/>
              </a:ext>
            </a:extLst>
          </p:cNvPr>
          <p:cNvSpPr txBox="1"/>
          <p:nvPr/>
        </p:nvSpPr>
        <p:spPr>
          <a:xfrm>
            <a:off x="2115546" y="2085400"/>
            <a:ext cx="6113937" cy="287570"/>
          </a:xfrm>
          <a:prstGeom prst="rect">
            <a:avLst/>
          </a:prstGeom>
          <a:noFill/>
        </p:spPr>
        <p:txBody>
          <a:bodyPr wrap="square" lIns="0" tIns="36000" rIns="216000" bIns="36000" rtlCol="0">
            <a:spAutoFit/>
          </a:bodyPr>
          <a:lstStyle/>
          <a:p>
            <a:pPr>
              <a:lnSpc>
                <a:spcPct val="130000"/>
              </a:lnSpc>
              <a:spcBef>
                <a:spcPts val="600"/>
              </a:spcBef>
            </a:pPr>
            <a:r>
              <a:rPr lang="en-US" sz="1200" b="1" dirty="0">
                <a:solidFill>
                  <a:schemeClr val="tx1">
                    <a:alpha val="70000"/>
                  </a:schemeClr>
                </a:solidFill>
              </a:rPr>
              <a:t>Every year over 5,000 children are rescued after being left unattended in a vehicle</a:t>
            </a:r>
          </a:p>
        </p:txBody>
      </p:sp>
      <p:pic>
        <p:nvPicPr>
          <p:cNvPr id="52" name="Graphic 51" descr="Baby crawling">
            <a:extLst>
              <a:ext uri="{FF2B5EF4-FFF2-40B4-BE49-F238E27FC236}">
                <a16:creationId xmlns:a16="http://schemas.microsoft.com/office/drawing/2014/main" id="{4674C266-42B2-410E-B2ED-E8A9D6E869E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03971" y="1771937"/>
            <a:ext cx="914400" cy="914400"/>
          </a:xfrm>
          <a:prstGeom prst="rect">
            <a:avLst/>
          </a:prstGeom>
        </p:spPr>
      </p:pic>
      <p:sp>
        <p:nvSpPr>
          <p:cNvPr id="54" name="TextBox 53">
            <a:extLst>
              <a:ext uri="{FF2B5EF4-FFF2-40B4-BE49-F238E27FC236}">
                <a16:creationId xmlns:a16="http://schemas.microsoft.com/office/drawing/2014/main" id="{A49AF28C-E50A-47F1-ACD2-9694115A18D8}"/>
              </a:ext>
            </a:extLst>
          </p:cNvPr>
          <p:cNvSpPr txBox="1"/>
          <p:nvPr/>
        </p:nvSpPr>
        <p:spPr>
          <a:xfrm>
            <a:off x="2115499" y="2760113"/>
            <a:ext cx="5391862" cy="767702"/>
          </a:xfrm>
          <a:prstGeom prst="rect">
            <a:avLst/>
          </a:prstGeom>
          <a:noFill/>
        </p:spPr>
        <p:txBody>
          <a:bodyPr wrap="square" lIns="0" tIns="36000" rIns="216000" bIns="36000" rtlCol="0">
            <a:spAutoFit/>
          </a:bodyPr>
          <a:lstStyle/>
          <a:p>
            <a:pPr>
              <a:lnSpc>
                <a:spcPct val="130000"/>
              </a:lnSpc>
              <a:spcBef>
                <a:spcPts val="600"/>
              </a:spcBef>
            </a:pPr>
            <a:r>
              <a:rPr lang="en-US" sz="1200" b="1" dirty="0">
                <a:solidFill>
                  <a:schemeClr val="tx1">
                    <a:alpha val="70000"/>
                  </a:schemeClr>
                </a:solidFill>
              </a:rPr>
              <a:t>Between 1 Sept 2017 and 31 Aug 2018, Ambulance Victoria responded to 1587 callouts for people locked in cars -  majority were toddlers and babies</a:t>
            </a:r>
          </a:p>
        </p:txBody>
      </p:sp>
      <p:pic>
        <p:nvPicPr>
          <p:cNvPr id="56" name="Graphic 55" descr="Thermometer">
            <a:extLst>
              <a:ext uri="{FF2B5EF4-FFF2-40B4-BE49-F238E27FC236}">
                <a16:creationId xmlns:a16="http://schemas.microsoft.com/office/drawing/2014/main" id="{093C66CC-9E4E-4E78-88C7-43DB63CB075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115259" y="3406182"/>
            <a:ext cx="914400" cy="914400"/>
          </a:xfrm>
          <a:prstGeom prst="rect">
            <a:avLst/>
          </a:prstGeom>
        </p:spPr>
      </p:pic>
      <p:sp>
        <p:nvSpPr>
          <p:cNvPr id="57" name="TextBox 56">
            <a:extLst>
              <a:ext uri="{FF2B5EF4-FFF2-40B4-BE49-F238E27FC236}">
                <a16:creationId xmlns:a16="http://schemas.microsoft.com/office/drawing/2014/main" id="{72A649BF-64C9-453E-A21B-132F783A73B5}"/>
              </a:ext>
            </a:extLst>
          </p:cNvPr>
          <p:cNvSpPr txBox="1"/>
          <p:nvPr/>
        </p:nvSpPr>
        <p:spPr>
          <a:xfrm>
            <a:off x="2115499" y="3797016"/>
            <a:ext cx="5562531" cy="527828"/>
          </a:xfrm>
          <a:prstGeom prst="rect">
            <a:avLst/>
          </a:prstGeom>
          <a:noFill/>
        </p:spPr>
        <p:txBody>
          <a:bodyPr wrap="square" lIns="0" tIns="36000" rIns="216000" bIns="36000" rtlCol="0">
            <a:spAutoFit/>
          </a:bodyPr>
          <a:lstStyle/>
          <a:p>
            <a:pPr>
              <a:lnSpc>
                <a:spcPct val="130000"/>
              </a:lnSpc>
              <a:spcBef>
                <a:spcPts val="600"/>
              </a:spcBef>
            </a:pPr>
            <a:r>
              <a:rPr lang="en-US" sz="1200" b="1" dirty="0">
                <a:solidFill>
                  <a:schemeClr val="tx1">
                    <a:alpha val="70000"/>
                  </a:schemeClr>
                </a:solidFill>
              </a:rPr>
              <a:t>On a typical Australian summer day, the temperature inside a parked vehicle can reach between </a:t>
            </a:r>
            <a:r>
              <a:rPr lang="en-US" sz="1200" b="1" u="sng" dirty="0">
                <a:solidFill>
                  <a:schemeClr val="tx1">
                    <a:alpha val="70000"/>
                  </a:schemeClr>
                </a:solidFill>
              </a:rPr>
              <a:t>20</a:t>
            </a:r>
            <a:r>
              <a:rPr lang="en-US" sz="1200" b="1" u="sng" dirty="0">
                <a:solidFill>
                  <a:schemeClr val="tx1">
                    <a:alpha val="70000"/>
                  </a:schemeClr>
                </a:solidFill>
                <a:latin typeface="72" panose="020B0503030000000003" pitchFamily="34" charset="0"/>
                <a:cs typeface="72" panose="020B0503030000000003" pitchFamily="34" charset="0"/>
              </a:rPr>
              <a:t>°C-30 °C</a:t>
            </a:r>
            <a:r>
              <a:rPr lang="en-US" sz="1200" b="1" dirty="0">
                <a:solidFill>
                  <a:schemeClr val="tx1">
                    <a:alpha val="70000"/>
                  </a:schemeClr>
                </a:solidFill>
                <a:latin typeface="72" panose="020B0503030000000003" pitchFamily="34" charset="0"/>
                <a:cs typeface="72" panose="020B0503030000000003" pitchFamily="34" charset="0"/>
              </a:rPr>
              <a:t> hotter than the outside temperature</a:t>
            </a:r>
            <a:endParaRPr lang="en-US" sz="1200" b="1" dirty="0">
              <a:solidFill>
                <a:schemeClr val="tx1">
                  <a:alpha val="70000"/>
                </a:schemeClr>
              </a:solidFill>
            </a:endParaRPr>
          </a:p>
        </p:txBody>
      </p:sp>
      <p:pic>
        <p:nvPicPr>
          <p:cNvPr id="59" name="Graphic 58" descr="Construction worker">
            <a:extLst>
              <a:ext uri="{FF2B5EF4-FFF2-40B4-BE49-F238E27FC236}">
                <a16:creationId xmlns:a16="http://schemas.microsoft.com/office/drawing/2014/main" id="{97F82567-1630-4A0C-B83C-67732CC423A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103970" y="4444316"/>
            <a:ext cx="914400" cy="914400"/>
          </a:xfrm>
          <a:prstGeom prst="rect">
            <a:avLst/>
          </a:prstGeom>
        </p:spPr>
      </p:pic>
      <p:grpSp>
        <p:nvGrpSpPr>
          <p:cNvPr id="60" name="Group 59">
            <a:extLst>
              <a:ext uri="{FF2B5EF4-FFF2-40B4-BE49-F238E27FC236}">
                <a16:creationId xmlns:a16="http://schemas.microsoft.com/office/drawing/2014/main" id="{AFC1D683-F703-48CD-B359-314D8BC98274}"/>
              </a:ext>
            </a:extLst>
          </p:cNvPr>
          <p:cNvGrpSpPr/>
          <p:nvPr/>
        </p:nvGrpSpPr>
        <p:grpSpPr>
          <a:xfrm flipH="1">
            <a:off x="6475792" y="4607300"/>
            <a:ext cx="3178354" cy="1150793"/>
            <a:chOff x="2485328" y="3635198"/>
            <a:chExt cx="3534661" cy="1150793"/>
          </a:xfrm>
        </p:grpSpPr>
        <p:sp>
          <p:nvSpPr>
            <p:cNvPr id="61" name="Прямоугольник 323">
              <a:extLst>
                <a:ext uri="{FF2B5EF4-FFF2-40B4-BE49-F238E27FC236}">
                  <a16:creationId xmlns:a16="http://schemas.microsoft.com/office/drawing/2014/main" id="{9860C1AB-D955-4F63-93A7-F00C1E6AF38E}"/>
                </a:ext>
              </a:extLst>
            </p:cNvPr>
            <p:cNvSpPr/>
            <p:nvPr/>
          </p:nvSpPr>
          <p:spPr>
            <a:xfrm>
              <a:off x="2625321" y="3635198"/>
              <a:ext cx="3394668" cy="746080"/>
            </a:xfrm>
            <a:prstGeom prst="roundRect">
              <a:avLst>
                <a:gd name="adj" fmla="val 0"/>
              </a:avLst>
            </a:prstGeom>
            <a:solidFill>
              <a:schemeClr val="bg1"/>
            </a:solidFill>
            <a:ln>
              <a:noFill/>
            </a:ln>
            <a:effectLst>
              <a:outerShdw blurRad="381000" dist="368300" dir="5400000" algn="t" rotWithShape="0">
                <a:prstClr val="black">
                  <a:alpha val="1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00" dirty="0">
                <a:solidFill>
                  <a:schemeClr val="tx1"/>
                </a:solidFill>
                <a:latin typeface="Roboto Light" charset="0"/>
                <a:ea typeface="Roboto Light" charset="0"/>
                <a:cs typeface="Roboto Light" charset="0"/>
              </a:endParaRPr>
            </a:p>
          </p:txBody>
        </p:sp>
        <p:grpSp>
          <p:nvGrpSpPr>
            <p:cNvPr id="62" name="Group 61">
              <a:extLst>
                <a:ext uri="{FF2B5EF4-FFF2-40B4-BE49-F238E27FC236}">
                  <a16:creationId xmlns:a16="http://schemas.microsoft.com/office/drawing/2014/main" id="{C5B200BD-CF89-4043-A1FC-620CA18AFCB3}"/>
                </a:ext>
              </a:extLst>
            </p:cNvPr>
            <p:cNvGrpSpPr/>
            <p:nvPr/>
          </p:nvGrpSpPr>
          <p:grpSpPr>
            <a:xfrm>
              <a:off x="2485328" y="4458896"/>
              <a:ext cx="327095" cy="327095"/>
              <a:chOff x="4726406" y="2651023"/>
              <a:chExt cx="435363" cy="435363"/>
            </a:xfrm>
          </p:grpSpPr>
          <p:sp>
            <p:nvSpPr>
              <p:cNvPr id="69" name="Oval 68">
                <a:extLst>
                  <a:ext uri="{FF2B5EF4-FFF2-40B4-BE49-F238E27FC236}">
                    <a16:creationId xmlns:a16="http://schemas.microsoft.com/office/drawing/2014/main" id="{2795BE56-7875-4CAB-9301-9D57C6A06E6A}"/>
                  </a:ext>
                </a:extLst>
              </p:cNvPr>
              <p:cNvSpPr/>
              <p:nvPr/>
            </p:nvSpPr>
            <p:spPr>
              <a:xfrm>
                <a:off x="4726406" y="2651023"/>
                <a:ext cx="435363" cy="435363"/>
              </a:xfrm>
              <a:prstGeom prst="ellipse">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Roboto Light" charset="0"/>
                  <a:ea typeface="Roboto Light" charset="0"/>
                  <a:cs typeface="Roboto Light" charset="0"/>
                </a:endParaRPr>
              </a:p>
            </p:txBody>
          </p:sp>
          <p:sp>
            <p:nvSpPr>
              <p:cNvPr id="70" name="Oval 69">
                <a:extLst>
                  <a:ext uri="{FF2B5EF4-FFF2-40B4-BE49-F238E27FC236}">
                    <a16:creationId xmlns:a16="http://schemas.microsoft.com/office/drawing/2014/main" id="{368AC5AA-4753-4FF0-8858-87D301E020B9}"/>
                  </a:ext>
                </a:extLst>
              </p:cNvPr>
              <p:cNvSpPr/>
              <p:nvPr/>
            </p:nvSpPr>
            <p:spPr>
              <a:xfrm>
                <a:off x="4820075" y="2742713"/>
                <a:ext cx="270326" cy="270326"/>
              </a:xfrm>
              <a:prstGeom prst="ellipse">
                <a:avLst/>
              </a:prstGeom>
              <a:solidFill>
                <a:schemeClr val="accent1">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Roboto Light" charset="0"/>
                  <a:ea typeface="Roboto Light" charset="0"/>
                  <a:cs typeface="Roboto Light" charset="0"/>
                </a:endParaRPr>
              </a:p>
            </p:txBody>
          </p:sp>
        </p:grpSp>
        <p:sp>
          <p:nvSpPr>
            <p:cNvPr id="63" name="Прямоугольник 562">
              <a:extLst>
                <a:ext uri="{FF2B5EF4-FFF2-40B4-BE49-F238E27FC236}">
                  <a16:creationId xmlns:a16="http://schemas.microsoft.com/office/drawing/2014/main" id="{0A43F344-57BD-4B1E-89F3-EE75375BC17D}"/>
                </a:ext>
              </a:extLst>
            </p:cNvPr>
            <p:cNvSpPr/>
            <p:nvPr/>
          </p:nvSpPr>
          <p:spPr>
            <a:xfrm rot="5400000" flipV="1">
              <a:off x="2634511" y="4071482"/>
              <a:ext cx="573387" cy="591769"/>
            </a:xfrm>
            <a:custGeom>
              <a:avLst/>
              <a:gdLst>
                <a:gd name="connsiteX0" fmla="*/ 0 w 277424"/>
                <a:gd name="connsiteY0" fmla="*/ 0 h 406832"/>
                <a:gd name="connsiteX1" fmla="*/ 277424 w 277424"/>
                <a:gd name="connsiteY1" fmla="*/ 0 h 406832"/>
                <a:gd name="connsiteX2" fmla="*/ 277424 w 277424"/>
                <a:gd name="connsiteY2" fmla="*/ 406832 h 406832"/>
                <a:gd name="connsiteX3" fmla="*/ 0 w 277424"/>
                <a:gd name="connsiteY3" fmla="*/ 406832 h 406832"/>
                <a:gd name="connsiteX4" fmla="*/ 0 w 277424"/>
                <a:gd name="connsiteY4" fmla="*/ 0 h 406832"/>
                <a:gd name="connsiteX0" fmla="*/ 0 w 277424"/>
                <a:gd name="connsiteY0" fmla="*/ 0 h 406832"/>
                <a:gd name="connsiteX1" fmla="*/ 277424 w 277424"/>
                <a:gd name="connsiteY1" fmla="*/ 0 h 406832"/>
                <a:gd name="connsiteX2" fmla="*/ 0 w 277424"/>
                <a:gd name="connsiteY2" fmla="*/ 406832 h 406832"/>
                <a:gd name="connsiteX3" fmla="*/ 0 w 277424"/>
                <a:gd name="connsiteY3" fmla="*/ 0 h 406832"/>
              </a:gdLst>
              <a:ahLst/>
              <a:cxnLst>
                <a:cxn ang="0">
                  <a:pos x="connsiteX0" y="connsiteY0"/>
                </a:cxn>
                <a:cxn ang="0">
                  <a:pos x="connsiteX1" y="connsiteY1"/>
                </a:cxn>
                <a:cxn ang="0">
                  <a:pos x="connsiteX2" y="connsiteY2"/>
                </a:cxn>
                <a:cxn ang="0">
                  <a:pos x="connsiteX3" y="connsiteY3"/>
                </a:cxn>
              </a:cxnLst>
              <a:rect l="l" t="t" r="r" b="b"/>
              <a:pathLst>
                <a:path w="277424" h="406832">
                  <a:moveTo>
                    <a:pt x="0" y="0"/>
                  </a:moveTo>
                  <a:lnTo>
                    <a:pt x="277424" y="0"/>
                  </a:lnTo>
                  <a:lnTo>
                    <a:pt x="0" y="406832"/>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00" dirty="0">
                <a:solidFill>
                  <a:schemeClr val="tx1"/>
                </a:solidFill>
                <a:latin typeface="Roboto Light" charset="0"/>
                <a:ea typeface="Roboto Light" charset="0"/>
                <a:cs typeface="Roboto Light" charset="0"/>
              </a:endParaRPr>
            </a:p>
          </p:txBody>
        </p:sp>
        <p:cxnSp>
          <p:nvCxnSpPr>
            <p:cNvPr id="64" name="Straight Connector 63">
              <a:extLst>
                <a:ext uri="{FF2B5EF4-FFF2-40B4-BE49-F238E27FC236}">
                  <a16:creationId xmlns:a16="http://schemas.microsoft.com/office/drawing/2014/main" id="{3BC72567-1E11-4E09-8158-5CAB7D46E1AF}"/>
                </a:ext>
              </a:extLst>
            </p:cNvPr>
            <p:cNvCxnSpPr/>
            <p:nvPr/>
          </p:nvCxnSpPr>
          <p:spPr>
            <a:xfrm flipV="1">
              <a:off x="3957425" y="3635198"/>
              <a:ext cx="0" cy="740472"/>
            </a:xfrm>
            <a:prstGeom prst="line">
              <a:avLst/>
            </a:prstGeom>
            <a:ln>
              <a:solidFill>
                <a:schemeClr val="tx1">
                  <a:alpha val="20000"/>
                </a:schemeClr>
              </a:solidFill>
            </a:ln>
          </p:spPr>
          <p:style>
            <a:lnRef idx="1">
              <a:schemeClr val="accent1"/>
            </a:lnRef>
            <a:fillRef idx="0">
              <a:schemeClr val="accent1"/>
            </a:fillRef>
            <a:effectRef idx="0">
              <a:schemeClr val="accent1"/>
            </a:effectRef>
            <a:fontRef idx="minor">
              <a:schemeClr val="tx1"/>
            </a:fontRef>
          </p:style>
        </p:cxnSp>
        <p:sp>
          <p:nvSpPr>
            <p:cNvPr id="65" name="Freeform 5">
              <a:extLst>
                <a:ext uri="{FF2B5EF4-FFF2-40B4-BE49-F238E27FC236}">
                  <a16:creationId xmlns:a16="http://schemas.microsoft.com/office/drawing/2014/main" id="{C2346C37-098E-49BD-8F79-5A7021BFB60E}"/>
                </a:ext>
              </a:extLst>
            </p:cNvPr>
            <p:cNvSpPr>
              <a:spLocks noChangeAspect="1" noEditPoints="1"/>
            </p:cNvSpPr>
            <p:nvPr/>
          </p:nvSpPr>
          <p:spPr bwMode="auto">
            <a:xfrm>
              <a:off x="4124634" y="3760293"/>
              <a:ext cx="253864" cy="505896"/>
            </a:xfrm>
            <a:custGeom>
              <a:avLst/>
              <a:gdLst>
                <a:gd name="T0" fmla="*/ 116 w 117"/>
                <a:gd name="T1" fmla="*/ 130 h 233"/>
                <a:gd name="T2" fmla="*/ 93 w 117"/>
                <a:gd name="T3" fmla="*/ 63 h 233"/>
                <a:gd name="T4" fmla="*/ 24 w 117"/>
                <a:gd name="T5" fmla="*/ 63 h 233"/>
                <a:gd name="T6" fmla="*/ 1 w 117"/>
                <a:gd name="T7" fmla="*/ 130 h 233"/>
                <a:gd name="T8" fmla="*/ 7 w 117"/>
                <a:gd name="T9" fmla="*/ 140 h 233"/>
                <a:gd name="T10" fmla="*/ 18 w 117"/>
                <a:gd name="T11" fmla="*/ 136 h 233"/>
                <a:gd name="T12" fmla="*/ 30 w 117"/>
                <a:gd name="T13" fmla="*/ 223 h 233"/>
                <a:gd name="T14" fmla="*/ 41 w 117"/>
                <a:gd name="T15" fmla="*/ 233 h 233"/>
                <a:gd name="T16" fmla="*/ 59 w 117"/>
                <a:gd name="T17" fmla="*/ 165 h 233"/>
                <a:gd name="T18" fmla="*/ 76 w 117"/>
                <a:gd name="T19" fmla="*/ 233 h 233"/>
                <a:gd name="T20" fmla="*/ 87 w 117"/>
                <a:gd name="T21" fmla="*/ 224 h 233"/>
                <a:gd name="T22" fmla="*/ 84 w 117"/>
                <a:gd name="T23" fmla="*/ 101 h 233"/>
                <a:gd name="T24" fmla="*/ 107 w 117"/>
                <a:gd name="T25" fmla="*/ 141 h 233"/>
                <a:gd name="T26" fmla="*/ 116 w 117"/>
                <a:gd name="T27" fmla="*/ 130 h 233"/>
                <a:gd name="T28" fmla="*/ 104 w 117"/>
                <a:gd name="T29" fmla="*/ 134 h 233"/>
                <a:gd name="T30" fmla="*/ 80 w 117"/>
                <a:gd name="T31" fmla="*/ 87 h 233"/>
                <a:gd name="T32" fmla="*/ 80 w 117"/>
                <a:gd name="T33" fmla="*/ 157 h 233"/>
                <a:gd name="T34" fmla="*/ 82 w 117"/>
                <a:gd name="T35" fmla="*/ 218 h 233"/>
                <a:gd name="T36" fmla="*/ 82 w 117"/>
                <a:gd name="T37" fmla="*/ 223 h 233"/>
                <a:gd name="T38" fmla="*/ 76 w 117"/>
                <a:gd name="T39" fmla="*/ 230 h 233"/>
                <a:gd name="T40" fmla="*/ 70 w 117"/>
                <a:gd name="T41" fmla="*/ 223 h 233"/>
                <a:gd name="T42" fmla="*/ 59 w 117"/>
                <a:gd name="T43" fmla="*/ 143 h 233"/>
                <a:gd name="T44" fmla="*/ 47 w 117"/>
                <a:gd name="T45" fmla="*/ 223 h 233"/>
                <a:gd name="T46" fmla="*/ 35 w 117"/>
                <a:gd name="T47" fmla="*/ 223 h 233"/>
                <a:gd name="T48" fmla="*/ 35 w 117"/>
                <a:gd name="T49" fmla="*/ 218 h 233"/>
                <a:gd name="T50" fmla="*/ 37 w 117"/>
                <a:gd name="T51" fmla="*/ 157 h 233"/>
                <a:gd name="T52" fmla="*/ 37 w 117"/>
                <a:gd name="T53" fmla="*/ 87 h 233"/>
                <a:gd name="T54" fmla="*/ 13 w 117"/>
                <a:gd name="T55" fmla="*/ 134 h 233"/>
                <a:gd name="T56" fmla="*/ 9 w 117"/>
                <a:gd name="T57" fmla="*/ 136 h 233"/>
                <a:gd name="T58" fmla="*/ 6 w 117"/>
                <a:gd name="T59" fmla="*/ 131 h 233"/>
                <a:gd name="T60" fmla="*/ 8 w 117"/>
                <a:gd name="T61" fmla="*/ 123 h 233"/>
                <a:gd name="T62" fmla="*/ 59 w 117"/>
                <a:gd name="T63" fmla="*/ 54 h 233"/>
                <a:gd name="T64" fmla="*/ 109 w 117"/>
                <a:gd name="T65" fmla="*/ 123 h 233"/>
                <a:gd name="T66" fmla="*/ 111 w 117"/>
                <a:gd name="T67" fmla="*/ 131 h 233"/>
                <a:gd name="T68" fmla="*/ 109 w 117"/>
                <a:gd name="T69" fmla="*/ 136 h 233"/>
                <a:gd name="T70" fmla="*/ 81 w 117"/>
                <a:gd name="T71" fmla="*/ 22 h 233"/>
                <a:gd name="T72" fmla="*/ 36 w 117"/>
                <a:gd name="T73" fmla="*/ 22 h 233"/>
                <a:gd name="T74" fmla="*/ 59 w 117"/>
                <a:gd name="T75" fmla="*/ 4 h 233"/>
                <a:gd name="T76" fmla="*/ 59 w 117"/>
                <a:gd name="T77" fmla="*/ 39 h 233"/>
                <a:gd name="T78" fmla="*/ 59 w 117"/>
                <a:gd name="T79" fmla="*/ 4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17" h="233">
                  <a:moveTo>
                    <a:pt x="116" y="130"/>
                  </a:moveTo>
                  <a:cubicBezTo>
                    <a:pt x="116" y="130"/>
                    <a:pt x="116" y="130"/>
                    <a:pt x="116" y="130"/>
                  </a:cubicBezTo>
                  <a:cubicBezTo>
                    <a:pt x="116" y="129"/>
                    <a:pt x="115" y="126"/>
                    <a:pt x="113" y="122"/>
                  </a:cubicBezTo>
                  <a:cubicBezTo>
                    <a:pt x="108" y="105"/>
                    <a:pt x="96" y="69"/>
                    <a:pt x="93" y="63"/>
                  </a:cubicBezTo>
                  <a:cubicBezTo>
                    <a:pt x="88" y="53"/>
                    <a:pt x="78" y="49"/>
                    <a:pt x="59" y="49"/>
                  </a:cubicBezTo>
                  <a:cubicBezTo>
                    <a:pt x="39" y="49"/>
                    <a:pt x="29" y="53"/>
                    <a:pt x="24" y="63"/>
                  </a:cubicBezTo>
                  <a:cubicBezTo>
                    <a:pt x="21" y="69"/>
                    <a:pt x="9" y="105"/>
                    <a:pt x="4" y="122"/>
                  </a:cubicBezTo>
                  <a:cubicBezTo>
                    <a:pt x="3" y="126"/>
                    <a:pt x="1" y="129"/>
                    <a:pt x="1" y="130"/>
                  </a:cubicBezTo>
                  <a:cubicBezTo>
                    <a:pt x="1" y="130"/>
                    <a:pt x="1" y="130"/>
                    <a:pt x="1" y="130"/>
                  </a:cubicBezTo>
                  <a:cubicBezTo>
                    <a:pt x="0" y="134"/>
                    <a:pt x="3" y="139"/>
                    <a:pt x="7" y="140"/>
                  </a:cubicBezTo>
                  <a:cubicBezTo>
                    <a:pt x="8" y="141"/>
                    <a:pt x="9" y="141"/>
                    <a:pt x="10" y="141"/>
                  </a:cubicBezTo>
                  <a:cubicBezTo>
                    <a:pt x="13" y="141"/>
                    <a:pt x="16" y="139"/>
                    <a:pt x="18" y="136"/>
                  </a:cubicBezTo>
                  <a:cubicBezTo>
                    <a:pt x="33" y="101"/>
                    <a:pt x="33" y="101"/>
                    <a:pt x="33" y="101"/>
                  </a:cubicBezTo>
                  <a:cubicBezTo>
                    <a:pt x="32" y="148"/>
                    <a:pt x="31" y="220"/>
                    <a:pt x="30" y="223"/>
                  </a:cubicBezTo>
                  <a:cubicBezTo>
                    <a:pt x="30" y="223"/>
                    <a:pt x="30" y="223"/>
                    <a:pt x="30" y="224"/>
                  </a:cubicBezTo>
                  <a:cubicBezTo>
                    <a:pt x="31" y="229"/>
                    <a:pt x="35" y="233"/>
                    <a:pt x="41" y="233"/>
                  </a:cubicBezTo>
                  <a:cubicBezTo>
                    <a:pt x="47" y="233"/>
                    <a:pt x="51" y="229"/>
                    <a:pt x="52" y="224"/>
                  </a:cubicBezTo>
                  <a:cubicBezTo>
                    <a:pt x="59" y="165"/>
                    <a:pt x="59" y="165"/>
                    <a:pt x="59" y="165"/>
                  </a:cubicBezTo>
                  <a:cubicBezTo>
                    <a:pt x="65" y="224"/>
                    <a:pt x="65" y="224"/>
                    <a:pt x="65" y="224"/>
                  </a:cubicBezTo>
                  <a:cubicBezTo>
                    <a:pt x="66" y="229"/>
                    <a:pt x="71" y="233"/>
                    <a:pt x="76" y="233"/>
                  </a:cubicBezTo>
                  <a:cubicBezTo>
                    <a:pt x="76" y="233"/>
                    <a:pt x="76" y="233"/>
                    <a:pt x="76" y="233"/>
                  </a:cubicBezTo>
                  <a:cubicBezTo>
                    <a:pt x="82" y="233"/>
                    <a:pt x="86" y="229"/>
                    <a:pt x="87" y="224"/>
                  </a:cubicBezTo>
                  <a:cubicBezTo>
                    <a:pt x="87" y="223"/>
                    <a:pt x="87" y="223"/>
                    <a:pt x="87" y="223"/>
                  </a:cubicBezTo>
                  <a:cubicBezTo>
                    <a:pt x="87" y="220"/>
                    <a:pt x="85" y="148"/>
                    <a:pt x="84" y="101"/>
                  </a:cubicBezTo>
                  <a:cubicBezTo>
                    <a:pt x="99" y="136"/>
                    <a:pt x="99" y="136"/>
                    <a:pt x="99" y="136"/>
                  </a:cubicBezTo>
                  <a:cubicBezTo>
                    <a:pt x="101" y="139"/>
                    <a:pt x="104" y="141"/>
                    <a:pt x="107" y="141"/>
                  </a:cubicBezTo>
                  <a:cubicBezTo>
                    <a:pt x="108" y="141"/>
                    <a:pt x="109" y="141"/>
                    <a:pt x="110" y="140"/>
                  </a:cubicBezTo>
                  <a:cubicBezTo>
                    <a:pt x="114" y="139"/>
                    <a:pt x="117" y="134"/>
                    <a:pt x="116" y="130"/>
                  </a:cubicBezTo>
                  <a:close/>
                  <a:moveTo>
                    <a:pt x="109" y="136"/>
                  </a:moveTo>
                  <a:cubicBezTo>
                    <a:pt x="107" y="136"/>
                    <a:pt x="104" y="136"/>
                    <a:pt x="104" y="134"/>
                  </a:cubicBezTo>
                  <a:cubicBezTo>
                    <a:pt x="83" y="89"/>
                    <a:pt x="83" y="89"/>
                    <a:pt x="83" y="89"/>
                  </a:cubicBezTo>
                  <a:cubicBezTo>
                    <a:pt x="83" y="88"/>
                    <a:pt x="82" y="87"/>
                    <a:pt x="80" y="87"/>
                  </a:cubicBezTo>
                  <a:cubicBezTo>
                    <a:pt x="79" y="88"/>
                    <a:pt x="79" y="89"/>
                    <a:pt x="79" y="90"/>
                  </a:cubicBezTo>
                  <a:cubicBezTo>
                    <a:pt x="79" y="90"/>
                    <a:pt x="79" y="123"/>
                    <a:pt x="80" y="157"/>
                  </a:cubicBezTo>
                  <a:cubicBezTo>
                    <a:pt x="81" y="173"/>
                    <a:pt x="81" y="190"/>
                    <a:pt x="81" y="203"/>
                  </a:cubicBezTo>
                  <a:cubicBezTo>
                    <a:pt x="82" y="209"/>
                    <a:pt x="82" y="214"/>
                    <a:pt x="82" y="218"/>
                  </a:cubicBezTo>
                  <a:cubicBezTo>
                    <a:pt x="82" y="221"/>
                    <a:pt x="82" y="222"/>
                    <a:pt x="82" y="223"/>
                  </a:cubicBezTo>
                  <a:cubicBezTo>
                    <a:pt x="82" y="223"/>
                    <a:pt x="82" y="223"/>
                    <a:pt x="82" y="223"/>
                  </a:cubicBezTo>
                  <a:cubicBezTo>
                    <a:pt x="82" y="226"/>
                    <a:pt x="79" y="228"/>
                    <a:pt x="76" y="228"/>
                  </a:cubicBezTo>
                  <a:cubicBezTo>
                    <a:pt x="76" y="230"/>
                    <a:pt x="76" y="230"/>
                    <a:pt x="76" y="230"/>
                  </a:cubicBezTo>
                  <a:cubicBezTo>
                    <a:pt x="76" y="228"/>
                    <a:pt x="76" y="228"/>
                    <a:pt x="76" y="228"/>
                  </a:cubicBezTo>
                  <a:cubicBezTo>
                    <a:pt x="73" y="228"/>
                    <a:pt x="70" y="226"/>
                    <a:pt x="70" y="223"/>
                  </a:cubicBezTo>
                  <a:cubicBezTo>
                    <a:pt x="61" y="145"/>
                    <a:pt x="61" y="145"/>
                    <a:pt x="61" y="145"/>
                  </a:cubicBezTo>
                  <a:cubicBezTo>
                    <a:pt x="61" y="143"/>
                    <a:pt x="60" y="143"/>
                    <a:pt x="59" y="143"/>
                  </a:cubicBezTo>
                  <a:cubicBezTo>
                    <a:pt x="57" y="143"/>
                    <a:pt x="56" y="143"/>
                    <a:pt x="56" y="145"/>
                  </a:cubicBezTo>
                  <a:cubicBezTo>
                    <a:pt x="47" y="223"/>
                    <a:pt x="47" y="223"/>
                    <a:pt x="47" y="223"/>
                  </a:cubicBezTo>
                  <a:cubicBezTo>
                    <a:pt x="47" y="226"/>
                    <a:pt x="44" y="228"/>
                    <a:pt x="41" y="228"/>
                  </a:cubicBezTo>
                  <a:cubicBezTo>
                    <a:pt x="38" y="228"/>
                    <a:pt x="35" y="226"/>
                    <a:pt x="35" y="223"/>
                  </a:cubicBezTo>
                  <a:cubicBezTo>
                    <a:pt x="35" y="223"/>
                    <a:pt x="35" y="222"/>
                    <a:pt x="35" y="222"/>
                  </a:cubicBezTo>
                  <a:cubicBezTo>
                    <a:pt x="35" y="221"/>
                    <a:pt x="35" y="220"/>
                    <a:pt x="35" y="218"/>
                  </a:cubicBezTo>
                  <a:cubicBezTo>
                    <a:pt x="35" y="214"/>
                    <a:pt x="35" y="209"/>
                    <a:pt x="36" y="203"/>
                  </a:cubicBezTo>
                  <a:cubicBezTo>
                    <a:pt x="36" y="190"/>
                    <a:pt x="36" y="173"/>
                    <a:pt x="37" y="157"/>
                  </a:cubicBezTo>
                  <a:cubicBezTo>
                    <a:pt x="38" y="123"/>
                    <a:pt x="38" y="90"/>
                    <a:pt x="38" y="90"/>
                  </a:cubicBezTo>
                  <a:cubicBezTo>
                    <a:pt x="38" y="89"/>
                    <a:pt x="38" y="88"/>
                    <a:pt x="37" y="87"/>
                  </a:cubicBezTo>
                  <a:cubicBezTo>
                    <a:pt x="36" y="87"/>
                    <a:pt x="34" y="88"/>
                    <a:pt x="34" y="89"/>
                  </a:cubicBezTo>
                  <a:cubicBezTo>
                    <a:pt x="13" y="134"/>
                    <a:pt x="13" y="134"/>
                    <a:pt x="13" y="134"/>
                  </a:cubicBezTo>
                  <a:cubicBezTo>
                    <a:pt x="13" y="135"/>
                    <a:pt x="12" y="136"/>
                    <a:pt x="10" y="136"/>
                  </a:cubicBezTo>
                  <a:cubicBezTo>
                    <a:pt x="10" y="136"/>
                    <a:pt x="9" y="136"/>
                    <a:pt x="9" y="136"/>
                  </a:cubicBezTo>
                  <a:cubicBezTo>
                    <a:pt x="6" y="135"/>
                    <a:pt x="5" y="133"/>
                    <a:pt x="6" y="131"/>
                  </a:cubicBezTo>
                  <a:cubicBezTo>
                    <a:pt x="6" y="131"/>
                    <a:pt x="6" y="131"/>
                    <a:pt x="6" y="131"/>
                  </a:cubicBezTo>
                  <a:cubicBezTo>
                    <a:pt x="6" y="131"/>
                    <a:pt x="6" y="130"/>
                    <a:pt x="6" y="129"/>
                  </a:cubicBezTo>
                  <a:cubicBezTo>
                    <a:pt x="7" y="128"/>
                    <a:pt x="8" y="126"/>
                    <a:pt x="8" y="123"/>
                  </a:cubicBezTo>
                  <a:cubicBezTo>
                    <a:pt x="13" y="108"/>
                    <a:pt x="25" y="71"/>
                    <a:pt x="28" y="65"/>
                  </a:cubicBezTo>
                  <a:cubicBezTo>
                    <a:pt x="31" y="59"/>
                    <a:pt x="37" y="54"/>
                    <a:pt x="59" y="54"/>
                  </a:cubicBezTo>
                  <a:cubicBezTo>
                    <a:pt x="80" y="54"/>
                    <a:pt x="86" y="59"/>
                    <a:pt x="89" y="65"/>
                  </a:cubicBezTo>
                  <a:cubicBezTo>
                    <a:pt x="92" y="71"/>
                    <a:pt x="104" y="108"/>
                    <a:pt x="109" y="123"/>
                  </a:cubicBezTo>
                  <a:cubicBezTo>
                    <a:pt x="110" y="126"/>
                    <a:pt x="110" y="128"/>
                    <a:pt x="111" y="129"/>
                  </a:cubicBezTo>
                  <a:cubicBezTo>
                    <a:pt x="111" y="130"/>
                    <a:pt x="111" y="131"/>
                    <a:pt x="111" y="131"/>
                  </a:cubicBezTo>
                  <a:cubicBezTo>
                    <a:pt x="111" y="131"/>
                    <a:pt x="111" y="131"/>
                    <a:pt x="111" y="131"/>
                  </a:cubicBezTo>
                  <a:cubicBezTo>
                    <a:pt x="112" y="133"/>
                    <a:pt x="111" y="135"/>
                    <a:pt x="109" y="136"/>
                  </a:cubicBezTo>
                  <a:close/>
                  <a:moveTo>
                    <a:pt x="59" y="44"/>
                  </a:moveTo>
                  <a:cubicBezTo>
                    <a:pt x="71" y="44"/>
                    <a:pt x="81" y="34"/>
                    <a:pt x="81" y="22"/>
                  </a:cubicBezTo>
                  <a:cubicBezTo>
                    <a:pt x="81" y="10"/>
                    <a:pt x="71" y="0"/>
                    <a:pt x="59" y="0"/>
                  </a:cubicBezTo>
                  <a:cubicBezTo>
                    <a:pt x="46" y="0"/>
                    <a:pt x="36" y="10"/>
                    <a:pt x="36" y="22"/>
                  </a:cubicBezTo>
                  <a:cubicBezTo>
                    <a:pt x="36" y="34"/>
                    <a:pt x="46" y="44"/>
                    <a:pt x="59" y="44"/>
                  </a:cubicBezTo>
                  <a:close/>
                  <a:moveTo>
                    <a:pt x="59" y="4"/>
                  </a:moveTo>
                  <a:cubicBezTo>
                    <a:pt x="68" y="4"/>
                    <a:pt x="76" y="12"/>
                    <a:pt x="76" y="22"/>
                  </a:cubicBezTo>
                  <a:cubicBezTo>
                    <a:pt x="76" y="31"/>
                    <a:pt x="68" y="39"/>
                    <a:pt x="59" y="39"/>
                  </a:cubicBezTo>
                  <a:cubicBezTo>
                    <a:pt x="49" y="39"/>
                    <a:pt x="41" y="31"/>
                    <a:pt x="41" y="22"/>
                  </a:cubicBezTo>
                  <a:cubicBezTo>
                    <a:pt x="41" y="12"/>
                    <a:pt x="49" y="4"/>
                    <a:pt x="59" y="4"/>
                  </a:cubicBezTo>
                  <a:close/>
                </a:path>
              </a:pathLst>
            </a:custGeom>
            <a:solidFill>
              <a:schemeClr val="accent1"/>
            </a:solidFill>
            <a:ln>
              <a:noFill/>
            </a:ln>
          </p:spPr>
          <p:txBody>
            <a:bodyPr vert="horz" wrap="square" lIns="121920" tIns="60960" rIns="121920" bIns="60960" numCol="1" anchor="t" anchorCtr="0" compatLnSpc="1">
              <a:prstTxWarp prst="textNoShape">
                <a:avLst/>
              </a:prstTxWarp>
            </a:bodyPr>
            <a:lstStyle/>
            <a:p>
              <a:endParaRPr lang="en-US" sz="3200" dirty="0">
                <a:latin typeface="Roboto Light" charset="0"/>
                <a:ea typeface="Roboto Light" charset="0"/>
                <a:cs typeface="Roboto Light" charset="0"/>
              </a:endParaRPr>
            </a:p>
          </p:txBody>
        </p:sp>
        <p:sp>
          <p:nvSpPr>
            <p:cNvPr id="66" name="TextBox 65">
              <a:extLst>
                <a:ext uri="{FF2B5EF4-FFF2-40B4-BE49-F238E27FC236}">
                  <a16:creationId xmlns:a16="http://schemas.microsoft.com/office/drawing/2014/main" id="{80B82A09-F8A9-4A2D-B33E-136F6F749B5B}"/>
                </a:ext>
              </a:extLst>
            </p:cNvPr>
            <p:cNvSpPr txBox="1"/>
            <p:nvPr/>
          </p:nvSpPr>
          <p:spPr>
            <a:xfrm>
              <a:off x="2857499" y="3819029"/>
              <a:ext cx="964619" cy="184666"/>
            </a:xfrm>
            <a:prstGeom prst="rect">
              <a:avLst/>
            </a:prstGeom>
            <a:noFill/>
          </p:spPr>
          <p:txBody>
            <a:bodyPr wrap="square" lIns="0" tIns="0" rIns="0" bIns="0" rtlCol="0" anchor="ctr" anchorCtr="0">
              <a:spAutoFit/>
            </a:bodyPr>
            <a:lstStyle/>
            <a:p>
              <a:r>
                <a:rPr lang="en-US" sz="1200" b="1" dirty="0">
                  <a:ea typeface="Roboto" charset="0"/>
                  <a:cs typeface="Roboto" charset="0"/>
                </a:rPr>
                <a:t>Victoria</a:t>
              </a:r>
            </a:p>
          </p:txBody>
        </p:sp>
        <p:sp>
          <p:nvSpPr>
            <p:cNvPr id="67" name="TextBox 66">
              <a:extLst>
                <a:ext uri="{FF2B5EF4-FFF2-40B4-BE49-F238E27FC236}">
                  <a16:creationId xmlns:a16="http://schemas.microsoft.com/office/drawing/2014/main" id="{B41D7C14-373E-4060-BC87-D613862A3D99}"/>
                </a:ext>
              </a:extLst>
            </p:cNvPr>
            <p:cNvSpPr txBox="1"/>
            <p:nvPr/>
          </p:nvSpPr>
          <p:spPr>
            <a:xfrm>
              <a:off x="4482570" y="3668829"/>
              <a:ext cx="958596" cy="492443"/>
            </a:xfrm>
            <a:prstGeom prst="rect">
              <a:avLst/>
            </a:prstGeom>
            <a:noFill/>
          </p:spPr>
          <p:txBody>
            <a:bodyPr wrap="none" lIns="0" tIns="0" rIns="0" bIns="0" rtlCol="0" anchor="ctr" anchorCtr="0">
              <a:spAutoFit/>
            </a:bodyPr>
            <a:lstStyle/>
            <a:p>
              <a:r>
                <a:rPr lang="en-US" sz="3200" b="1" dirty="0">
                  <a:solidFill>
                    <a:schemeClr val="accent1"/>
                  </a:solidFill>
                  <a:ea typeface="Roboto" charset="0"/>
                  <a:cs typeface="Roboto" charset="0"/>
                </a:rPr>
                <a:t>6.7m</a:t>
              </a:r>
            </a:p>
          </p:txBody>
        </p:sp>
        <p:sp>
          <p:nvSpPr>
            <p:cNvPr id="68" name="TextBox 67">
              <a:extLst>
                <a:ext uri="{FF2B5EF4-FFF2-40B4-BE49-F238E27FC236}">
                  <a16:creationId xmlns:a16="http://schemas.microsoft.com/office/drawing/2014/main" id="{483497B1-ED59-4DF4-811B-1A8D7108E0B1}"/>
                </a:ext>
              </a:extLst>
            </p:cNvPr>
            <p:cNvSpPr txBox="1"/>
            <p:nvPr/>
          </p:nvSpPr>
          <p:spPr>
            <a:xfrm>
              <a:off x="4476269" y="4116875"/>
              <a:ext cx="1101264" cy="153888"/>
            </a:xfrm>
            <a:prstGeom prst="rect">
              <a:avLst/>
            </a:prstGeom>
            <a:noFill/>
          </p:spPr>
          <p:txBody>
            <a:bodyPr wrap="none" lIns="0" tIns="0" rIns="0" bIns="0" rtlCol="0">
              <a:spAutoFit/>
            </a:bodyPr>
            <a:lstStyle/>
            <a:p>
              <a:r>
                <a:rPr lang="en-US" sz="1000" dirty="0">
                  <a:solidFill>
                    <a:schemeClr val="tx1">
                      <a:alpha val="70000"/>
                    </a:schemeClr>
                  </a:solidFill>
                  <a:ea typeface="Roboto Light" charset="0"/>
                  <a:cs typeface="Roboto Light" charset="0"/>
                </a:rPr>
                <a:t>Population, people</a:t>
              </a:r>
              <a:endParaRPr lang="ru-RU" sz="1000" dirty="0">
                <a:solidFill>
                  <a:schemeClr val="tx1">
                    <a:alpha val="70000"/>
                  </a:schemeClr>
                </a:solidFill>
                <a:ea typeface="Roboto Light" charset="0"/>
                <a:cs typeface="Roboto Light" charset="0"/>
              </a:endParaRPr>
            </a:p>
          </p:txBody>
        </p:sp>
      </p:grpSp>
      <p:sp>
        <p:nvSpPr>
          <p:cNvPr id="71" name="TextBox 70">
            <a:extLst>
              <a:ext uri="{FF2B5EF4-FFF2-40B4-BE49-F238E27FC236}">
                <a16:creationId xmlns:a16="http://schemas.microsoft.com/office/drawing/2014/main" id="{F1F2103B-933C-4FAE-9C43-4A0DF750AE3D}"/>
              </a:ext>
            </a:extLst>
          </p:cNvPr>
          <p:cNvSpPr txBox="1"/>
          <p:nvPr/>
        </p:nvSpPr>
        <p:spPr>
          <a:xfrm>
            <a:off x="2114951" y="4505991"/>
            <a:ext cx="4602710" cy="844646"/>
          </a:xfrm>
          <a:prstGeom prst="rect">
            <a:avLst/>
          </a:prstGeom>
          <a:noFill/>
        </p:spPr>
        <p:txBody>
          <a:bodyPr wrap="square" lIns="0" tIns="36000" rIns="216000" bIns="36000" rtlCol="0">
            <a:spAutoFit/>
          </a:bodyPr>
          <a:lstStyle/>
          <a:p>
            <a:pPr>
              <a:lnSpc>
                <a:spcPct val="130000"/>
              </a:lnSpc>
              <a:spcBef>
                <a:spcPts val="600"/>
              </a:spcBef>
            </a:pPr>
            <a:r>
              <a:rPr lang="en-US" sz="1200" b="1" dirty="0">
                <a:solidFill>
                  <a:schemeClr val="tx1">
                    <a:alpha val="70000"/>
                  </a:schemeClr>
                </a:solidFill>
              </a:rPr>
              <a:t>Between 1 Oct 2018 and 31 Feb 2019 NRMA attended to 581 incidents for children locked in cars in NSW.</a:t>
            </a:r>
          </a:p>
          <a:p>
            <a:pPr>
              <a:lnSpc>
                <a:spcPct val="130000"/>
              </a:lnSpc>
              <a:spcBef>
                <a:spcPts val="600"/>
              </a:spcBef>
            </a:pPr>
            <a:r>
              <a:rPr lang="en-US" sz="1200" b="1" dirty="0">
                <a:solidFill>
                  <a:schemeClr val="tx1">
                    <a:alpha val="70000"/>
                  </a:schemeClr>
                </a:solidFill>
              </a:rPr>
              <a:t>Last year 3,767 children and pets were rescued by the NRMA.</a:t>
            </a:r>
          </a:p>
        </p:txBody>
      </p:sp>
    </p:spTree>
    <p:extLst>
      <p:ext uri="{BB962C8B-B14F-4D97-AF65-F5344CB8AC3E}">
        <p14:creationId xmlns:p14="http://schemas.microsoft.com/office/powerpoint/2010/main" val="3343705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down)">
                                      <p:cBhvr>
                                        <p:cTn id="7" dur="1000"/>
                                        <p:tgtEl>
                                          <p:spTgt spid="25"/>
                                        </p:tgtEl>
                                      </p:cBhvr>
                                    </p:animEffect>
                                  </p:childTnLst>
                                </p:cTn>
                              </p:par>
                              <p:par>
                                <p:cTn id="8" presetID="22" presetClass="entr" presetSubtype="4" fill="hold"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wipe(down)">
                                      <p:cBhvr>
                                        <p:cTn id="10" dur="1000"/>
                                        <p:tgtEl>
                                          <p:spTgt spid="37"/>
                                        </p:tgtEl>
                                      </p:cBhvr>
                                    </p:animEffect>
                                  </p:childTnLst>
                                </p:cTn>
                              </p:par>
                              <p:par>
                                <p:cTn id="11" presetID="2" presetClass="entr" presetSubtype="4" decel="50000" fill="hold" grpId="0" nodeType="withEffect">
                                  <p:stCondLst>
                                    <p:cond delay="0"/>
                                  </p:stCondLst>
                                  <p:childTnLst>
                                    <p:set>
                                      <p:cBhvr>
                                        <p:cTn id="12" dur="1" fill="hold">
                                          <p:stCondLst>
                                            <p:cond delay="0"/>
                                          </p:stCondLst>
                                        </p:cTn>
                                        <p:tgtEl>
                                          <p:spTgt spid="50"/>
                                        </p:tgtEl>
                                        <p:attrNameLst>
                                          <p:attrName>style.visibility</p:attrName>
                                        </p:attrNameLst>
                                      </p:cBhvr>
                                      <p:to>
                                        <p:strVal val="visible"/>
                                      </p:to>
                                    </p:set>
                                    <p:anim calcmode="lin" valueType="num">
                                      <p:cBhvr additive="base">
                                        <p:cTn id="13" dur="1000" fill="hold"/>
                                        <p:tgtEl>
                                          <p:spTgt spid="50"/>
                                        </p:tgtEl>
                                        <p:attrNameLst>
                                          <p:attrName>ppt_x</p:attrName>
                                        </p:attrNameLst>
                                      </p:cBhvr>
                                      <p:tavLst>
                                        <p:tav tm="0">
                                          <p:val>
                                            <p:strVal val="#ppt_x"/>
                                          </p:val>
                                        </p:tav>
                                        <p:tav tm="100000">
                                          <p:val>
                                            <p:strVal val="#ppt_x"/>
                                          </p:val>
                                        </p:tav>
                                      </p:tavLst>
                                    </p:anim>
                                    <p:anim calcmode="lin" valueType="num">
                                      <p:cBhvr additive="base">
                                        <p:cTn id="14" dur="1000" fill="hold"/>
                                        <p:tgtEl>
                                          <p:spTgt spid="50"/>
                                        </p:tgtEl>
                                        <p:attrNameLst>
                                          <p:attrName>ppt_y</p:attrName>
                                        </p:attrNameLst>
                                      </p:cBhvr>
                                      <p:tavLst>
                                        <p:tav tm="0">
                                          <p:val>
                                            <p:strVal val="1+#ppt_h/2"/>
                                          </p:val>
                                        </p:tav>
                                        <p:tav tm="100000">
                                          <p:val>
                                            <p:strVal val="#ppt_y"/>
                                          </p:val>
                                        </p:tav>
                                      </p:tavLst>
                                    </p:anim>
                                  </p:childTnLst>
                                </p:cTn>
                              </p:par>
                              <p:par>
                                <p:cTn id="15" presetID="2" presetClass="entr" presetSubtype="4" decel="50000" fill="hold" grpId="0" nodeType="withEffect">
                                  <p:stCondLst>
                                    <p:cond delay="0"/>
                                  </p:stCondLst>
                                  <p:childTnLst>
                                    <p:set>
                                      <p:cBhvr>
                                        <p:cTn id="16" dur="1" fill="hold">
                                          <p:stCondLst>
                                            <p:cond delay="0"/>
                                          </p:stCondLst>
                                        </p:cTn>
                                        <p:tgtEl>
                                          <p:spTgt spid="54"/>
                                        </p:tgtEl>
                                        <p:attrNameLst>
                                          <p:attrName>style.visibility</p:attrName>
                                        </p:attrNameLst>
                                      </p:cBhvr>
                                      <p:to>
                                        <p:strVal val="visible"/>
                                      </p:to>
                                    </p:set>
                                    <p:anim calcmode="lin" valueType="num">
                                      <p:cBhvr additive="base">
                                        <p:cTn id="17" dur="1000" fill="hold"/>
                                        <p:tgtEl>
                                          <p:spTgt spid="54"/>
                                        </p:tgtEl>
                                        <p:attrNameLst>
                                          <p:attrName>ppt_x</p:attrName>
                                        </p:attrNameLst>
                                      </p:cBhvr>
                                      <p:tavLst>
                                        <p:tav tm="0">
                                          <p:val>
                                            <p:strVal val="#ppt_x"/>
                                          </p:val>
                                        </p:tav>
                                        <p:tav tm="100000">
                                          <p:val>
                                            <p:strVal val="#ppt_x"/>
                                          </p:val>
                                        </p:tav>
                                      </p:tavLst>
                                    </p:anim>
                                    <p:anim calcmode="lin" valueType="num">
                                      <p:cBhvr additive="base">
                                        <p:cTn id="18" dur="1000" fill="hold"/>
                                        <p:tgtEl>
                                          <p:spTgt spid="54"/>
                                        </p:tgtEl>
                                        <p:attrNameLst>
                                          <p:attrName>ppt_y</p:attrName>
                                        </p:attrNameLst>
                                      </p:cBhvr>
                                      <p:tavLst>
                                        <p:tav tm="0">
                                          <p:val>
                                            <p:strVal val="1+#ppt_h/2"/>
                                          </p:val>
                                        </p:tav>
                                        <p:tav tm="100000">
                                          <p:val>
                                            <p:strVal val="#ppt_y"/>
                                          </p:val>
                                        </p:tav>
                                      </p:tavLst>
                                    </p:anim>
                                  </p:childTnLst>
                                </p:cTn>
                              </p:par>
                              <p:par>
                                <p:cTn id="19" presetID="2" presetClass="entr" presetSubtype="4" decel="50000" fill="hold" grpId="0" nodeType="withEffect">
                                  <p:stCondLst>
                                    <p:cond delay="0"/>
                                  </p:stCondLst>
                                  <p:childTnLst>
                                    <p:set>
                                      <p:cBhvr>
                                        <p:cTn id="20" dur="1" fill="hold">
                                          <p:stCondLst>
                                            <p:cond delay="0"/>
                                          </p:stCondLst>
                                        </p:cTn>
                                        <p:tgtEl>
                                          <p:spTgt spid="57"/>
                                        </p:tgtEl>
                                        <p:attrNameLst>
                                          <p:attrName>style.visibility</p:attrName>
                                        </p:attrNameLst>
                                      </p:cBhvr>
                                      <p:to>
                                        <p:strVal val="visible"/>
                                      </p:to>
                                    </p:set>
                                    <p:anim calcmode="lin" valueType="num">
                                      <p:cBhvr additive="base">
                                        <p:cTn id="21" dur="1000" fill="hold"/>
                                        <p:tgtEl>
                                          <p:spTgt spid="57"/>
                                        </p:tgtEl>
                                        <p:attrNameLst>
                                          <p:attrName>ppt_x</p:attrName>
                                        </p:attrNameLst>
                                      </p:cBhvr>
                                      <p:tavLst>
                                        <p:tav tm="0">
                                          <p:val>
                                            <p:strVal val="#ppt_x"/>
                                          </p:val>
                                        </p:tav>
                                        <p:tav tm="100000">
                                          <p:val>
                                            <p:strVal val="#ppt_x"/>
                                          </p:val>
                                        </p:tav>
                                      </p:tavLst>
                                    </p:anim>
                                    <p:anim calcmode="lin" valueType="num">
                                      <p:cBhvr additive="base">
                                        <p:cTn id="22" dur="1000" fill="hold"/>
                                        <p:tgtEl>
                                          <p:spTgt spid="57"/>
                                        </p:tgtEl>
                                        <p:attrNameLst>
                                          <p:attrName>ppt_y</p:attrName>
                                        </p:attrNameLst>
                                      </p:cBhvr>
                                      <p:tavLst>
                                        <p:tav tm="0">
                                          <p:val>
                                            <p:strVal val="1+#ppt_h/2"/>
                                          </p:val>
                                        </p:tav>
                                        <p:tav tm="100000">
                                          <p:val>
                                            <p:strVal val="#ppt_y"/>
                                          </p:val>
                                        </p:tav>
                                      </p:tavLst>
                                    </p:anim>
                                  </p:childTnLst>
                                </p:cTn>
                              </p:par>
                              <p:par>
                                <p:cTn id="23" presetID="22" presetClass="entr" presetSubtype="4" fill="hold" nodeType="withEffect">
                                  <p:stCondLst>
                                    <p:cond delay="0"/>
                                  </p:stCondLst>
                                  <p:childTnLst>
                                    <p:set>
                                      <p:cBhvr>
                                        <p:cTn id="24" dur="1" fill="hold">
                                          <p:stCondLst>
                                            <p:cond delay="0"/>
                                          </p:stCondLst>
                                        </p:cTn>
                                        <p:tgtEl>
                                          <p:spTgt spid="60"/>
                                        </p:tgtEl>
                                        <p:attrNameLst>
                                          <p:attrName>style.visibility</p:attrName>
                                        </p:attrNameLst>
                                      </p:cBhvr>
                                      <p:to>
                                        <p:strVal val="visible"/>
                                      </p:to>
                                    </p:set>
                                    <p:animEffect transition="in" filter="wipe(down)">
                                      <p:cBhvr>
                                        <p:cTn id="25" dur="1000"/>
                                        <p:tgtEl>
                                          <p:spTgt spid="60"/>
                                        </p:tgtEl>
                                      </p:cBhvr>
                                    </p:animEffect>
                                  </p:childTnLst>
                                </p:cTn>
                              </p:par>
                              <p:par>
                                <p:cTn id="26" presetID="2" presetClass="entr" presetSubtype="4" decel="50000" fill="hold" grpId="0" nodeType="withEffect">
                                  <p:stCondLst>
                                    <p:cond delay="0"/>
                                  </p:stCondLst>
                                  <p:childTnLst>
                                    <p:set>
                                      <p:cBhvr>
                                        <p:cTn id="27" dur="1" fill="hold">
                                          <p:stCondLst>
                                            <p:cond delay="0"/>
                                          </p:stCondLst>
                                        </p:cTn>
                                        <p:tgtEl>
                                          <p:spTgt spid="71"/>
                                        </p:tgtEl>
                                        <p:attrNameLst>
                                          <p:attrName>style.visibility</p:attrName>
                                        </p:attrNameLst>
                                      </p:cBhvr>
                                      <p:to>
                                        <p:strVal val="visible"/>
                                      </p:to>
                                    </p:set>
                                    <p:anim calcmode="lin" valueType="num">
                                      <p:cBhvr additive="base">
                                        <p:cTn id="28" dur="1000" fill="hold"/>
                                        <p:tgtEl>
                                          <p:spTgt spid="71"/>
                                        </p:tgtEl>
                                        <p:attrNameLst>
                                          <p:attrName>ppt_x</p:attrName>
                                        </p:attrNameLst>
                                      </p:cBhvr>
                                      <p:tavLst>
                                        <p:tav tm="0">
                                          <p:val>
                                            <p:strVal val="#ppt_x"/>
                                          </p:val>
                                        </p:tav>
                                        <p:tav tm="100000">
                                          <p:val>
                                            <p:strVal val="#ppt_x"/>
                                          </p:val>
                                        </p:tav>
                                      </p:tavLst>
                                    </p:anim>
                                    <p:anim calcmode="lin" valueType="num">
                                      <p:cBhvr additive="base">
                                        <p:cTn id="29" dur="1000" fill="hold"/>
                                        <p:tgtEl>
                                          <p:spTgt spid="7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4" grpId="0"/>
      <p:bldP spid="57" grpId="0"/>
      <p:bldP spid="7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BEFA7-58C3-478D-B48E-B730E25D2509}"/>
              </a:ext>
            </a:extLst>
          </p:cNvPr>
          <p:cNvSpPr txBox="1">
            <a:spLocks/>
          </p:cNvSpPr>
          <p:nvPr/>
        </p:nvSpPr>
        <p:spPr>
          <a:xfrm>
            <a:off x="1043940" y="461032"/>
            <a:ext cx="5920196" cy="641353"/>
          </a:xfrm>
          <a:prstGeom prst="rect">
            <a:avLst/>
          </a:prstGeom>
        </p:spPr>
        <p:txBody>
          <a:bodyPr/>
          <a:lstStyle>
            <a:lvl1pPr algn="l" defTabSz="914318" rtl="0" eaLnBrk="1" latinLnBrk="0" hangingPunct="1">
              <a:lnSpc>
                <a:spcPct val="80000"/>
              </a:lnSpc>
              <a:spcBef>
                <a:spcPct val="0"/>
              </a:spcBef>
              <a:buNone/>
              <a:defRPr sz="3600" b="1" i="0" kern="1200" spc="-100" baseline="0">
                <a:solidFill>
                  <a:schemeClr val="tx1"/>
                </a:solidFill>
                <a:latin typeface="+mj-lt"/>
                <a:ea typeface="Montserrat" charset="0"/>
                <a:cs typeface="Montserrat" charset="0"/>
              </a:defRPr>
            </a:lvl1pPr>
          </a:lstStyle>
          <a:p>
            <a:r>
              <a:rPr lang="en-US" sz="4800" dirty="0">
                <a:solidFill>
                  <a:schemeClr val="accent1"/>
                </a:solidFill>
                <a:latin typeface="Calibri" panose="020F0502020204030204" pitchFamily="34" charset="0"/>
                <a:cs typeface="Calibri" panose="020F0502020204030204" pitchFamily="34" charset="0"/>
              </a:rPr>
              <a:t>Australian specific data</a:t>
            </a:r>
            <a:endParaRPr lang="en-US" sz="4800" dirty="0">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33431D18-AD2C-4132-BA63-B3234DE973D9}"/>
              </a:ext>
            </a:extLst>
          </p:cNvPr>
          <p:cNvSpPr txBox="1"/>
          <p:nvPr/>
        </p:nvSpPr>
        <p:spPr>
          <a:xfrm>
            <a:off x="1168309" y="1102385"/>
            <a:ext cx="9855381" cy="3952355"/>
          </a:xfrm>
          <a:prstGeom prst="rect">
            <a:avLst/>
          </a:prstGeom>
          <a:noFill/>
        </p:spPr>
        <p:txBody>
          <a:bodyPr wrap="square" lIns="0" tIns="36000" rIns="216000" bIns="36000" rtlCol="0">
            <a:spAutoFit/>
          </a:bodyPr>
          <a:lstStyle/>
          <a:p>
            <a:pPr>
              <a:lnSpc>
                <a:spcPct val="130000"/>
              </a:lnSpc>
              <a:spcBef>
                <a:spcPts val="600"/>
              </a:spcBef>
            </a:pPr>
            <a:r>
              <a:rPr lang="en-AU" b="1" dirty="0">
                <a:latin typeface="Calibri" panose="020F0502020204030204" pitchFamily="34" charset="0"/>
                <a:cs typeface="Calibri" panose="020F0502020204030204" pitchFamily="34" charset="0"/>
              </a:rPr>
              <a:t>Historically, heatwaves are Australia's most destructive natural hazard in terms of loss of life. </a:t>
            </a:r>
          </a:p>
          <a:p>
            <a:pPr>
              <a:lnSpc>
                <a:spcPct val="130000"/>
              </a:lnSpc>
              <a:spcBef>
                <a:spcPts val="600"/>
              </a:spcBef>
            </a:pPr>
            <a:r>
              <a:rPr lang="en-AU" b="1" dirty="0">
                <a:latin typeface="Calibri" panose="020F0502020204030204" pitchFamily="34" charset="0"/>
                <a:cs typeface="Calibri" panose="020F0502020204030204" pitchFamily="34" charset="0"/>
              </a:rPr>
              <a:t>On a typical Australian summer's day, the temperature inside a parked car can be more than 30°C hotter than outside the car. That means that on a 35°C day, the temperature inside a car can reach over </a:t>
            </a:r>
            <a:r>
              <a:rPr lang="en-AU" b="1" u="sng" dirty="0">
                <a:latin typeface="Calibri" panose="020F0502020204030204" pitchFamily="34" charset="0"/>
                <a:cs typeface="Calibri" panose="020F0502020204030204" pitchFamily="34" charset="0"/>
              </a:rPr>
              <a:t>65°C</a:t>
            </a:r>
            <a:r>
              <a:rPr lang="en-AU" b="1" dirty="0">
                <a:latin typeface="Calibri" panose="020F0502020204030204" pitchFamily="34" charset="0"/>
                <a:cs typeface="Calibri" panose="020F0502020204030204" pitchFamily="34" charset="0"/>
              </a:rPr>
              <a:t>.</a:t>
            </a:r>
          </a:p>
          <a:p>
            <a:pPr>
              <a:lnSpc>
                <a:spcPct val="130000"/>
              </a:lnSpc>
              <a:spcBef>
                <a:spcPts val="600"/>
              </a:spcBef>
            </a:pPr>
            <a:r>
              <a:rPr lang="en-US" b="1" dirty="0">
                <a:latin typeface="Calibri" panose="020F0502020204030204" pitchFamily="34" charset="0"/>
                <a:cs typeface="Calibri" panose="020F0502020204030204" pitchFamily="34" charset="0"/>
              </a:rPr>
              <a:t>Children are particularly at risk because they can lose fluids quickly, become dehydrated and suffer from heatstroke in addition to heat related </a:t>
            </a:r>
            <a:r>
              <a:rPr lang="en-AU" b="1" dirty="0">
                <a:latin typeface="Calibri" panose="020F0502020204030204" pitchFamily="34" charset="0"/>
                <a:cs typeface="Calibri" panose="020F0502020204030204" pitchFamily="34" charset="0"/>
              </a:rPr>
              <a:t>organ failure.</a:t>
            </a:r>
            <a:endParaRPr lang="en-US" b="1" dirty="0">
              <a:latin typeface="Calibri" panose="020F0502020204030204" pitchFamily="34" charset="0"/>
              <a:cs typeface="Calibri" panose="020F0502020204030204" pitchFamily="34" charset="0"/>
            </a:endParaRPr>
          </a:p>
          <a:p>
            <a:pPr>
              <a:lnSpc>
                <a:spcPct val="130000"/>
              </a:lnSpc>
              <a:spcBef>
                <a:spcPts val="600"/>
              </a:spcBef>
            </a:pPr>
            <a:r>
              <a:rPr lang="en-US" b="1" dirty="0">
                <a:latin typeface="Calibri" panose="020F0502020204030204" pitchFamily="34" charset="0"/>
                <a:cs typeface="Calibri" panose="020F0502020204030204" pitchFamily="34" charset="0"/>
              </a:rPr>
              <a:t>Over the past five years </a:t>
            </a:r>
            <a:r>
              <a:rPr lang="en-US" b="1" u="sng" dirty="0">
                <a:latin typeface="Calibri" panose="020F0502020204030204" pitchFamily="34" charset="0"/>
                <a:cs typeface="Calibri" panose="020F0502020204030204" pitchFamily="34" charset="0"/>
              </a:rPr>
              <a:t>10</a:t>
            </a:r>
            <a:r>
              <a:rPr lang="en-US" b="1" dirty="0">
                <a:latin typeface="Calibri" panose="020F0502020204030204" pitchFamily="34" charset="0"/>
                <a:cs typeface="Calibri" panose="020F0502020204030204" pitchFamily="34" charset="0"/>
              </a:rPr>
              <a:t> children have been reported to </a:t>
            </a:r>
            <a:r>
              <a:rPr lang="en-AU" b="1" dirty="0">
                <a:latin typeface="Calibri" panose="020F0502020204030204" pitchFamily="34" charset="0"/>
                <a:cs typeface="Calibri" panose="020F0502020204030204" pitchFamily="34" charset="0"/>
              </a:rPr>
              <a:t>have died after being left in hot cars, with half of those deaths taking place in Queensland with warmer climate.</a:t>
            </a:r>
          </a:p>
          <a:p>
            <a:pPr>
              <a:lnSpc>
                <a:spcPct val="130000"/>
              </a:lnSpc>
              <a:spcBef>
                <a:spcPts val="600"/>
              </a:spcBef>
            </a:pPr>
            <a:r>
              <a:rPr lang="en-US" b="1" dirty="0">
                <a:latin typeface="Calibri" panose="020F0502020204030204" pitchFamily="34" charset="0"/>
                <a:cs typeface="Calibri" panose="020F0502020204030204" pitchFamily="34" charset="0"/>
              </a:rPr>
              <a:t>From 2001 – 2018 an Australian study of Coronial investigations identified up to </a:t>
            </a:r>
            <a:r>
              <a:rPr lang="en-US" b="1" u="sng" dirty="0">
                <a:latin typeface="Calibri" panose="020F0502020204030204" pitchFamily="34" charset="0"/>
                <a:cs typeface="Calibri" panose="020F0502020204030204" pitchFamily="34" charset="0"/>
              </a:rPr>
              <a:t>25</a:t>
            </a:r>
            <a:r>
              <a:rPr lang="en-US" b="1" dirty="0">
                <a:latin typeface="Calibri" panose="020F0502020204030204" pitchFamily="34" charset="0"/>
                <a:cs typeface="Calibri" panose="020F0502020204030204" pitchFamily="34" charset="0"/>
              </a:rPr>
              <a:t> </a:t>
            </a:r>
            <a:r>
              <a:rPr lang="en-AU" b="1" dirty="0">
                <a:latin typeface="Calibri" panose="020F0502020204030204" pitchFamily="34" charset="0"/>
                <a:cs typeface="Calibri" panose="020F0502020204030204" pitchFamily="34" charset="0"/>
              </a:rPr>
              <a:t>heatwave related fatalities where children were left in cars. </a:t>
            </a:r>
          </a:p>
        </p:txBody>
      </p:sp>
    </p:spTree>
    <p:extLst>
      <p:ext uri="{BB962C8B-B14F-4D97-AF65-F5344CB8AC3E}">
        <p14:creationId xmlns:p14="http://schemas.microsoft.com/office/powerpoint/2010/main" val="2313648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5000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ppt_x"/>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BEFA7-58C3-478D-B48E-B730E25D2509}"/>
              </a:ext>
            </a:extLst>
          </p:cNvPr>
          <p:cNvSpPr txBox="1">
            <a:spLocks/>
          </p:cNvSpPr>
          <p:nvPr/>
        </p:nvSpPr>
        <p:spPr>
          <a:xfrm>
            <a:off x="1043940" y="461032"/>
            <a:ext cx="5920196" cy="641353"/>
          </a:xfrm>
          <a:prstGeom prst="rect">
            <a:avLst/>
          </a:prstGeom>
        </p:spPr>
        <p:txBody>
          <a:bodyPr/>
          <a:lstStyle>
            <a:lvl1pPr algn="l" defTabSz="914318" rtl="0" eaLnBrk="1" latinLnBrk="0" hangingPunct="1">
              <a:lnSpc>
                <a:spcPct val="80000"/>
              </a:lnSpc>
              <a:spcBef>
                <a:spcPct val="0"/>
              </a:spcBef>
              <a:buNone/>
              <a:defRPr sz="3600" b="1" i="0" kern="1200" spc="-100" baseline="0">
                <a:solidFill>
                  <a:schemeClr val="tx1"/>
                </a:solidFill>
                <a:latin typeface="+mj-lt"/>
                <a:ea typeface="Montserrat" charset="0"/>
                <a:cs typeface="Montserrat" charset="0"/>
              </a:defRPr>
            </a:lvl1pPr>
          </a:lstStyle>
          <a:p>
            <a:r>
              <a:rPr lang="en-US" sz="4800" dirty="0">
                <a:solidFill>
                  <a:schemeClr val="accent1"/>
                </a:solidFill>
                <a:latin typeface="Calibri" panose="020F0502020204030204" pitchFamily="34" charset="0"/>
                <a:cs typeface="Calibri" panose="020F0502020204030204" pitchFamily="34" charset="0"/>
              </a:rPr>
              <a:t>Australian specific data</a:t>
            </a:r>
            <a:endParaRPr lang="en-US" sz="4800" dirty="0">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33431D18-AD2C-4132-BA63-B3234DE973D9}"/>
              </a:ext>
            </a:extLst>
          </p:cNvPr>
          <p:cNvSpPr txBox="1"/>
          <p:nvPr/>
        </p:nvSpPr>
        <p:spPr>
          <a:xfrm>
            <a:off x="1168309" y="1102385"/>
            <a:ext cx="9855381" cy="4183187"/>
          </a:xfrm>
          <a:prstGeom prst="rect">
            <a:avLst/>
          </a:prstGeom>
          <a:noFill/>
        </p:spPr>
        <p:txBody>
          <a:bodyPr wrap="square" lIns="0" tIns="36000" rIns="216000" bIns="36000" rtlCol="0">
            <a:spAutoFit/>
          </a:bodyPr>
          <a:lstStyle/>
          <a:p>
            <a:pPr>
              <a:lnSpc>
                <a:spcPct val="130000"/>
              </a:lnSpc>
              <a:spcBef>
                <a:spcPts val="600"/>
              </a:spcBef>
            </a:pPr>
            <a:r>
              <a:rPr lang="en-US" b="1" dirty="0">
                <a:latin typeface="Calibri" panose="020F0502020204030204" pitchFamily="34" charset="0"/>
                <a:cs typeface="Calibri" panose="020F0502020204030204" pitchFamily="34" charset="0"/>
              </a:rPr>
              <a:t>Leaving children unattended in a vehicle - even for a short period of time -  can be fatal. As a consequence of this Australia has implemented </a:t>
            </a:r>
            <a:r>
              <a:rPr lang="en-AU" b="1" dirty="0">
                <a:latin typeface="Calibri" panose="020F0502020204030204" pitchFamily="34" charset="0"/>
                <a:cs typeface="Calibri" panose="020F0502020204030204" pitchFamily="34" charset="0"/>
              </a:rPr>
              <a:t>hot car death prevention strategies as follows:</a:t>
            </a:r>
          </a:p>
          <a:p>
            <a:pPr marL="285750" indent="-285750">
              <a:lnSpc>
                <a:spcPct val="130000"/>
              </a:lnSpc>
              <a:spcBef>
                <a:spcPts val="600"/>
              </a:spcBef>
              <a:buFont typeface="Arial" panose="020B0604020202020204" pitchFamily="34" charset="0"/>
              <a:buChar char="•"/>
            </a:pPr>
            <a:r>
              <a:rPr lang="en-AU" b="1" dirty="0">
                <a:latin typeface="Calibri" panose="020F0502020204030204" pitchFamily="34" charset="0"/>
                <a:cs typeface="Calibri" panose="020F0502020204030204" pitchFamily="34" charset="0"/>
              </a:rPr>
              <a:t>Educating parents (Australian government online resources)</a:t>
            </a:r>
          </a:p>
          <a:p>
            <a:pPr marL="285750" indent="-285750">
              <a:lnSpc>
                <a:spcPct val="130000"/>
              </a:lnSpc>
              <a:spcBef>
                <a:spcPts val="600"/>
              </a:spcBef>
              <a:buFont typeface="Arial" panose="020B0604020202020204" pitchFamily="34" charset="0"/>
              <a:buChar char="•"/>
            </a:pPr>
            <a:r>
              <a:rPr lang="en-AU" b="1" dirty="0">
                <a:latin typeface="Calibri" panose="020F0502020204030204" pitchFamily="34" charset="0"/>
                <a:cs typeface="Calibri" panose="020F0502020204030204" pitchFamily="34" charset="0"/>
              </a:rPr>
              <a:t>Implementing informed childcare transportation policies</a:t>
            </a:r>
          </a:p>
          <a:p>
            <a:pPr marL="285750" indent="-285750">
              <a:lnSpc>
                <a:spcPct val="130000"/>
              </a:lnSpc>
              <a:spcBef>
                <a:spcPts val="600"/>
              </a:spcBef>
              <a:buFont typeface="Arial" panose="020B0604020202020204" pitchFamily="34" charset="0"/>
              <a:buChar char="•"/>
            </a:pPr>
            <a:r>
              <a:rPr lang="en-AU" b="1" dirty="0">
                <a:latin typeface="Calibri" panose="020F0502020204030204" pitchFamily="34" charset="0"/>
                <a:cs typeface="Calibri" panose="020F0502020204030204" pitchFamily="34" charset="0"/>
              </a:rPr>
              <a:t>Passing relevant laws (Currently vary between Australian states - fines and/or imprisonment)</a:t>
            </a:r>
          </a:p>
          <a:p>
            <a:pPr marL="285750" indent="-285750">
              <a:lnSpc>
                <a:spcPct val="130000"/>
              </a:lnSpc>
              <a:spcBef>
                <a:spcPts val="600"/>
              </a:spcBef>
              <a:buFont typeface="Arial" panose="020B0604020202020204" pitchFamily="34" charset="0"/>
              <a:buChar char="•"/>
            </a:pPr>
            <a:r>
              <a:rPr lang="en-AU" b="1" dirty="0">
                <a:latin typeface="Calibri" panose="020F0502020204030204" pitchFamily="34" charset="0"/>
                <a:cs typeface="Calibri" panose="020F0502020204030204" pitchFamily="34" charset="0"/>
              </a:rPr>
              <a:t>Encouraging the auto and child safety seat manufacturers to build in warnings and other design features through voluntary means (ANCAP)</a:t>
            </a:r>
          </a:p>
          <a:p>
            <a:pPr marL="285750" indent="-285750">
              <a:lnSpc>
                <a:spcPct val="130000"/>
              </a:lnSpc>
              <a:spcBef>
                <a:spcPts val="600"/>
              </a:spcBef>
              <a:buFont typeface="Arial" panose="020B0604020202020204" pitchFamily="34" charset="0"/>
              <a:buChar char="•"/>
            </a:pPr>
            <a:endParaRPr lang="en-US" b="1" dirty="0">
              <a:latin typeface="Calibri" panose="020F0502020204030204" pitchFamily="34" charset="0"/>
              <a:cs typeface="Calibri" panose="020F0502020204030204" pitchFamily="34" charset="0"/>
            </a:endParaRPr>
          </a:p>
          <a:p>
            <a:pPr>
              <a:lnSpc>
                <a:spcPct val="130000"/>
              </a:lnSpc>
              <a:spcBef>
                <a:spcPts val="600"/>
              </a:spcBef>
            </a:pPr>
            <a:endParaRPr lang="en-AU" b="1" dirty="0">
              <a:latin typeface="Calibri" panose="020F0502020204030204" pitchFamily="34" charset="0"/>
              <a:cs typeface="Calibri" panose="020F0502020204030204" pitchFamily="34" charset="0"/>
            </a:endParaRPr>
          </a:p>
          <a:p>
            <a:pPr>
              <a:lnSpc>
                <a:spcPct val="130000"/>
              </a:lnSpc>
              <a:spcBef>
                <a:spcPts val="600"/>
              </a:spcBef>
            </a:pPr>
            <a:endParaRPr lang="en-AU"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03360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5000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ppt_x"/>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2">
            <a:extLst>
              <a:ext uri="{FF2B5EF4-FFF2-40B4-BE49-F238E27FC236}">
                <a16:creationId xmlns:a16="http://schemas.microsoft.com/office/drawing/2014/main" id="{9C7A4DAC-234B-40A8-BFE4-C0334C0A9ED8}"/>
              </a:ext>
            </a:extLst>
          </p:cNvPr>
          <p:cNvSpPr txBox="1">
            <a:spLocks/>
          </p:cNvSpPr>
          <p:nvPr/>
        </p:nvSpPr>
        <p:spPr>
          <a:xfrm>
            <a:off x="1019175" y="2918377"/>
            <a:ext cx="10153650" cy="872573"/>
          </a:xfrm>
          <a:prstGeom prst="rect">
            <a:avLst/>
          </a:prstGeom>
          <a:noFill/>
        </p:spPr>
        <p:txBody>
          <a:bodyPr lIns="0" tIns="0" rIns="0" bIns="0"/>
          <a:lstStyle>
            <a:lvl1pPr algn="l" defTabSz="914318" rtl="0" eaLnBrk="1" latinLnBrk="0" hangingPunct="1">
              <a:lnSpc>
                <a:spcPct val="80000"/>
              </a:lnSpc>
              <a:spcBef>
                <a:spcPct val="0"/>
              </a:spcBef>
              <a:buNone/>
              <a:defRPr sz="3600" b="1" i="0" kern="1200" spc="-100" baseline="0">
                <a:solidFill>
                  <a:schemeClr val="tx1"/>
                </a:solidFill>
                <a:latin typeface="+mj-lt"/>
                <a:ea typeface="Montserrat" charset="0"/>
                <a:cs typeface="Montserrat" charset="0"/>
              </a:defRPr>
            </a:lvl1pPr>
          </a:lstStyle>
          <a:p>
            <a:pPr marL="0" marR="0" lvl="0" indent="0" algn="ctr" defTabSz="914318" rtl="0" eaLnBrk="1" fontAlgn="auto" latinLnBrk="0" hangingPunct="1">
              <a:lnSpc>
                <a:spcPct val="80000"/>
              </a:lnSpc>
              <a:spcBef>
                <a:spcPct val="0"/>
              </a:spcBef>
              <a:spcAft>
                <a:spcPts val="0"/>
              </a:spcAft>
              <a:buClrTx/>
              <a:buSzTx/>
              <a:buFontTx/>
              <a:buNone/>
              <a:tabLst/>
              <a:defRPr/>
            </a:pPr>
            <a:r>
              <a:rPr kumimoji="0" lang="en-US" sz="8800" b="1" i="0" u="none" strike="noStrike" kern="1200" cap="none" spc="-100" normalizeH="0" baseline="0" noProof="0" dirty="0">
                <a:ln>
                  <a:noFill/>
                </a:ln>
                <a:solidFill>
                  <a:schemeClr val="bg2"/>
                </a:solidFill>
                <a:effectLst/>
                <a:uLnTx/>
                <a:uFillTx/>
                <a:latin typeface="Montserrat Bold"/>
                <a:ea typeface="Montserrat" charset="0"/>
                <a:cs typeface="Montserrat" charset="0"/>
              </a:rPr>
              <a:t>thank you</a:t>
            </a:r>
          </a:p>
        </p:txBody>
      </p:sp>
      <p:sp>
        <p:nvSpPr>
          <p:cNvPr id="11" name="TextBox 10">
            <a:extLst>
              <a:ext uri="{FF2B5EF4-FFF2-40B4-BE49-F238E27FC236}">
                <a16:creationId xmlns:a16="http://schemas.microsoft.com/office/drawing/2014/main" id="{A04B8995-8FF8-48B5-9DFC-765A5C9F693B}"/>
              </a:ext>
            </a:extLst>
          </p:cNvPr>
          <p:cNvSpPr txBox="1"/>
          <p:nvPr/>
        </p:nvSpPr>
        <p:spPr>
          <a:xfrm>
            <a:off x="4269070" y="5358635"/>
            <a:ext cx="3824638" cy="461665"/>
          </a:xfrm>
          <a:prstGeom prst="rect">
            <a:avLst/>
          </a:prstGeom>
          <a:noFill/>
        </p:spPr>
        <p:txBody>
          <a:bodyPr wrap="none" rtlCol="0">
            <a:spAutoFit/>
          </a:bodyPr>
          <a:lstStyle/>
          <a:p>
            <a:pPr algn="ctr"/>
            <a:r>
              <a:rPr lang="en-US" sz="1200" dirty="0">
                <a:solidFill>
                  <a:schemeClr val="accent5"/>
                </a:solidFill>
                <a:ea typeface="Montserrat SemiBold" charset="0"/>
                <a:cs typeface="Montserrat SemiBold" charset="0"/>
              </a:rPr>
              <a:t>Department of Infrastructure, Transport, </a:t>
            </a:r>
            <a:br>
              <a:rPr lang="en-US" sz="1200" dirty="0">
                <a:solidFill>
                  <a:schemeClr val="accent5"/>
                </a:solidFill>
                <a:ea typeface="Montserrat SemiBold" charset="0"/>
                <a:cs typeface="Montserrat SemiBold" charset="0"/>
              </a:rPr>
            </a:br>
            <a:r>
              <a:rPr lang="en-US" sz="1200" dirty="0">
                <a:solidFill>
                  <a:schemeClr val="accent5"/>
                </a:solidFill>
                <a:ea typeface="Montserrat SemiBold" charset="0"/>
                <a:cs typeface="Montserrat SemiBold" charset="0"/>
              </a:rPr>
              <a:t>Regional Development, Communications and the Arts</a:t>
            </a:r>
            <a:endParaRPr lang="en-US" sz="1200" i="0" dirty="0">
              <a:solidFill>
                <a:schemeClr val="accent5"/>
              </a:solidFill>
              <a:ea typeface="Montserrat SemiBold" charset="0"/>
              <a:cs typeface="Montserrat SemiBold" charset="0"/>
            </a:endParaRPr>
          </a:p>
        </p:txBody>
      </p:sp>
    </p:spTree>
    <p:extLst>
      <p:ext uri="{BB962C8B-B14F-4D97-AF65-F5344CB8AC3E}">
        <p14:creationId xmlns:p14="http://schemas.microsoft.com/office/powerpoint/2010/main" val="3609249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20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par>
                                <p:cTn id="10" presetID="22" presetClass="entr" presetSubtype="8" fill="hold" grpId="0" nodeType="withEffect">
                                  <p:stCondLst>
                                    <p:cond delay="30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par>
                                <p:cTn id="13" presetID="6" presetClass="emph" presetSubtype="0" accel="50000" decel="50000" autoRev="1" fill="hold" grpId="1" nodeType="withEffect">
                                  <p:stCondLst>
                                    <p:cond delay="300"/>
                                  </p:stCondLst>
                                  <p:childTnLst>
                                    <p:animScale>
                                      <p:cBhvr>
                                        <p:cTn id="14" dur="500" fill="hold"/>
                                        <p:tgtEl>
                                          <p:spTgt spid="8"/>
                                        </p:tgtEl>
                                      </p:cBhvr>
                                      <p:by x="110000" y="11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BEFA7-58C3-478D-B48E-B730E25D2509}"/>
              </a:ext>
            </a:extLst>
          </p:cNvPr>
          <p:cNvSpPr txBox="1">
            <a:spLocks/>
          </p:cNvSpPr>
          <p:nvPr/>
        </p:nvSpPr>
        <p:spPr>
          <a:xfrm>
            <a:off x="1043940" y="461032"/>
            <a:ext cx="5920196" cy="641353"/>
          </a:xfrm>
          <a:prstGeom prst="rect">
            <a:avLst/>
          </a:prstGeom>
        </p:spPr>
        <p:txBody>
          <a:bodyPr/>
          <a:lstStyle>
            <a:lvl1pPr algn="l" defTabSz="914318" rtl="0" eaLnBrk="1" latinLnBrk="0" hangingPunct="1">
              <a:lnSpc>
                <a:spcPct val="80000"/>
              </a:lnSpc>
              <a:spcBef>
                <a:spcPct val="0"/>
              </a:spcBef>
              <a:buNone/>
              <a:defRPr sz="3600" b="1" i="0" kern="1200" spc="-100" baseline="0">
                <a:solidFill>
                  <a:schemeClr val="tx1"/>
                </a:solidFill>
                <a:latin typeface="+mj-lt"/>
                <a:ea typeface="Montserrat" charset="0"/>
                <a:cs typeface="Montserrat" charset="0"/>
              </a:defRPr>
            </a:lvl1pPr>
          </a:lstStyle>
          <a:p>
            <a:r>
              <a:rPr lang="en-US" sz="4800" dirty="0">
                <a:solidFill>
                  <a:schemeClr val="accent1"/>
                </a:solidFill>
                <a:latin typeface="Calibri" panose="020F0502020204030204" pitchFamily="34" charset="0"/>
                <a:cs typeface="Calibri" panose="020F0502020204030204" pitchFamily="34" charset="0"/>
              </a:rPr>
              <a:t>References</a:t>
            </a:r>
            <a:endParaRPr lang="en-US" sz="4800" dirty="0">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33431D18-AD2C-4132-BA63-B3234DE973D9}"/>
              </a:ext>
            </a:extLst>
          </p:cNvPr>
          <p:cNvSpPr txBox="1"/>
          <p:nvPr/>
        </p:nvSpPr>
        <p:spPr>
          <a:xfrm>
            <a:off x="1168309" y="1102385"/>
            <a:ext cx="9855381" cy="5315805"/>
          </a:xfrm>
          <a:prstGeom prst="rect">
            <a:avLst/>
          </a:prstGeom>
          <a:noFill/>
        </p:spPr>
        <p:txBody>
          <a:bodyPr wrap="square" lIns="0" tIns="36000" rIns="216000" bIns="36000" rtlCol="0">
            <a:spAutoFit/>
          </a:bodyPr>
          <a:lstStyle/>
          <a:p>
            <a:pPr marL="285750" indent="-285750">
              <a:lnSpc>
                <a:spcPct val="130000"/>
              </a:lnSpc>
              <a:spcBef>
                <a:spcPts val="600"/>
              </a:spcBef>
              <a:buFont typeface="Arial" panose="020B0604020202020204" pitchFamily="34" charset="0"/>
              <a:buChar char="•"/>
            </a:pPr>
            <a:r>
              <a:rPr lang="en-AU" dirty="0"/>
              <a:t>IPCC 2018, ‘Summary for policymakers’, in V Masson-</a:t>
            </a:r>
            <a:r>
              <a:rPr lang="en-AU" dirty="0" err="1"/>
              <a:t>Delmotte</a:t>
            </a:r>
            <a:r>
              <a:rPr lang="en-AU" dirty="0"/>
              <a:t>, P </a:t>
            </a:r>
            <a:r>
              <a:rPr lang="en-AU" dirty="0" err="1"/>
              <a:t>Zhai</a:t>
            </a:r>
            <a:r>
              <a:rPr lang="en-AU" dirty="0"/>
              <a:t>, H-O </a:t>
            </a:r>
            <a:r>
              <a:rPr lang="en-AU" dirty="0" err="1"/>
              <a:t>Pörtner</a:t>
            </a:r>
            <a:r>
              <a:rPr lang="en-AU" dirty="0"/>
              <a:t>, D Roberts, J </a:t>
            </a:r>
            <a:r>
              <a:rPr lang="en-AU" dirty="0" err="1"/>
              <a:t>Skea</a:t>
            </a:r>
            <a:r>
              <a:rPr lang="en-AU" dirty="0"/>
              <a:t>, PR Shukla, A Pirani, W </a:t>
            </a:r>
            <a:r>
              <a:rPr lang="en-AU" dirty="0" err="1"/>
              <a:t>Moufouma-Okia</a:t>
            </a:r>
            <a:r>
              <a:rPr lang="en-AU" dirty="0"/>
              <a:t>, C </a:t>
            </a:r>
            <a:r>
              <a:rPr lang="en-AU" dirty="0" err="1"/>
              <a:t>Péan</a:t>
            </a:r>
            <a:r>
              <a:rPr lang="en-AU" dirty="0"/>
              <a:t>, R </a:t>
            </a:r>
            <a:r>
              <a:rPr lang="en-AU" dirty="0" err="1"/>
              <a:t>Pidcock</a:t>
            </a:r>
            <a:r>
              <a:rPr lang="en-AU" dirty="0"/>
              <a:t>, S Connors, JBR Matthews, Y Chen, X Zhou, MI </a:t>
            </a:r>
            <a:r>
              <a:rPr lang="en-AU" dirty="0" err="1"/>
              <a:t>Gomis</a:t>
            </a:r>
            <a:r>
              <a:rPr lang="en-AU" dirty="0"/>
              <a:t>, E </a:t>
            </a:r>
            <a:r>
              <a:rPr lang="en-AU" dirty="0" err="1"/>
              <a:t>Lonnoy</a:t>
            </a:r>
            <a:r>
              <a:rPr lang="en-AU" dirty="0"/>
              <a:t>, T </a:t>
            </a:r>
            <a:r>
              <a:rPr lang="en-AU" dirty="0" err="1"/>
              <a:t>Maycock</a:t>
            </a:r>
            <a:r>
              <a:rPr lang="en-AU" dirty="0"/>
              <a:t>, M </a:t>
            </a:r>
            <a:r>
              <a:rPr lang="en-AU" dirty="0" err="1"/>
              <a:t>Tignor</a:t>
            </a:r>
            <a:r>
              <a:rPr lang="en-AU" dirty="0"/>
              <a:t> and T Waterfield (eds), Global Warming of 1.5°C. An IPCC Special Report on the impacts of global warming of 1.5°C above pre-industrial levels and related global greenhouse gas emission pathways, in the context of strengthening the global response to the threat of climate change, sustainable development, and efforts to eradicate poverty, World Meteorological Organization, Geneva.</a:t>
            </a:r>
          </a:p>
          <a:p>
            <a:pPr marL="285750" indent="-285750">
              <a:lnSpc>
                <a:spcPct val="130000"/>
              </a:lnSpc>
              <a:spcBef>
                <a:spcPts val="600"/>
              </a:spcBef>
              <a:buFont typeface="Arial" panose="020B0604020202020204" pitchFamily="34" charset="0"/>
              <a:buChar char="•"/>
            </a:pPr>
            <a:r>
              <a:rPr lang="en-AU" dirty="0" err="1"/>
              <a:t>KidSafe</a:t>
            </a:r>
            <a:r>
              <a:rPr lang="en-AU" dirty="0"/>
              <a:t> Victoria. (2019). </a:t>
            </a:r>
            <a:r>
              <a:rPr lang="en-AU" i="1" dirty="0"/>
              <a:t>Children left unattended in cars</a:t>
            </a:r>
            <a:r>
              <a:rPr lang="en-AU" dirty="0"/>
              <a:t>. </a:t>
            </a:r>
            <a:r>
              <a:rPr lang="en-AU" dirty="0" err="1"/>
              <a:t>Kidsafe</a:t>
            </a:r>
            <a:r>
              <a:rPr lang="en-AU" dirty="0"/>
              <a:t> Victoria. </a:t>
            </a:r>
            <a:r>
              <a:rPr lang="en-AU" dirty="0">
                <a:hlinkClick r:id="rId2"/>
              </a:rPr>
              <a:t>https://www.kidsafevic.com.au/road-safety/hot-cars/?no_frame=1</a:t>
            </a:r>
            <a:r>
              <a:rPr lang="en-AU" dirty="0"/>
              <a:t>.</a:t>
            </a:r>
          </a:p>
          <a:p>
            <a:pPr marL="285750" indent="-285750">
              <a:lnSpc>
                <a:spcPct val="130000"/>
              </a:lnSpc>
              <a:spcBef>
                <a:spcPts val="600"/>
              </a:spcBef>
              <a:buFont typeface="Arial" panose="020B0604020202020204" pitchFamily="34" charset="0"/>
              <a:buChar char="•"/>
            </a:pPr>
            <a:r>
              <a:rPr lang="en-US" dirty="0">
                <a:latin typeface="Calibri" panose="020F0502020204030204" pitchFamily="34" charset="0"/>
                <a:cs typeface="Calibri" panose="020F0502020204030204" pitchFamily="34" charset="0"/>
              </a:rPr>
              <a:t>Lucinda Coates, Jonathan van Leeuwen, Stuart Browning, Andrew Gissing, Jennifer </a:t>
            </a:r>
            <a:r>
              <a:rPr lang="en-US" dirty="0" err="1">
                <a:latin typeface="Calibri" panose="020F0502020204030204" pitchFamily="34" charset="0"/>
                <a:cs typeface="Calibri" panose="020F0502020204030204" pitchFamily="34" charset="0"/>
              </a:rPr>
              <a:t>Bratchell</a:t>
            </a:r>
            <a:r>
              <a:rPr lang="en-US" dirty="0">
                <a:latin typeface="Calibri" panose="020F0502020204030204" pitchFamily="34" charset="0"/>
                <a:cs typeface="Calibri" panose="020F0502020204030204" pitchFamily="34" charset="0"/>
              </a:rPr>
              <a:t>, Ashley </a:t>
            </a:r>
            <a:r>
              <a:rPr lang="en-US" dirty="0" err="1">
                <a:latin typeface="Calibri" panose="020F0502020204030204" pitchFamily="34" charset="0"/>
                <a:cs typeface="Calibri" panose="020F0502020204030204" pitchFamily="34" charset="0"/>
              </a:rPr>
              <a:t>Avci</a:t>
            </a:r>
            <a:r>
              <a:rPr lang="en-US" dirty="0">
                <a:latin typeface="Calibri" panose="020F0502020204030204" pitchFamily="34" charset="0"/>
                <a:cs typeface="Calibri" panose="020F0502020204030204" pitchFamily="34" charset="0"/>
              </a:rPr>
              <a:t>, </a:t>
            </a:r>
            <a:r>
              <a:rPr lang="en-US" i="1" dirty="0">
                <a:latin typeface="Calibri" panose="020F0502020204030204" pitchFamily="34" charset="0"/>
                <a:cs typeface="Calibri" panose="020F0502020204030204" pitchFamily="34" charset="0"/>
              </a:rPr>
              <a:t>Heatwave fatalities in Australia, 2001–2018: An analysis of coronial records</a:t>
            </a:r>
            <a:r>
              <a:rPr lang="en-US" dirty="0">
                <a:latin typeface="Calibri" panose="020F0502020204030204" pitchFamily="34" charset="0"/>
                <a:cs typeface="Calibri" panose="020F0502020204030204" pitchFamily="34" charset="0"/>
              </a:rPr>
              <a:t>, International Journal of Disaster Risk Reduction, Volume 67, 2022, 102671, ISSN 2212-4209. </a:t>
            </a:r>
          </a:p>
          <a:p>
            <a:pPr marL="285750" indent="-285750">
              <a:lnSpc>
                <a:spcPct val="130000"/>
              </a:lnSpc>
              <a:spcBef>
                <a:spcPts val="600"/>
              </a:spcBef>
              <a:buFont typeface="Arial" panose="020B0604020202020204" pitchFamily="34" charset="0"/>
              <a:buChar char="•"/>
            </a:pPr>
            <a:r>
              <a:rPr lang="en-US" dirty="0" err="1">
                <a:latin typeface="Calibri" panose="020F0502020204030204" pitchFamily="34" charset="0"/>
                <a:cs typeface="Calibri" panose="020F0502020204030204" pitchFamily="34" charset="0"/>
              </a:rPr>
              <a:t>Majellan</a:t>
            </a:r>
            <a:r>
              <a:rPr lang="en-US" dirty="0">
                <a:latin typeface="Calibri" panose="020F0502020204030204" pitchFamily="34" charset="0"/>
                <a:cs typeface="Calibri" panose="020F0502020204030204" pitchFamily="34" charset="0"/>
              </a:rPr>
              <a:t> Medical Centre (2021). Children and hot cars </a:t>
            </a:r>
            <a:r>
              <a:rPr lang="en-US" dirty="0">
                <a:latin typeface="Calibri" panose="020F0502020204030204" pitchFamily="34" charset="0"/>
                <a:cs typeface="Calibri" panose="020F0502020204030204" pitchFamily="34" charset="0"/>
                <a:hlinkClick r:id="rId3"/>
              </a:rPr>
              <a:t>–</a:t>
            </a:r>
            <a:r>
              <a:rPr lang="en-US" dirty="0">
                <a:latin typeface="Calibri" panose="020F0502020204030204" pitchFamily="34" charset="0"/>
                <a:cs typeface="Calibri" panose="020F0502020204030204" pitchFamily="34" charset="0"/>
              </a:rPr>
              <a:t> Redcliffe Doctors. </a:t>
            </a:r>
            <a:r>
              <a:rPr lang="en-US" dirty="0">
                <a:latin typeface="Calibri" panose="020F0502020204030204" pitchFamily="34" charset="0"/>
                <a:cs typeface="Calibri" panose="020F0502020204030204" pitchFamily="34" charset="0"/>
                <a:hlinkClick r:id="rId3"/>
              </a:rPr>
              <a:t>http://redcliffedoctor.com.au/children-and-hot-cars/</a:t>
            </a:r>
            <a:endParaRPr lang="en-AU"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23436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5000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ppt_x"/>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Voodoo Powerpoint Template">
  <a:themeElements>
    <a:clrScheme name="Custom 4">
      <a:dk1>
        <a:srgbClr val="071E3E"/>
      </a:dk1>
      <a:lt1>
        <a:srgbClr val="F0F0F0"/>
      </a:lt1>
      <a:dk2>
        <a:srgbClr val="222222"/>
      </a:dk2>
      <a:lt2>
        <a:srgbClr val="FEFFFF"/>
      </a:lt2>
      <a:accent1>
        <a:srgbClr val="008089"/>
      </a:accent1>
      <a:accent2>
        <a:srgbClr val="4EB2B5"/>
      </a:accent2>
      <a:accent3>
        <a:srgbClr val="C0D28F"/>
      </a:accent3>
      <a:accent4>
        <a:srgbClr val="70C096"/>
      </a:accent4>
      <a:accent5>
        <a:srgbClr val="081E3F"/>
      </a:accent5>
      <a:accent6>
        <a:srgbClr val="79D2F3"/>
      </a:accent6>
      <a:hlink>
        <a:srgbClr val="008089"/>
      </a:hlink>
      <a:folHlink>
        <a:srgbClr val="BFBFBF"/>
      </a:folHlink>
    </a:clrScheme>
    <a:fontScheme name="Custom 4">
      <a:majorFont>
        <a:latin typeface="Montserrat Bold"/>
        <a:ea typeface=""/>
        <a:cs typeface=""/>
      </a:majorFont>
      <a:minorFont>
        <a:latin typeface="Open Sans"/>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effectLst>
          <a:outerShdw blurRad="38100" dist="12700" dir="5400000" algn="ctr" rotWithShape="0">
            <a:prstClr val="black">
              <a:alpha val="15000"/>
            </a:prstClr>
          </a:outerShdw>
        </a:effectLst>
      </a:spPr>
      <a:bodyPr wrap="square" lIns="0" tIns="0" rIns="0" bIns="0" rtlCol="0" anchor="t">
        <a:noAutofit/>
      </a:bodyPr>
      <a:lstStyle>
        <a:defPPr algn="ctr">
          <a:spcBef>
            <a:spcPts val="1000"/>
          </a:spcBef>
          <a:defRPr sz="1400" b="1"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36000" rIns="216000" bIns="36000" rtlCol="0">
        <a:spAutoFit/>
      </a:bodyPr>
      <a:lstStyle>
        <a:defPPr algn="r">
          <a:lnSpc>
            <a:spcPct val="130000"/>
          </a:lnSpc>
          <a:spcBef>
            <a:spcPts val="1000"/>
          </a:spcBef>
          <a:defRPr sz="1600" b="1" dirty="0"/>
        </a:defPPr>
      </a:lstStyle>
    </a:txDef>
  </a:objectDefaults>
  <a:extraClrSchemeLst/>
  <a:extLst>
    <a:ext uri="{05A4C25C-085E-4340-85A3-A5531E510DB2}">
      <thm15:themeFamily xmlns:thm15="http://schemas.microsoft.com/office/thememl/2012/main" name="RVS PowerPoint Presentation.potx" id="{891B86CD-4441-4DF2-806E-9B794CF9E0A4}" vid="{2DE392A3-404D-4DDF-BD71-EAFD367A054A}"/>
    </a:ext>
  </a:extLst>
</a:theme>
</file>

<file path=ppt/theme/theme2.xml><?xml version="1.0" encoding="utf-8"?>
<a:theme xmlns:a="http://schemas.openxmlformats.org/drawingml/2006/main" name="Voodoo2 Powerpoint Template">
  <a:themeElements>
    <a:clrScheme name="Voodoo Color">
      <a:dk1>
        <a:srgbClr val="222222"/>
      </a:dk1>
      <a:lt1>
        <a:srgbClr val="F0F0F0"/>
      </a:lt1>
      <a:dk2>
        <a:srgbClr val="222222"/>
      </a:dk2>
      <a:lt2>
        <a:srgbClr val="FEFFFF"/>
      </a:lt2>
      <a:accent1>
        <a:srgbClr val="1D46F3"/>
      </a:accent1>
      <a:accent2>
        <a:srgbClr val="FE5757"/>
      </a:accent2>
      <a:accent3>
        <a:srgbClr val="FE0061"/>
      </a:accent3>
      <a:accent4>
        <a:srgbClr val="A905B7"/>
      </a:accent4>
      <a:accent5>
        <a:srgbClr val="7030BD"/>
      </a:accent5>
      <a:accent6>
        <a:srgbClr val="3C4EBC"/>
      </a:accent6>
      <a:hlink>
        <a:srgbClr val="5352F5"/>
      </a:hlink>
      <a:folHlink>
        <a:srgbClr val="BFBFBF"/>
      </a:folHlink>
    </a:clrScheme>
    <a:fontScheme name="Montserrat_OpenSans">
      <a:majorFont>
        <a:latin typeface="Montserrat-Bold"/>
        <a:ea typeface=""/>
        <a:cs typeface=""/>
      </a:majorFont>
      <a:minorFont>
        <a:latin typeface="Open Sans"/>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36000" rIns="144000" bIns="36000" rtlCol="0">
        <a:spAutoFit/>
      </a:bodyPr>
      <a:lstStyle>
        <a:defPPr>
          <a:lnSpc>
            <a:spcPct val="120000"/>
          </a:lnSpc>
          <a:spcBef>
            <a:spcPts val="1000"/>
          </a:spcBef>
          <a:defRPr sz="1400" b="1" dirty="0" smtClean="0"/>
        </a:defPPr>
      </a:lstStyle>
    </a:txDef>
  </a:objectDefaults>
  <a:extraClrSchemeLst/>
  <a:extLst>
    <a:ext uri="{05A4C25C-085E-4340-85A3-A5531E510DB2}">
      <thm15:themeFamily xmlns:thm15="http://schemas.microsoft.com/office/thememl/2012/main" name="RVS PowerPoint Presentation.potx" id="{891B86CD-4441-4DF2-806E-9B794CF9E0A4}" vid="{6A50C16F-8A3E-43CE-8B79-77D5BE5FDAE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RVS PowerPoint Presentation</Template>
  <TotalTime>668</TotalTime>
  <Words>994</Words>
  <Application>Microsoft Office PowerPoint</Application>
  <PresentationFormat>Widescreen</PresentationFormat>
  <Paragraphs>49</Paragraphs>
  <Slides>8</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72</vt:lpstr>
      <vt:lpstr>Arial</vt:lpstr>
      <vt:lpstr>Calibri</vt:lpstr>
      <vt:lpstr>Montserrat Bold</vt:lpstr>
      <vt:lpstr>Open Sans</vt:lpstr>
      <vt:lpstr>Open Sans SemiBold</vt:lpstr>
      <vt:lpstr>Roboto Light</vt:lpstr>
      <vt:lpstr>Voodoo Powerpoint Template</vt:lpstr>
      <vt:lpstr>Voodoo2 Powerpoint Template</vt:lpstr>
      <vt:lpstr>Child Presence Detection Informal document GRSP-72-26  72nd GRSP  Agenda item 24(f)</vt:lpstr>
      <vt:lpstr>PowerPoint Presentation</vt:lpstr>
      <vt:lpstr>PowerPoint Presentation</vt:lpstr>
      <vt:lpstr>Australia Snap shot </vt:lpstr>
      <vt:lpstr>PowerPoint Presentation</vt:lpstr>
      <vt:lpstr>PowerPoint Presentation</vt:lpstr>
      <vt:lpstr>PowerPoint Presentation</vt:lpstr>
      <vt:lpstr>PowerPoint Presentation</vt:lpstr>
    </vt:vector>
  </TitlesOfParts>
  <Manager/>
  <Company>Department of Infrastructure &amp; Regional Development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Presence Detection Informal document GRSP-72-XX  72nd GRSP  Agenda item XX(X)</dc:title>
  <dc:subject/>
  <dc:creator>NILAR Abdul</dc:creator>
  <cp:keywords/>
  <dc:description/>
  <cp:lastModifiedBy>Edoardo Gianotti</cp:lastModifiedBy>
  <cp:revision>28</cp:revision>
  <dcterms:created xsi:type="dcterms:W3CDTF">2022-11-08T02:06:50Z</dcterms:created>
  <dcterms:modified xsi:type="dcterms:W3CDTF">2022-12-05T07:53:32Z</dcterms:modified>
  <cp:category/>
  <cp:contentStatus/>
</cp:coreProperties>
</file>