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1" r:id="rId6"/>
    <p:sldId id="268" r:id="rId7"/>
    <p:sldId id="265" r:id="rId8"/>
    <p:sldId id="263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572" autoAdjust="0"/>
    <p:restoredTop sz="94294" autoAdjust="0"/>
  </p:normalViewPr>
  <p:slideViewPr>
    <p:cSldViewPr>
      <p:cViewPr>
        <p:scale>
          <a:sx n="71" d="100"/>
          <a:sy n="71" d="100"/>
        </p:scale>
        <p:origin x="36" y="36"/>
      </p:cViewPr>
      <p:guideLst>
        <p:guide orient="horz" pos="2160"/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20D5F-8E10-44E5-BE4C-D7EAB9844303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EB51-D4CF-4796-B860-6B553D4B5F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40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3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6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8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970B-EFF1-4C3B-B77D-D7785813EEBF}" type="datetimeFigureOut">
              <a:rPr lang="ko-KR" altLang="en-US" smtClean="0"/>
              <a:t>2022-12-01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" y="0"/>
            <a:ext cx="5374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alibri" pitchFamily="34" charset="0"/>
                <a:cs typeface="Arial" pitchFamily="34" charset="0"/>
              </a:rPr>
              <a:t>Submitted by the expert from Republic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 Korea on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behalf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IWG-DPPS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feld 128"/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document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GRSP-72-11</a:t>
            </a: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(72nd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5-9 Dec. 2022,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 2(b))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1885419"/>
            <a:ext cx="9144000" cy="2016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095688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Informal Working Group</a:t>
            </a:r>
          </a:p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Deployable Pedestrian Protection Systems</a:t>
            </a:r>
          </a:p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(IWG-DPPS)</a:t>
            </a:r>
            <a:endParaRPr lang="ko-KR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_x145219488" descr="EMB0000096415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30" y="6303474"/>
            <a:ext cx="3789741" cy="4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204C4C-F8DC-425F-89B7-4CE3AAA66555}"/>
              </a:ext>
            </a:extLst>
          </p:cNvPr>
          <p:cNvSpPr txBox="1"/>
          <p:nvPr/>
        </p:nvSpPr>
        <p:spPr>
          <a:xfrm>
            <a:off x="1979712" y="465313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Jin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Seop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PARK, Republic of Korea(KATRI)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Secretary: Irina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Dausse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OICA(Renault)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2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Overview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349B00-4AC2-49A5-9E15-C38F7DA2614B}"/>
              </a:ext>
            </a:extLst>
          </p:cNvPr>
          <p:cNvSpPr txBox="1"/>
          <p:nvPr/>
        </p:nvSpPr>
        <p:spPr>
          <a:xfrm>
            <a:off x="323528" y="1196752"/>
            <a:ext cx="84969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To develop the amendment of GTR No.9 &amp; UN R127 w.r.t. Deployable Pedestrian Protection Systems (DPPS)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IWG: MAR., 2018 ~ NOV., 2023(extended mandate)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- 17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(2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~ 3 JUN., 2022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- 18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 (18 ~ 20 OCT., 2022 / Paris, France)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- 19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(8 ~ 9 NOV., 2022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- 20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(15 ~ 16 NOV., 2022 /Online)</a:t>
            </a:r>
          </a:p>
          <a:p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2 Informal Documents were submitted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preamble &amp; technical requirement</a:t>
            </a:r>
          </a:p>
        </p:txBody>
      </p:sp>
    </p:spTree>
    <p:extLst>
      <p:ext uri="{BB962C8B-B14F-4D97-AF65-F5344CB8AC3E}">
        <p14:creationId xmlns:p14="http://schemas.microsoft.com/office/powerpoint/2010/main" val="119909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3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Major Issues 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What to be included in DPPS phase 1 amendment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→ Japan to propose new wordings in preamble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HIT Simulation procedures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→ final agreement in the next meeting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Closed (solved)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Detection Test Area definition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HIT vs WAD information (linear regression)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Head test area marking (with un-deployed)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Overshooting phase (dynamic testing)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200">
                <a:latin typeface="Arial" panose="020B0604020202020204" pitchFamily="34" charset="0"/>
                <a:cs typeface="Arial" panose="020B0604020202020204" pitchFamily="34" charset="0"/>
              </a:rPr>
              <a:t>※ Final agreement in the next meeting is required to keep the planned schedule</a:t>
            </a:r>
            <a:endParaRPr lang="en-US" altLang="ko-K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3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4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1231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Plan and Request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624515-08B6-443C-A6F0-76B75D5B6747}"/>
              </a:ext>
            </a:extLst>
          </p:cNvPr>
          <p:cNvSpPr txBox="1"/>
          <p:nvPr/>
        </p:nvSpPr>
        <p:spPr>
          <a:xfrm>
            <a:off x="899592" y="1105113"/>
            <a:ext cx="72287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Next Meeting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- 21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Date: 31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JAN.~2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FEB., 2023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Location: RDW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Brussel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Belgium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GRSP needs to approve 2 Informal documents to be transformed into working documents for GRSP session in MAY 2023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92CAF2F-1885-4247-AFD7-7543A9BB06BC}"/>
              </a:ext>
            </a:extLst>
          </p:cNvPr>
          <p:cNvSpPr/>
          <p:nvPr/>
        </p:nvSpPr>
        <p:spPr>
          <a:xfrm>
            <a:off x="980116" y="5050291"/>
            <a:ext cx="2223732" cy="619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GTR9 drafting</a:t>
            </a:r>
            <a:endParaRPr lang="en-GB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7D84053-BD3C-4565-860E-5568BDDA4314}"/>
              </a:ext>
            </a:extLst>
          </p:cNvPr>
          <p:cNvCxnSpPr/>
          <p:nvPr/>
        </p:nvCxnSpPr>
        <p:spPr>
          <a:xfrm>
            <a:off x="980116" y="5982452"/>
            <a:ext cx="720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D864C79-6256-47A9-AB86-F86CABA222CA}"/>
              </a:ext>
            </a:extLst>
          </p:cNvPr>
          <p:cNvSpPr/>
          <p:nvPr/>
        </p:nvSpPr>
        <p:spPr>
          <a:xfrm>
            <a:off x="5148064" y="4968070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Formal</a:t>
            </a:r>
            <a:r>
              <a:rPr lang="fr-FR" sz="1600" dirty="0"/>
              <a:t> </a:t>
            </a:r>
          </a:p>
          <a:p>
            <a:pPr algn="ctr"/>
            <a:r>
              <a:rPr lang="fr-FR" sz="1600" dirty="0"/>
              <a:t>GRSP</a:t>
            </a:r>
          </a:p>
          <a:p>
            <a:pPr algn="ctr"/>
            <a:r>
              <a:rPr lang="fr-FR" sz="1600"/>
              <a:t>May 2023</a:t>
            </a:r>
            <a:endParaRPr lang="en-GB" sz="1600" dirty="0"/>
          </a:p>
        </p:txBody>
      </p:sp>
      <p:sp>
        <p:nvSpPr>
          <p:cNvPr id="18" name="Étoile : 5 branches 17">
            <a:extLst>
              <a:ext uri="{FF2B5EF4-FFF2-40B4-BE49-F238E27FC236}">
                <a16:creationId xmlns:a16="http://schemas.microsoft.com/office/drawing/2014/main" id="{BE0B8978-B26B-4E45-A278-4851FB462971}"/>
              </a:ext>
            </a:extLst>
          </p:cNvPr>
          <p:cNvSpPr/>
          <p:nvPr/>
        </p:nvSpPr>
        <p:spPr>
          <a:xfrm>
            <a:off x="5619421" y="5833671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2E0FEB-6A11-4D84-A17B-FE50CFC267ED}"/>
              </a:ext>
            </a:extLst>
          </p:cNvPr>
          <p:cNvSpPr/>
          <p:nvPr/>
        </p:nvSpPr>
        <p:spPr>
          <a:xfrm>
            <a:off x="6696730" y="4966748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WP29</a:t>
            </a:r>
          </a:p>
          <a:p>
            <a:pPr algn="ctr"/>
            <a:r>
              <a:rPr lang="fr-FR" err="1"/>
              <a:t>Nov</a:t>
            </a:r>
            <a:r>
              <a:rPr lang="fr-FR"/>
              <a:t> 2023</a:t>
            </a:r>
            <a:endParaRPr lang="en-GB" dirty="0"/>
          </a:p>
        </p:txBody>
      </p:sp>
      <p:sp>
        <p:nvSpPr>
          <p:cNvPr id="20" name="Étoile : 5 branches 19">
            <a:extLst>
              <a:ext uri="{FF2B5EF4-FFF2-40B4-BE49-F238E27FC236}">
                <a16:creationId xmlns:a16="http://schemas.microsoft.com/office/drawing/2014/main" id="{31FC81A9-31E8-4013-9EDF-09A924BB0503}"/>
              </a:ext>
            </a:extLst>
          </p:cNvPr>
          <p:cNvSpPr/>
          <p:nvPr/>
        </p:nvSpPr>
        <p:spPr>
          <a:xfrm>
            <a:off x="7200786" y="5833671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C47FD8-6FEA-4358-B26C-1F2EC7D08060}"/>
              </a:ext>
            </a:extLst>
          </p:cNvPr>
          <p:cNvSpPr txBox="1"/>
          <p:nvPr/>
        </p:nvSpPr>
        <p:spPr>
          <a:xfrm>
            <a:off x="963084" y="4725144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timeline</a:t>
            </a:r>
            <a:endParaRPr lang="en-GB" dirty="0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5E3E3065-920C-B403-7EBF-1726F4933157}"/>
              </a:ext>
            </a:extLst>
          </p:cNvPr>
          <p:cNvSpPr/>
          <p:nvPr/>
        </p:nvSpPr>
        <p:spPr>
          <a:xfrm>
            <a:off x="3602957" y="4984280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/>
              <a:t>Informal </a:t>
            </a:r>
            <a:endParaRPr lang="fr-FR" sz="1600" dirty="0"/>
          </a:p>
          <a:p>
            <a:pPr algn="ctr"/>
            <a:r>
              <a:rPr lang="fr-FR" sz="1600" dirty="0"/>
              <a:t>GRSP</a:t>
            </a:r>
          </a:p>
          <a:p>
            <a:pPr algn="ctr"/>
            <a:r>
              <a:rPr lang="fr-FR" sz="1600"/>
              <a:t>Dec 2022</a:t>
            </a:r>
            <a:endParaRPr lang="en-GB" sz="1600" dirty="0"/>
          </a:p>
        </p:txBody>
      </p:sp>
      <p:sp>
        <p:nvSpPr>
          <p:cNvPr id="16" name="Étoile : 5 branches 17">
            <a:extLst>
              <a:ext uri="{FF2B5EF4-FFF2-40B4-BE49-F238E27FC236}">
                <a16:creationId xmlns:a16="http://schemas.microsoft.com/office/drawing/2014/main" id="{9C6041C8-778B-C5F4-BE75-71FF13679D33}"/>
              </a:ext>
            </a:extLst>
          </p:cNvPr>
          <p:cNvSpPr/>
          <p:nvPr/>
        </p:nvSpPr>
        <p:spPr>
          <a:xfrm>
            <a:off x="4074314" y="5849881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6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5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 rot="10800000" flipH="1" flipV="1">
            <a:off x="1259632" y="2638652"/>
            <a:ext cx="69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 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7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6209BC3A-4D8E-4702-89A7-3817AB0D7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53B6A6-BA93-4FD1-970C-DC7C4EE8A5B0}"/>
</file>

<file path=customXml/itemProps3.xml><?xml version="1.0" encoding="utf-8"?>
<ds:datastoreItem xmlns:ds="http://schemas.openxmlformats.org/officeDocument/2006/customXml" ds:itemID="{FF35477D-C780-4E90-8002-D1BD84059271}">
  <ds:schemaRefs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acccb6d4-dbe5-46d2-b4d3-5733603d8c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348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Edoardo Gianotti</cp:lastModifiedBy>
  <cp:revision>233</cp:revision>
  <cp:lastPrinted>2019-05-10T01:22:23Z</cp:lastPrinted>
  <dcterms:created xsi:type="dcterms:W3CDTF">2019-05-03T00:03:39Z</dcterms:created>
  <dcterms:modified xsi:type="dcterms:W3CDTF">2022-12-01T22:01:12Z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fd1c0902-ed92-4fed-896d-2e7725de02d4_Enabled">
    <vt:lpwstr>true</vt:lpwstr>
  </property>
  <property fmtid="{D5CDD505-2E9C-101B-9397-08002B2CF9AE}" pid="4" name="MSIP_Label_fd1c0902-ed92-4fed-896d-2e7725de02d4_SetDate">
    <vt:lpwstr>2021-05-10T06:28:40Z</vt:lpwstr>
  </property>
  <property fmtid="{D5CDD505-2E9C-101B-9397-08002B2CF9AE}" pid="5" name="MSIP_Label_fd1c0902-ed92-4fed-896d-2e7725de02d4_Method">
    <vt:lpwstr>Standard</vt:lpwstr>
  </property>
  <property fmtid="{D5CDD505-2E9C-101B-9397-08002B2CF9AE}" pid="6" name="MSIP_Label_fd1c0902-ed92-4fed-896d-2e7725de02d4_Name">
    <vt:lpwstr>Anyone (not protected)</vt:lpwstr>
  </property>
  <property fmtid="{D5CDD505-2E9C-101B-9397-08002B2CF9AE}" pid="7" name="MSIP_Label_fd1c0902-ed92-4fed-896d-2e7725de02d4_SiteId">
    <vt:lpwstr>d6b0bbee-7cd9-4d60-bce6-4a67b543e2ae</vt:lpwstr>
  </property>
  <property fmtid="{D5CDD505-2E9C-101B-9397-08002B2CF9AE}" pid="8" name="MSIP_Label_fd1c0902-ed92-4fed-896d-2e7725de02d4_ActionId">
    <vt:lpwstr>6fdc1a78-2600-4fc2-a814-3d24e37669d7</vt:lpwstr>
  </property>
  <property fmtid="{D5CDD505-2E9C-101B-9397-08002B2CF9AE}" pid="9" name="MSIP_Label_fd1c0902-ed92-4fed-896d-2e7725de02d4_ContentBits">
    <vt:lpwstr>2</vt:lpwstr>
  </property>
</Properties>
</file>