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DDD87-1F77-4342-9130-8780A32A6117}" v="2" dt="2022-12-28T13:55:14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C96DDD87-1F77-4342-9130-8780A32A6117}"/>
    <pc:docChg chg="undo custSel modSld">
      <pc:chgData name="Francois Cuenot" userId="9928dff3-8fa4-42b5-9d6e-cd4dcb89281b" providerId="ADAL" clId="{C96DDD87-1F77-4342-9130-8780A32A6117}" dt="2022-12-28T13:55:14.007" v="27"/>
      <pc:docMkLst>
        <pc:docMk/>
      </pc:docMkLst>
      <pc:sldChg chg="modSp mod">
        <pc:chgData name="Francois Cuenot" userId="9928dff3-8fa4-42b5-9d6e-cd4dcb89281b" providerId="ADAL" clId="{C96DDD87-1F77-4342-9130-8780A32A6117}" dt="2022-12-20T14:58:20.844" v="3" actId="20577"/>
        <pc:sldMkLst>
          <pc:docMk/>
          <pc:sldMk cId="0" sldId="256"/>
        </pc:sldMkLst>
        <pc:spChg chg="mod">
          <ac:chgData name="Francois Cuenot" userId="9928dff3-8fa4-42b5-9d6e-cd4dcb89281b" providerId="ADAL" clId="{C96DDD87-1F77-4342-9130-8780A32A6117}" dt="2022-12-20T14:58:20.844" v="3" actId="20577"/>
          <ac:spMkLst>
            <pc:docMk/>
            <pc:sldMk cId="0" sldId="256"/>
            <ac:spMk id="2" creationId="{A400CC00-B704-3812-3E99-9E9683B24408}"/>
          </ac:spMkLst>
        </pc:spChg>
      </pc:sldChg>
      <pc:sldChg chg="modSp mod">
        <pc:chgData name="Francois Cuenot" userId="9928dff3-8fa4-42b5-9d6e-cd4dcb89281b" providerId="ADAL" clId="{C96DDD87-1F77-4342-9130-8780A32A6117}" dt="2022-12-28T13:54:45.422" v="23" actId="20577"/>
        <pc:sldMkLst>
          <pc:docMk/>
          <pc:sldMk cId="0" sldId="257"/>
        </pc:sldMkLst>
        <pc:spChg chg="mod">
          <ac:chgData name="Francois Cuenot" userId="9928dff3-8fa4-42b5-9d6e-cd4dcb89281b" providerId="ADAL" clId="{C96DDD87-1F77-4342-9130-8780A32A6117}" dt="2022-12-28T13:54:45.422" v="23" actId="20577"/>
          <ac:spMkLst>
            <pc:docMk/>
            <pc:sldMk cId="0" sldId="257"/>
            <ac:spMk id="4" creationId="{5D4E4BFC-92E3-5CA6-FBF1-B23B0939C24A}"/>
          </ac:spMkLst>
        </pc:spChg>
      </pc:sldChg>
      <pc:sldChg chg="addSp delSp modSp mod">
        <pc:chgData name="Francois Cuenot" userId="9928dff3-8fa4-42b5-9d6e-cd4dcb89281b" providerId="ADAL" clId="{C96DDD87-1F77-4342-9130-8780A32A6117}" dt="2022-12-28T13:55:14.007" v="27"/>
        <pc:sldMkLst>
          <pc:docMk/>
          <pc:sldMk cId="0" sldId="258"/>
        </pc:sldMkLst>
        <pc:spChg chg="del">
          <ac:chgData name="Francois Cuenot" userId="9928dff3-8fa4-42b5-9d6e-cd4dcb89281b" providerId="ADAL" clId="{C96DDD87-1F77-4342-9130-8780A32A6117}" dt="2022-12-28T13:55:12.970" v="26" actId="478"/>
          <ac:spMkLst>
            <pc:docMk/>
            <pc:sldMk cId="0" sldId="258"/>
            <ac:spMk id="4" creationId="{D0CE2A92-5815-54C5-B5AC-38AEA74BE28E}"/>
          </ac:spMkLst>
        </pc:spChg>
        <pc:spChg chg="add del mod">
          <ac:chgData name="Francois Cuenot" userId="9928dff3-8fa4-42b5-9d6e-cd4dcb89281b" providerId="ADAL" clId="{C96DDD87-1F77-4342-9130-8780A32A6117}" dt="2022-12-28T13:55:10.679" v="25" actId="478"/>
          <ac:spMkLst>
            <pc:docMk/>
            <pc:sldMk cId="0" sldId="258"/>
            <ac:spMk id="5" creationId="{06434DC1-0990-4146-B884-B2F3EC3C37BA}"/>
          </ac:spMkLst>
        </pc:spChg>
        <pc:spChg chg="add mod">
          <ac:chgData name="Francois Cuenot" userId="9928dff3-8fa4-42b5-9d6e-cd4dcb89281b" providerId="ADAL" clId="{C96DDD87-1F77-4342-9130-8780A32A6117}" dt="2022-12-28T13:55:14.007" v="27"/>
          <ac:spMkLst>
            <pc:docMk/>
            <pc:sldMk cId="0" sldId="258"/>
            <ac:spMk id="6" creationId="{E96C62A7-95DD-41BB-917C-63CF1A2DE4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28/12/2022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1-12/GRPE-85-22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OICA inputs on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UN-R154 and GTR 15 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GRPE 87 – January 2023</a:t>
            </a:r>
          </a:p>
          <a:p>
            <a:endParaRPr lang="fr-FR" dirty="0"/>
          </a:p>
        </p:txBody>
      </p:sp>
      <p:sp>
        <p:nvSpPr>
          <p:cNvPr id="2" name="Rectangle 37">
            <a:extLst>
              <a:ext uri="{FF2B5EF4-FFF2-40B4-BE49-F238E27FC236}">
                <a16:creationId xmlns:a16="http://schemas.microsoft.com/office/drawing/2014/main" id="{A400CC00-B704-3812-3E99-9E9683B24408}"/>
              </a:ext>
            </a:extLst>
          </p:cNvPr>
          <p:cNvSpPr/>
          <p:nvPr/>
        </p:nvSpPr>
        <p:spPr>
          <a:xfrm>
            <a:off x="0" y="-5318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	     	         				      			                                  Informal document </a:t>
            </a: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GRPE-87-15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	                        				      			             	    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10 - 13 January 2023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			      				      agenda items 3.(a) and 3,(b)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on UN R154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Current status regarding reviewing JPN proposal on CoP section:</a:t>
            </a:r>
          </a:p>
          <a:p>
            <a:pPr marL="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check done by some members with following result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seem to be only restructuring and error correction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check hasn’t identified any unintended content changes</a:t>
            </a:r>
          </a:p>
          <a:p>
            <a:pPr marL="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time for scrutiny required:</a:t>
            </a:r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Quite a lot of changes in the CoP section</a:t>
            </a:r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OICA members still in scrutiny phase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extfeld 1">
            <a:extLst>
              <a:ext uri="{FF2B5EF4-FFF2-40B4-BE49-F238E27FC236}">
                <a16:creationId xmlns:a16="http://schemas.microsoft.com/office/drawing/2014/main" id="{5D4E4BFC-92E3-5CA6-FBF1-B23B0939C24A}"/>
              </a:ext>
            </a:extLst>
          </p:cNvPr>
          <p:cNvSpPr txBox="1"/>
          <p:nvPr/>
        </p:nvSpPr>
        <p:spPr>
          <a:xfrm>
            <a:off x="609600" y="1268760"/>
            <a:ext cx="6579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Base documents (updates sent by Nick-san on December 22nd):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200" dirty="0"/>
              <a:t>GRPE-87-17e_</a:t>
            </a:r>
            <a:r>
              <a:rPr lang="en-US" sz="1200" dirty="0"/>
              <a:t>new supplement to the 02 series of amendments to UN Regulation No.154</a:t>
            </a:r>
            <a:endParaRPr lang="de-DE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200" dirty="0"/>
              <a:t>GRPE-87-18e_</a:t>
            </a:r>
            <a:r>
              <a:rPr lang="en-US" sz="1200" dirty="0"/>
              <a:t>new supplement to the 03 series of amendments to UN Regulation No.154</a:t>
            </a:r>
            <a:endParaRPr lang="de-DE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 on UN R154</a:t>
            </a:r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A72BB2F9-82BC-A4B9-683D-6FF2B9EACB0B}"/>
              </a:ext>
            </a:extLst>
          </p:cNvPr>
          <p:cNvSpPr txBox="1">
            <a:spLocks/>
          </p:cNvSpPr>
          <p:nvPr/>
        </p:nvSpPr>
        <p:spPr bwMode="auto">
          <a:xfrm>
            <a:off x="609600" y="198884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Current status regarding reviewing JPN proposal on PHEV calculations:</a:t>
            </a:r>
          </a:p>
          <a:p>
            <a:pPr marL="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OICA still in internal discussions</a:t>
            </a:r>
            <a:endParaRPr lang="en-US" sz="2400" dirty="0"/>
          </a:p>
          <a:p>
            <a:pPr marL="0" indent="0">
              <a:buFont typeface="Wingdings" pitchFamily="2" charset="2"/>
              <a:buNone/>
            </a:pPr>
            <a:endParaRPr lang="fr-FR" kern="0" dirty="0"/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E96C62A7-95DD-41BB-917C-63CF1A2DE4AB}"/>
              </a:ext>
            </a:extLst>
          </p:cNvPr>
          <p:cNvSpPr txBox="1"/>
          <p:nvPr/>
        </p:nvSpPr>
        <p:spPr>
          <a:xfrm>
            <a:off x="609600" y="1268760"/>
            <a:ext cx="6579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Base documents (updates sent by Nick-san on December 22nd):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200" dirty="0"/>
              <a:t>GRPE-87-17e_</a:t>
            </a:r>
            <a:r>
              <a:rPr lang="en-US" sz="1200" dirty="0"/>
              <a:t>new supplement to the 02 series of amendments to UN Regulation No.154</a:t>
            </a:r>
            <a:endParaRPr lang="de-DE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200" dirty="0"/>
              <a:t>GRPE-87-18e_</a:t>
            </a:r>
            <a:r>
              <a:rPr lang="en-US" sz="1200" dirty="0"/>
              <a:t>new supplement to the 03 series of amendments to UN Regulation No.154</a:t>
            </a:r>
            <a:endParaRPr lang="de-DE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0" dirty="0">
                <a:latin typeface="Arial" panose="020B0604020202020204" pitchFamily="34" charset="0"/>
                <a:cs typeface="Arial" panose="020B0604020202020204" pitchFamily="34" charset="0"/>
              </a:rPr>
              <a:t>Inputs on GTR No.15 Annex 13</a:t>
            </a:r>
            <a:br>
              <a:rPr lang="en-US" sz="44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5164" y="145097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Current status regarding GTR No.15 Annex 13:</a:t>
            </a:r>
          </a:p>
          <a:p>
            <a:pPr marL="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OICA addressed need for update already in January 2022 (</a:t>
            </a:r>
            <a:r>
              <a:rPr lang="en-GB" sz="2400" b="0" dirty="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2"/>
              </a:rPr>
              <a:t>GRPE-85-22e</a:t>
            </a:r>
            <a:r>
              <a:rPr lang="en-GB" sz="2400" b="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)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GB" sz="2400" b="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OICA would like to remind of the need for suc</a:t>
            </a:r>
            <a:r>
              <a:rPr lang="en-GB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h an amendment: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Amendment required before Annex 13 transposed into local Regulation.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Concerns and comments from January 2022 still valid.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endParaRPr lang="en-GB" sz="2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è"/>
            </a:pPr>
            <a:r>
              <a:rPr lang="en-GB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Question of timeline for such an amendment still open (to be discussed)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205FD389-0079-4661-B579-2CC8CEDA9F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9DECB7-6275-4509-BB23-1FC847CD6C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ADC638-F637-4B74-AD4F-999B2A77917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37</TotalTime>
  <Words>330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inputs on  UN-R154 and GTR 15  </vt:lpstr>
      <vt:lpstr>Inputs on UN R154</vt:lpstr>
      <vt:lpstr>Inputs on UN R154</vt:lpstr>
      <vt:lpstr>Inputs on GTR No.15 Annex 13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Comments to Working Paper GRPE/2023/02 (UN-R83.08)</dc:title>
  <dc:creator>Jean-Marc Prigent</dc:creator>
  <cp:lastModifiedBy>Francois Cuenot</cp:lastModifiedBy>
  <cp:revision>3</cp:revision>
  <dcterms:created xsi:type="dcterms:W3CDTF">2022-12-19T10:35:26Z</dcterms:created>
  <dcterms:modified xsi:type="dcterms:W3CDTF">2022-12-28T13:55:14Z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Office_x0020_of_x0020_Origin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