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7" r:id="rId5"/>
    <p:sldId id="259" r:id="rId6"/>
    <p:sldId id="268" r:id="rId7"/>
    <p:sldId id="266" r:id="rId8"/>
    <p:sldId id="274" r:id="rId9"/>
    <p:sldId id="277" r:id="rId10"/>
    <p:sldId id="278" r:id="rId11"/>
  </p:sldIdLst>
  <p:sldSz cx="12192000" cy="6858000"/>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out Drenthel" initials="A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B1E"/>
    <a:srgbClr val="4C4C70"/>
    <a:srgbClr val="CCCCD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0651C3A-4460-11DB-9652-00E08161164F}">
  <a:tblStyle styleId="{90651C3A-4460-11DB-9652-00E08161164F}" styleName="RDW transparant">
    <a:wholeTbl>
      <a:tcTxStyle>
        <a:fontRef idx="minor">
          <a:prstClr val="black"/>
        </a:fontRef>
        <a:schemeClr val="dk2"/>
      </a:tcTxStyle>
      <a:tcStyle>
        <a:tcBdr>
          <a:left>
            <a:ln w="0" cmpd="sng"/>
          </a:left>
          <a:right>
            <a:ln w="0" cmpd="sng"/>
          </a:right>
          <a:top>
            <a:ln w="0" cmpd="sng"/>
          </a:top>
          <a:bottom>
            <a:ln w="10000" cmpd="sng">
              <a:solidFill>
                <a:schemeClr val="accent2">
                  <a:tint val="80000"/>
                </a:schemeClr>
              </a:solidFill>
            </a:ln>
          </a:bottom>
          <a:insideH>
            <a:ln w="10000" cmpd="sng">
              <a:solidFill>
                <a:schemeClr val="accent2">
                  <a:tint val="80000"/>
                </a:schemeClr>
              </a:solidFill>
            </a:ln>
          </a:insideH>
          <a:insideV>
            <a:ln w="0" cmpd="sng"/>
          </a:insideV>
        </a:tcBdr>
        <a:fill>
          <a:noFill/>
        </a:fill>
      </a:tcStyle>
    </a:wholeTbl>
    <a:band1H>
      <a:tcStyle>
        <a:tcBdr/>
        <a:fill>
          <a:solidFill>
            <a:schemeClr val="accent6">
              <a:tint val="20000"/>
            </a:schemeClr>
          </a:solidFill>
        </a:fill>
      </a:tcStyle>
    </a:band1H>
    <a:band2H>
      <a:tcStyle>
        <a:tcBdr/>
      </a:tcStyle>
    </a:band2H>
    <a:band1V>
      <a:tcStyle>
        <a:tcBdr/>
        <a:fill>
          <a:solidFill>
            <a:schemeClr val="accent6">
              <a:tint val="20000"/>
            </a:schemeClr>
          </a:solidFill>
        </a:fill>
      </a:tcStyle>
    </a:band1V>
    <a:band2V>
      <a:tcStyle>
        <a:tcBdr/>
      </a:tcStyle>
    </a:band2V>
    <a:lastCol>
      <a:tcTxStyle b="on">
        <a:fontRef idx="minor">
          <a:prstClr val="black"/>
        </a:fontRef>
        <a:schemeClr val="dk2"/>
      </a:tcTxStyle>
      <a:tcStyle>
        <a:tcBdr/>
        <a:fill>
          <a:solidFill>
            <a:srgbClr val="EFEFF6"/>
          </a:solidFill>
        </a:fill>
      </a:tcStyle>
    </a:lastCol>
    <a:firstCol>
      <a:tcTxStyle b="on">
        <a:fontRef idx="minor">
          <a:prstClr val="black"/>
        </a:fontRef>
        <a:schemeClr val="dk2"/>
      </a:tcTxStyle>
      <a:tcStyle>
        <a:tcBdr/>
        <a:fill>
          <a:solidFill>
            <a:srgbClr val="EFEFF6"/>
          </a:solidFill>
        </a:fill>
      </a:tcStyle>
    </a:firstCol>
    <a:lastRow>
      <a:tcTxStyle b="on">
        <a:fontRef idx="minor">
          <a:prstClr val="black"/>
        </a:fontRef>
        <a:schemeClr val="dk2"/>
      </a:tcTxStyle>
      <a:tcStyle>
        <a:tcBdr>
          <a:top>
            <a:ln w="30000" cmpd="sng">
              <a:solidFill>
                <a:schemeClr val="accent2"/>
              </a:solidFill>
            </a:ln>
          </a:top>
          <a:bottom>
            <a:ln w="0" cmpd="sng"/>
          </a:bottom>
        </a:tcBdr>
        <a:fill>
          <a:noFill/>
        </a:fill>
      </a:tcStyle>
    </a:lastRow>
    <a:firstRow>
      <a:tcTxStyle b="on">
        <a:fontRef idx="minor">
          <a:prstClr val="black"/>
        </a:fontRef>
        <a:schemeClr val="dk2"/>
      </a:tcTxStyle>
      <a:tcStyle>
        <a:tcBdr>
          <a:bottom>
            <a:ln w="30000" cmpd="sng">
              <a:solidFill>
                <a:schemeClr val="accent2"/>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5" autoAdjust="0"/>
    <p:restoredTop sz="92814" autoAdjust="0"/>
  </p:normalViewPr>
  <p:slideViewPr>
    <p:cSldViewPr snapToGrid="0" snapToObjects="1">
      <p:cViewPr varScale="1">
        <p:scale>
          <a:sx n="67" d="100"/>
          <a:sy n="67" d="100"/>
        </p:scale>
        <p:origin x="840"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Archer" userId="31d0691f-e3b6-478e-9c6a-1e691f1e658c" providerId="ADAL" clId="{85C6A331-CF07-4D9B-97B4-5517FB7781BC}"/>
    <pc:docChg chg="modSld">
      <pc:chgData name="Melissa Archer" userId="31d0691f-e3b6-478e-9c6a-1e691f1e658c" providerId="ADAL" clId="{85C6A331-CF07-4D9B-97B4-5517FB7781BC}" dt="2022-11-14T10:32:52.255" v="16" actId="113"/>
      <pc:docMkLst>
        <pc:docMk/>
      </pc:docMkLst>
      <pc:sldChg chg="modSp mod">
        <pc:chgData name="Melissa Archer" userId="31d0691f-e3b6-478e-9c6a-1e691f1e658c" providerId="ADAL" clId="{85C6A331-CF07-4D9B-97B4-5517FB7781BC}" dt="2022-11-14T10:32:52.255" v="16" actId="113"/>
        <pc:sldMkLst>
          <pc:docMk/>
          <pc:sldMk cId="3978021513" sldId="257"/>
        </pc:sldMkLst>
        <pc:spChg chg="mod">
          <ac:chgData name="Melissa Archer" userId="31d0691f-e3b6-478e-9c6a-1e691f1e658c" providerId="ADAL" clId="{85C6A331-CF07-4D9B-97B4-5517FB7781BC}" dt="2022-11-14T10:32:52.255" v="16" actId="113"/>
          <ac:spMkLst>
            <pc:docMk/>
            <pc:sldMk cId="3978021513" sldId="25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5444AC51-CBDC-423B-AF4D-9502FF8A8BB5}" type="datetimeFigureOut">
              <a:rPr lang="nl-NL" smtClean="0"/>
              <a:t>14-11-2022</a:t>
            </a:fld>
            <a:endParaRPr lang="nl-NL"/>
          </a:p>
        </p:txBody>
      </p:sp>
      <p:sp>
        <p:nvSpPr>
          <p:cNvPr id="4" name="Tijdelijke aanduiding voor voettekst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3F347EBF-57B1-491A-88C4-27D35E33A545}" type="slidenum">
              <a:rPr lang="nl-NL" smtClean="0"/>
              <a:t>‹#›</a:t>
            </a:fld>
            <a:endParaRPr lang="nl-NL"/>
          </a:p>
        </p:txBody>
      </p:sp>
    </p:spTree>
    <p:extLst>
      <p:ext uri="{BB962C8B-B14F-4D97-AF65-F5344CB8AC3E}">
        <p14:creationId xmlns:p14="http://schemas.microsoft.com/office/powerpoint/2010/main" val="1499525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9099" cy="498932"/>
          </a:xfrm>
          <a:prstGeom prst="rect">
            <a:avLst/>
          </a:prstGeom>
        </p:spPr>
        <p:txBody>
          <a:bodyPr vert="horz" lIns="92828" tIns="46414" rIns="92828" bIns="46414" rtlCol="0"/>
          <a:lstStyle>
            <a:lvl1pPr algn="l">
              <a:defRPr sz="1200"/>
            </a:lvl1pPr>
          </a:lstStyle>
          <a:p>
            <a:endParaRPr lang="nl-NL"/>
          </a:p>
        </p:txBody>
      </p:sp>
      <p:sp>
        <p:nvSpPr>
          <p:cNvPr id="3" name="Tijdelijke aanduiding voor datum 2"/>
          <p:cNvSpPr>
            <a:spLocks noGrp="1"/>
          </p:cNvSpPr>
          <p:nvPr>
            <p:ph type="dt" idx="1"/>
          </p:nvPr>
        </p:nvSpPr>
        <p:spPr>
          <a:xfrm>
            <a:off x="3854941" y="0"/>
            <a:ext cx="2949099" cy="498932"/>
          </a:xfrm>
          <a:prstGeom prst="rect">
            <a:avLst/>
          </a:prstGeom>
        </p:spPr>
        <p:txBody>
          <a:bodyPr vert="horz" lIns="92828" tIns="46414" rIns="92828" bIns="46414" rtlCol="0"/>
          <a:lstStyle>
            <a:lvl1pPr algn="r">
              <a:defRPr sz="1200"/>
            </a:lvl1pPr>
          </a:lstStyle>
          <a:p>
            <a:fld id="{295701D1-27D5-7A45-A70C-9FC9DC1108D0}" type="datetimeFigureOut">
              <a:rPr lang="nl-NL" smtClean="0"/>
              <a:t>14-11-2022</a:t>
            </a:fld>
            <a:endParaRPr lang="nl-NL"/>
          </a:p>
        </p:txBody>
      </p:sp>
      <p:sp>
        <p:nvSpPr>
          <p:cNvPr id="4" name="Tijdelijke aanduiding voor dia-afbeelding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2828" tIns="46414" rIns="92828" bIns="46414" rtlCol="0" anchor="ctr"/>
          <a:lstStyle/>
          <a:p>
            <a:endParaRPr lang="nl-NL"/>
          </a:p>
        </p:txBody>
      </p:sp>
      <p:sp>
        <p:nvSpPr>
          <p:cNvPr id="5" name="Tijdelijke aanduiding voor notities 4"/>
          <p:cNvSpPr>
            <a:spLocks noGrp="1"/>
          </p:cNvSpPr>
          <p:nvPr>
            <p:ph type="body" sz="quarter" idx="3"/>
          </p:nvPr>
        </p:nvSpPr>
        <p:spPr>
          <a:xfrm>
            <a:off x="680562" y="4785598"/>
            <a:ext cx="5444490" cy="3915489"/>
          </a:xfrm>
          <a:prstGeom prst="rect">
            <a:avLst/>
          </a:prstGeom>
        </p:spPr>
        <p:txBody>
          <a:bodyPr vert="horz" lIns="92828" tIns="46414" rIns="92828" bIns="46414"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2" y="9445169"/>
            <a:ext cx="2949099" cy="498931"/>
          </a:xfrm>
          <a:prstGeom prst="rect">
            <a:avLst/>
          </a:prstGeom>
        </p:spPr>
        <p:txBody>
          <a:bodyPr vert="horz" lIns="92828" tIns="46414" rIns="92828" bIns="46414"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41" y="9445169"/>
            <a:ext cx="2949099" cy="498931"/>
          </a:xfrm>
          <a:prstGeom prst="rect">
            <a:avLst/>
          </a:prstGeom>
        </p:spPr>
        <p:txBody>
          <a:bodyPr vert="horz" lIns="92828" tIns="46414" rIns="92828" bIns="46414" rtlCol="0" anchor="b"/>
          <a:lstStyle>
            <a:lvl1pPr algn="r">
              <a:defRPr sz="1200"/>
            </a:lvl1pPr>
          </a:lstStyle>
          <a:p>
            <a:fld id="{3F1978FB-535E-AB4D-A4CB-EA3507069D9B}" type="slidenum">
              <a:rPr lang="nl-NL" smtClean="0"/>
              <a:t>‹#›</a:t>
            </a:fld>
            <a:endParaRPr lang="nl-NL"/>
          </a:p>
        </p:txBody>
      </p:sp>
    </p:spTree>
    <p:extLst>
      <p:ext uri="{BB962C8B-B14F-4D97-AF65-F5344CB8AC3E}">
        <p14:creationId xmlns:p14="http://schemas.microsoft.com/office/powerpoint/2010/main" val="3159635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sv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blauw)">
    <p:bg>
      <p:bgPr>
        <a:solidFill>
          <a:schemeClr val="accent2"/>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294D9F34-53B6-6A40-B3E6-417F5138DB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29915" y="1115303"/>
            <a:ext cx="1450799" cy="483600"/>
          </a:xfrm>
          <a:prstGeom prst="rect">
            <a:avLst/>
          </a:prstGeom>
        </p:spPr>
      </p:pic>
      <p:sp>
        <p:nvSpPr>
          <p:cNvPr id="11" name="Rechthoek 10">
            <a:extLst>
              <a:ext uri="{FF2B5EF4-FFF2-40B4-BE49-F238E27FC236}">
                <a16:creationId xmlns:a16="http://schemas.microsoft.com/office/drawing/2014/main" id="{69FC6220-B30D-E745-AA4A-3A72D68A8BF3}"/>
              </a:ext>
            </a:extLst>
          </p:cNvPr>
          <p:cNvSpPr/>
          <p:nvPr userDrawn="1"/>
        </p:nvSpPr>
        <p:spPr>
          <a:xfrm>
            <a:off x="2589303" y="3439134"/>
            <a:ext cx="57600" cy="103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2968625" y="3439136"/>
            <a:ext cx="6256339" cy="1026187"/>
          </a:xfrm>
        </p:spPr>
        <p:txBody>
          <a:bodyPr lIns="0" tIns="0" rIns="0" bIns="0" anchor="ctr"/>
          <a:lstStyle>
            <a:lvl1pPr algn="l">
              <a:defRPr sz="4000">
                <a:solidFill>
                  <a:schemeClr val="bg2"/>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2967037" y="4465322"/>
            <a:ext cx="6268404" cy="777239"/>
          </a:xfrm>
        </p:spPr>
        <p:txBody>
          <a:bodyPr lIns="0" tIns="0" rIns="0" bIns="0"/>
          <a:lstStyle>
            <a:lvl1pPr marL="0" indent="0" algn="l">
              <a:buNone/>
              <a:defRPr sz="2400">
                <a:solidFill>
                  <a:srgbClr val="CCCCD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2968625" y="5242561"/>
            <a:ext cx="6256339" cy="855027"/>
          </a:xfrm>
        </p:spPr>
        <p:txBody>
          <a:bodyPr lIns="0" tIns="0" rIns="0" bIns="0" anchor="b" anchorCtr="0"/>
          <a:lstStyle>
            <a:lvl1pPr marL="0" indent="0">
              <a:spcAft>
                <a:spcPts val="0"/>
              </a:spcAft>
              <a:buNone/>
              <a:defRPr sz="1600">
                <a:solidFill>
                  <a:srgbClr val="CCCCD6"/>
                </a:solidFill>
              </a:defRPr>
            </a:lvl1pPr>
          </a:lstStyle>
          <a:p>
            <a:r>
              <a:rPr lang="nl-NL" dirty="0"/>
              <a:t>Naam spreker en datum</a:t>
            </a:r>
          </a:p>
          <a:p>
            <a:endParaRPr lang="nl-NL" dirty="0"/>
          </a:p>
        </p:txBody>
      </p:sp>
      <p:sp>
        <p:nvSpPr>
          <p:cNvPr id="12" name="Rechthoek 11">
            <a:extLst>
              <a:ext uri="{FF2B5EF4-FFF2-40B4-BE49-F238E27FC236}">
                <a16:creationId xmlns:a16="http://schemas.microsoft.com/office/drawing/2014/main" id="{F0A1CDA6-A59B-C64A-9680-73ABC66F2969}"/>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1325878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to links 2:3 (logo zw)">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1"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5180014"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AE00F7-CD30-49A7-A0E8-00B22EF36D24}"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5180014"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5187601" y="6097588"/>
            <a:ext cx="6243988"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9" name="Groeperen 27">
            <a:extLst>
              <a:ext uri="{FF2B5EF4-FFF2-40B4-BE49-F238E27FC236}">
                <a16:creationId xmlns:a16="http://schemas.microsoft.com/office/drawing/2014/main" id="{33DD7148-092F-334D-813D-836D73F490AE}"/>
              </a:ext>
            </a:extLst>
          </p:cNvPr>
          <p:cNvGrpSpPr/>
          <p:nvPr userDrawn="1"/>
        </p:nvGrpSpPr>
        <p:grpSpPr>
          <a:xfrm>
            <a:off x="-2203839" y="12702"/>
            <a:ext cx="1813665" cy="3887577"/>
            <a:chOff x="9362017" y="12700"/>
            <a:chExt cx="1813665" cy="3887577"/>
          </a:xfrm>
        </p:grpSpPr>
        <p:sp>
          <p:nvSpPr>
            <p:cNvPr id="40" name="Tekstvak 39">
              <a:extLst>
                <a:ext uri="{FF2B5EF4-FFF2-40B4-BE49-F238E27FC236}">
                  <a16:creationId xmlns:a16="http://schemas.microsoft.com/office/drawing/2014/main" id="{81739D4B-A6AB-674C-9520-0A4A040BEDF3}"/>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1" name="Afbeelding 40">
              <a:extLst>
                <a:ext uri="{FF2B5EF4-FFF2-40B4-BE49-F238E27FC236}">
                  <a16:creationId xmlns:a16="http://schemas.microsoft.com/office/drawing/2014/main" id="{D0CB15B3-285B-D04F-A773-418A0EACE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2" name="Rechte verbindingslijn 41">
              <a:extLst>
                <a:ext uri="{FF2B5EF4-FFF2-40B4-BE49-F238E27FC236}">
                  <a16:creationId xmlns:a16="http://schemas.microsoft.com/office/drawing/2014/main" id="{172D5B75-B9CF-1745-9429-5B0A3298DBDB}"/>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77FD65DB-BB94-654E-B5A6-3A17435F44C0}"/>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4" name="Picture 2" descr="https://d2mxuefqeaa7sj.cloudfront.net/s_69F1E00778327C387CFF28DB3777B115BA4A53CF71B90B4D1ADB7E5F934F3AFC_1535530882665_afbeelding.png">
            <a:extLst>
              <a:ext uri="{FF2B5EF4-FFF2-40B4-BE49-F238E27FC236}">
                <a16:creationId xmlns:a16="http://schemas.microsoft.com/office/drawing/2014/main" id="{74E64875-189D-AF43-8374-A58E3ECA34D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Rechte verbindingslijn 44">
            <a:extLst>
              <a:ext uri="{FF2B5EF4-FFF2-40B4-BE49-F238E27FC236}">
                <a16:creationId xmlns:a16="http://schemas.microsoft.com/office/drawing/2014/main" id="{2EF373DE-0002-3F4A-8FA6-0B8C0F0FBC01}"/>
              </a:ext>
            </a:extLst>
          </p:cNvPr>
          <p:cNvCxnSpPr>
            <a:cxnSpLocks/>
          </p:cNvCxnSpPr>
          <p:nvPr userDrawn="1"/>
        </p:nvCxnSpPr>
        <p:spPr>
          <a:xfrm>
            <a:off x="758826" y="6097588"/>
            <a:ext cx="403199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10">
            <a:extLst>
              <a:ext uri="{FF2B5EF4-FFF2-40B4-BE49-F238E27FC236}">
                <a16:creationId xmlns:a16="http://schemas.microsoft.com/office/drawing/2014/main" id="{AF4B432D-7618-DD46-B754-C7F023FEF407}"/>
              </a:ext>
            </a:extLst>
          </p:cNvPr>
          <p:cNvSpPr>
            <a:spLocks noGrp="1"/>
          </p:cNvSpPr>
          <p:nvPr>
            <p:ph type="pic" sz="quarter" idx="15" hasCustomPrompt="1"/>
          </p:nvPr>
        </p:nvSpPr>
        <p:spPr>
          <a:xfrm>
            <a:off x="756000" y="6364802"/>
            <a:ext cx="900000" cy="299995"/>
          </a:xfrm>
          <a:blipFill>
            <a:blip r:embed="rId4">
              <a:extLst>
                <a:ext uri="{96DAC541-7B7A-43D3-8B79-37D633B846F1}">
                  <asvg:svgBlip xmlns:asvg="http://schemas.microsoft.com/office/drawing/2016/SVG/main" r:embed="rId5"/>
                </a:ext>
              </a:extLst>
            </a:blip>
            <a:stretch>
              <a:fillRect/>
            </a:stretch>
          </a:blipFill>
        </p:spPr>
        <p:txBody>
          <a:bodyPr/>
          <a:lstStyle>
            <a:lvl1pPr marL="0" indent="0">
              <a:buNone/>
              <a:defRPr/>
            </a:lvl1pPr>
          </a:lstStyle>
          <a:p>
            <a:r>
              <a:rPr lang="nl-NL" dirty="0"/>
              <a:t> </a:t>
            </a:r>
          </a:p>
        </p:txBody>
      </p:sp>
      <p:grpSp>
        <p:nvGrpSpPr>
          <p:cNvPr id="46" name="Groep 45">
            <a:extLst>
              <a:ext uri="{FF2B5EF4-FFF2-40B4-BE49-F238E27FC236}">
                <a16:creationId xmlns:a16="http://schemas.microsoft.com/office/drawing/2014/main" id="{457B8D60-D970-9E41-8F6F-7D114C2D92FF}"/>
              </a:ext>
            </a:extLst>
          </p:cNvPr>
          <p:cNvGrpSpPr/>
          <p:nvPr userDrawn="1"/>
        </p:nvGrpSpPr>
        <p:grpSpPr>
          <a:xfrm>
            <a:off x="12376269" y="-54065"/>
            <a:ext cx="3518336" cy="7340224"/>
            <a:chOff x="12376269" y="-120870"/>
            <a:chExt cx="3518336" cy="7340224"/>
          </a:xfrm>
        </p:grpSpPr>
        <p:grpSp>
          <p:nvGrpSpPr>
            <p:cNvPr id="47" name="Groep 46">
              <a:extLst>
                <a:ext uri="{FF2B5EF4-FFF2-40B4-BE49-F238E27FC236}">
                  <a16:creationId xmlns:a16="http://schemas.microsoft.com/office/drawing/2014/main" id="{4AB7C67E-1FDF-B045-9DC3-D9C0AC462AB8}"/>
                </a:ext>
              </a:extLst>
            </p:cNvPr>
            <p:cNvGrpSpPr/>
            <p:nvPr userDrawn="1"/>
          </p:nvGrpSpPr>
          <p:grpSpPr>
            <a:xfrm>
              <a:off x="12433106" y="847293"/>
              <a:ext cx="3461499" cy="6372061"/>
              <a:chOff x="-2933894" y="1437843"/>
              <a:chExt cx="3461499" cy="6372061"/>
            </a:xfrm>
          </p:grpSpPr>
          <p:cxnSp>
            <p:nvCxnSpPr>
              <p:cNvPr id="56" name="Gebogen verbindingslijn 55">
                <a:extLst>
                  <a:ext uri="{FF2B5EF4-FFF2-40B4-BE49-F238E27FC236}">
                    <a16:creationId xmlns:a16="http://schemas.microsoft.com/office/drawing/2014/main" id="{3E951F87-3010-7A42-BEBB-74A23AE0D37F}"/>
                  </a:ext>
                </a:extLst>
              </p:cNvPr>
              <p:cNvCxnSpPr>
                <a:cxnSpLocks/>
                <a:stCxn id="62" idx="4"/>
                <a:endCxn id="58"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7" name="Tekstvak 56">
                <a:extLst>
                  <a:ext uri="{FF2B5EF4-FFF2-40B4-BE49-F238E27FC236}">
                    <a16:creationId xmlns:a16="http://schemas.microsoft.com/office/drawing/2014/main" id="{F12427CE-1275-224F-8F0C-F995369EEC4F}"/>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8" name="Tekstvak 57">
                <a:extLst>
                  <a:ext uri="{FF2B5EF4-FFF2-40B4-BE49-F238E27FC236}">
                    <a16:creationId xmlns:a16="http://schemas.microsoft.com/office/drawing/2014/main" id="{339BE51D-C773-6049-86FE-561C7BCAE540}"/>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9" name="Tekstvak 58">
                <a:extLst>
                  <a:ext uri="{FF2B5EF4-FFF2-40B4-BE49-F238E27FC236}">
                    <a16:creationId xmlns:a16="http://schemas.microsoft.com/office/drawing/2014/main" id="{817FE23E-6191-554F-A15C-0651F87BEEE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0" name="Tekstvak 59">
                <a:extLst>
                  <a:ext uri="{FF2B5EF4-FFF2-40B4-BE49-F238E27FC236}">
                    <a16:creationId xmlns:a16="http://schemas.microsoft.com/office/drawing/2014/main" id="{5D1A447F-A87F-C548-9DD8-2EADF62C715E}"/>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1" name="Tekstvak 60">
                <a:extLst>
                  <a:ext uri="{FF2B5EF4-FFF2-40B4-BE49-F238E27FC236}">
                    <a16:creationId xmlns:a16="http://schemas.microsoft.com/office/drawing/2014/main" id="{4A23E473-03A4-F44E-91E3-9EDED7B8840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2" name="Tekstvak 61">
                <a:extLst>
                  <a:ext uri="{FF2B5EF4-FFF2-40B4-BE49-F238E27FC236}">
                    <a16:creationId xmlns:a16="http://schemas.microsoft.com/office/drawing/2014/main" id="{76C11BC9-C3D4-6442-8142-66F0B045BC20}"/>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3" name="Tekstvak 62">
                <a:extLst>
                  <a:ext uri="{FF2B5EF4-FFF2-40B4-BE49-F238E27FC236}">
                    <a16:creationId xmlns:a16="http://schemas.microsoft.com/office/drawing/2014/main" id="{B75356D8-3174-3C4A-AFA6-FDBD58C01B9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4" name="Groeperen 38">
                <a:extLst>
                  <a:ext uri="{FF2B5EF4-FFF2-40B4-BE49-F238E27FC236}">
                    <a16:creationId xmlns:a16="http://schemas.microsoft.com/office/drawing/2014/main" id="{FC90F444-FF96-2C46-8D50-58C4604A0F72}"/>
                  </a:ext>
                </a:extLst>
              </p:cNvPr>
              <p:cNvGrpSpPr/>
              <p:nvPr userDrawn="1"/>
            </p:nvGrpSpPr>
            <p:grpSpPr>
              <a:xfrm>
                <a:off x="-2817520" y="6055099"/>
                <a:ext cx="2918952" cy="1754805"/>
                <a:chOff x="-5218600" y="4763397"/>
                <a:chExt cx="2918952" cy="1562562"/>
              </a:xfrm>
            </p:grpSpPr>
            <p:pic>
              <p:nvPicPr>
                <p:cNvPr id="65" name="Afbeelding 64">
                  <a:extLst>
                    <a:ext uri="{FF2B5EF4-FFF2-40B4-BE49-F238E27FC236}">
                      <a16:creationId xmlns:a16="http://schemas.microsoft.com/office/drawing/2014/main" id="{31E944D6-5CF6-2E45-A8BB-433AD66411D3}"/>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6" name="Rechte verbindingslijn 65">
                  <a:extLst>
                    <a:ext uri="{FF2B5EF4-FFF2-40B4-BE49-F238E27FC236}">
                      <a16:creationId xmlns:a16="http://schemas.microsoft.com/office/drawing/2014/main" id="{8C3762CD-70D9-3F41-9BAA-F07C12F5B9C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7" name="Groeperen 37">
                  <a:extLst>
                    <a:ext uri="{FF2B5EF4-FFF2-40B4-BE49-F238E27FC236}">
                      <a16:creationId xmlns:a16="http://schemas.microsoft.com/office/drawing/2014/main" id="{122F4978-2CD1-EB47-898F-C79A355D340C}"/>
                    </a:ext>
                  </a:extLst>
                </p:cNvPr>
                <p:cNvGrpSpPr/>
                <p:nvPr userDrawn="1"/>
              </p:nvGrpSpPr>
              <p:grpSpPr>
                <a:xfrm>
                  <a:off x="-5218600" y="4763397"/>
                  <a:ext cx="2918948" cy="1562562"/>
                  <a:chOff x="-5218600" y="4763397"/>
                  <a:chExt cx="2918948" cy="1562562"/>
                </a:xfrm>
              </p:grpSpPr>
              <p:sp>
                <p:nvSpPr>
                  <p:cNvPr id="68" name="Rechthoek 67">
                    <a:extLst>
                      <a:ext uri="{FF2B5EF4-FFF2-40B4-BE49-F238E27FC236}">
                        <a16:creationId xmlns:a16="http://schemas.microsoft.com/office/drawing/2014/main" id="{FBDB803E-D5B6-4441-903B-278A07DBB83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9" name="Rechthoek 68">
                    <a:extLst>
                      <a:ext uri="{FF2B5EF4-FFF2-40B4-BE49-F238E27FC236}">
                        <a16:creationId xmlns:a16="http://schemas.microsoft.com/office/drawing/2014/main" id="{50B5531A-3E9C-2043-A2B4-62B2A5344F23}"/>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0" name="Gebogen verbindingslijn 55">
                    <a:extLst>
                      <a:ext uri="{FF2B5EF4-FFF2-40B4-BE49-F238E27FC236}">
                        <a16:creationId xmlns:a16="http://schemas.microsoft.com/office/drawing/2014/main" id="{33D337DA-7194-9C4C-B747-EB700445805C}"/>
                      </a:ext>
                    </a:extLst>
                  </p:cNvPr>
                  <p:cNvCxnSpPr>
                    <a:cxnSpLocks/>
                    <a:stCxn id="55" idx="0"/>
                    <a:endCxn id="68"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6" name="Gebogen verbindingslijn 57">
                    <a:extLst>
                      <a:ext uri="{FF2B5EF4-FFF2-40B4-BE49-F238E27FC236}">
                        <a16:creationId xmlns:a16="http://schemas.microsoft.com/office/drawing/2014/main" id="{936557B7-048E-4945-9BCB-172D3B2330C1}"/>
                      </a:ext>
                    </a:extLst>
                  </p:cNvPr>
                  <p:cNvCxnSpPr>
                    <a:cxnSpLocks/>
                    <a:stCxn id="53" idx="0"/>
                    <a:endCxn id="69"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7" name="Tekstvak 96">
                    <a:extLst>
                      <a:ext uri="{FF2B5EF4-FFF2-40B4-BE49-F238E27FC236}">
                        <a16:creationId xmlns:a16="http://schemas.microsoft.com/office/drawing/2014/main" id="{A4084714-FB7B-5E4B-A205-BE382B0F33F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8" name="Afbeelding 97">
                    <a:extLst>
                      <a:ext uri="{FF2B5EF4-FFF2-40B4-BE49-F238E27FC236}">
                        <a16:creationId xmlns:a16="http://schemas.microsoft.com/office/drawing/2014/main" id="{78E1A273-3A9D-7249-AFEA-EB01728A1DEE}"/>
                      </a:ext>
                    </a:extLst>
                  </p:cNvPr>
                  <p:cNvPicPr>
                    <a:picLocks noChangeAspect="1"/>
                  </p:cNvPicPr>
                  <p:nvPr userDrawn="1"/>
                </p:nvPicPr>
                <p:blipFill>
                  <a:blip r:embed="rId7"/>
                  <a:stretch>
                    <a:fillRect/>
                  </a:stretch>
                </p:blipFill>
                <p:spPr>
                  <a:xfrm>
                    <a:off x="-5218600" y="5884354"/>
                    <a:ext cx="731520" cy="122134"/>
                  </a:xfrm>
                  <a:prstGeom prst="rect">
                    <a:avLst/>
                  </a:prstGeom>
                </p:spPr>
              </p:pic>
            </p:grpSp>
          </p:grpSp>
        </p:grpSp>
        <p:sp>
          <p:nvSpPr>
            <p:cNvPr id="48" name="Rechthoek 47">
              <a:extLst>
                <a:ext uri="{FF2B5EF4-FFF2-40B4-BE49-F238E27FC236}">
                  <a16:creationId xmlns:a16="http://schemas.microsoft.com/office/drawing/2014/main" id="{EDD77B81-CBC1-9242-9E0A-199D8692AD2E}"/>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9" name="Rechte verbindingslijn 48">
              <a:extLst>
                <a:ext uri="{FF2B5EF4-FFF2-40B4-BE49-F238E27FC236}">
                  <a16:creationId xmlns:a16="http://schemas.microsoft.com/office/drawing/2014/main" id="{EAA81A8C-5E02-1349-821B-74874F1A6C29}"/>
                </a:ext>
              </a:extLst>
            </p:cNvPr>
            <p:cNvCxnSpPr>
              <a:stCxn id="59" idx="4"/>
              <a:endCxn id="60"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0" name="Rechte verbindingslijn 49">
              <a:extLst>
                <a:ext uri="{FF2B5EF4-FFF2-40B4-BE49-F238E27FC236}">
                  <a16:creationId xmlns:a16="http://schemas.microsoft.com/office/drawing/2014/main" id="{20ED5A4D-AD6C-B849-9256-57294BB6C015}"/>
                </a:ext>
              </a:extLst>
            </p:cNvPr>
            <p:cNvCxnSpPr>
              <a:cxnSpLocks/>
              <a:stCxn id="60" idx="4"/>
              <a:endCxn id="63"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CEA56CFD-B6FF-C340-9B16-544EFB6282B7}"/>
                </a:ext>
              </a:extLst>
            </p:cNvPr>
            <p:cNvCxnSpPr>
              <a:cxnSpLocks/>
              <a:stCxn id="63" idx="4"/>
              <a:endCxn id="61"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12D1423F-DA5F-164D-8CF7-7BE062B6D40F}"/>
                </a:ext>
              </a:extLst>
            </p:cNvPr>
            <p:cNvCxnSpPr>
              <a:cxnSpLocks/>
              <a:stCxn id="61" idx="4"/>
              <a:endCxn id="62"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3" name="Ovaal 52">
              <a:extLst>
                <a:ext uri="{FF2B5EF4-FFF2-40B4-BE49-F238E27FC236}">
                  <a16:creationId xmlns:a16="http://schemas.microsoft.com/office/drawing/2014/main" id="{291DAD6B-20DB-0644-9D05-39E2BB621E30}"/>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4" name="Rechthoek 53">
              <a:extLst>
                <a:ext uri="{FF2B5EF4-FFF2-40B4-BE49-F238E27FC236}">
                  <a16:creationId xmlns:a16="http://schemas.microsoft.com/office/drawing/2014/main" id="{6065A4C5-6A89-4B45-B186-2C0FC139CE9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5" name="Ovaal 54">
              <a:extLst>
                <a:ext uri="{FF2B5EF4-FFF2-40B4-BE49-F238E27FC236}">
                  <a16:creationId xmlns:a16="http://schemas.microsoft.com/office/drawing/2014/main" id="{1B505918-6CA4-2246-9813-54347CF6E62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943509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to rechts 3:2">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394576"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6"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E286C935-4961-46AF-AD59-75A84648C09F}"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6"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396163"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50FEB0BC-5E7F-B24C-A2DE-300E25AA8430}"/>
              </a:ext>
            </a:extLst>
          </p:cNvPr>
          <p:cNvCxnSpPr>
            <a:cxnSpLocks/>
          </p:cNvCxnSpPr>
          <p:nvPr userDrawn="1"/>
        </p:nvCxnSpPr>
        <p:spPr>
          <a:xfrm>
            <a:off x="758825"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5" name="Groeperen 27">
            <a:extLst>
              <a:ext uri="{FF2B5EF4-FFF2-40B4-BE49-F238E27FC236}">
                <a16:creationId xmlns:a16="http://schemas.microsoft.com/office/drawing/2014/main" id="{259DA975-6B0F-5C43-933E-24601164E1BC}"/>
              </a:ext>
            </a:extLst>
          </p:cNvPr>
          <p:cNvGrpSpPr/>
          <p:nvPr userDrawn="1"/>
        </p:nvGrpSpPr>
        <p:grpSpPr>
          <a:xfrm>
            <a:off x="-2203839" y="12702"/>
            <a:ext cx="1813665" cy="3887577"/>
            <a:chOff x="9362017" y="12700"/>
            <a:chExt cx="1813665" cy="3887577"/>
          </a:xfrm>
        </p:grpSpPr>
        <p:sp>
          <p:nvSpPr>
            <p:cNvPr id="46" name="Tekstvak 45">
              <a:extLst>
                <a:ext uri="{FF2B5EF4-FFF2-40B4-BE49-F238E27FC236}">
                  <a16:creationId xmlns:a16="http://schemas.microsoft.com/office/drawing/2014/main" id="{FAA0E55D-02BC-B14A-8D71-0B93514E6EAF}"/>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7" name="Afbeelding 46">
              <a:extLst>
                <a:ext uri="{FF2B5EF4-FFF2-40B4-BE49-F238E27FC236}">
                  <a16:creationId xmlns:a16="http://schemas.microsoft.com/office/drawing/2014/main" id="{CE112E6F-608B-4E4D-BCBA-04FBD53377D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8" name="Rechte verbindingslijn 47">
              <a:extLst>
                <a:ext uri="{FF2B5EF4-FFF2-40B4-BE49-F238E27FC236}">
                  <a16:creationId xmlns:a16="http://schemas.microsoft.com/office/drawing/2014/main" id="{692D206D-B462-0141-8EF2-1B32F8AF3C4F}"/>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A2CFF75B-2F47-9B4F-917F-5C91AD80ABC8}"/>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0" name="Picture 2" descr="https://d2mxuefqeaa7sj.cloudfront.net/s_69F1E00778327C387CFF28DB3777B115BA4A53CF71B90B4D1ADB7E5F934F3AFC_1535530882665_afbeelding.png">
            <a:extLst>
              <a:ext uri="{FF2B5EF4-FFF2-40B4-BE49-F238E27FC236}">
                <a16:creationId xmlns:a16="http://schemas.microsoft.com/office/drawing/2014/main" id="{B2AF9A7F-10C3-EC43-B2EB-C34436D6EA5F}"/>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ep 40">
            <a:extLst>
              <a:ext uri="{FF2B5EF4-FFF2-40B4-BE49-F238E27FC236}">
                <a16:creationId xmlns:a16="http://schemas.microsoft.com/office/drawing/2014/main" id="{75F55C92-AAA0-7944-848F-ED3EF4C8E1F6}"/>
              </a:ext>
            </a:extLst>
          </p:cNvPr>
          <p:cNvGrpSpPr/>
          <p:nvPr userDrawn="1"/>
        </p:nvGrpSpPr>
        <p:grpSpPr>
          <a:xfrm>
            <a:off x="12376269" y="-54065"/>
            <a:ext cx="3518336" cy="7340224"/>
            <a:chOff x="12376269" y="-120870"/>
            <a:chExt cx="3518336" cy="7340224"/>
          </a:xfrm>
        </p:grpSpPr>
        <p:grpSp>
          <p:nvGrpSpPr>
            <p:cNvPr id="42" name="Groep 41">
              <a:extLst>
                <a:ext uri="{FF2B5EF4-FFF2-40B4-BE49-F238E27FC236}">
                  <a16:creationId xmlns:a16="http://schemas.microsoft.com/office/drawing/2014/main" id="{0217D0AF-B2DF-7249-B4F2-7101408AF3AB}"/>
                </a:ext>
              </a:extLst>
            </p:cNvPr>
            <p:cNvGrpSpPr/>
            <p:nvPr userDrawn="1"/>
          </p:nvGrpSpPr>
          <p:grpSpPr>
            <a:xfrm>
              <a:off x="12433106" y="847293"/>
              <a:ext cx="3461499" cy="6372061"/>
              <a:chOff x="-2933894" y="1437843"/>
              <a:chExt cx="3461499" cy="6372061"/>
            </a:xfrm>
          </p:grpSpPr>
          <p:cxnSp>
            <p:nvCxnSpPr>
              <p:cNvPr id="57" name="Gebogen verbindingslijn 56">
                <a:extLst>
                  <a:ext uri="{FF2B5EF4-FFF2-40B4-BE49-F238E27FC236}">
                    <a16:creationId xmlns:a16="http://schemas.microsoft.com/office/drawing/2014/main" id="{72B9899D-444E-DD4B-AF09-A5425053E27B}"/>
                  </a:ext>
                </a:extLst>
              </p:cNvPr>
              <p:cNvCxnSpPr>
                <a:cxnSpLocks/>
                <a:stCxn id="63" idx="4"/>
                <a:endCxn id="5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8" name="Tekstvak 57">
                <a:extLst>
                  <a:ext uri="{FF2B5EF4-FFF2-40B4-BE49-F238E27FC236}">
                    <a16:creationId xmlns:a16="http://schemas.microsoft.com/office/drawing/2014/main" id="{9759B752-3FDB-0D47-9D95-BC141FBEEAF0}"/>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9" name="Tekstvak 58">
                <a:extLst>
                  <a:ext uri="{FF2B5EF4-FFF2-40B4-BE49-F238E27FC236}">
                    <a16:creationId xmlns:a16="http://schemas.microsoft.com/office/drawing/2014/main" id="{056F5EC3-1028-6A44-A799-9CF8F922FA45}"/>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0" name="Tekstvak 59">
                <a:extLst>
                  <a:ext uri="{FF2B5EF4-FFF2-40B4-BE49-F238E27FC236}">
                    <a16:creationId xmlns:a16="http://schemas.microsoft.com/office/drawing/2014/main" id="{E37B2EE9-AF56-4347-A01D-69459304D8BC}"/>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1" name="Tekstvak 60">
                <a:extLst>
                  <a:ext uri="{FF2B5EF4-FFF2-40B4-BE49-F238E27FC236}">
                    <a16:creationId xmlns:a16="http://schemas.microsoft.com/office/drawing/2014/main" id="{6CE56C9F-C1EA-7344-AA39-A5FDF389B78D}"/>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2" name="Tekstvak 61">
                <a:extLst>
                  <a:ext uri="{FF2B5EF4-FFF2-40B4-BE49-F238E27FC236}">
                    <a16:creationId xmlns:a16="http://schemas.microsoft.com/office/drawing/2014/main" id="{499AF7F3-DB12-6344-A61B-C636492C1992}"/>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3" name="Tekstvak 62">
                <a:extLst>
                  <a:ext uri="{FF2B5EF4-FFF2-40B4-BE49-F238E27FC236}">
                    <a16:creationId xmlns:a16="http://schemas.microsoft.com/office/drawing/2014/main" id="{E62F3CCE-2266-214B-B6E9-453120920CF8}"/>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4" name="Tekstvak 63">
                <a:extLst>
                  <a:ext uri="{FF2B5EF4-FFF2-40B4-BE49-F238E27FC236}">
                    <a16:creationId xmlns:a16="http://schemas.microsoft.com/office/drawing/2014/main" id="{0B60D339-69D1-4E44-A87D-69FC75D93D4B}"/>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5" name="Groeperen 38">
                <a:extLst>
                  <a:ext uri="{FF2B5EF4-FFF2-40B4-BE49-F238E27FC236}">
                    <a16:creationId xmlns:a16="http://schemas.microsoft.com/office/drawing/2014/main" id="{DC33B4F3-4583-4D40-B930-E64B60A1E34C}"/>
                  </a:ext>
                </a:extLst>
              </p:cNvPr>
              <p:cNvGrpSpPr/>
              <p:nvPr userDrawn="1"/>
            </p:nvGrpSpPr>
            <p:grpSpPr>
              <a:xfrm>
                <a:off x="-2817520" y="6055099"/>
                <a:ext cx="2918952" cy="1754805"/>
                <a:chOff x="-5218600" y="4763397"/>
                <a:chExt cx="2918952" cy="1562562"/>
              </a:xfrm>
            </p:grpSpPr>
            <p:pic>
              <p:nvPicPr>
                <p:cNvPr id="66" name="Afbeelding 65">
                  <a:extLst>
                    <a:ext uri="{FF2B5EF4-FFF2-40B4-BE49-F238E27FC236}">
                      <a16:creationId xmlns:a16="http://schemas.microsoft.com/office/drawing/2014/main" id="{3DC7E38F-132D-B349-9672-0A635575CEF9}"/>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7" name="Rechte verbindingslijn 66">
                  <a:extLst>
                    <a:ext uri="{FF2B5EF4-FFF2-40B4-BE49-F238E27FC236}">
                      <a16:creationId xmlns:a16="http://schemas.microsoft.com/office/drawing/2014/main" id="{9F057E58-6700-5A44-A752-FFF6C4D186F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8" name="Groeperen 37">
                  <a:extLst>
                    <a:ext uri="{FF2B5EF4-FFF2-40B4-BE49-F238E27FC236}">
                      <a16:creationId xmlns:a16="http://schemas.microsoft.com/office/drawing/2014/main" id="{08B92B62-BF16-9043-9C3E-6CA799412195}"/>
                    </a:ext>
                  </a:extLst>
                </p:cNvPr>
                <p:cNvGrpSpPr/>
                <p:nvPr userDrawn="1"/>
              </p:nvGrpSpPr>
              <p:grpSpPr>
                <a:xfrm>
                  <a:off x="-5218600" y="4763397"/>
                  <a:ext cx="2918948" cy="1562562"/>
                  <a:chOff x="-5218600" y="4763397"/>
                  <a:chExt cx="2918948" cy="1562562"/>
                </a:xfrm>
              </p:grpSpPr>
              <p:sp>
                <p:nvSpPr>
                  <p:cNvPr id="69" name="Rechthoek 68">
                    <a:extLst>
                      <a:ext uri="{FF2B5EF4-FFF2-40B4-BE49-F238E27FC236}">
                        <a16:creationId xmlns:a16="http://schemas.microsoft.com/office/drawing/2014/main" id="{16CAA5AC-635A-394C-ADAC-CFE2ED2755A1}"/>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0" name="Rechthoek 69">
                    <a:extLst>
                      <a:ext uri="{FF2B5EF4-FFF2-40B4-BE49-F238E27FC236}">
                        <a16:creationId xmlns:a16="http://schemas.microsoft.com/office/drawing/2014/main" id="{A8719A32-DE72-D945-B708-E30DD1BE263E}"/>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1" name="Gebogen verbindingslijn 55">
                    <a:extLst>
                      <a:ext uri="{FF2B5EF4-FFF2-40B4-BE49-F238E27FC236}">
                        <a16:creationId xmlns:a16="http://schemas.microsoft.com/office/drawing/2014/main" id="{87EFD3F5-C702-0645-8C83-34E90DD19A0C}"/>
                      </a:ext>
                    </a:extLst>
                  </p:cNvPr>
                  <p:cNvCxnSpPr>
                    <a:cxnSpLocks/>
                    <a:stCxn id="56" idx="0"/>
                    <a:endCxn id="6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2" name="Gebogen verbindingslijn 57">
                    <a:extLst>
                      <a:ext uri="{FF2B5EF4-FFF2-40B4-BE49-F238E27FC236}">
                        <a16:creationId xmlns:a16="http://schemas.microsoft.com/office/drawing/2014/main" id="{95CC551E-A32C-444D-A710-4DF3C4341FF3}"/>
                      </a:ext>
                    </a:extLst>
                  </p:cNvPr>
                  <p:cNvCxnSpPr>
                    <a:cxnSpLocks/>
                    <a:stCxn id="54" idx="0"/>
                    <a:endCxn id="7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3" name="Tekstvak 72">
                    <a:extLst>
                      <a:ext uri="{FF2B5EF4-FFF2-40B4-BE49-F238E27FC236}">
                        <a16:creationId xmlns:a16="http://schemas.microsoft.com/office/drawing/2014/main" id="{FB9C8BB0-5FDA-AF4F-88C8-1D8B9EC82DA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4" name="Afbeelding 73">
                    <a:extLst>
                      <a:ext uri="{FF2B5EF4-FFF2-40B4-BE49-F238E27FC236}">
                        <a16:creationId xmlns:a16="http://schemas.microsoft.com/office/drawing/2014/main" id="{A4A2CEB7-055A-7C44-B263-B6B1548A84FF}"/>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3" name="Rechthoek 42">
              <a:extLst>
                <a:ext uri="{FF2B5EF4-FFF2-40B4-BE49-F238E27FC236}">
                  <a16:creationId xmlns:a16="http://schemas.microsoft.com/office/drawing/2014/main" id="{F5F52C8B-B65B-AC48-9B23-3961F3888617}"/>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4" name="Rechte verbindingslijn 43">
              <a:extLst>
                <a:ext uri="{FF2B5EF4-FFF2-40B4-BE49-F238E27FC236}">
                  <a16:creationId xmlns:a16="http://schemas.microsoft.com/office/drawing/2014/main" id="{E515575A-85DE-D641-8A13-A601B1997F82}"/>
                </a:ext>
              </a:extLst>
            </p:cNvPr>
            <p:cNvCxnSpPr>
              <a:stCxn id="60" idx="4"/>
              <a:endCxn id="6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FACD324F-4C58-AF4C-A968-5E8B2371CEE0}"/>
                </a:ext>
              </a:extLst>
            </p:cNvPr>
            <p:cNvCxnSpPr>
              <a:cxnSpLocks/>
              <a:stCxn id="61" idx="4"/>
              <a:endCxn id="6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BEC0B7BA-8C3A-3B45-A12A-3361C0F69E51}"/>
                </a:ext>
              </a:extLst>
            </p:cNvPr>
            <p:cNvCxnSpPr>
              <a:cxnSpLocks/>
              <a:stCxn id="64" idx="4"/>
              <a:endCxn id="6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738F1C53-5AD8-B84C-B9AA-ECD237E8248D}"/>
                </a:ext>
              </a:extLst>
            </p:cNvPr>
            <p:cNvCxnSpPr>
              <a:cxnSpLocks/>
              <a:stCxn id="62" idx="4"/>
              <a:endCxn id="6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4" name="Ovaal 53">
              <a:extLst>
                <a:ext uri="{FF2B5EF4-FFF2-40B4-BE49-F238E27FC236}">
                  <a16:creationId xmlns:a16="http://schemas.microsoft.com/office/drawing/2014/main" id="{D5542344-2A9A-3A44-B60C-530C09E39753}"/>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5" name="Rechthoek 54">
              <a:extLst>
                <a:ext uri="{FF2B5EF4-FFF2-40B4-BE49-F238E27FC236}">
                  <a16:creationId xmlns:a16="http://schemas.microsoft.com/office/drawing/2014/main" id="{4C11EDDD-C910-7D47-81E2-0E30C396F070}"/>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6" name="Ovaal 55">
              <a:extLst>
                <a:ext uri="{FF2B5EF4-FFF2-40B4-BE49-F238E27FC236}">
                  <a16:creationId xmlns:a16="http://schemas.microsoft.com/office/drawing/2014/main" id="{BD5B242E-60D3-4C43-95C3-C1796028B785}"/>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501645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to rechts 2:3">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5180013" y="64800"/>
            <a:ext cx="7011987"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19"/>
            <a:ext cx="4038600" cy="1254436"/>
          </a:xfrm>
        </p:spPr>
        <p:txBody>
          <a:bodyPr>
            <a:normAutofit/>
          </a:bodyPr>
          <a:lstStyle>
            <a:lvl1pPr>
              <a:defRPr sz="3600"/>
            </a:lvl1p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0F975F8D-4BA9-4CFC-8FDD-5B457C914978}"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4038600"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8825"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C66B6AAB-494C-1D42-A506-292930978B16}"/>
              </a:ext>
            </a:extLst>
          </p:cNvPr>
          <p:cNvCxnSpPr>
            <a:cxnSpLocks/>
          </p:cNvCxnSpPr>
          <p:nvPr userDrawn="1"/>
        </p:nvCxnSpPr>
        <p:spPr>
          <a:xfrm>
            <a:off x="5187600"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3" name="Groeperen 27">
            <a:extLst>
              <a:ext uri="{FF2B5EF4-FFF2-40B4-BE49-F238E27FC236}">
                <a16:creationId xmlns:a16="http://schemas.microsoft.com/office/drawing/2014/main" id="{90413670-7C38-1646-819C-9E854E8582BD}"/>
              </a:ext>
            </a:extLst>
          </p:cNvPr>
          <p:cNvGrpSpPr/>
          <p:nvPr userDrawn="1"/>
        </p:nvGrpSpPr>
        <p:grpSpPr>
          <a:xfrm>
            <a:off x="-2203839" y="12702"/>
            <a:ext cx="1813665" cy="3887577"/>
            <a:chOff x="9362017" y="12700"/>
            <a:chExt cx="1813665" cy="3887577"/>
          </a:xfrm>
        </p:grpSpPr>
        <p:sp>
          <p:nvSpPr>
            <p:cNvPr id="44" name="Tekstvak 43">
              <a:extLst>
                <a:ext uri="{FF2B5EF4-FFF2-40B4-BE49-F238E27FC236}">
                  <a16:creationId xmlns:a16="http://schemas.microsoft.com/office/drawing/2014/main" id="{CEF8F069-9FB4-694B-A2B4-F9075C2FA919}"/>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5" name="Afbeelding 44">
              <a:extLst>
                <a:ext uri="{FF2B5EF4-FFF2-40B4-BE49-F238E27FC236}">
                  <a16:creationId xmlns:a16="http://schemas.microsoft.com/office/drawing/2014/main" id="{77B3665A-B71F-4B4D-8D48-B0ACB6F63A3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6" name="Rechte verbindingslijn 45">
              <a:extLst>
                <a:ext uri="{FF2B5EF4-FFF2-40B4-BE49-F238E27FC236}">
                  <a16:creationId xmlns:a16="http://schemas.microsoft.com/office/drawing/2014/main" id="{1C78226D-30A1-9D45-8D73-CBC8742A3D1C}"/>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Rechte verbindingslijn 46">
              <a:extLst>
                <a:ext uri="{FF2B5EF4-FFF2-40B4-BE49-F238E27FC236}">
                  <a16:creationId xmlns:a16="http://schemas.microsoft.com/office/drawing/2014/main" id="{9D5D8228-6DB0-0A4F-B84D-8B88B06AC2E2}"/>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8" name="Picture 2" descr="https://d2mxuefqeaa7sj.cloudfront.net/s_69F1E00778327C387CFF28DB3777B115BA4A53CF71B90B4D1ADB7E5F934F3AFC_1535530882665_afbeelding.png">
            <a:extLst>
              <a:ext uri="{FF2B5EF4-FFF2-40B4-BE49-F238E27FC236}">
                <a16:creationId xmlns:a16="http://schemas.microsoft.com/office/drawing/2014/main" id="{03309F14-F8C8-3F44-B579-F25D2D162A5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1" name="Groep 40">
            <a:extLst>
              <a:ext uri="{FF2B5EF4-FFF2-40B4-BE49-F238E27FC236}">
                <a16:creationId xmlns:a16="http://schemas.microsoft.com/office/drawing/2014/main" id="{00BE09A1-FB19-7743-9F6D-263E978DE20B}"/>
              </a:ext>
            </a:extLst>
          </p:cNvPr>
          <p:cNvGrpSpPr/>
          <p:nvPr userDrawn="1"/>
        </p:nvGrpSpPr>
        <p:grpSpPr>
          <a:xfrm>
            <a:off x="12376269" y="-54065"/>
            <a:ext cx="3518336" cy="7340224"/>
            <a:chOff x="12376269" y="-120870"/>
            <a:chExt cx="3518336" cy="7340224"/>
          </a:xfrm>
        </p:grpSpPr>
        <p:grpSp>
          <p:nvGrpSpPr>
            <p:cNvPr id="42" name="Groep 41">
              <a:extLst>
                <a:ext uri="{FF2B5EF4-FFF2-40B4-BE49-F238E27FC236}">
                  <a16:creationId xmlns:a16="http://schemas.microsoft.com/office/drawing/2014/main" id="{2A73D473-AFD3-2548-A6D1-0E99C29757CC}"/>
                </a:ext>
              </a:extLst>
            </p:cNvPr>
            <p:cNvGrpSpPr/>
            <p:nvPr userDrawn="1"/>
          </p:nvGrpSpPr>
          <p:grpSpPr>
            <a:xfrm>
              <a:off x="12433106" y="847293"/>
              <a:ext cx="3461499" cy="6372061"/>
              <a:chOff x="-2933894" y="1437843"/>
              <a:chExt cx="3461499" cy="6372061"/>
            </a:xfrm>
          </p:grpSpPr>
          <p:cxnSp>
            <p:nvCxnSpPr>
              <p:cNvPr id="57" name="Gebogen verbindingslijn 56">
                <a:extLst>
                  <a:ext uri="{FF2B5EF4-FFF2-40B4-BE49-F238E27FC236}">
                    <a16:creationId xmlns:a16="http://schemas.microsoft.com/office/drawing/2014/main" id="{5F355B49-A8DE-274C-A496-FAB0B412C2A4}"/>
                  </a:ext>
                </a:extLst>
              </p:cNvPr>
              <p:cNvCxnSpPr>
                <a:cxnSpLocks/>
                <a:stCxn id="63" idx="4"/>
                <a:endCxn id="5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8" name="Tekstvak 57">
                <a:extLst>
                  <a:ext uri="{FF2B5EF4-FFF2-40B4-BE49-F238E27FC236}">
                    <a16:creationId xmlns:a16="http://schemas.microsoft.com/office/drawing/2014/main" id="{BBCA6B83-A69F-4A4D-B65F-11690DD21535}"/>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9" name="Tekstvak 58">
                <a:extLst>
                  <a:ext uri="{FF2B5EF4-FFF2-40B4-BE49-F238E27FC236}">
                    <a16:creationId xmlns:a16="http://schemas.microsoft.com/office/drawing/2014/main" id="{0967AE0E-C0BC-4346-9F09-04FF51B7ACAC}"/>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0" name="Tekstvak 59">
                <a:extLst>
                  <a:ext uri="{FF2B5EF4-FFF2-40B4-BE49-F238E27FC236}">
                    <a16:creationId xmlns:a16="http://schemas.microsoft.com/office/drawing/2014/main" id="{EF0634DA-67BB-FF40-AB00-810301FA73EE}"/>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1" name="Tekstvak 60">
                <a:extLst>
                  <a:ext uri="{FF2B5EF4-FFF2-40B4-BE49-F238E27FC236}">
                    <a16:creationId xmlns:a16="http://schemas.microsoft.com/office/drawing/2014/main" id="{6E13FE82-1E0D-0F4A-9CA7-08576D23FD60}"/>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2" name="Tekstvak 61">
                <a:extLst>
                  <a:ext uri="{FF2B5EF4-FFF2-40B4-BE49-F238E27FC236}">
                    <a16:creationId xmlns:a16="http://schemas.microsoft.com/office/drawing/2014/main" id="{1AAD93B4-DEDE-1B4F-8BCE-8D3AB3410CA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3" name="Tekstvak 62">
                <a:extLst>
                  <a:ext uri="{FF2B5EF4-FFF2-40B4-BE49-F238E27FC236}">
                    <a16:creationId xmlns:a16="http://schemas.microsoft.com/office/drawing/2014/main" id="{BF41C8D8-A081-E942-B60C-0ADABB45C0A7}"/>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4" name="Tekstvak 63">
                <a:extLst>
                  <a:ext uri="{FF2B5EF4-FFF2-40B4-BE49-F238E27FC236}">
                    <a16:creationId xmlns:a16="http://schemas.microsoft.com/office/drawing/2014/main" id="{B2DD8EB3-B2A4-9647-A440-57F6AC5FAF77}"/>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5" name="Groeperen 38">
                <a:extLst>
                  <a:ext uri="{FF2B5EF4-FFF2-40B4-BE49-F238E27FC236}">
                    <a16:creationId xmlns:a16="http://schemas.microsoft.com/office/drawing/2014/main" id="{B44F6031-E40B-174A-AFA4-C5C889082C05}"/>
                  </a:ext>
                </a:extLst>
              </p:cNvPr>
              <p:cNvGrpSpPr/>
              <p:nvPr userDrawn="1"/>
            </p:nvGrpSpPr>
            <p:grpSpPr>
              <a:xfrm>
                <a:off x="-2817520" y="6055099"/>
                <a:ext cx="2918952" cy="1754805"/>
                <a:chOff x="-5218600" y="4763397"/>
                <a:chExt cx="2918952" cy="1562562"/>
              </a:xfrm>
            </p:grpSpPr>
            <p:pic>
              <p:nvPicPr>
                <p:cNvPr id="66" name="Afbeelding 65">
                  <a:extLst>
                    <a:ext uri="{FF2B5EF4-FFF2-40B4-BE49-F238E27FC236}">
                      <a16:creationId xmlns:a16="http://schemas.microsoft.com/office/drawing/2014/main" id="{8C3E8765-48F2-124F-83D4-4D63D57E58ED}"/>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7" name="Rechte verbindingslijn 66">
                  <a:extLst>
                    <a:ext uri="{FF2B5EF4-FFF2-40B4-BE49-F238E27FC236}">
                      <a16:creationId xmlns:a16="http://schemas.microsoft.com/office/drawing/2014/main" id="{9140CFEF-33C8-8C4C-8589-23C89E9D3416}"/>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8" name="Groeperen 37">
                  <a:extLst>
                    <a:ext uri="{FF2B5EF4-FFF2-40B4-BE49-F238E27FC236}">
                      <a16:creationId xmlns:a16="http://schemas.microsoft.com/office/drawing/2014/main" id="{1175C307-48F4-2E4A-9574-C2B57ECB0555}"/>
                    </a:ext>
                  </a:extLst>
                </p:cNvPr>
                <p:cNvGrpSpPr/>
                <p:nvPr userDrawn="1"/>
              </p:nvGrpSpPr>
              <p:grpSpPr>
                <a:xfrm>
                  <a:off x="-5218600" y="4763397"/>
                  <a:ext cx="2918948" cy="1562562"/>
                  <a:chOff x="-5218600" y="4763397"/>
                  <a:chExt cx="2918948" cy="1562562"/>
                </a:xfrm>
              </p:grpSpPr>
              <p:sp>
                <p:nvSpPr>
                  <p:cNvPr id="69" name="Rechthoek 68">
                    <a:extLst>
                      <a:ext uri="{FF2B5EF4-FFF2-40B4-BE49-F238E27FC236}">
                        <a16:creationId xmlns:a16="http://schemas.microsoft.com/office/drawing/2014/main" id="{B90B1EDB-95C5-4247-A700-7DDA83582FE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0" name="Rechthoek 69">
                    <a:extLst>
                      <a:ext uri="{FF2B5EF4-FFF2-40B4-BE49-F238E27FC236}">
                        <a16:creationId xmlns:a16="http://schemas.microsoft.com/office/drawing/2014/main" id="{DAC7E9AF-AFB3-4143-8EE3-9F89A8C1269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1" name="Gebogen verbindingslijn 55">
                    <a:extLst>
                      <a:ext uri="{FF2B5EF4-FFF2-40B4-BE49-F238E27FC236}">
                        <a16:creationId xmlns:a16="http://schemas.microsoft.com/office/drawing/2014/main" id="{06712335-D4AE-A543-9127-A6F6286DB8B4}"/>
                      </a:ext>
                    </a:extLst>
                  </p:cNvPr>
                  <p:cNvCxnSpPr>
                    <a:cxnSpLocks/>
                    <a:stCxn id="56" idx="0"/>
                    <a:endCxn id="6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2" name="Gebogen verbindingslijn 57">
                    <a:extLst>
                      <a:ext uri="{FF2B5EF4-FFF2-40B4-BE49-F238E27FC236}">
                        <a16:creationId xmlns:a16="http://schemas.microsoft.com/office/drawing/2014/main" id="{96698A2F-E279-B247-A1E7-CACB16A3805E}"/>
                      </a:ext>
                    </a:extLst>
                  </p:cNvPr>
                  <p:cNvCxnSpPr>
                    <a:cxnSpLocks/>
                    <a:stCxn id="54" idx="0"/>
                    <a:endCxn id="7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3" name="Tekstvak 72">
                    <a:extLst>
                      <a:ext uri="{FF2B5EF4-FFF2-40B4-BE49-F238E27FC236}">
                        <a16:creationId xmlns:a16="http://schemas.microsoft.com/office/drawing/2014/main" id="{14D4837E-3EA8-134E-9695-3C877DE97DDE}"/>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9" name="Afbeelding 98">
                    <a:extLst>
                      <a:ext uri="{FF2B5EF4-FFF2-40B4-BE49-F238E27FC236}">
                        <a16:creationId xmlns:a16="http://schemas.microsoft.com/office/drawing/2014/main" id="{368033C2-F8E4-2C44-A2E2-9BD1E27D0D0E}"/>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9" name="Rechthoek 48">
              <a:extLst>
                <a:ext uri="{FF2B5EF4-FFF2-40B4-BE49-F238E27FC236}">
                  <a16:creationId xmlns:a16="http://schemas.microsoft.com/office/drawing/2014/main" id="{CD02A368-7628-6242-9A4A-0C79F4C17BE4}"/>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0" name="Rechte verbindingslijn 49">
              <a:extLst>
                <a:ext uri="{FF2B5EF4-FFF2-40B4-BE49-F238E27FC236}">
                  <a16:creationId xmlns:a16="http://schemas.microsoft.com/office/drawing/2014/main" id="{722D845C-8F31-3646-A4AE-6F14B6769BBE}"/>
                </a:ext>
              </a:extLst>
            </p:cNvPr>
            <p:cNvCxnSpPr>
              <a:stCxn id="60" idx="4"/>
              <a:endCxn id="6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75AB1DDF-E13E-A043-ADA1-EC5650C48183}"/>
                </a:ext>
              </a:extLst>
            </p:cNvPr>
            <p:cNvCxnSpPr>
              <a:cxnSpLocks/>
              <a:stCxn id="61" idx="4"/>
              <a:endCxn id="6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CFB2D706-71FD-764C-869B-EAC65AF2CBE6}"/>
                </a:ext>
              </a:extLst>
            </p:cNvPr>
            <p:cNvCxnSpPr>
              <a:cxnSpLocks/>
              <a:stCxn id="64" idx="4"/>
              <a:endCxn id="6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4CEA297F-D336-BC46-BE73-0D55F5C79F3A}"/>
                </a:ext>
              </a:extLst>
            </p:cNvPr>
            <p:cNvCxnSpPr>
              <a:cxnSpLocks/>
              <a:stCxn id="62" idx="4"/>
              <a:endCxn id="6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4" name="Ovaal 53">
              <a:extLst>
                <a:ext uri="{FF2B5EF4-FFF2-40B4-BE49-F238E27FC236}">
                  <a16:creationId xmlns:a16="http://schemas.microsoft.com/office/drawing/2014/main" id="{110605C8-DEBB-0642-923D-B802B0A59ABE}"/>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5" name="Rechthoek 54">
              <a:extLst>
                <a:ext uri="{FF2B5EF4-FFF2-40B4-BE49-F238E27FC236}">
                  <a16:creationId xmlns:a16="http://schemas.microsoft.com/office/drawing/2014/main" id="{02946DD9-61B3-2346-911F-41D8319F6F12}"/>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6" name="Ovaal 55">
              <a:extLst>
                <a:ext uri="{FF2B5EF4-FFF2-40B4-BE49-F238E27FC236}">
                  <a16:creationId xmlns:a16="http://schemas.microsoft.com/office/drawing/2014/main" id="{27D7D0EE-5076-C64E-8A91-94B23BFFC401}"/>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980832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396163" y="760412"/>
            <a:ext cx="4038600" cy="2554288"/>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20"/>
            <a:ext cx="6237288"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D5B53314-00BA-45E3-AA9F-8E3D695FECF7}"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6237288" cy="4073525"/>
          </a:xfrm>
        </p:spPr>
        <p:txBody>
          <a:bodyPr lIns="0" tIns="0" rIns="0" bIns="0"/>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9600" y="6097588"/>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7396163" y="3550444"/>
            <a:ext cx="4038600" cy="2554288"/>
          </a:xfrm>
        </p:spPr>
        <p:txBody>
          <a:bodyPr/>
          <a:lstStyle/>
          <a:p>
            <a:r>
              <a:rPr lang="nl-NL"/>
              <a:t>Klik op het pictogram als u een afbeelding wilt toevoegen</a:t>
            </a:r>
            <a:endParaRPr lang="nl-NL" dirty="0"/>
          </a:p>
        </p:txBody>
      </p:sp>
      <p:cxnSp>
        <p:nvCxnSpPr>
          <p:cNvPr id="12" name="Rechte verbindingslijn 11">
            <a:extLst>
              <a:ext uri="{FF2B5EF4-FFF2-40B4-BE49-F238E27FC236}">
                <a16:creationId xmlns:a16="http://schemas.microsoft.com/office/drawing/2014/main" id="{3F4D01FA-66C6-944B-90FF-5067B3E56AA2}"/>
              </a:ext>
            </a:extLst>
          </p:cNvPr>
          <p:cNvCxnSpPr>
            <a:cxnSpLocks/>
          </p:cNvCxnSpPr>
          <p:nvPr userDrawn="1"/>
        </p:nvCxnSpPr>
        <p:spPr>
          <a:xfrm>
            <a:off x="7396163"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5" name="Groeperen 27">
            <a:extLst>
              <a:ext uri="{FF2B5EF4-FFF2-40B4-BE49-F238E27FC236}">
                <a16:creationId xmlns:a16="http://schemas.microsoft.com/office/drawing/2014/main" id="{B11743A3-EF2D-F84B-893A-F298C964A26A}"/>
              </a:ext>
            </a:extLst>
          </p:cNvPr>
          <p:cNvGrpSpPr/>
          <p:nvPr userDrawn="1"/>
        </p:nvGrpSpPr>
        <p:grpSpPr>
          <a:xfrm>
            <a:off x="-2203839" y="12702"/>
            <a:ext cx="1813665" cy="3887577"/>
            <a:chOff x="9362017" y="12700"/>
            <a:chExt cx="1813665" cy="3887577"/>
          </a:xfrm>
        </p:grpSpPr>
        <p:sp>
          <p:nvSpPr>
            <p:cNvPr id="46" name="Tekstvak 45">
              <a:extLst>
                <a:ext uri="{FF2B5EF4-FFF2-40B4-BE49-F238E27FC236}">
                  <a16:creationId xmlns:a16="http://schemas.microsoft.com/office/drawing/2014/main" id="{33C2BEFC-6747-7B41-8E80-7F59E83A467B}"/>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7" name="Afbeelding 46">
              <a:extLst>
                <a:ext uri="{FF2B5EF4-FFF2-40B4-BE49-F238E27FC236}">
                  <a16:creationId xmlns:a16="http://schemas.microsoft.com/office/drawing/2014/main" id="{0194ACF8-2D5E-6941-A70B-739F8474E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8" name="Rechte verbindingslijn 47">
              <a:extLst>
                <a:ext uri="{FF2B5EF4-FFF2-40B4-BE49-F238E27FC236}">
                  <a16:creationId xmlns:a16="http://schemas.microsoft.com/office/drawing/2014/main" id="{4F0BEBAC-8DE6-3546-929B-F0FB840A1CC4}"/>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731CA0B1-AC64-8149-A851-1FA5778DE5BD}"/>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0" name="Picture 2" descr="https://d2mxuefqeaa7sj.cloudfront.net/s_69F1E00778327C387CFF28DB3777B115BA4A53CF71B90B4D1ADB7E5F934F3AFC_1535530882665_afbeelding.png">
            <a:extLst>
              <a:ext uri="{FF2B5EF4-FFF2-40B4-BE49-F238E27FC236}">
                <a16:creationId xmlns:a16="http://schemas.microsoft.com/office/drawing/2014/main" id="{C04D83DC-BE62-B94E-B9D1-7EF2A6EE431E}"/>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Groep 41">
            <a:extLst>
              <a:ext uri="{FF2B5EF4-FFF2-40B4-BE49-F238E27FC236}">
                <a16:creationId xmlns:a16="http://schemas.microsoft.com/office/drawing/2014/main" id="{59F7F2BD-52C7-8B4E-9801-F3EDED9F5B1A}"/>
              </a:ext>
            </a:extLst>
          </p:cNvPr>
          <p:cNvGrpSpPr/>
          <p:nvPr userDrawn="1"/>
        </p:nvGrpSpPr>
        <p:grpSpPr>
          <a:xfrm>
            <a:off x="12376269" y="-54065"/>
            <a:ext cx="3518336" cy="7340224"/>
            <a:chOff x="12376269" y="-120870"/>
            <a:chExt cx="3518336" cy="7340224"/>
          </a:xfrm>
        </p:grpSpPr>
        <p:grpSp>
          <p:nvGrpSpPr>
            <p:cNvPr id="43" name="Groep 42">
              <a:extLst>
                <a:ext uri="{FF2B5EF4-FFF2-40B4-BE49-F238E27FC236}">
                  <a16:creationId xmlns:a16="http://schemas.microsoft.com/office/drawing/2014/main" id="{DE05D5F1-F159-2449-B694-AA9FBC62D625}"/>
                </a:ext>
              </a:extLst>
            </p:cNvPr>
            <p:cNvGrpSpPr/>
            <p:nvPr userDrawn="1"/>
          </p:nvGrpSpPr>
          <p:grpSpPr>
            <a:xfrm>
              <a:off x="12433106" y="847293"/>
              <a:ext cx="3461499" cy="6372061"/>
              <a:chOff x="-2933894" y="1437843"/>
              <a:chExt cx="3461499" cy="6372061"/>
            </a:xfrm>
          </p:grpSpPr>
          <p:cxnSp>
            <p:nvCxnSpPr>
              <p:cNvPr id="58" name="Gebogen verbindingslijn 57">
                <a:extLst>
                  <a:ext uri="{FF2B5EF4-FFF2-40B4-BE49-F238E27FC236}">
                    <a16:creationId xmlns:a16="http://schemas.microsoft.com/office/drawing/2014/main" id="{F71D0C99-4EA6-C644-BC42-F26284E5F120}"/>
                  </a:ext>
                </a:extLst>
              </p:cNvPr>
              <p:cNvCxnSpPr>
                <a:cxnSpLocks/>
                <a:stCxn id="64" idx="4"/>
                <a:endCxn id="6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9" name="Tekstvak 58">
                <a:extLst>
                  <a:ext uri="{FF2B5EF4-FFF2-40B4-BE49-F238E27FC236}">
                    <a16:creationId xmlns:a16="http://schemas.microsoft.com/office/drawing/2014/main" id="{5AE9DF54-6AC6-564E-89C8-260B6601F917}"/>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0" name="Tekstvak 59">
                <a:extLst>
                  <a:ext uri="{FF2B5EF4-FFF2-40B4-BE49-F238E27FC236}">
                    <a16:creationId xmlns:a16="http://schemas.microsoft.com/office/drawing/2014/main" id="{D25930E4-C3E2-7548-853F-3231704946B3}"/>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1" name="Tekstvak 60">
                <a:extLst>
                  <a:ext uri="{FF2B5EF4-FFF2-40B4-BE49-F238E27FC236}">
                    <a16:creationId xmlns:a16="http://schemas.microsoft.com/office/drawing/2014/main" id="{91F5310F-AA6A-6D49-ABD0-7A8618A36DA8}"/>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2" name="Tekstvak 61">
                <a:extLst>
                  <a:ext uri="{FF2B5EF4-FFF2-40B4-BE49-F238E27FC236}">
                    <a16:creationId xmlns:a16="http://schemas.microsoft.com/office/drawing/2014/main" id="{50C9C48F-3335-7A47-ACE4-6AECD5804E3A}"/>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3" name="Tekstvak 62">
                <a:extLst>
                  <a:ext uri="{FF2B5EF4-FFF2-40B4-BE49-F238E27FC236}">
                    <a16:creationId xmlns:a16="http://schemas.microsoft.com/office/drawing/2014/main" id="{08F15E3E-BB05-3F43-903B-B9268F9D736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4" name="Tekstvak 63">
                <a:extLst>
                  <a:ext uri="{FF2B5EF4-FFF2-40B4-BE49-F238E27FC236}">
                    <a16:creationId xmlns:a16="http://schemas.microsoft.com/office/drawing/2014/main" id="{38E3A627-ADB8-D640-AB67-FE8E084D5C9C}"/>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5" name="Tekstvak 64">
                <a:extLst>
                  <a:ext uri="{FF2B5EF4-FFF2-40B4-BE49-F238E27FC236}">
                    <a16:creationId xmlns:a16="http://schemas.microsoft.com/office/drawing/2014/main" id="{FC52ACDF-21ED-0D4A-B269-6330019D6A9F}"/>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6" name="Groeperen 38">
                <a:extLst>
                  <a:ext uri="{FF2B5EF4-FFF2-40B4-BE49-F238E27FC236}">
                    <a16:creationId xmlns:a16="http://schemas.microsoft.com/office/drawing/2014/main" id="{9BCDB90D-DE3D-5946-B0E7-ACB871BEEB36}"/>
                  </a:ext>
                </a:extLst>
              </p:cNvPr>
              <p:cNvGrpSpPr/>
              <p:nvPr userDrawn="1"/>
            </p:nvGrpSpPr>
            <p:grpSpPr>
              <a:xfrm>
                <a:off x="-2817520" y="6055099"/>
                <a:ext cx="2918952" cy="1754805"/>
                <a:chOff x="-5218600" y="4763397"/>
                <a:chExt cx="2918952" cy="1562562"/>
              </a:xfrm>
            </p:grpSpPr>
            <p:pic>
              <p:nvPicPr>
                <p:cNvPr id="67" name="Afbeelding 66">
                  <a:extLst>
                    <a:ext uri="{FF2B5EF4-FFF2-40B4-BE49-F238E27FC236}">
                      <a16:creationId xmlns:a16="http://schemas.microsoft.com/office/drawing/2014/main" id="{79D6BEF4-85D8-A24E-B63F-990A9EB6EA94}"/>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8" name="Rechte verbindingslijn 67">
                  <a:extLst>
                    <a:ext uri="{FF2B5EF4-FFF2-40B4-BE49-F238E27FC236}">
                      <a16:creationId xmlns:a16="http://schemas.microsoft.com/office/drawing/2014/main" id="{52FEE375-0787-4C42-AA86-E8BF56FF37A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9" name="Groeperen 37">
                  <a:extLst>
                    <a:ext uri="{FF2B5EF4-FFF2-40B4-BE49-F238E27FC236}">
                      <a16:creationId xmlns:a16="http://schemas.microsoft.com/office/drawing/2014/main" id="{492FE320-5FD9-B440-A985-B4ED1B5942E7}"/>
                    </a:ext>
                  </a:extLst>
                </p:cNvPr>
                <p:cNvGrpSpPr/>
                <p:nvPr userDrawn="1"/>
              </p:nvGrpSpPr>
              <p:grpSpPr>
                <a:xfrm>
                  <a:off x="-5218600" y="4763397"/>
                  <a:ext cx="2918948" cy="1562562"/>
                  <a:chOff x="-5218600" y="4763397"/>
                  <a:chExt cx="2918948" cy="1562562"/>
                </a:xfrm>
              </p:grpSpPr>
              <p:sp>
                <p:nvSpPr>
                  <p:cNvPr id="70" name="Rechthoek 69">
                    <a:extLst>
                      <a:ext uri="{FF2B5EF4-FFF2-40B4-BE49-F238E27FC236}">
                        <a16:creationId xmlns:a16="http://schemas.microsoft.com/office/drawing/2014/main" id="{AC80652E-9A0F-4F40-B722-0042E9D3E152}"/>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1" name="Rechthoek 70">
                    <a:extLst>
                      <a:ext uri="{FF2B5EF4-FFF2-40B4-BE49-F238E27FC236}">
                        <a16:creationId xmlns:a16="http://schemas.microsoft.com/office/drawing/2014/main" id="{F30CB6D8-F4EC-004A-B05F-8A3E05DA08A5}"/>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2" name="Gebogen verbindingslijn 55">
                    <a:extLst>
                      <a:ext uri="{FF2B5EF4-FFF2-40B4-BE49-F238E27FC236}">
                        <a16:creationId xmlns:a16="http://schemas.microsoft.com/office/drawing/2014/main" id="{A295597B-2EFC-9D43-B84B-809754FC6DB1}"/>
                      </a:ext>
                    </a:extLst>
                  </p:cNvPr>
                  <p:cNvCxnSpPr>
                    <a:cxnSpLocks/>
                    <a:stCxn id="57" idx="0"/>
                    <a:endCxn id="7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3" name="Gebogen verbindingslijn 57">
                    <a:extLst>
                      <a:ext uri="{FF2B5EF4-FFF2-40B4-BE49-F238E27FC236}">
                        <a16:creationId xmlns:a16="http://schemas.microsoft.com/office/drawing/2014/main" id="{D33E72C9-6697-F94A-B117-FE1DED2BA4B3}"/>
                      </a:ext>
                    </a:extLst>
                  </p:cNvPr>
                  <p:cNvCxnSpPr>
                    <a:cxnSpLocks/>
                    <a:stCxn id="55" idx="0"/>
                    <a:endCxn id="7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4" name="Tekstvak 73">
                    <a:extLst>
                      <a:ext uri="{FF2B5EF4-FFF2-40B4-BE49-F238E27FC236}">
                        <a16:creationId xmlns:a16="http://schemas.microsoft.com/office/drawing/2014/main" id="{0EFD257E-0915-D04C-AD72-69108079616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5" name="Afbeelding 74">
                    <a:extLst>
                      <a:ext uri="{FF2B5EF4-FFF2-40B4-BE49-F238E27FC236}">
                        <a16:creationId xmlns:a16="http://schemas.microsoft.com/office/drawing/2014/main" id="{3DB5AC75-6606-3145-8649-5EF174A418DA}"/>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4" name="Rechthoek 43">
              <a:extLst>
                <a:ext uri="{FF2B5EF4-FFF2-40B4-BE49-F238E27FC236}">
                  <a16:creationId xmlns:a16="http://schemas.microsoft.com/office/drawing/2014/main" id="{6B3EFC32-9B9C-6E46-91F7-153897242B87}"/>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1" name="Rechte verbindingslijn 50">
              <a:extLst>
                <a:ext uri="{FF2B5EF4-FFF2-40B4-BE49-F238E27FC236}">
                  <a16:creationId xmlns:a16="http://schemas.microsoft.com/office/drawing/2014/main" id="{B9E439EB-039F-AA46-A175-FE5958D1AFFC}"/>
                </a:ext>
              </a:extLst>
            </p:cNvPr>
            <p:cNvCxnSpPr>
              <a:stCxn id="61" idx="4"/>
              <a:endCxn id="6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D3FC1632-9D86-E042-A975-7D09F1C81BBE}"/>
                </a:ext>
              </a:extLst>
            </p:cNvPr>
            <p:cNvCxnSpPr>
              <a:cxnSpLocks/>
              <a:stCxn id="62" idx="4"/>
              <a:endCxn id="6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9E42F2D5-E3C2-C74C-B357-A90F47A926F5}"/>
                </a:ext>
              </a:extLst>
            </p:cNvPr>
            <p:cNvCxnSpPr>
              <a:cxnSpLocks/>
              <a:stCxn id="65" idx="4"/>
              <a:endCxn id="6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4" name="Rechte verbindingslijn 53">
              <a:extLst>
                <a:ext uri="{FF2B5EF4-FFF2-40B4-BE49-F238E27FC236}">
                  <a16:creationId xmlns:a16="http://schemas.microsoft.com/office/drawing/2014/main" id="{D5053F15-D0DE-2A46-A8E3-4B684E0E591E}"/>
                </a:ext>
              </a:extLst>
            </p:cNvPr>
            <p:cNvCxnSpPr>
              <a:cxnSpLocks/>
              <a:stCxn id="63" idx="4"/>
              <a:endCxn id="6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5" name="Ovaal 54">
              <a:extLst>
                <a:ext uri="{FF2B5EF4-FFF2-40B4-BE49-F238E27FC236}">
                  <a16:creationId xmlns:a16="http://schemas.microsoft.com/office/drawing/2014/main" id="{69AB6D2F-A405-8344-B93E-17BFD0F55B13}"/>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6" name="Rechthoek 55">
              <a:extLst>
                <a:ext uri="{FF2B5EF4-FFF2-40B4-BE49-F238E27FC236}">
                  <a16:creationId xmlns:a16="http://schemas.microsoft.com/office/drawing/2014/main" id="{2EA26375-E957-7843-97F5-6C0489B85331}"/>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7" name="Ovaal 56">
              <a:extLst>
                <a:ext uri="{FF2B5EF4-FFF2-40B4-BE49-F238E27FC236}">
                  <a16:creationId xmlns:a16="http://schemas.microsoft.com/office/drawing/2014/main" id="{EF475DD3-14F0-CC4F-80A3-CB124D820166}"/>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564229526"/>
      </p:ext>
    </p:extLst>
  </p:cSld>
  <p:clrMapOvr>
    <a:masterClrMapping/>
  </p:clrMapOvr>
  <p:extLst>
    <p:ext uri="{DCECCB84-F9BA-43D5-87BE-67443E8EF086}">
      <p15:sldGuideLst xmlns:p15="http://schemas.microsoft.com/office/powerpoint/2012/main">
        <p15:guide id="1" orient="horz" pos="2088" userDrawn="1">
          <p15:clr>
            <a:srgbClr val="FBAE40"/>
          </p15:clr>
        </p15:guide>
        <p15:guide id="2" orient="horz" pos="223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5180014" y="760412"/>
            <a:ext cx="3013199" cy="2554288"/>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F5658E28-2D4F-4C33-A2CF-8CA23984DBA0}"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758827" y="2024064"/>
            <a:ext cx="4038599"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9600" y="6097588"/>
            <a:ext cx="40392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8407402" y="760413"/>
            <a:ext cx="3013199" cy="2554288"/>
          </a:xfrm>
        </p:spPr>
        <p:txBody>
          <a:bodyPr/>
          <a:lstStyle/>
          <a:p>
            <a:r>
              <a:rPr lang="nl-NL"/>
              <a:t>Klik op het pictogram als u een afbeelding wilt toevoegen</a:t>
            </a:r>
            <a:endParaRPr lang="nl-NL" dirty="0"/>
          </a:p>
        </p:txBody>
      </p:sp>
      <p:sp>
        <p:nvSpPr>
          <p:cNvPr id="10" name="Tijdelijke aanduiding voor afbeelding 9">
            <a:extLst>
              <a:ext uri="{FF2B5EF4-FFF2-40B4-BE49-F238E27FC236}">
                <a16:creationId xmlns:a16="http://schemas.microsoft.com/office/drawing/2014/main" id="{8C60CE97-7961-F546-AB31-5DF20DD954A7}"/>
              </a:ext>
            </a:extLst>
          </p:cNvPr>
          <p:cNvSpPr>
            <a:spLocks noGrp="1"/>
          </p:cNvSpPr>
          <p:nvPr>
            <p:ph type="pic" sz="quarter" idx="16"/>
          </p:nvPr>
        </p:nvSpPr>
        <p:spPr>
          <a:xfrm>
            <a:off x="5180402" y="3550444"/>
            <a:ext cx="3011487" cy="2554288"/>
          </a:xfrm>
        </p:spPr>
        <p:txBody>
          <a:bodyPr/>
          <a:lstStyle/>
          <a:p>
            <a:r>
              <a:rPr lang="nl-NL"/>
              <a:t>Klik op het pictogram als u een afbeelding wilt toevoegen</a:t>
            </a:r>
          </a:p>
        </p:txBody>
      </p:sp>
      <p:sp>
        <p:nvSpPr>
          <p:cNvPr id="13" name="Tijdelijke aanduiding voor afbeelding 12">
            <a:extLst>
              <a:ext uri="{FF2B5EF4-FFF2-40B4-BE49-F238E27FC236}">
                <a16:creationId xmlns:a16="http://schemas.microsoft.com/office/drawing/2014/main" id="{638DB843-3708-7643-957D-F6AD5FFA39FD}"/>
              </a:ext>
            </a:extLst>
          </p:cNvPr>
          <p:cNvSpPr>
            <a:spLocks noGrp="1"/>
          </p:cNvSpPr>
          <p:nvPr>
            <p:ph type="pic" sz="quarter" idx="17"/>
          </p:nvPr>
        </p:nvSpPr>
        <p:spPr>
          <a:xfrm>
            <a:off x="8407402" y="3550444"/>
            <a:ext cx="3013199" cy="2554288"/>
          </a:xfrm>
        </p:spPr>
        <p:txBody>
          <a:bodyPr/>
          <a:lstStyle/>
          <a:p>
            <a:r>
              <a:rPr lang="nl-NL"/>
              <a:t>Klik op het pictogram als u een afbeelding wilt toevoegen</a:t>
            </a:r>
          </a:p>
        </p:txBody>
      </p:sp>
      <p:cxnSp>
        <p:nvCxnSpPr>
          <p:cNvPr id="17" name="Rechte verbindingslijn 16">
            <a:extLst>
              <a:ext uri="{FF2B5EF4-FFF2-40B4-BE49-F238E27FC236}">
                <a16:creationId xmlns:a16="http://schemas.microsoft.com/office/drawing/2014/main" id="{C4948A93-24F1-0945-847F-A98C7E72F873}"/>
              </a:ext>
            </a:extLst>
          </p:cNvPr>
          <p:cNvCxnSpPr>
            <a:cxnSpLocks/>
          </p:cNvCxnSpPr>
          <p:nvPr userDrawn="1"/>
        </p:nvCxnSpPr>
        <p:spPr>
          <a:xfrm>
            <a:off x="5180400" y="6097588"/>
            <a:ext cx="3006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7043CFAE-5CA9-1B49-AD57-A598B00EBB2A}"/>
              </a:ext>
            </a:extLst>
          </p:cNvPr>
          <p:cNvCxnSpPr>
            <a:cxnSpLocks/>
          </p:cNvCxnSpPr>
          <p:nvPr userDrawn="1"/>
        </p:nvCxnSpPr>
        <p:spPr>
          <a:xfrm>
            <a:off x="8407401" y="6097588"/>
            <a:ext cx="30060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48" name="Groeperen 27">
            <a:extLst>
              <a:ext uri="{FF2B5EF4-FFF2-40B4-BE49-F238E27FC236}">
                <a16:creationId xmlns:a16="http://schemas.microsoft.com/office/drawing/2014/main" id="{599822A7-38A1-6E4E-BCE1-F9C20230CD92}"/>
              </a:ext>
            </a:extLst>
          </p:cNvPr>
          <p:cNvGrpSpPr/>
          <p:nvPr userDrawn="1"/>
        </p:nvGrpSpPr>
        <p:grpSpPr>
          <a:xfrm>
            <a:off x="-2203839" y="12702"/>
            <a:ext cx="1813665" cy="3887577"/>
            <a:chOff x="9362017" y="12700"/>
            <a:chExt cx="1813665" cy="3887577"/>
          </a:xfrm>
        </p:grpSpPr>
        <p:sp>
          <p:nvSpPr>
            <p:cNvPr id="49" name="Tekstvak 48">
              <a:extLst>
                <a:ext uri="{FF2B5EF4-FFF2-40B4-BE49-F238E27FC236}">
                  <a16:creationId xmlns:a16="http://schemas.microsoft.com/office/drawing/2014/main" id="{58212371-EDD1-AB48-A59D-8235753D9CA5}"/>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50" name="Afbeelding 49">
              <a:extLst>
                <a:ext uri="{FF2B5EF4-FFF2-40B4-BE49-F238E27FC236}">
                  <a16:creationId xmlns:a16="http://schemas.microsoft.com/office/drawing/2014/main" id="{871F3A15-2D94-BA4B-9191-FC50F1ACEF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51" name="Rechte verbindingslijn 50">
              <a:extLst>
                <a:ext uri="{FF2B5EF4-FFF2-40B4-BE49-F238E27FC236}">
                  <a16:creationId xmlns:a16="http://schemas.microsoft.com/office/drawing/2014/main" id="{118775EB-76D1-894A-B203-A6DE5294AC38}"/>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31B7046A-57C5-E14A-8337-1AE293DE3DAE}"/>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53" name="Picture 2" descr="https://d2mxuefqeaa7sj.cloudfront.net/s_69F1E00778327C387CFF28DB3777B115BA4A53CF71B90B4D1ADB7E5F934F3AFC_1535530882665_afbeelding.png">
            <a:extLst>
              <a:ext uri="{FF2B5EF4-FFF2-40B4-BE49-F238E27FC236}">
                <a16:creationId xmlns:a16="http://schemas.microsoft.com/office/drawing/2014/main" id="{BC6223BF-3A69-8843-B232-5B51589037B9}"/>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5" name="Groep 44">
            <a:extLst>
              <a:ext uri="{FF2B5EF4-FFF2-40B4-BE49-F238E27FC236}">
                <a16:creationId xmlns:a16="http://schemas.microsoft.com/office/drawing/2014/main" id="{185A6E93-FEDF-FF42-BBC1-FEBFA530D383}"/>
              </a:ext>
            </a:extLst>
          </p:cNvPr>
          <p:cNvGrpSpPr/>
          <p:nvPr userDrawn="1"/>
        </p:nvGrpSpPr>
        <p:grpSpPr>
          <a:xfrm>
            <a:off x="12376269" y="-54065"/>
            <a:ext cx="3518336" cy="7340224"/>
            <a:chOff x="12376269" y="-120870"/>
            <a:chExt cx="3518336" cy="7340224"/>
          </a:xfrm>
        </p:grpSpPr>
        <p:grpSp>
          <p:nvGrpSpPr>
            <p:cNvPr id="46" name="Groep 45">
              <a:extLst>
                <a:ext uri="{FF2B5EF4-FFF2-40B4-BE49-F238E27FC236}">
                  <a16:creationId xmlns:a16="http://schemas.microsoft.com/office/drawing/2014/main" id="{2BBE4910-A3B9-EF4F-93E7-78EC5FED1E2A}"/>
                </a:ext>
              </a:extLst>
            </p:cNvPr>
            <p:cNvGrpSpPr/>
            <p:nvPr userDrawn="1"/>
          </p:nvGrpSpPr>
          <p:grpSpPr>
            <a:xfrm>
              <a:off x="12433106" y="847293"/>
              <a:ext cx="3461499" cy="6372061"/>
              <a:chOff x="-2933894" y="1437843"/>
              <a:chExt cx="3461499" cy="6372061"/>
            </a:xfrm>
          </p:grpSpPr>
          <p:cxnSp>
            <p:nvCxnSpPr>
              <p:cNvPr id="61" name="Gebogen verbindingslijn 60">
                <a:extLst>
                  <a:ext uri="{FF2B5EF4-FFF2-40B4-BE49-F238E27FC236}">
                    <a16:creationId xmlns:a16="http://schemas.microsoft.com/office/drawing/2014/main" id="{213B0DFF-E26B-6448-9A5A-DCF651843328}"/>
                  </a:ext>
                </a:extLst>
              </p:cNvPr>
              <p:cNvCxnSpPr>
                <a:cxnSpLocks/>
                <a:stCxn id="67" idx="4"/>
                <a:endCxn id="63"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62" name="Tekstvak 61">
                <a:extLst>
                  <a:ext uri="{FF2B5EF4-FFF2-40B4-BE49-F238E27FC236}">
                    <a16:creationId xmlns:a16="http://schemas.microsoft.com/office/drawing/2014/main" id="{861DF45A-FA3A-FA49-8619-1F901598CE7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3" name="Tekstvak 62">
                <a:extLst>
                  <a:ext uri="{FF2B5EF4-FFF2-40B4-BE49-F238E27FC236}">
                    <a16:creationId xmlns:a16="http://schemas.microsoft.com/office/drawing/2014/main" id="{16CDD426-7D48-2D48-9CB8-9E7E6DCD2AD6}"/>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4" name="Tekstvak 63">
                <a:extLst>
                  <a:ext uri="{FF2B5EF4-FFF2-40B4-BE49-F238E27FC236}">
                    <a16:creationId xmlns:a16="http://schemas.microsoft.com/office/drawing/2014/main" id="{C9DD19E9-A8BF-3142-9EE0-3D867B015AB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5" name="Tekstvak 64">
                <a:extLst>
                  <a:ext uri="{FF2B5EF4-FFF2-40B4-BE49-F238E27FC236}">
                    <a16:creationId xmlns:a16="http://schemas.microsoft.com/office/drawing/2014/main" id="{335E0BF0-7755-024B-B5BB-DD31F1947AAB}"/>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6" name="Tekstvak 65">
                <a:extLst>
                  <a:ext uri="{FF2B5EF4-FFF2-40B4-BE49-F238E27FC236}">
                    <a16:creationId xmlns:a16="http://schemas.microsoft.com/office/drawing/2014/main" id="{7596B995-2463-D94B-8A99-7F1CCC79234C}"/>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7" name="Tekstvak 66">
                <a:extLst>
                  <a:ext uri="{FF2B5EF4-FFF2-40B4-BE49-F238E27FC236}">
                    <a16:creationId xmlns:a16="http://schemas.microsoft.com/office/drawing/2014/main" id="{AADCF4B7-B09C-7A43-8EAA-41C5DC4B7FA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8" name="Tekstvak 67">
                <a:extLst>
                  <a:ext uri="{FF2B5EF4-FFF2-40B4-BE49-F238E27FC236}">
                    <a16:creationId xmlns:a16="http://schemas.microsoft.com/office/drawing/2014/main" id="{932EE2DE-672F-EA4E-851A-2C2003BEA526}"/>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9" name="Groeperen 38">
                <a:extLst>
                  <a:ext uri="{FF2B5EF4-FFF2-40B4-BE49-F238E27FC236}">
                    <a16:creationId xmlns:a16="http://schemas.microsoft.com/office/drawing/2014/main" id="{79101EA8-F0CE-7F42-84FB-099623BBDFE1}"/>
                  </a:ext>
                </a:extLst>
              </p:cNvPr>
              <p:cNvGrpSpPr/>
              <p:nvPr userDrawn="1"/>
            </p:nvGrpSpPr>
            <p:grpSpPr>
              <a:xfrm>
                <a:off x="-2817520" y="6055099"/>
                <a:ext cx="2918952" cy="1754805"/>
                <a:chOff x="-5218600" y="4763397"/>
                <a:chExt cx="2918952" cy="1562562"/>
              </a:xfrm>
            </p:grpSpPr>
            <p:pic>
              <p:nvPicPr>
                <p:cNvPr id="70" name="Afbeelding 69">
                  <a:extLst>
                    <a:ext uri="{FF2B5EF4-FFF2-40B4-BE49-F238E27FC236}">
                      <a16:creationId xmlns:a16="http://schemas.microsoft.com/office/drawing/2014/main" id="{9C206558-7462-9443-8655-8D4FFEA0FE78}"/>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71" name="Rechte verbindingslijn 70">
                  <a:extLst>
                    <a:ext uri="{FF2B5EF4-FFF2-40B4-BE49-F238E27FC236}">
                      <a16:creationId xmlns:a16="http://schemas.microsoft.com/office/drawing/2014/main" id="{9566833E-DB19-8843-A5F3-E0B948718915}"/>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72" name="Groeperen 37">
                  <a:extLst>
                    <a:ext uri="{FF2B5EF4-FFF2-40B4-BE49-F238E27FC236}">
                      <a16:creationId xmlns:a16="http://schemas.microsoft.com/office/drawing/2014/main" id="{51B8E4DD-407A-104A-AB30-DF9DE427D9B0}"/>
                    </a:ext>
                  </a:extLst>
                </p:cNvPr>
                <p:cNvGrpSpPr/>
                <p:nvPr userDrawn="1"/>
              </p:nvGrpSpPr>
              <p:grpSpPr>
                <a:xfrm>
                  <a:off x="-5218600" y="4763397"/>
                  <a:ext cx="2918948" cy="1562562"/>
                  <a:chOff x="-5218600" y="4763397"/>
                  <a:chExt cx="2918948" cy="1562562"/>
                </a:xfrm>
              </p:grpSpPr>
              <p:sp>
                <p:nvSpPr>
                  <p:cNvPr id="73" name="Rechthoek 72">
                    <a:extLst>
                      <a:ext uri="{FF2B5EF4-FFF2-40B4-BE49-F238E27FC236}">
                        <a16:creationId xmlns:a16="http://schemas.microsoft.com/office/drawing/2014/main" id="{1D7DFD33-C573-D241-A365-593FA211AB42}"/>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4" name="Rechthoek 73">
                    <a:extLst>
                      <a:ext uri="{FF2B5EF4-FFF2-40B4-BE49-F238E27FC236}">
                        <a16:creationId xmlns:a16="http://schemas.microsoft.com/office/drawing/2014/main" id="{A777C0B4-A7FA-A643-84E7-B4B77E0E81B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5" name="Gebogen verbindingslijn 55">
                    <a:extLst>
                      <a:ext uri="{FF2B5EF4-FFF2-40B4-BE49-F238E27FC236}">
                        <a16:creationId xmlns:a16="http://schemas.microsoft.com/office/drawing/2014/main" id="{E4AE8991-1B64-1245-BD47-51DAE4D4FD3A}"/>
                      </a:ext>
                    </a:extLst>
                  </p:cNvPr>
                  <p:cNvCxnSpPr>
                    <a:cxnSpLocks/>
                    <a:stCxn id="60" idx="0"/>
                    <a:endCxn id="73"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6" name="Gebogen verbindingslijn 57">
                    <a:extLst>
                      <a:ext uri="{FF2B5EF4-FFF2-40B4-BE49-F238E27FC236}">
                        <a16:creationId xmlns:a16="http://schemas.microsoft.com/office/drawing/2014/main" id="{874338A1-1C75-E846-B273-9C472F580084}"/>
                      </a:ext>
                    </a:extLst>
                  </p:cNvPr>
                  <p:cNvCxnSpPr>
                    <a:cxnSpLocks/>
                    <a:stCxn id="58" idx="0"/>
                    <a:endCxn id="74"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7" name="Tekstvak 76">
                    <a:extLst>
                      <a:ext uri="{FF2B5EF4-FFF2-40B4-BE49-F238E27FC236}">
                        <a16:creationId xmlns:a16="http://schemas.microsoft.com/office/drawing/2014/main" id="{A0CFC9F5-1292-F347-AA25-E0970E313421}"/>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78" name="Afbeelding 77">
                    <a:extLst>
                      <a:ext uri="{FF2B5EF4-FFF2-40B4-BE49-F238E27FC236}">
                        <a16:creationId xmlns:a16="http://schemas.microsoft.com/office/drawing/2014/main" id="{18813CDD-1284-C547-AC06-D2488F29F0E1}"/>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47" name="Rechthoek 46">
              <a:extLst>
                <a:ext uri="{FF2B5EF4-FFF2-40B4-BE49-F238E27FC236}">
                  <a16:creationId xmlns:a16="http://schemas.microsoft.com/office/drawing/2014/main" id="{0608613D-E6BF-B644-A9A7-30C3A23BD0CD}"/>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4" name="Rechte verbindingslijn 53">
              <a:extLst>
                <a:ext uri="{FF2B5EF4-FFF2-40B4-BE49-F238E27FC236}">
                  <a16:creationId xmlns:a16="http://schemas.microsoft.com/office/drawing/2014/main" id="{54448FB6-0BF0-9D4C-BC37-357B610E7D5F}"/>
                </a:ext>
              </a:extLst>
            </p:cNvPr>
            <p:cNvCxnSpPr>
              <a:stCxn id="64" idx="4"/>
              <a:endCxn id="65"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5" name="Rechte verbindingslijn 54">
              <a:extLst>
                <a:ext uri="{FF2B5EF4-FFF2-40B4-BE49-F238E27FC236}">
                  <a16:creationId xmlns:a16="http://schemas.microsoft.com/office/drawing/2014/main" id="{98116397-2534-6848-9E2B-807477ADC7E3}"/>
                </a:ext>
              </a:extLst>
            </p:cNvPr>
            <p:cNvCxnSpPr>
              <a:cxnSpLocks/>
              <a:stCxn id="65" idx="4"/>
              <a:endCxn id="68"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6" name="Rechte verbindingslijn 55">
              <a:extLst>
                <a:ext uri="{FF2B5EF4-FFF2-40B4-BE49-F238E27FC236}">
                  <a16:creationId xmlns:a16="http://schemas.microsoft.com/office/drawing/2014/main" id="{6E9731B1-FC1D-D847-AB93-8E30936E0038}"/>
                </a:ext>
              </a:extLst>
            </p:cNvPr>
            <p:cNvCxnSpPr>
              <a:cxnSpLocks/>
              <a:stCxn id="68" idx="4"/>
              <a:endCxn id="66"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7" name="Rechte verbindingslijn 56">
              <a:extLst>
                <a:ext uri="{FF2B5EF4-FFF2-40B4-BE49-F238E27FC236}">
                  <a16:creationId xmlns:a16="http://schemas.microsoft.com/office/drawing/2014/main" id="{A11747AE-083A-B64F-BAE8-154251733DDB}"/>
                </a:ext>
              </a:extLst>
            </p:cNvPr>
            <p:cNvCxnSpPr>
              <a:cxnSpLocks/>
              <a:stCxn id="66" idx="4"/>
              <a:endCxn id="67"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8" name="Ovaal 57">
              <a:extLst>
                <a:ext uri="{FF2B5EF4-FFF2-40B4-BE49-F238E27FC236}">
                  <a16:creationId xmlns:a16="http://schemas.microsoft.com/office/drawing/2014/main" id="{44AFBCFD-EA3D-6B42-B23B-E48E2D74AC8D}"/>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9" name="Rechthoek 58">
              <a:extLst>
                <a:ext uri="{FF2B5EF4-FFF2-40B4-BE49-F238E27FC236}">
                  <a16:creationId xmlns:a16="http://schemas.microsoft.com/office/drawing/2014/main" id="{4B72C805-65E4-724E-860B-F7DEC86DE8FA}"/>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60" name="Ovaal 59">
              <a:extLst>
                <a:ext uri="{FF2B5EF4-FFF2-40B4-BE49-F238E27FC236}">
                  <a16:creationId xmlns:a16="http://schemas.microsoft.com/office/drawing/2014/main" id="{1CE01B2A-DD2B-154C-BAC9-DD6476F50D0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033333637"/>
      </p:ext>
    </p:extLst>
  </p:cSld>
  <p:clrMapOvr>
    <a:masterClrMapping/>
  </p:clrMapOvr>
  <p:extLst>
    <p:ext uri="{DCECCB84-F9BA-43D5-87BE-67443E8EF086}">
      <p15:sldGuideLst xmlns:p15="http://schemas.microsoft.com/office/powerpoint/2012/main">
        <p15:guide id="1" orient="horz" pos="2088">
          <p15:clr>
            <a:srgbClr val="FBAE40"/>
          </p15:clr>
        </p15:guide>
        <p15:guide id="2" orient="horz" pos="2232">
          <p15:clr>
            <a:srgbClr val="FBAE40"/>
          </p15:clr>
        </p15:guide>
        <p15:guide id="3" pos="5160" userDrawn="1">
          <p15:clr>
            <a:srgbClr val="FBAE40"/>
          </p15:clr>
        </p15:guide>
        <p15:guide id="4" pos="529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afbeeldingen">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756002" y="2028767"/>
            <a:ext cx="3421063" cy="1922400"/>
          </a:xfrm>
        </p:spPr>
        <p:txBody>
          <a:bodyPr/>
          <a:lstStyle/>
          <a:p>
            <a:r>
              <a:rPr lang="nl-NL"/>
              <a:t>Klik op het pictogram als u een afbeelding wilt toevoegen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D2C4EC-9C14-4C53-A0F6-2296A35E3B14}"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756000" y="6097588"/>
            <a:ext cx="342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8">
            <a:extLst>
              <a:ext uri="{FF2B5EF4-FFF2-40B4-BE49-F238E27FC236}">
                <a16:creationId xmlns:a16="http://schemas.microsoft.com/office/drawing/2014/main" id="{D7BADE49-56DC-D947-B56D-DFDA001890F4}"/>
              </a:ext>
            </a:extLst>
          </p:cNvPr>
          <p:cNvSpPr>
            <a:spLocks noGrp="1"/>
          </p:cNvSpPr>
          <p:nvPr>
            <p:ph type="pic" sz="quarter" idx="15"/>
          </p:nvPr>
        </p:nvSpPr>
        <p:spPr>
          <a:xfrm>
            <a:off x="4386000" y="2028769"/>
            <a:ext cx="3420000" cy="1922400"/>
          </a:xfrm>
        </p:spPr>
        <p:txBody>
          <a:bodyPr/>
          <a:lstStyle/>
          <a:p>
            <a:r>
              <a:rPr lang="nl-NL"/>
              <a:t>Klik op het pictogram als u een afbeelding wilt toevoegen</a:t>
            </a:r>
            <a:endParaRPr lang="nl-NL" dirty="0"/>
          </a:p>
        </p:txBody>
      </p:sp>
      <p:sp>
        <p:nvSpPr>
          <p:cNvPr id="10" name="Tijdelijke aanduiding voor afbeelding 9">
            <a:extLst>
              <a:ext uri="{FF2B5EF4-FFF2-40B4-BE49-F238E27FC236}">
                <a16:creationId xmlns:a16="http://schemas.microsoft.com/office/drawing/2014/main" id="{8C60CE97-7961-F546-AB31-5DF20DD954A7}"/>
              </a:ext>
            </a:extLst>
          </p:cNvPr>
          <p:cNvSpPr>
            <a:spLocks noGrp="1"/>
          </p:cNvSpPr>
          <p:nvPr>
            <p:ph type="pic" sz="quarter" idx="16"/>
          </p:nvPr>
        </p:nvSpPr>
        <p:spPr>
          <a:xfrm>
            <a:off x="8011588" y="2028064"/>
            <a:ext cx="3420000" cy="1922400"/>
          </a:xfrm>
        </p:spPr>
        <p:txBody>
          <a:bodyPr/>
          <a:lstStyle/>
          <a:p>
            <a:r>
              <a:rPr lang="nl-NL"/>
              <a:t>Klik op het pictogram als u een afbeelding wilt toevoegen</a:t>
            </a:r>
            <a:endParaRPr lang="nl-NL" dirty="0"/>
          </a:p>
        </p:txBody>
      </p:sp>
      <p:sp>
        <p:nvSpPr>
          <p:cNvPr id="13" name="Tijdelijke aanduiding voor afbeelding 12">
            <a:extLst>
              <a:ext uri="{FF2B5EF4-FFF2-40B4-BE49-F238E27FC236}">
                <a16:creationId xmlns:a16="http://schemas.microsoft.com/office/drawing/2014/main" id="{638DB843-3708-7643-957D-F6AD5FFA39FD}"/>
              </a:ext>
            </a:extLst>
          </p:cNvPr>
          <p:cNvSpPr>
            <a:spLocks noGrp="1"/>
          </p:cNvSpPr>
          <p:nvPr>
            <p:ph type="pic" sz="quarter" idx="17"/>
          </p:nvPr>
        </p:nvSpPr>
        <p:spPr>
          <a:xfrm>
            <a:off x="756002" y="4183200"/>
            <a:ext cx="3421063" cy="1922400"/>
          </a:xfrm>
        </p:spPr>
        <p:txBody>
          <a:bodyPr/>
          <a:lstStyle/>
          <a:p>
            <a:r>
              <a:rPr lang="nl-NL"/>
              <a:t>Klik op het pictogram als u een afbeelding wilt toevoegen</a:t>
            </a:r>
            <a:endParaRPr lang="nl-NL" dirty="0"/>
          </a:p>
        </p:txBody>
      </p:sp>
      <p:cxnSp>
        <p:nvCxnSpPr>
          <p:cNvPr id="19" name="Rechte verbindingslijn 18">
            <a:extLst>
              <a:ext uri="{FF2B5EF4-FFF2-40B4-BE49-F238E27FC236}">
                <a16:creationId xmlns:a16="http://schemas.microsoft.com/office/drawing/2014/main" id="{7043CFAE-5CA9-1B49-AD57-A598B00EBB2A}"/>
              </a:ext>
            </a:extLst>
          </p:cNvPr>
          <p:cNvCxnSpPr>
            <a:cxnSpLocks/>
          </p:cNvCxnSpPr>
          <p:nvPr userDrawn="1"/>
        </p:nvCxnSpPr>
        <p:spPr>
          <a:xfrm>
            <a:off x="8420102" y="6097588"/>
            <a:ext cx="3011487"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6" name="Titel 5">
            <a:extLst>
              <a:ext uri="{FF2B5EF4-FFF2-40B4-BE49-F238E27FC236}">
                <a16:creationId xmlns:a16="http://schemas.microsoft.com/office/drawing/2014/main" id="{D65B32E5-1FDA-8743-8C30-C06D0B3E3BD5}"/>
              </a:ext>
            </a:extLst>
          </p:cNvPr>
          <p:cNvSpPr>
            <a:spLocks noGrp="1"/>
          </p:cNvSpPr>
          <p:nvPr>
            <p:ph type="title"/>
          </p:nvPr>
        </p:nvSpPr>
        <p:spPr>
          <a:xfrm>
            <a:off x="758825" y="769620"/>
            <a:ext cx="10672763" cy="921068"/>
          </a:xfrm>
        </p:spPr>
        <p:txBody>
          <a:bodyPr/>
          <a:lstStyle/>
          <a:p>
            <a:r>
              <a:rPr lang="nl-NL"/>
              <a:t>Klik om de stijl te bewerken</a:t>
            </a:r>
            <a:endParaRPr lang="nl-NL" dirty="0"/>
          </a:p>
        </p:txBody>
      </p:sp>
      <p:sp>
        <p:nvSpPr>
          <p:cNvPr id="14" name="Tijdelijke aanduiding voor afbeelding 13">
            <a:extLst>
              <a:ext uri="{FF2B5EF4-FFF2-40B4-BE49-F238E27FC236}">
                <a16:creationId xmlns:a16="http://schemas.microsoft.com/office/drawing/2014/main" id="{2192E513-CA9C-5046-97F7-16ECB57589CA}"/>
              </a:ext>
            </a:extLst>
          </p:cNvPr>
          <p:cNvSpPr>
            <a:spLocks noGrp="1"/>
          </p:cNvSpPr>
          <p:nvPr>
            <p:ph type="pic" sz="quarter" idx="18"/>
          </p:nvPr>
        </p:nvSpPr>
        <p:spPr>
          <a:xfrm>
            <a:off x="4386000" y="4183200"/>
            <a:ext cx="3420000" cy="1922400"/>
          </a:xfrm>
        </p:spPr>
        <p:txBody>
          <a:bodyPr/>
          <a:lstStyle/>
          <a:p>
            <a:r>
              <a:rPr lang="nl-NL"/>
              <a:t>Klik op het pictogram als u een afbeelding wilt toevoegen</a:t>
            </a:r>
          </a:p>
        </p:txBody>
      </p:sp>
      <p:sp>
        <p:nvSpPr>
          <p:cNvPr id="23" name="Tijdelijke aanduiding voor afbeelding 22">
            <a:extLst>
              <a:ext uri="{FF2B5EF4-FFF2-40B4-BE49-F238E27FC236}">
                <a16:creationId xmlns:a16="http://schemas.microsoft.com/office/drawing/2014/main" id="{B5DC050F-9E1C-034D-9F67-E027E9858ED6}"/>
              </a:ext>
            </a:extLst>
          </p:cNvPr>
          <p:cNvSpPr>
            <a:spLocks noGrp="1"/>
          </p:cNvSpPr>
          <p:nvPr>
            <p:ph type="pic" sz="quarter" idx="19"/>
          </p:nvPr>
        </p:nvSpPr>
        <p:spPr>
          <a:xfrm>
            <a:off x="8011588" y="4183200"/>
            <a:ext cx="3420000" cy="1922400"/>
          </a:xfrm>
        </p:spPr>
        <p:txBody>
          <a:bodyPr/>
          <a:lstStyle/>
          <a:p>
            <a:r>
              <a:rPr lang="nl-NL"/>
              <a:t>Klik op het pictogram als u een afbeelding wilt toevoegen</a:t>
            </a:r>
          </a:p>
        </p:txBody>
      </p:sp>
      <p:cxnSp>
        <p:nvCxnSpPr>
          <p:cNvPr id="24" name="Rechte verbindingslijn 23">
            <a:extLst>
              <a:ext uri="{FF2B5EF4-FFF2-40B4-BE49-F238E27FC236}">
                <a16:creationId xmlns:a16="http://schemas.microsoft.com/office/drawing/2014/main" id="{B35E2658-081B-DC42-AFDC-A2CF44314667}"/>
              </a:ext>
            </a:extLst>
          </p:cNvPr>
          <p:cNvCxnSpPr>
            <a:cxnSpLocks/>
          </p:cNvCxnSpPr>
          <p:nvPr userDrawn="1"/>
        </p:nvCxnSpPr>
        <p:spPr>
          <a:xfrm>
            <a:off x="756002" y="6097588"/>
            <a:ext cx="3421063"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EC053E76-9FCF-F14A-BE80-835FE51710DA}"/>
              </a:ext>
            </a:extLst>
          </p:cNvPr>
          <p:cNvCxnSpPr>
            <a:cxnSpLocks/>
          </p:cNvCxnSpPr>
          <p:nvPr userDrawn="1"/>
        </p:nvCxnSpPr>
        <p:spPr>
          <a:xfrm>
            <a:off x="4386000" y="6097588"/>
            <a:ext cx="342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9" name="Rechte verbindingslijn 28">
            <a:extLst>
              <a:ext uri="{FF2B5EF4-FFF2-40B4-BE49-F238E27FC236}">
                <a16:creationId xmlns:a16="http://schemas.microsoft.com/office/drawing/2014/main" id="{7794C426-4E04-C34F-8772-45BB6B9DE46D}"/>
              </a:ext>
            </a:extLst>
          </p:cNvPr>
          <p:cNvCxnSpPr>
            <a:cxnSpLocks/>
          </p:cNvCxnSpPr>
          <p:nvPr userDrawn="1"/>
        </p:nvCxnSpPr>
        <p:spPr>
          <a:xfrm>
            <a:off x="8010526" y="6097588"/>
            <a:ext cx="3421063"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28" name="Groeperen 27">
            <a:extLst>
              <a:ext uri="{FF2B5EF4-FFF2-40B4-BE49-F238E27FC236}">
                <a16:creationId xmlns:a16="http://schemas.microsoft.com/office/drawing/2014/main" id="{B1E7644F-4A35-8843-8469-6367EFED5F9C}"/>
              </a:ext>
            </a:extLst>
          </p:cNvPr>
          <p:cNvGrpSpPr/>
          <p:nvPr userDrawn="1"/>
        </p:nvGrpSpPr>
        <p:grpSpPr>
          <a:xfrm>
            <a:off x="-2203839" y="12702"/>
            <a:ext cx="1813665" cy="3887577"/>
            <a:chOff x="9362017" y="12700"/>
            <a:chExt cx="1813665" cy="3887577"/>
          </a:xfrm>
        </p:grpSpPr>
        <p:sp>
          <p:nvSpPr>
            <p:cNvPr id="30" name="Tekstvak 29">
              <a:extLst>
                <a:ext uri="{FF2B5EF4-FFF2-40B4-BE49-F238E27FC236}">
                  <a16:creationId xmlns:a16="http://schemas.microsoft.com/office/drawing/2014/main" id="{2DA7C11D-5757-2043-A3B3-B96A548F85CC}"/>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31" name="Afbeelding 30">
              <a:extLst>
                <a:ext uri="{FF2B5EF4-FFF2-40B4-BE49-F238E27FC236}">
                  <a16:creationId xmlns:a16="http://schemas.microsoft.com/office/drawing/2014/main" id="{12CBAC4D-5ABA-4C4F-85CA-D9BAA4D0326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32" name="Rechte verbindingslijn 31">
              <a:extLst>
                <a:ext uri="{FF2B5EF4-FFF2-40B4-BE49-F238E27FC236}">
                  <a16:creationId xmlns:a16="http://schemas.microsoft.com/office/drawing/2014/main" id="{28F5C83A-314E-A243-B0D3-8C0300D8F263}"/>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Rechte verbindingslijn 32">
              <a:extLst>
                <a:ext uri="{FF2B5EF4-FFF2-40B4-BE49-F238E27FC236}">
                  <a16:creationId xmlns:a16="http://schemas.microsoft.com/office/drawing/2014/main" id="{E4EDE32A-596C-B341-865C-65E1ED7DFB9D}"/>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34" name="Picture 2" descr="https://d2mxuefqeaa7sj.cloudfront.net/s_69F1E00778327C387CFF28DB3777B115BA4A53CF71B90B4D1ADB7E5F934F3AFC_1535530882665_afbeelding.png">
            <a:extLst>
              <a:ext uri="{FF2B5EF4-FFF2-40B4-BE49-F238E27FC236}">
                <a16:creationId xmlns:a16="http://schemas.microsoft.com/office/drawing/2014/main" id="{7DD16719-590C-3440-A963-97430B2EAB7D}"/>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oep 47">
            <a:extLst>
              <a:ext uri="{FF2B5EF4-FFF2-40B4-BE49-F238E27FC236}">
                <a16:creationId xmlns:a16="http://schemas.microsoft.com/office/drawing/2014/main" id="{0651682E-AA23-8A46-A4E8-A6B332E83BE5}"/>
              </a:ext>
            </a:extLst>
          </p:cNvPr>
          <p:cNvGrpSpPr/>
          <p:nvPr userDrawn="1"/>
        </p:nvGrpSpPr>
        <p:grpSpPr>
          <a:xfrm>
            <a:off x="12376269" y="-54065"/>
            <a:ext cx="3518336" cy="7340224"/>
            <a:chOff x="12376269" y="-120870"/>
            <a:chExt cx="3518336" cy="7340224"/>
          </a:xfrm>
        </p:grpSpPr>
        <p:grpSp>
          <p:nvGrpSpPr>
            <p:cNvPr id="49" name="Groep 48">
              <a:extLst>
                <a:ext uri="{FF2B5EF4-FFF2-40B4-BE49-F238E27FC236}">
                  <a16:creationId xmlns:a16="http://schemas.microsoft.com/office/drawing/2014/main" id="{BBF18116-6C9F-BE40-96E4-765BA1574681}"/>
                </a:ext>
              </a:extLst>
            </p:cNvPr>
            <p:cNvGrpSpPr/>
            <p:nvPr userDrawn="1"/>
          </p:nvGrpSpPr>
          <p:grpSpPr>
            <a:xfrm>
              <a:off x="12433106" y="847293"/>
              <a:ext cx="3461499" cy="6372061"/>
              <a:chOff x="-2933894" y="1437843"/>
              <a:chExt cx="3461499" cy="6372061"/>
            </a:xfrm>
          </p:grpSpPr>
          <p:cxnSp>
            <p:nvCxnSpPr>
              <p:cNvPr id="58" name="Gebogen verbindingslijn 57">
                <a:extLst>
                  <a:ext uri="{FF2B5EF4-FFF2-40B4-BE49-F238E27FC236}">
                    <a16:creationId xmlns:a16="http://schemas.microsoft.com/office/drawing/2014/main" id="{4263FABB-1EA9-9649-BF2A-40EA351B4EFF}"/>
                  </a:ext>
                </a:extLst>
              </p:cNvPr>
              <p:cNvCxnSpPr>
                <a:cxnSpLocks/>
                <a:stCxn id="89" idx="4"/>
                <a:endCxn id="85"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9" name="Tekstvak 58">
                <a:extLst>
                  <a:ext uri="{FF2B5EF4-FFF2-40B4-BE49-F238E27FC236}">
                    <a16:creationId xmlns:a16="http://schemas.microsoft.com/office/drawing/2014/main" id="{A65B38FF-A72F-FA47-84CF-7CBE9E7B85A3}"/>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85" name="Tekstvak 84">
                <a:extLst>
                  <a:ext uri="{FF2B5EF4-FFF2-40B4-BE49-F238E27FC236}">
                    <a16:creationId xmlns:a16="http://schemas.microsoft.com/office/drawing/2014/main" id="{30372064-806B-0941-A49F-22172B1688F2}"/>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86" name="Tekstvak 85">
                <a:extLst>
                  <a:ext uri="{FF2B5EF4-FFF2-40B4-BE49-F238E27FC236}">
                    <a16:creationId xmlns:a16="http://schemas.microsoft.com/office/drawing/2014/main" id="{ED812740-51F7-224B-A7B5-FB8F56D9086E}"/>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87" name="Tekstvak 86">
                <a:extLst>
                  <a:ext uri="{FF2B5EF4-FFF2-40B4-BE49-F238E27FC236}">
                    <a16:creationId xmlns:a16="http://schemas.microsoft.com/office/drawing/2014/main" id="{C576980C-7EB3-9245-97DD-67741D025D6D}"/>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88" name="Tekstvak 87">
                <a:extLst>
                  <a:ext uri="{FF2B5EF4-FFF2-40B4-BE49-F238E27FC236}">
                    <a16:creationId xmlns:a16="http://schemas.microsoft.com/office/drawing/2014/main" id="{E355B444-EAD6-B447-BFD8-0CBA661D7276}"/>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89" name="Tekstvak 88">
                <a:extLst>
                  <a:ext uri="{FF2B5EF4-FFF2-40B4-BE49-F238E27FC236}">
                    <a16:creationId xmlns:a16="http://schemas.microsoft.com/office/drawing/2014/main" id="{52ECEE5D-475D-2743-A584-03AF8B1ABDB5}"/>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90" name="Tekstvak 89">
                <a:extLst>
                  <a:ext uri="{FF2B5EF4-FFF2-40B4-BE49-F238E27FC236}">
                    <a16:creationId xmlns:a16="http://schemas.microsoft.com/office/drawing/2014/main" id="{81BF708B-473E-3F48-AE33-632A82029A1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91" name="Groeperen 38">
                <a:extLst>
                  <a:ext uri="{FF2B5EF4-FFF2-40B4-BE49-F238E27FC236}">
                    <a16:creationId xmlns:a16="http://schemas.microsoft.com/office/drawing/2014/main" id="{AB7F8318-A569-F242-991F-15840546080E}"/>
                  </a:ext>
                </a:extLst>
              </p:cNvPr>
              <p:cNvGrpSpPr/>
              <p:nvPr userDrawn="1"/>
            </p:nvGrpSpPr>
            <p:grpSpPr>
              <a:xfrm>
                <a:off x="-2817520" y="6055099"/>
                <a:ext cx="2918952" cy="1754805"/>
                <a:chOff x="-5218600" y="4763397"/>
                <a:chExt cx="2918952" cy="1562562"/>
              </a:xfrm>
            </p:grpSpPr>
            <p:pic>
              <p:nvPicPr>
                <p:cNvPr id="92" name="Afbeelding 91">
                  <a:extLst>
                    <a:ext uri="{FF2B5EF4-FFF2-40B4-BE49-F238E27FC236}">
                      <a16:creationId xmlns:a16="http://schemas.microsoft.com/office/drawing/2014/main" id="{27C8290C-77C3-4F4B-A624-5959239C7062}"/>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93" name="Rechte verbindingslijn 92">
                  <a:extLst>
                    <a:ext uri="{FF2B5EF4-FFF2-40B4-BE49-F238E27FC236}">
                      <a16:creationId xmlns:a16="http://schemas.microsoft.com/office/drawing/2014/main" id="{9BB45F0C-1194-924E-B9C3-EFB168E176F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94" name="Groeperen 37">
                  <a:extLst>
                    <a:ext uri="{FF2B5EF4-FFF2-40B4-BE49-F238E27FC236}">
                      <a16:creationId xmlns:a16="http://schemas.microsoft.com/office/drawing/2014/main" id="{51B286A6-838C-894C-AA21-45D2025BFADE}"/>
                    </a:ext>
                  </a:extLst>
                </p:cNvPr>
                <p:cNvGrpSpPr/>
                <p:nvPr userDrawn="1"/>
              </p:nvGrpSpPr>
              <p:grpSpPr>
                <a:xfrm>
                  <a:off x="-5218600" y="4763397"/>
                  <a:ext cx="2918948" cy="1562562"/>
                  <a:chOff x="-5218600" y="4763397"/>
                  <a:chExt cx="2918948" cy="1562562"/>
                </a:xfrm>
              </p:grpSpPr>
              <p:sp>
                <p:nvSpPr>
                  <p:cNvPr id="95" name="Rechthoek 94">
                    <a:extLst>
                      <a:ext uri="{FF2B5EF4-FFF2-40B4-BE49-F238E27FC236}">
                        <a16:creationId xmlns:a16="http://schemas.microsoft.com/office/drawing/2014/main" id="{385D8D8F-6209-FE4B-9DF5-1200C76EBB20}"/>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96" name="Rechthoek 95">
                    <a:extLst>
                      <a:ext uri="{FF2B5EF4-FFF2-40B4-BE49-F238E27FC236}">
                        <a16:creationId xmlns:a16="http://schemas.microsoft.com/office/drawing/2014/main" id="{94CA2B5D-8000-B447-B35E-494BBFA2CD34}"/>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97" name="Gebogen verbindingslijn 55">
                    <a:extLst>
                      <a:ext uri="{FF2B5EF4-FFF2-40B4-BE49-F238E27FC236}">
                        <a16:creationId xmlns:a16="http://schemas.microsoft.com/office/drawing/2014/main" id="{ADF9B863-6E23-E545-A7C0-038214955691}"/>
                      </a:ext>
                    </a:extLst>
                  </p:cNvPr>
                  <p:cNvCxnSpPr>
                    <a:cxnSpLocks/>
                    <a:stCxn id="57" idx="0"/>
                    <a:endCxn id="9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8" name="Gebogen verbindingslijn 57">
                    <a:extLst>
                      <a:ext uri="{FF2B5EF4-FFF2-40B4-BE49-F238E27FC236}">
                        <a16:creationId xmlns:a16="http://schemas.microsoft.com/office/drawing/2014/main" id="{F2B2096B-7C30-8342-9F51-6E300ED80E60}"/>
                      </a:ext>
                    </a:extLst>
                  </p:cNvPr>
                  <p:cNvCxnSpPr>
                    <a:cxnSpLocks/>
                    <a:stCxn id="55" idx="0"/>
                    <a:endCxn id="9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9" name="Tekstvak 98">
                    <a:extLst>
                      <a:ext uri="{FF2B5EF4-FFF2-40B4-BE49-F238E27FC236}">
                        <a16:creationId xmlns:a16="http://schemas.microsoft.com/office/drawing/2014/main" id="{3488B364-50F4-3546-B6DD-1AB3D20278B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100" name="Afbeelding 99">
                    <a:extLst>
                      <a:ext uri="{FF2B5EF4-FFF2-40B4-BE49-F238E27FC236}">
                        <a16:creationId xmlns:a16="http://schemas.microsoft.com/office/drawing/2014/main" id="{F1948F46-DEFF-0640-A0E2-C812179948D6}"/>
                      </a:ext>
                    </a:extLst>
                  </p:cNvPr>
                  <p:cNvPicPr>
                    <a:picLocks noChangeAspect="1"/>
                  </p:cNvPicPr>
                  <p:nvPr userDrawn="1"/>
                </p:nvPicPr>
                <p:blipFill>
                  <a:blip r:embed="rId5"/>
                  <a:stretch>
                    <a:fillRect/>
                  </a:stretch>
                </p:blipFill>
                <p:spPr>
                  <a:xfrm>
                    <a:off x="-5218600" y="5884354"/>
                    <a:ext cx="731520" cy="122134"/>
                  </a:xfrm>
                  <a:prstGeom prst="rect">
                    <a:avLst/>
                  </a:prstGeom>
                </p:spPr>
              </p:pic>
            </p:grpSp>
          </p:grpSp>
        </p:grpSp>
        <p:sp>
          <p:nvSpPr>
            <p:cNvPr id="50" name="Rechthoek 49">
              <a:extLst>
                <a:ext uri="{FF2B5EF4-FFF2-40B4-BE49-F238E27FC236}">
                  <a16:creationId xmlns:a16="http://schemas.microsoft.com/office/drawing/2014/main" id="{AA9DBA8C-05B3-8241-B712-83955765856D}"/>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51" name="Rechte verbindingslijn 50">
              <a:extLst>
                <a:ext uri="{FF2B5EF4-FFF2-40B4-BE49-F238E27FC236}">
                  <a16:creationId xmlns:a16="http://schemas.microsoft.com/office/drawing/2014/main" id="{72029A5A-5315-D54F-B996-8997AABCFD52}"/>
                </a:ext>
              </a:extLst>
            </p:cNvPr>
            <p:cNvCxnSpPr>
              <a:stCxn id="86" idx="4"/>
              <a:endCxn id="87"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ED1F1576-2018-EB44-BA53-7610E7CE32AD}"/>
                </a:ext>
              </a:extLst>
            </p:cNvPr>
            <p:cNvCxnSpPr>
              <a:cxnSpLocks/>
              <a:stCxn id="87" idx="4"/>
              <a:endCxn id="90"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3" name="Rechte verbindingslijn 52">
              <a:extLst>
                <a:ext uri="{FF2B5EF4-FFF2-40B4-BE49-F238E27FC236}">
                  <a16:creationId xmlns:a16="http://schemas.microsoft.com/office/drawing/2014/main" id="{B8DED4C8-6D56-804C-ADC9-3F8157523223}"/>
                </a:ext>
              </a:extLst>
            </p:cNvPr>
            <p:cNvCxnSpPr>
              <a:cxnSpLocks/>
              <a:stCxn id="90" idx="4"/>
              <a:endCxn id="88"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4" name="Rechte verbindingslijn 53">
              <a:extLst>
                <a:ext uri="{FF2B5EF4-FFF2-40B4-BE49-F238E27FC236}">
                  <a16:creationId xmlns:a16="http://schemas.microsoft.com/office/drawing/2014/main" id="{5588CBB9-E598-B646-B535-1202D615F137}"/>
                </a:ext>
              </a:extLst>
            </p:cNvPr>
            <p:cNvCxnSpPr>
              <a:cxnSpLocks/>
              <a:stCxn id="88" idx="4"/>
              <a:endCxn id="89"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5" name="Ovaal 54">
              <a:extLst>
                <a:ext uri="{FF2B5EF4-FFF2-40B4-BE49-F238E27FC236}">
                  <a16:creationId xmlns:a16="http://schemas.microsoft.com/office/drawing/2014/main" id="{38314479-9B9F-0C47-BA1E-D68234DD9BBA}"/>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6" name="Rechthoek 55">
              <a:extLst>
                <a:ext uri="{FF2B5EF4-FFF2-40B4-BE49-F238E27FC236}">
                  <a16:creationId xmlns:a16="http://schemas.microsoft.com/office/drawing/2014/main" id="{90983F29-8073-4646-9C16-6143B2044BEF}"/>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7" name="Ovaal 56">
              <a:extLst>
                <a:ext uri="{FF2B5EF4-FFF2-40B4-BE49-F238E27FC236}">
                  <a16:creationId xmlns:a16="http://schemas.microsoft.com/office/drawing/2014/main" id="{7E435172-BC84-9043-A01B-FA3136730275}"/>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4081013743"/>
      </p:ext>
    </p:extLst>
  </p:cSld>
  <p:clrMapOvr>
    <a:masterClrMapping/>
  </p:clrMapOvr>
  <p:extLst>
    <p:ext uri="{DCECCB84-F9BA-43D5-87BE-67443E8EF086}">
      <p15:sldGuideLst xmlns:p15="http://schemas.microsoft.com/office/powerpoint/2012/main">
        <p15:guide id="3" pos="4910" userDrawn="1">
          <p15:clr>
            <a:srgbClr val="FBAE40"/>
          </p15:clr>
        </p15:guide>
        <p15:guide id="4" pos="5046" userDrawn="1">
          <p15:clr>
            <a:srgbClr val="FBAE40"/>
          </p15:clr>
        </p15:guide>
        <p15:guide id="5" orient="horz" pos="2490" userDrawn="1">
          <p15:clr>
            <a:srgbClr val="FBAE40"/>
          </p15:clr>
        </p15:guide>
        <p15:guide id="6" orient="horz" pos="2628" userDrawn="1">
          <p15:clr>
            <a:srgbClr val="FBAE40"/>
          </p15:clr>
        </p15:guide>
        <p15:guide id="7" pos="2633" userDrawn="1">
          <p15:clr>
            <a:srgbClr val="FBAE40"/>
          </p15:clr>
        </p15:guide>
        <p15:guide id="8" pos="277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cxnSp>
        <p:nvCxnSpPr>
          <p:cNvPr id="9" name="Rechte verbindingslijn 8">
            <a:extLst>
              <a:ext uri="{FF2B5EF4-FFF2-40B4-BE49-F238E27FC236}">
                <a16:creationId xmlns:a16="http://schemas.microsoft.com/office/drawing/2014/main" id="{1DCB4593-F211-B442-91D0-7B4988409D2E}"/>
              </a:ext>
            </a:extLst>
          </p:cNvPr>
          <p:cNvCxnSpPr>
            <a:cxnSpLocks/>
          </p:cNvCxnSpPr>
          <p:nvPr userDrawn="1"/>
        </p:nvCxnSpPr>
        <p:spPr>
          <a:xfrm>
            <a:off x="1853531" y="6097588"/>
            <a:ext cx="40464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FE1CC4F8-7647-CE44-B27E-1E6826802554}"/>
              </a:ext>
            </a:extLst>
          </p:cNvPr>
          <p:cNvCxnSpPr>
            <a:cxnSpLocks/>
          </p:cNvCxnSpPr>
          <p:nvPr userDrawn="1"/>
        </p:nvCxnSpPr>
        <p:spPr>
          <a:xfrm>
            <a:off x="6289200" y="6097588"/>
            <a:ext cx="4046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2" name="Titel 1">
            <a:extLst>
              <a:ext uri="{FF2B5EF4-FFF2-40B4-BE49-F238E27FC236}">
                <a16:creationId xmlns:a16="http://schemas.microsoft.com/office/drawing/2014/main" id="{38CA7319-E10A-414B-AA4F-6AFBB4BCE7C2}"/>
              </a:ext>
            </a:extLst>
          </p:cNvPr>
          <p:cNvSpPr>
            <a:spLocks noGrp="1"/>
          </p:cNvSpPr>
          <p:nvPr>
            <p:ph type="title"/>
          </p:nvPr>
        </p:nvSpPr>
        <p:spPr/>
        <p:txBody>
          <a:bodyPr/>
          <a:lstStyle/>
          <a:p>
            <a:r>
              <a:rPr lang="nl-NL"/>
              <a:t>Klik om de stijl te bewerken</a:t>
            </a:r>
          </a:p>
        </p:txBody>
      </p:sp>
      <p:sp>
        <p:nvSpPr>
          <p:cNvPr id="5" name="Tijdelijke aanduiding voor datum 4">
            <a:extLst>
              <a:ext uri="{FF2B5EF4-FFF2-40B4-BE49-F238E27FC236}">
                <a16:creationId xmlns:a16="http://schemas.microsoft.com/office/drawing/2014/main" id="{0C72BF4B-C4C6-FB4F-BEE3-FBCDFC9FAFA8}"/>
              </a:ext>
            </a:extLst>
          </p:cNvPr>
          <p:cNvSpPr>
            <a:spLocks noGrp="1"/>
          </p:cNvSpPr>
          <p:nvPr>
            <p:ph type="dt" sz="half" idx="10"/>
          </p:nvPr>
        </p:nvSpPr>
        <p:spPr/>
        <p:txBody>
          <a:bodyPr/>
          <a:lstStyle/>
          <a:p>
            <a:fld id="{3D4770AA-5712-46F7-A72A-6A50B100454A}" type="datetime1">
              <a:rPr lang="nl-NL" smtClean="0"/>
              <a:t>14-11-2022</a:t>
            </a:fld>
            <a:endParaRPr lang="nl-NL"/>
          </a:p>
        </p:txBody>
      </p:sp>
      <p:sp>
        <p:nvSpPr>
          <p:cNvPr id="6" name="Tijdelijke aanduiding voor voettekst 5">
            <a:extLst>
              <a:ext uri="{FF2B5EF4-FFF2-40B4-BE49-F238E27FC236}">
                <a16:creationId xmlns:a16="http://schemas.microsoft.com/office/drawing/2014/main" id="{0E8427CD-AEBD-9941-849B-0129B0D464A1}"/>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CE283429-EA4E-094E-82A9-AEB5DB82FAB5}"/>
              </a:ext>
            </a:extLst>
          </p:cNvPr>
          <p:cNvSpPr>
            <a:spLocks noGrp="1"/>
          </p:cNvSpPr>
          <p:nvPr>
            <p:ph type="sldNum" sz="quarter" idx="12"/>
          </p:nvPr>
        </p:nvSpPr>
        <p:spPr/>
        <p:txBody>
          <a:bodyPr/>
          <a:lstStyle/>
          <a:p>
            <a:fld id="{5E5C2CF4-0E80-7A46-8F96-EE1F0D78FA73}" type="slidenum">
              <a:rPr lang="nl-NL" smtClean="0"/>
              <a:t>‹#›</a:t>
            </a:fld>
            <a:endParaRPr lang="nl-NL"/>
          </a:p>
        </p:txBody>
      </p:sp>
      <p:sp>
        <p:nvSpPr>
          <p:cNvPr id="3" name="Tijdelijke aanduiding voor inhoud 2">
            <a:extLst>
              <a:ext uri="{FF2B5EF4-FFF2-40B4-BE49-F238E27FC236}">
                <a16:creationId xmlns:a16="http://schemas.microsoft.com/office/drawing/2014/main" id="{4EB71D3C-4C05-C042-800E-9F0D38AA115E}"/>
              </a:ext>
            </a:extLst>
          </p:cNvPr>
          <p:cNvSpPr>
            <a:spLocks noGrp="1"/>
          </p:cNvSpPr>
          <p:nvPr>
            <p:ph sz="half" idx="1"/>
          </p:nvPr>
        </p:nvSpPr>
        <p:spPr>
          <a:xfrm>
            <a:off x="1853531" y="2031207"/>
            <a:ext cx="4038600" cy="4078800"/>
          </a:xfrm>
          <a:solidFill>
            <a:schemeClr val="bg2"/>
          </a:solidFill>
          <a:effectLst/>
        </p:spPr>
        <p:txBody>
          <a:bodyPr lIns="180000" tIns="180000" rIns="180000" bIns="180000"/>
          <a:lstStyle/>
          <a:p>
            <a:pPr lvl="0"/>
            <a:r>
              <a:rPr lang="nl-NL"/>
              <a:t>Klik om de modelstijlen te bewerken</a:t>
            </a:r>
          </a:p>
        </p:txBody>
      </p:sp>
      <p:sp>
        <p:nvSpPr>
          <p:cNvPr id="4" name="Tijdelijke aanduiding voor inhoud 3">
            <a:extLst>
              <a:ext uri="{FF2B5EF4-FFF2-40B4-BE49-F238E27FC236}">
                <a16:creationId xmlns:a16="http://schemas.microsoft.com/office/drawing/2014/main" id="{AFCC736B-39A8-CC45-A3AB-1EF6AC756886}"/>
              </a:ext>
            </a:extLst>
          </p:cNvPr>
          <p:cNvSpPr>
            <a:spLocks noGrp="1"/>
          </p:cNvSpPr>
          <p:nvPr>
            <p:ph sz="half" idx="2"/>
          </p:nvPr>
        </p:nvSpPr>
        <p:spPr>
          <a:xfrm>
            <a:off x="6287597" y="2031207"/>
            <a:ext cx="4046400" cy="4078800"/>
          </a:xfrm>
          <a:solidFill>
            <a:schemeClr val="bg2"/>
          </a:solidFill>
          <a:effectLst/>
        </p:spPr>
        <p:txBody>
          <a:bodyPr lIns="180000" tIns="180000" rIns="180000" bIns="180000"/>
          <a:lstStyle/>
          <a:p>
            <a:pPr lvl="0"/>
            <a:r>
              <a:rPr lang="nl-NL"/>
              <a:t>Klik om de modelstijlen te bewerken</a:t>
            </a:r>
          </a:p>
        </p:txBody>
      </p:sp>
      <p:grpSp>
        <p:nvGrpSpPr>
          <p:cNvPr id="35" name="Groep 34">
            <a:extLst>
              <a:ext uri="{FF2B5EF4-FFF2-40B4-BE49-F238E27FC236}">
                <a16:creationId xmlns:a16="http://schemas.microsoft.com/office/drawing/2014/main" id="{E6D190B1-DB3B-AE48-9149-A466F83A72F0}"/>
              </a:ext>
            </a:extLst>
          </p:cNvPr>
          <p:cNvGrpSpPr/>
          <p:nvPr userDrawn="1"/>
        </p:nvGrpSpPr>
        <p:grpSpPr>
          <a:xfrm>
            <a:off x="12376269" y="-54065"/>
            <a:ext cx="3518336" cy="7340224"/>
            <a:chOff x="12376269" y="-120870"/>
            <a:chExt cx="3518336" cy="7340224"/>
          </a:xfrm>
        </p:grpSpPr>
        <p:grpSp>
          <p:nvGrpSpPr>
            <p:cNvPr id="61" name="Groep 60">
              <a:extLst>
                <a:ext uri="{FF2B5EF4-FFF2-40B4-BE49-F238E27FC236}">
                  <a16:creationId xmlns:a16="http://schemas.microsoft.com/office/drawing/2014/main" id="{9190F270-314F-0E4F-BEE7-80DDC3CD9ACD}"/>
                </a:ext>
              </a:extLst>
            </p:cNvPr>
            <p:cNvGrpSpPr/>
            <p:nvPr userDrawn="1"/>
          </p:nvGrpSpPr>
          <p:grpSpPr>
            <a:xfrm>
              <a:off x="12433106" y="847293"/>
              <a:ext cx="3461499" cy="6372061"/>
              <a:chOff x="-2933894" y="1437843"/>
              <a:chExt cx="3461499" cy="6372061"/>
            </a:xfrm>
          </p:grpSpPr>
          <p:cxnSp>
            <p:nvCxnSpPr>
              <p:cNvPr id="70" name="Gebogen verbindingslijn 69">
                <a:extLst>
                  <a:ext uri="{FF2B5EF4-FFF2-40B4-BE49-F238E27FC236}">
                    <a16:creationId xmlns:a16="http://schemas.microsoft.com/office/drawing/2014/main" id="{CBA9B90A-C851-6445-A822-BAB305D2F9E7}"/>
                  </a:ext>
                </a:extLst>
              </p:cNvPr>
              <p:cNvCxnSpPr>
                <a:cxnSpLocks/>
                <a:stCxn id="76" idx="4"/>
                <a:endCxn id="72"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71" name="Tekstvak 70">
                <a:extLst>
                  <a:ext uri="{FF2B5EF4-FFF2-40B4-BE49-F238E27FC236}">
                    <a16:creationId xmlns:a16="http://schemas.microsoft.com/office/drawing/2014/main" id="{5ACEB273-33DF-2347-BF8B-CF628519A813}"/>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72" name="Tekstvak 71">
                <a:extLst>
                  <a:ext uri="{FF2B5EF4-FFF2-40B4-BE49-F238E27FC236}">
                    <a16:creationId xmlns:a16="http://schemas.microsoft.com/office/drawing/2014/main" id="{96DB0D35-A92D-844C-9E83-A4237A89CE36}"/>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73" name="Tekstvak 72">
                <a:extLst>
                  <a:ext uri="{FF2B5EF4-FFF2-40B4-BE49-F238E27FC236}">
                    <a16:creationId xmlns:a16="http://schemas.microsoft.com/office/drawing/2014/main" id="{564822B9-7C93-1241-B38E-6257ADE5CDC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74" name="Tekstvak 73">
                <a:extLst>
                  <a:ext uri="{FF2B5EF4-FFF2-40B4-BE49-F238E27FC236}">
                    <a16:creationId xmlns:a16="http://schemas.microsoft.com/office/drawing/2014/main" id="{B07FB97B-4396-4447-A2F2-D930588036E2}"/>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75" name="Tekstvak 74">
                <a:extLst>
                  <a:ext uri="{FF2B5EF4-FFF2-40B4-BE49-F238E27FC236}">
                    <a16:creationId xmlns:a16="http://schemas.microsoft.com/office/drawing/2014/main" id="{E1055289-98CB-9F47-98FC-7EC54011152A}"/>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76" name="Tekstvak 75">
                <a:extLst>
                  <a:ext uri="{FF2B5EF4-FFF2-40B4-BE49-F238E27FC236}">
                    <a16:creationId xmlns:a16="http://schemas.microsoft.com/office/drawing/2014/main" id="{B28B83BD-EC24-614E-8126-0C7CFF22FD23}"/>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77" name="Tekstvak 76">
                <a:extLst>
                  <a:ext uri="{FF2B5EF4-FFF2-40B4-BE49-F238E27FC236}">
                    <a16:creationId xmlns:a16="http://schemas.microsoft.com/office/drawing/2014/main" id="{66431475-D69D-234B-A45D-BB241FF26721}"/>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78" name="Groeperen 38">
                <a:extLst>
                  <a:ext uri="{FF2B5EF4-FFF2-40B4-BE49-F238E27FC236}">
                    <a16:creationId xmlns:a16="http://schemas.microsoft.com/office/drawing/2014/main" id="{359B11EA-B671-824F-886A-C344C68419FB}"/>
                  </a:ext>
                </a:extLst>
              </p:cNvPr>
              <p:cNvGrpSpPr/>
              <p:nvPr userDrawn="1"/>
            </p:nvGrpSpPr>
            <p:grpSpPr>
              <a:xfrm>
                <a:off x="-2817520" y="6055099"/>
                <a:ext cx="2918952" cy="1754805"/>
                <a:chOff x="-5218600" y="4763397"/>
                <a:chExt cx="2918952" cy="1562562"/>
              </a:xfrm>
            </p:grpSpPr>
            <p:pic>
              <p:nvPicPr>
                <p:cNvPr id="79" name="Afbeelding 78">
                  <a:extLst>
                    <a:ext uri="{FF2B5EF4-FFF2-40B4-BE49-F238E27FC236}">
                      <a16:creationId xmlns:a16="http://schemas.microsoft.com/office/drawing/2014/main" id="{55115E2C-F6C8-024A-A0A2-5C5455E85FC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80" name="Rechte verbindingslijn 79">
                  <a:extLst>
                    <a:ext uri="{FF2B5EF4-FFF2-40B4-BE49-F238E27FC236}">
                      <a16:creationId xmlns:a16="http://schemas.microsoft.com/office/drawing/2014/main" id="{B2A30A0B-4F16-4E40-BB31-492946767BEC}"/>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81" name="Groeperen 37">
                  <a:extLst>
                    <a:ext uri="{FF2B5EF4-FFF2-40B4-BE49-F238E27FC236}">
                      <a16:creationId xmlns:a16="http://schemas.microsoft.com/office/drawing/2014/main" id="{E0ED9BFF-DB60-0144-AC60-83CAA272F6B8}"/>
                    </a:ext>
                  </a:extLst>
                </p:cNvPr>
                <p:cNvGrpSpPr/>
                <p:nvPr userDrawn="1"/>
              </p:nvGrpSpPr>
              <p:grpSpPr>
                <a:xfrm>
                  <a:off x="-5218600" y="4763397"/>
                  <a:ext cx="2918948" cy="1562562"/>
                  <a:chOff x="-5218600" y="4763397"/>
                  <a:chExt cx="2918948" cy="1562562"/>
                </a:xfrm>
              </p:grpSpPr>
              <p:sp>
                <p:nvSpPr>
                  <p:cNvPr id="82" name="Rechthoek 81">
                    <a:extLst>
                      <a:ext uri="{FF2B5EF4-FFF2-40B4-BE49-F238E27FC236}">
                        <a16:creationId xmlns:a16="http://schemas.microsoft.com/office/drawing/2014/main" id="{D4AD8BD2-26FC-2E42-825A-71FD55794B05}"/>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83" name="Rechthoek 82">
                    <a:extLst>
                      <a:ext uri="{FF2B5EF4-FFF2-40B4-BE49-F238E27FC236}">
                        <a16:creationId xmlns:a16="http://schemas.microsoft.com/office/drawing/2014/main" id="{38032759-841C-1345-A47E-1504E08A538B}"/>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84" name="Gebogen verbindingslijn 55">
                    <a:extLst>
                      <a:ext uri="{FF2B5EF4-FFF2-40B4-BE49-F238E27FC236}">
                        <a16:creationId xmlns:a16="http://schemas.microsoft.com/office/drawing/2014/main" id="{DCD31DD0-32BA-7540-A1CF-393D42016132}"/>
                      </a:ext>
                    </a:extLst>
                  </p:cNvPr>
                  <p:cNvCxnSpPr>
                    <a:cxnSpLocks/>
                    <a:stCxn id="69" idx="0"/>
                    <a:endCxn id="82"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5" name="Gebogen verbindingslijn 57">
                    <a:extLst>
                      <a:ext uri="{FF2B5EF4-FFF2-40B4-BE49-F238E27FC236}">
                        <a16:creationId xmlns:a16="http://schemas.microsoft.com/office/drawing/2014/main" id="{F2E64A39-D7D2-564B-A96E-A8A6ABB7E4F7}"/>
                      </a:ext>
                    </a:extLst>
                  </p:cNvPr>
                  <p:cNvCxnSpPr>
                    <a:cxnSpLocks/>
                    <a:stCxn id="67" idx="0"/>
                    <a:endCxn id="83"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6" name="Tekstvak 85">
                    <a:extLst>
                      <a:ext uri="{FF2B5EF4-FFF2-40B4-BE49-F238E27FC236}">
                        <a16:creationId xmlns:a16="http://schemas.microsoft.com/office/drawing/2014/main" id="{AF5A0E0A-8D49-3044-B1CF-43D001891D5A}"/>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7" name="Afbeelding 86">
                    <a:extLst>
                      <a:ext uri="{FF2B5EF4-FFF2-40B4-BE49-F238E27FC236}">
                        <a16:creationId xmlns:a16="http://schemas.microsoft.com/office/drawing/2014/main" id="{136AB07B-CAA9-4C4B-B146-D7D2254EC5D3}"/>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62" name="Rechthoek 61">
              <a:extLst>
                <a:ext uri="{FF2B5EF4-FFF2-40B4-BE49-F238E27FC236}">
                  <a16:creationId xmlns:a16="http://schemas.microsoft.com/office/drawing/2014/main" id="{E8340A87-0A7F-5242-948D-5848F9665C15}"/>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63" name="Rechte verbindingslijn 62">
              <a:extLst>
                <a:ext uri="{FF2B5EF4-FFF2-40B4-BE49-F238E27FC236}">
                  <a16:creationId xmlns:a16="http://schemas.microsoft.com/office/drawing/2014/main" id="{FAC7E833-90A6-5342-B847-20949E3F0AE4}"/>
                </a:ext>
              </a:extLst>
            </p:cNvPr>
            <p:cNvCxnSpPr>
              <a:stCxn id="73" idx="4"/>
              <a:endCxn id="74"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4" name="Rechte verbindingslijn 63">
              <a:extLst>
                <a:ext uri="{FF2B5EF4-FFF2-40B4-BE49-F238E27FC236}">
                  <a16:creationId xmlns:a16="http://schemas.microsoft.com/office/drawing/2014/main" id="{657F2A76-5D5A-8D4B-BB2D-7A5571F827C3}"/>
                </a:ext>
              </a:extLst>
            </p:cNvPr>
            <p:cNvCxnSpPr>
              <a:cxnSpLocks/>
              <a:stCxn id="74" idx="4"/>
              <a:endCxn id="77"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5" name="Rechte verbindingslijn 64">
              <a:extLst>
                <a:ext uri="{FF2B5EF4-FFF2-40B4-BE49-F238E27FC236}">
                  <a16:creationId xmlns:a16="http://schemas.microsoft.com/office/drawing/2014/main" id="{53FA390F-F0BD-864C-B20A-6FAF64245906}"/>
                </a:ext>
              </a:extLst>
            </p:cNvPr>
            <p:cNvCxnSpPr>
              <a:cxnSpLocks/>
              <a:stCxn id="77" idx="4"/>
              <a:endCxn id="75"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66" name="Rechte verbindingslijn 65">
              <a:extLst>
                <a:ext uri="{FF2B5EF4-FFF2-40B4-BE49-F238E27FC236}">
                  <a16:creationId xmlns:a16="http://schemas.microsoft.com/office/drawing/2014/main" id="{C6AA6767-BAD1-D046-A246-B59B3A10DA73}"/>
                </a:ext>
              </a:extLst>
            </p:cNvPr>
            <p:cNvCxnSpPr>
              <a:cxnSpLocks/>
              <a:stCxn id="75" idx="4"/>
              <a:endCxn id="76"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67" name="Ovaal 66">
              <a:extLst>
                <a:ext uri="{FF2B5EF4-FFF2-40B4-BE49-F238E27FC236}">
                  <a16:creationId xmlns:a16="http://schemas.microsoft.com/office/drawing/2014/main" id="{60944206-60DE-F547-B9AA-DAF185409D3C}"/>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68" name="Rechthoek 67">
              <a:extLst>
                <a:ext uri="{FF2B5EF4-FFF2-40B4-BE49-F238E27FC236}">
                  <a16:creationId xmlns:a16="http://schemas.microsoft.com/office/drawing/2014/main" id="{2EB57C4A-D748-7247-AD0B-C5F4D5FAEE27}"/>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69" name="Ovaal 68">
              <a:extLst>
                <a:ext uri="{FF2B5EF4-FFF2-40B4-BE49-F238E27FC236}">
                  <a16:creationId xmlns:a16="http://schemas.microsoft.com/office/drawing/2014/main" id="{742C7F69-46A6-3749-905C-A58EEE958802}"/>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454747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oud van vi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CA7319-E10A-414B-AA4F-6AFBB4BCE7C2}"/>
              </a:ext>
            </a:extLst>
          </p:cNvPr>
          <p:cNvSpPr>
            <a:spLocks noGrp="1"/>
          </p:cNvSpPr>
          <p:nvPr>
            <p:ph type="title"/>
          </p:nvPr>
        </p:nvSpPr>
        <p:spPr/>
        <p:txBody>
          <a:bodyPr/>
          <a:lstStyle/>
          <a:p>
            <a:r>
              <a:rPr lang="nl-NL"/>
              <a:t>Klik om de stijl te bewerken</a:t>
            </a:r>
            <a:endParaRPr lang="nl-NL" dirty="0"/>
          </a:p>
        </p:txBody>
      </p:sp>
      <p:sp>
        <p:nvSpPr>
          <p:cNvPr id="3" name="Tijdelijke aanduiding voor inhoud 2">
            <a:extLst>
              <a:ext uri="{FF2B5EF4-FFF2-40B4-BE49-F238E27FC236}">
                <a16:creationId xmlns:a16="http://schemas.microsoft.com/office/drawing/2014/main" id="{4EB71D3C-4C05-C042-800E-9F0D38AA115E}"/>
              </a:ext>
            </a:extLst>
          </p:cNvPr>
          <p:cNvSpPr>
            <a:spLocks noGrp="1"/>
          </p:cNvSpPr>
          <p:nvPr>
            <p:ph sz="half" idx="1"/>
          </p:nvPr>
        </p:nvSpPr>
        <p:spPr>
          <a:xfrm>
            <a:off x="756000" y="2024064"/>
            <a:ext cx="5133600" cy="1839913"/>
          </a:xfrm>
          <a:solidFill>
            <a:schemeClr val="bg2"/>
          </a:solidFill>
          <a:effectLst/>
        </p:spPr>
        <p:txBody>
          <a:bodyPr vert="horz" lIns="180000" tIns="180000" rIns="180000" bIns="180000" rtlCol="0">
            <a:noAutofit/>
          </a:bodyPr>
          <a:lstStyle>
            <a:lvl1pPr>
              <a:defRPr lang="nl-NL" dirty="0"/>
            </a:lvl1pPr>
          </a:lstStyle>
          <a:p>
            <a:pPr lvl="0"/>
            <a:r>
              <a:rPr lang="nl-NL"/>
              <a:t>Klik om de modelstijlen te bewerken</a:t>
            </a:r>
          </a:p>
        </p:txBody>
      </p:sp>
      <p:sp>
        <p:nvSpPr>
          <p:cNvPr id="4" name="Tijdelijke aanduiding voor inhoud 3">
            <a:extLst>
              <a:ext uri="{FF2B5EF4-FFF2-40B4-BE49-F238E27FC236}">
                <a16:creationId xmlns:a16="http://schemas.microsoft.com/office/drawing/2014/main" id="{AFCC736B-39A8-CC45-A3AB-1EF6AC756886}"/>
              </a:ext>
            </a:extLst>
          </p:cNvPr>
          <p:cNvSpPr>
            <a:spLocks noGrp="1"/>
          </p:cNvSpPr>
          <p:nvPr>
            <p:ph sz="half" idx="2"/>
          </p:nvPr>
        </p:nvSpPr>
        <p:spPr>
          <a:xfrm>
            <a:off x="6287596" y="2024063"/>
            <a:ext cx="5133600" cy="1839912"/>
          </a:xfrm>
          <a:solidFill>
            <a:schemeClr val="bg2"/>
          </a:solidFill>
          <a:effectLst/>
        </p:spPr>
        <p:txBody>
          <a:bodyPr lIns="180000" tIns="180000" rIns="180000" bIns="180000"/>
          <a:lstStyle/>
          <a:p>
            <a:pPr lvl="0"/>
            <a:r>
              <a:rPr lang="nl-NL"/>
              <a:t>Klik om de modelstijlen te bewerken</a:t>
            </a:r>
          </a:p>
        </p:txBody>
      </p:sp>
      <p:sp>
        <p:nvSpPr>
          <p:cNvPr id="5" name="Tijdelijke aanduiding voor datum 4">
            <a:extLst>
              <a:ext uri="{FF2B5EF4-FFF2-40B4-BE49-F238E27FC236}">
                <a16:creationId xmlns:a16="http://schemas.microsoft.com/office/drawing/2014/main" id="{0C72BF4B-C4C6-FB4F-BEE3-FBCDFC9FAFA8}"/>
              </a:ext>
            </a:extLst>
          </p:cNvPr>
          <p:cNvSpPr>
            <a:spLocks noGrp="1"/>
          </p:cNvSpPr>
          <p:nvPr>
            <p:ph type="dt" sz="half" idx="10"/>
          </p:nvPr>
        </p:nvSpPr>
        <p:spPr/>
        <p:txBody>
          <a:bodyPr/>
          <a:lstStyle/>
          <a:p>
            <a:fld id="{0832F033-3184-46FB-BCDB-9DCB5B2797BD}" type="datetime1">
              <a:rPr lang="nl-NL" smtClean="0"/>
              <a:t>14-11-2022</a:t>
            </a:fld>
            <a:endParaRPr lang="nl-NL"/>
          </a:p>
        </p:txBody>
      </p:sp>
      <p:sp>
        <p:nvSpPr>
          <p:cNvPr id="6" name="Tijdelijke aanduiding voor voettekst 5">
            <a:extLst>
              <a:ext uri="{FF2B5EF4-FFF2-40B4-BE49-F238E27FC236}">
                <a16:creationId xmlns:a16="http://schemas.microsoft.com/office/drawing/2014/main" id="{0E8427CD-AEBD-9941-849B-0129B0D464A1}"/>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CE283429-EA4E-094E-82A9-AEB5DB82FAB5}"/>
              </a:ext>
            </a:extLst>
          </p:cNvPr>
          <p:cNvSpPr>
            <a:spLocks noGrp="1"/>
          </p:cNvSpPr>
          <p:nvPr>
            <p:ph type="sldNum" sz="quarter" idx="12"/>
          </p:nvPr>
        </p:nvSpPr>
        <p:spPr/>
        <p:txBody>
          <a:bodyPr/>
          <a:lstStyle/>
          <a:p>
            <a:fld id="{5E5C2CF4-0E80-7A46-8F96-EE1F0D78FA73}" type="slidenum">
              <a:rPr lang="nl-NL" smtClean="0"/>
              <a:t>‹#›</a:t>
            </a:fld>
            <a:endParaRPr lang="nl-NL" dirty="0"/>
          </a:p>
        </p:txBody>
      </p:sp>
      <p:cxnSp>
        <p:nvCxnSpPr>
          <p:cNvPr id="14" name="Rechte verbindingslijn 13">
            <a:extLst>
              <a:ext uri="{FF2B5EF4-FFF2-40B4-BE49-F238E27FC236}">
                <a16:creationId xmlns:a16="http://schemas.microsoft.com/office/drawing/2014/main" id="{FBAAB2C4-73A2-4A47-A654-06FE117E650E}"/>
              </a:ext>
            </a:extLst>
          </p:cNvPr>
          <p:cNvCxnSpPr>
            <a:cxnSpLocks/>
          </p:cNvCxnSpPr>
          <p:nvPr userDrawn="1"/>
        </p:nvCxnSpPr>
        <p:spPr>
          <a:xfrm>
            <a:off x="756000" y="6097588"/>
            <a:ext cx="51336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a16="http://schemas.microsoft.com/office/drawing/2014/main" id="{C8729FFA-EB99-6342-B94E-45E15F21BD1A}"/>
              </a:ext>
            </a:extLst>
          </p:cNvPr>
          <p:cNvCxnSpPr>
            <a:cxnSpLocks/>
          </p:cNvCxnSpPr>
          <p:nvPr userDrawn="1"/>
        </p:nvCxnSpPr>
        <p:spPr>
          <a:xfrm>
            <a:off x="6287596" y="6098400"/>
            <a:ext cx="5133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0" name="Tijdelijke aanduiding voor inhoud 9">
            <a:extLst>
              <a:ext uri="{FF2B5EF4-FFF2-40B4-BE49-F238E27FC236}">
                <a16:creationId xmlns:a16="http://schemas.microsoft.com/office/drawing/2014/main" id="{5883C098-83C6-BD45-9724-C0EE62E2DA88}"/>
              </a:ext>
            </a:extLst>
          </p:cNvPr>
          <p:cNvSpPr>
            <a:spLocks noGrp="1"/>
          </p:cNvSpPr>
          <p:nvPr>
            <p:ph sz="quarter" idx="13"/>
          </p:nvPr>
        </p:nvSpPr>
        <p:spPr>
          <a:xfrm>
            <a:off x="756000" y="4269544"/>
            <a:ext cx="5133600" cy="1839600"/>
          </a:xfrm>
          <a:solidFill>
            <a:schemeClr val="bg2"/>
          </a:solidFill>
          <a:effectLst/>
        </p:spPr>
        <p:txBody>
          <a:bodyPr vert="horz" lIns="180000" tIns="180000" rIns="180000" bIns="180000" rtlCol="0">
            <a:noAutofit/>
          </a:bodyPr>
          <a:lstStyle>
            <a:lvl1pPr>
              <a:defRPr lang="nl-NL"/>
            </a:lvl1pPr>
          </a:lstStyle>
          <a:p>
            <a:pPr lvl="0"/>
            <a:r>
              <a:rPr lang="nl-NL"/>
              <a:t>Klik om de modelstijlen te bewerken</a:t>
            </a:r>
          </a:p>
        </p:txBody>
      </p:sp>
      <p:sp>
        <p:nvSpPr>
          <p:cNvPr id="12" name="Tijdelijke aanduiding voor inhoud 11">
            <a:extLst>
              <a:ext uri="{FF2B5EF4-FFF2-40B4-BE49-F238E27FC236}">
                <a16:creationId xmlns:a16="http://schemas.microsoft.com/office/drawing/2014/main" id="{2794C074-F960-3647-83C3-896BE33A56E0}"/>
              </a:ext>
            </a:extLst>
          </p:cNvPr>
          <p:cNvSpPr>
            <a:spLocks noGrp="1"/>
          </p:cNvSpPr>
          <p:nvPr>
            <p:ph sz="quarter" idx="14"/>
          </p:nvPr>
        </p:nvSpPr>
        <p:spPr>
          <a:xfrm>
            <a:off x="6287596" y="4269544"/>
            <a:ext cx="5133600" cy="1839600"/>
          </a:xfrm>
          <a:solidFill>
            <a:schemeClr val="bg2"/>
          </a:solidFill>
          <a:effectLst/>
        </p:spPr>
        <p:txBody>
          <a:bodyPr vert="horz" lIns="180000" tIns="180000" rIns="180000" bIns="180000" rtlCol="0">
            <a:noAutofit/>
          </a:bodyPr>
          <a:lstStyle>
            <a:lvl1pPr>
              <a:defRPr lang="nl-NL"/>
            </a:lvl1pPr>
          </a:lstStyle>
          <a:p>
            <a:pPr lvl="0"/>
            <a:r>
              <a:rPr lang="nl-NL"/>
              <a:t>Klik om de modelstijlen te bewerken</a:t>
            </a:r>
          </a:p>
        </p:txBody>
      </p:sp>
      <p:grpSp>
        <p:nvGrpSpPr>
          <p:cNvPr id="37" name="Groep 36">
            <a:extLst>
              <a:ext uri="{FF2B5EF4-FFF2-40B4-BE49-F238E27FC236}">
                <a16:creationId xmlns:a16="http://schemas.microsoft.com/office/drawing/2014/main" id="{EC8B256F-25C8-6043-92D8-39DB9648B840}"/>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56E4A4ED-4662-6F40-8C30-C6A004031640}"/>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6DBFCE21-88C6-2543-B1CA-93D24D7C69E9}"/>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407A7038-D827-254C-A2F3-8E39E7809CA0}"/>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F6E6012C-60C2-2442-AAC5-0B3727D5667F}"/>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50D0A977-8E12-0741-A11E-1DA9C75905D9}"/>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3A0A7069-DEEB-F24F-9BAE-DE21D3783A3C}"/>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A3DDA5C6-B399-6049-84CD-0B8B3C7F8F7F}"/>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4705B200-5B69-7E46-B7FE-4C85F8AB5D26}"/>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033C3826-63D2-0640-B5D5-A4BA9A1ED0BE}"/>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FCF9A8A7-885C-5040-9FF8-6C7FD9F81807}"/>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28ECC86B-FBD7-FF45-A3C8-5B481AEFC41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12608CA1-D2D1-DE49-8551-7644C6E9F682}"/>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DD4D4927-3C7B-8E41-A367-09356CDA3B78}"/>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AA12BE0E-E74D-0847-ABE0-3EF198476476}"/>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D8735486-3610-284A-9728-1D10012F48C6}"/>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8873BD14-F55A-E043-B189-357EE2AC90E4}"/>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96C52A6F-582B-4B47-90DF-15A6E9BCFB62}"/>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550DDDB7-E110-284A-8000-732FAC132E6B}"/>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C18B72AE-98B7-6A48-9FC0-6AC141B9BB4F}"/>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9" name="Rechthoek 38">
              <a:extLst>
                <a:ext uri="{FF2B5EF4-FFF2-40B4-BE49-F238E27FC236}">
                  <a16:creationId xmlns:a16="http://schemas.microsoft.com/office/drawing/2014/main" id="{360CE247-A848-824D-B47C-67623B6E8118}"/>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0" name="Rechte verbindingslijn 39">
              <a:extLst>
                <a:ext uri="{FF2B5EF4-FFF2-40B4-BE49-F238E27FC236}">
                  <a16:creationId xmlns:a16="http://schemas.microsoft.com/office/drawing/2014/main" id="{44260EFB-F5CC-E944-B945-D32A3C85D359}"/>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1" name="Rechte verbindingslijn 40">
              <a:extLst>
                <a:ext uri="{FF2B5EF4-FFF2-40B4-BE49-F238E27FC236}">
                  <a16:creationId xmlns:a16="http://schemas.microsoft.com/office/drawing/2014/main" id="{69C934DC-6819-1F41-BBFA-3CC6F40A8816}"/>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EF979DCE-F419-0E41-8248-8EE2843F3A64}"/>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5C13A5D3-BFAD-4547-A66A-9B47ADBE5F59}"/>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D074ACFE-4F4A-1F42-99DF-A19DE89F734B}"/>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55DCE170-0E0C-8542-AC11-0B3819E06F03}"/>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4732ADF3-A0AA-6F4C-B4A0-C903E6A0A30B}"/>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873027275"/>
      </p:ext>
    </p:extLst>
  </p:cSld>
  <p:clrMapOvr>
    <a:masterClrMapping/>
  </p:clrMapOvr>
  <p:extLst>
    <p:ext uri="{DCECCB84-F9BA-43D5-87BE-67443E8EF086}">
      <p15:sldGuideLst xmlns:p15="http://schemas.microsoft.com/office/powerpoint/2012/main">
        <p15:guide id="1" orient="horz" pos="2434" userDrawn="1">
          <p15:clr>
            <a:srgbClr val="FBAE40"/>
          </p15:clr>
        </p15:guide>
        <p15:guide id="2" orient="horz" pos="2677" userDrawn="1">
          <p15:clr>
            <a:srgbClr val="FBAE40"/>
          </p15:clr>
        </p15:guide>
        <p15:guide id="3" pos="3716" userDrawn="1">
          <p15:clr>
            <a:srgbClr val="FBAE40"/>
          </p15:clr>
        </p15:guide>
        <p15:guide id="4" pos="396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2F1CED5C-41F5-455F-AE66-94A2EF2BD13F}" type="datetime1">
              <a:rPr lang="nl-NL" smtClean="0"/>
              <a:t>14-11-2022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3625"/>
          </a:xfrm>
        </p:spPr>
        <p:txBody>
          <a:bodyPr>
            <a:no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grafiek 3">
            <a:extLst>
              <a:ext uri="{FF2B5EF4-FFF2-40B4-BE49-F238E27FC236}">
                <a16:creationId xmlns:a16="http://schemas.microsoft.com/office/drawing/2014/main" id="{6FCE7EE2-0B26-0740-BCD0-471539E9BEC1}"/>
              </a:ext>
            </a:extLst>
          </p:cNvPr>
          <p:cNvSpPr>
            <a:spLocks noGrp="1"/>
          </p:cNvSpPr>
          <p:nvPr>
            <p:ph type="chart" sz="quarter" idx="15"/>
          </p:nvPr>
        </p:nvSpPr>
        <p:spPr>
          <a:xfrm>
            <a:off x="5549900" y="760412"/>
            <a:ext cx="5882400" cy="5338800"/>
          </a:xfrm>
        </p:spPr>
        <p:txBody>
          <a:bodyPr/>
          <a:lstStyle/>
          <a:p>
            <a:r>
              <a:rPr lang="nl-NL"/>
              <a:t>Klik op het pictogram als u een grafiek wilt toevoegen</a:t>
            </a:r>
            <a:endParaRPr lang="nl-NL" dirty="0"/>
          </a:p>
        </p:txBody>
      </p:sp>
      <p:grpSp>
        <p:nvGrpSpPr>
          <p:cNvPr id="37" name="Groep 36">
            <a:extLst>
              <a:ext uri="{FF2B5EF4-FFF2-40B4-BE49-F238E27FC236}">
                <a16:creationId xmlns:a16="http://schemas.microsoft.com/office/drawing/2014/main" id="{95C338AC-BD8A-DE4B-972A-1679093CB489}"/>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1248861D-56CB-5A45-8729-65AD07A4D010}"/>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BD718FA3-9C25-7C46-9F84-8B105A1A295A}"/>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4577D674-FFB1-3E4C-ABD4-766AE4F23AD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0BADAD3E-999F-CC43-91D3-6003070CA08A}"/>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2AE42CF9-E756-0741-B964-66D5BDF47253}"/>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3F688EAC-64E2-AF41-A651-5B9552684AB3}"/>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E05D5F5C-CE9C-B645-807D-186BECE17F4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32491909-7678-B743-AF4D-BBB68CDD4C9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4041952F-A125-3046-A458-C1DA02E2D31A}"/>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67AD5413-2D13-1546-B27A-C9C20BC294EA}"/>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4CFB4AF5-9B53-314E-BB10-3D008E0E7FAF}"/>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5851FE06-6E18-1D4E-9ACC-04D224D1B4D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DC724026-CF12-4242-8BF5-7792FA4D0626}"/>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F1B70F9D-BD50-A644-8C1B-4784A3EA8633}"/>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8B0318D8-EDB4-194C-8076-21CE71AA3AEF}"/>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D998343F-B3F7-8D44-B85E-C9A00E802EA3}"/>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E20CA010-A087-E045-96A2-04EFB42C4848}"/>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532838C4-C683-C744-8F79-AAAFAA26814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162F53EA-8DDB-EE4D-B1F6-CB8E2D8AECDD}"/>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39" name="Rechthoek 38">
              <a:extLst>
                <a:ext uri="{FF2B5EF4-FFF2-40B4-BE49-F238E27FC236}">
                  <a16:creationId xmlns:a16="http://schemas.microsoft.com/office/drawing/2014/main" id="{17CB2B15-7442-F343-9643-B75EB9E7868A}"/>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0" name="Rechte verbindingslijn 39">
              <a:extLst>
                <a:ext uri="{FF2B5EF4-FFF2-40B4-BE49-F238E27FC236}">
                  <a16:creationId xmlns:a16="http://schemas.microsoft.com/office/drawing/2014/main" id="{833F7281-3240-2C4F-B3B5-28CFB073FE8B}"/>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1" name="Rechte verbindingslijn 40">
              <a:extLst>
                <a:ext uri="{FF2B5EF4-FFF2-40B4-BE49-F238E27FC236}">
                  <a16:creationId xmlns:a16="http://schemas.microsoft.com/office/drawing/2014/main" id="{6FCD7BA2-C4E1-C145-A9ED-75A686F6117D}"/>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5E2F767C-779E-5C46-8AC9-68E1359E2373}"/>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557BB3BA-83DC-444E-B0F9-D74E138D7569}"/>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539FB6FE-9D41-B344-9A5A-A8D35FDA0037}"/>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FEDB0BAE-00AC-8E4A-97BE-BA2CF79B01D5}"/>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452FB81D-4F51-0444-AD03-6DCA18FB7C02}"/>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212492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59E098F1-BD0E-42A6-AA70-99B78DA22ECA}" type="datetime1">
              <a:rPr lang="nl-NL" smtClean="0"/>
              <a:t>14-11-2022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tabel 3">
            <a:extLst>
              <a:ext uri="{FF2B5EF4-FFF2-40B4-BE49-F238E27FC236}">
                <a16:creationId xmlns:a16="http://schemas.microsoft.com/office/drawing/2014/main" id="{CBD59850-4E09-5C49-A932-DBBA62002CDC}"/>
              </a:ext>
            </a:extLst>
          </p:cNvPr>
          <p:cNvSpPr>
            <a:spLocks noGrp="1"/>
          </p:cNvSpPr>
          <p:nvPr>
            <p:ph type="tbl" sz="quarter" idx="14"/>
          </p:nvPr>
        </p:nvSpPr>
        <p:spPr>
          <a:xfrm>
            <a:off x="5549188" y="760415"/>
            <a:ext cx="5882400" cy="5337175"/>
          </a:xfrm>
        </p:spPr>
        <p:txBody>
          <a:bodyPr/>
          <a:lstStyle/>
          <a:p>
            <a:r>
              <a:rPr lang="nl-NL"/>
              <a:t>Klik op het pictogram als u een tabel wilt toevoegen</a:t>
            </a:r>
          </a:p>
        </p:txBody>
      </p:sp>
      <p:grpSp>
        <p:nvGrpSpPr>
          <p:cNvPr id="37" name="Groep 36">
            <a:extLst>
              <a:ext uri="{FF2B5EF4-FFF2-40B4-BE49-F238E27FC236}">
                <a16:creationId xmlns:a16="http://schemas.microsoft.com/office/drawing/2014/main" id="{B36A2B13-5BB0-2A41-9B72-3E18C12F2C35}"/>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F2DAE0D8-68B3-F24E-89CF-60FF9CC1C10E}"/>
                </a:ext>
              </a:extLst>
            </p:cNvPr>
            <p:cNvGrpSpPr/>
            <p:nvPr userDrawn="1"/>
          </p:nvGrpSpPr>
          <p:grpSpPr>
            <a:xfrm>
              <a:off x="12433106" y="847293"/>
              <a:ext cx="3461499" cy="6372061"/>
              <a:chOff x="-2933894" y="1437843"/>
              <a:chExt cx="3461499" cy="6372061"/>
            </a:xfrm>
          </p:grpSpPr>
          <p:cxnSp>
            <p:nvCxnSpPr>
              <p:cNvPr id="48" name="Gebogen verbindingslijn 47">
                <a:extLst>
                  <a:ext uri="{FF2B5EF4-FFF2-40B4-BE49-F238E27FC236}">
                    <a16:creationId xmlns:a16="http://schemas.microsoft.com/office/drawing/2014/main" id="{9E305017-690B-854B-850B-C6341922AFFE}"/>
                  </a:ext>
                </a:extLst>
              </p:cNvPr>
              <p:cNvCxnSpPr>
                <a:cxnSpLocks/>
                <a:stCxn id="54" idx="4"/>
                <a:endCxn id="5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998ED4E5-17F9-6C43-A5A0-ACFA2B6A8FA8}"/>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0" name="Tekstvak 49">
                <a:extLst>
                  <a:ext uri="{FF2B5EF4-FFF2-40B4-BE49-F238E27FC236}">
                    <a16:creationId xmlns:a16="http://schemas.microsoft.com/office/drawing/2014/main" id="{E77447D8-6B2A-EE4E-8950-38E9C5F285FA}"/>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1" name="Tekstvak 50">
                <a:extLst>
                  <a:ext uri="{FF2B5EF4-FFF2-40B4-BE49-F238E27FC236}">
                    <a16:creationId xmlns:a16="http://schemas.microsoft.com/office/drawing/2014/main" id="{4D6D4196-776B-D341-9670-314C62C53783}"/>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2" name="Tekstvak 51">
                <a:extLst>
                  <a:ext uri="{FF2B5EF4-FFF2-40B4-BE49-F238E27FC236}">
                    <a16:creationId xmlns:a16="http://schemas.microsoft.com/office/drawing/2014/main" id="{B06E665E-D62D-9443-93A5-52794D90B8C0}"/>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3" name="Tekstvak 52">
                <a:extLst>
                  <a:ext uri="{FF2B5EF4-FFF2-40B4-BE49-F238E27FC236}">
                    <a16:creationId xmlns:a16="http://schemas.microsoft.com/office/drawing/2014/main" id="{284002F8-55BE-9845-AE43-B35B76A656F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4" name="Tekstvak 53">
                <a:extLst>
                  <a:ext uri="{FF2B5EF4-FFF2-40B4-BE49-F238E27FC236}">
                    <a16:creationId xmlns:a16="http://schemas.microsoft.com/office/drawing/2014/main" id="{83E41C27-B272-BE4F-AAD8-A843B6F75C4E}"/>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5" name="Tekstvak 54">
                <a:extLst>
                  <a:ext uri="{FF2B5EF4-FFF2-40B4-BE49-F238E27FC236}">
                    <a16:creationId xmlns:a16="http://schemas.microsoft.com/office/drawing/2014/main" id="{BBC471FE-FDC1-DB4F-9FA0-0152A7D891ED}"/>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6" name="Groeperen 38">
                <a:extLst>
                  <a:ext uri="{FF2B5EF4-FFF2-40B4-BE49-F238E27FC236}">
                    <a16:creationId xmlns:a16="http://schemas.microsoft.com/office/drawing/2014/main" id="{07F7B3A8-EC91-EA46-ADE4-104623DFE663}"/>
                  </a:ext>
                </a:extLst>
              </p:cNvPr>
              <p:cNvGrpSpPr/>
              <p:nvPr userDrawn="1"/>
            </p:nvGrpSpPr>
            <p:grpSpPr>
              <a:xfrm>
                <a:off x="-2817520" y="6055099"/>
                <a:ext cx="2918952" cy="1754805"/>
                <a:chOff x="-5218600" y="4763397"/>
                <a:chExt cx="2918952" cy="1562562"/>
              </a:xfrm>
            </p:grpSpPr>
            <p:pic>
              <p:nvPicPr>
                <p:cNvPr id="57" name="Afbeelding 56">
                  <a:extLst>
                    <a:ext uri="{FF2B5EF4-FFF2-40B4-BE49-F238E27FC236}">
                      <a16:creationId xmlns:a16="http://schemas.microsoft.com/office/drawing/2014/main" id="{144F7442-F8BF-0246-9C7B-408CDAA6C450}"/>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8" name="Rechte verbindingslijn 57">
                  <a:extLst>
                    <a:ext uri="{FF2B5EF4-FFF2-40B4-BE49-F238E27FC236}">
                      <a16:creationId xmlns:a16="http://schemas.microsoft.com/office/drawing/2014/main" id="{80FF8876-46AB-AA42-A7CF-60D941F47EE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9" name="Groeperen 37">
                  <a:extLst>
                    <a:ext uri="{FF2B5EF4-FFF2-40B4-BE49-F238E27FC236}">
                      <a16:creationId xmlns:a16="http://schemas.microsoft.com/office/drawing/2014/main" id="{B0856629-E00A-1D43-8E7F-23B075A9DF31}"/>
                    </a:ext>
                  </a:extLst>
                </p:cNvPr>
                <p:cNvGrpSpPr/>
                <p:nvPr userDrawn="1"/>
              </p:nvGrpSpPr>
              <p:grpSpPr>
                <a:xfrm>
                  <a:off x="-5218600" y="4763397"/>
                  <a:ext cx="2918948" cy="1562562"/>
                  <a:chOff x="-5218600" y="4763397"/>
                  <a:chExt cx="2918948" cy="1562562"/>
                </a:xfrm>
              </p:grpSpPr>
              <p:sp>
                <p:nvSpPr>
                  <p:cNvPr id="60" name="Rechthoek 59">
                    <a:extLst>
                      <a:ext uri="{FF2B5EF4-FFF2-40B4-BE49-F238E27FC236}">
                        <a16:creationId xmlns:a16="http://schemas.microsoft.com/office/drawing/2014/main" id="{7C49BD76-9CF7-6B49-86B9-ABCC5189C28C}"/>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1" name="Rechthoek 60">
                    <a:extLst>
                      <a:ext uri="{FF2B5EF4-FFF2-40B4-BE49-F238E27FC236}">
                        <a16:creationId xmlns:a16="http://schemas.microsoft.com/office/drawing/2014/main" id="{7B356B78-0AF2-A543-8DEA-5CEC927986FB}"/>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2" name="Gebogen verbindingslijn 55">
                    <a:extLst>
                      <a:ext uri="{FF2B5EF4-FFF2-40B4-BE49-F238E27FC236}">
                        <a16:creationId xmlns:a16="http://schemas.microsoft.com/office/drawing/2014/main" id="{DEDA36BA-D31A-0A40-8E00-1B2DEE98F15C}"/>
                      </a:ext>
                    </a:extLst>
                  </p:cNvPr>
                  <p:cNvCxnSpPr>
                    <a:cxnSpLocks/>
                    <a:stCxn id="47" idx="0"/>
                    <a:endCxn id="6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3" name="Gebogen verbindingslijn 57">
                    <a:extLst>
                      <a:ext uri="{FF2B5EF4-FFF2-40B4-BE49-F238E27FC236}">
                        <a16:creationId xmlns:a16="http://schemas.microsoft.com/office/drawing/2014/main" id="{B11A7DD9-7A3A-3241-9DFC-D3F84E0749EA}"/>
                      </a:ext>
                    </a:extLst>
                  </p:cNvPr>
                  <p:cNvCxnSpPr>
                    <a:cxnSpLocks/>
                    <a:stCxn id="45" idx="0"/>
                    <a:endCxn id="6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DB4E158C-A5CA-0E4B-99AF-A477C196A44D}"/>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9" name="Afbeelding 88">
                    <a:extLst>
                      <a:ext uri="{FF2B5EF4-FFF2-40B4-BE49-F238E27FC236}">
                        <a16:creationId xmlns:a16="http://schemas.microsoft.com/office/drawing/2014/main" id="{E18AE078-62DE-F148-B44F-4234DFB07227}"/>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40" name="Rechthoek 39">
              <a:extLst>
                <a:ext uri="{FF2B5EF4-FFF2-40B4-BE49-F238E27FC236}">
                  <a16:creationId xmlns:a16="http://schemas.microsoft.com/office/drawing/2014/main" id="{9E099576-8DB6-D543-A442-41D24C8BE301}"/>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1" name="Rechte verbindingslijn 40">
              <a:extLst>
                <a:ext uri="{FF2B5EF4-FFF2-40B4-BE49-F238E27FC236}">
                  <a16:creationId xmlns:a16="http://schemas.microsoft.com/office/drawing/2014/main" id="{AB52C9E6-0D28-584F-BFA9-B2A5AE0F014A}"/>
                </a:ext>
              </a:extLst>
            </p:cNvPr>
            <p:cNvCxnSpPr>
              <a:stCxn id="51" idx="4"/>
              <a:endCxn id="5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EA00E662-57AB-9847-8C0D-639DDEA099FD}"/>
                </a:ext>
              </a:extLst>
            </p:cNvPr>
            <p:cNvCxnSpPr>
              <a:cxnSpLocks/>
              <a:stCxn id="52" idx="4"/>
              <a:endCxn id="5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0F1FD86C-94CB-784E-A054-153DA7C3FC3A}"/>
                </a:ext>
              </a:extLst>
            </p:cNvPr>
            <p:cNvCxnSpPr>
              <a:cxnSpLocks/>
              <a:stCxn id="55" idx="4"/>
              <a:endCxn id="5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44E12627-7B18-594E-B3C0-74EC8415E972}"/>
                </a:ext>
              </a:extLst>
            </p:cNvPr>
            <p:cNvCxnSpPr>
              <a:cxnSpLocks/>
              <a:stCxn id="53" idx="4"/>
              <a:endCxn id="5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5" name="Ovaal 44">
              <a:extLst>
                <a:ext uri="{FF2B5EF4-FFF2-40B4-BE49-F238E27FC236}">
                  <a16:creationId xmlns:a16="http://schemas.microsoft.com/office/drawing/2014/main" id="{54CD4062-EFC8-6945-A146-9F2AAE360CBD}"/>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6" name="Rechthoek 45">
              <a:extLst>
                <a:ext uri="{FF2B5EF4-FFF2-40B4-BE49-F238E27FC236}">
                  <a16:creationId xmlns:a16="http://schemas.microsoft.com/office/drawing/2014/main" id="{8009C5A6-F8D1-1946-9F15-F0F618338A08}"/>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7" name="Ovaal 46">
              <a:extLst>
                <a:ext uri="{FF2B5EF4-FFF2-40B4-BE49-F238E27FC236}">
                  <a16:creationId xmlns:a16="http://schemas.microsoft.com/office/drawing/2014/main" id="{1D7A9955-A8B8-9149-BBC1-F2F69FE85EF3}"/>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40823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3E40E0-C688-FB49-A5E7-75DA65706925}"/>
              </a:ext>
            </a:extLst>
          </p:cNvPr>
          <p:cNvSpPr>
            <a:spLocks noGrp="1"/>
          </p:cNvSpPr>
          <p:nvPr>
            <p:ph type="title"/>
          </p:nvPr>
        </p:nvSpPr>
        <p:spPr>
          <a:xfrm>
            <a:off x="758825" y="769622"/>
            <a:ext cx="4038600" cy="1254443"/>
          </a:xfrm>
        </p:spPr>
        <p:txBody>
          <a:bodyPr>
            <a:normAutofit/>
          </a:bodyPr>
          <a:lstStyle>
            <a:lvl1pPr>
              <a:defRPr sz="3600"/>
            </a:lvl1pPr>
          </a:lstStyle>
          <a:p>
            <a:r>
              <a:rPr lang="nl-NL"/>
              <a:t>Klik om de stijl te bewerken</a:t>
            </a:r>
            <a:endParaRPr lang="nl-NL" dirty="0"/>
          </a:p>
        </p:txBody>
      </p:sp>
      <p:sp>
        <p:nvSpPr>
          <p:cNvPr id="8" name="Tijdelijke aanduiding voor tekst 7">
            <a:extLst>
              <a:ext uri="{FF2B5EF4-FFF2-40B4-BE49-F238E27FC236}">
                <a16:creationId xmlns:a16="http://schemas.microsoft.com/office/drawing/2014/main" id="{EEF1CA5E-06C6-584C-B3BB-8988115CBE48}"/>
              </a:ext>
            </a:extLst>
          </p:cNvPr>
          <p:cNvSpPr>
            <a:spLocks noGrp="1"/>
          </p:cNvSpPr>
          <p:nvPr>
            <p:ph type="body" sz="quarter" idx="13"/>
          </p:nvPr>
        </p:nvSpPr>
        <p:spPr>
          <a:xfrm>
            <a:off x="5180014" y="760415"/>
            <a:ext cx="6251575" cy="5337175"/>
          </a:xfrm>
        </p:spPr>
        <p:txBody>
          <a:bodyPr/>
          <a:lstStyle/>
          <a:p>
            <a:pPr lvl="0"/>
            <a:r>
              <a:rPr lang="nl-NL"/>
              <a:t>Klik om de modelstijlen te bewerken</a:t>
            </a:r>
          </a:p>
        </p:txBody>
      </p:sp>
      <p:cxnSp>
        <p:nvCxnSpPr>
          <p:cNvPr id="10" name="Rechte verbindingslijn 9">
            <a:extLst>
              <a:ext uri="{FF2B5EF4-FFF2-40B4-BE49-F238E27FC236}">
                <a16:creationId xmlns:a16="http://schemas.microsoft.com/office/drawing/2014/main" id="{68A768D0-2C4D-FA40-8505-D263EC289E68}"/>
              </a:ext>
            </a:extLst>
          </p:cNvPr>
          <p:cNvCxnSpPr/>
          <p:nvPr userDrawn="1"/>
        </p:nvCxnSpPr>
        <p:spPr>
          <a:xfrm>
            <a:off x="758825" y="6097588"/>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CDCDE0E9-C1AE-9647-B7DE-33D506F76C8C}"/>
              </a:ext>
            </a:extLst>
          </p:cNvPr>
          <p:cNvCxnSpPr>
            <a:cxnSpLocks/>
          </p:cNvCxnSpPr>
          <p:nvPr userDrawn="1"/>
        </p:nvCxnSpPr>
        <p:spPr>
          <a:xfrm>
            <a:off x="5186046" y="6097588"/>
            <a:ext cx="6245543"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 name="Tijdelijke aanduiding voor datum 2">
            <a:extLst>
              <a:ext uri="{FF2B5EF4-FFF2-40B4-BE49-F238E27FC236}">
                <a16:creationId xmlns:a16="http://schemas.microsoft.com/office/drawing/2014/main" id="{BEDAA02A-6513-0D43-B26B-19D5647C14F3}"/>
              </a:ext>
            </a:extLst>
          </p:cNvPr>
          <p:cNvSpPr>
            <a:spLocks noGrp="1"/>
          </p:cNvSpPr>
          <p:nvPr>
            <p:ph type="dt" sz="half" idx="14"/>
          </p:nvPr>
        </p:nvSpPr>
        <p:spPr/>
        <p:txBody>
          <a:bodyPr/>
          <a:lstStyle/>
          <a:p>
            <a:fld id="{A1617D2A-D1A6-4521-B794-3D540C7D54ED}" type="datetime1">
              <a:rPr lang="nl-NL" smtClean="0"/>
              <a:t>14-11-2022</a:t>
            </a:fld>
            <a:endParaRPr lang="nl-NL" dirty="0"/>
          </a:p>
        </p:txBody>
      </p:sp>
      <p:sp>
        <p:nvSpPr>
          <p:cNvPr id="7" name="Tijdelijke aanduiding voor voettekst 6">
            <a:extLst>
              <a:ext uri="{FF2B5EF4-FFF2-40B4-BE49-F238E27FC236}">
                <a16:creationId xmlns:a16="http://schemas.microsoft.com/office/drawing/2014/main" id="{C6B6131B-4F85-2449-B576-0BC84065AEFD}"/>
              </a:ext>
            </a:extLst>
          </p:cNvPr>
          <p:cNvSpPr>
            <a:spLocks noGrp="1"/>
          </p:cNvSpPr>
          <p:nvPr>
            <p:ph type="ftr" sz="quarter" idx="15"/>
          </p:nvPr>
        </p:nvSpPr>
        <p:spPr/>
        <p:txBody>
          <a:bodyPr/>
          <a:lstStyle/>
          <a:p>
            <a:r>
              <a:rPr lang="nl-NL"/>
              <a:t>RDW Presentatiesjabloon</a:t>
            </a:r>
            <a:endParaRPr lang="nl-NL" dirty="0"/>
          </a:p>
        </p:txBody>
      </p:sp>
      <p:sp>
        <p:nvSpPr>
          <p:cNvPr id="62" name="Tijdelijke aanduiding voor dianummer 61">
            <a:extLst>
              <a:ext uri="{FF2B5EF4-FFF2-40B4-BE49-F238E27FC236}">
                <a16:creationId xmlns:a16="http://schemas.microsoft.com/office/drawing/2014/main" id="{8FF31F11-AEC7-F94D-B03C-1E040EF75B24}"/>
              </a:ext>
            </a:extLst>
          </p:cNvPr>
          <p:cNvSpPr>
            <a:spLocks noGrp="1"/>
          </p:cNvSpPr>
          <p:nvPr>
            <p:ph type="sldNum" sz="quarter" idx="16"/>
          </p:nvPr>
        </p:nvSpPr>
        <p:spPr/>
        <p:txBody>
          <a:bodyPr/>
          <a:lstStyle/>
          <a:p>
            <a:fld id="{5E5C2CF4-0E80-7A46-8F96-EE1F0D78FA73}" type="slidenum">
              <a:rPr lang="nl-NL" smtClean="0"/>
              <a:pPr/>
              <a:t>‹#›</a:t>
            </a:fld>
            <a:endParaRPr lang="nl-NL" dirty="0"/>
          </a:p>
        </p:txBody>
      </p:sp>
      <p:grpSp>
        <p:nvGrpSpPr>
          <p:cNvPr id="44" name="Groep 43">
            <a:extLst>
              <a:ext uri="{FF2B5EF4-FFF2-40B4-BE49-F238E27FC236}">
                <a16:creationId xmlns:a16="http://schemas.microsoft.com/office/drawing/2014/main" id="{9C7ABC6B-BA83-5D4C-A46D-5696B154EF72}"/>
              </a:ext>
            </a:extLst>
          </p:cNvPr>
          <p:cNvGrpSpPr/>
          <p:nvPr userDrawn="1"/>
        </p:nvGrpSpPr>
        <p:grpSpPr>
          <a:xfrm>
            <a:off x="12376269" y="-54065"/>
            <a:ext cx="3518336" cy="7340224"/>
            <a:chOff x="12376269" y="-120870"/>
            <a:chExt cx="3518336" cy="7340224"/>
          </a:xfrm>
        </p:grpSpPr>
        <p:grpSp>
          <p:nvGrpSpPr>
            <p:cNvPr id="34" name="Groep 33">
              <a:extLst>
                <a:ext uri="{FF2B5EF4-FFF2-40B4-BE49-F238E27FC236}">
                  <a16:creationId xmlns:a16="http://schemas.microsoft.com/office/drawing/2014/main" id="{7BAB1BCC-B205-9347-B382-6488A2A40724}"/>
                </a:ext>
              </a:extLst>
            </p:cNvPr>
            <p:cNvGrpSpPr/>
            <p:nvPr userDrawn="1"/>
          </p:nvGrpSpPr>
          <p:grpSpPr>
            <a:xfrm>
              <a:off x="12433106" y="847293"/>
              <a:ext cx="3461499" cy="6372061"/>
              <a:chOff x="-2933894" y="1437843"/>
              <a:chExt cx="3461499" cy="6372061"/>
            </a:xfrm>
          </p:grpSpPr>
          <p:cxnSp>
            <p:nvCxnSpPr>
              <p:cNvPr id="35" name="Gebogen verbindingslijn 34">
                <a:extLst>
                  <a:ext uri="{FF2B5EF4-FFF2-40B4-BE49-F238E27FC236}">
                    <a16:creationId xmlns:a16="http://schemas.microsoft.com/office/drawing/2014/main" id="{4A19D269-31CB-224B-AFC3-44E696B1FD31}"/>
                  </a:ext>
                </a:extLst>
              </p:cNvPr>
              <p:cNvCxnSpPr>
                <a:cxnSpLocks/>
                <a:stCxn id="67" idx="4"/>
                <a:endCxn id="63"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36" name="Tekstvak 35">
                <a:extLst>
                  <a:ext uri="{FF2B5EF4-FFF2-40B4-BE49-F238E27FC236}">
                    <a16:creationId xmlns:a16="http://schemas.microsoft.com/office/drawing/2014/main" id="{39B61D84-17C6-054B-BBD2-0364F9381358}"/>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63" name="Tekstvak 62">
                <a:extLst>
                  <a:ext uri="{FF2B5EF4-FFF2-40B4-BE49-F238E27FC236}">
                    <a16:creationId xmlns:a16="http://schemas.microsoft.com/office/drawing/2014/main" id="{A6582C31-CD78-4F48-BFE7-81B820B9FB71}"/>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64" name="Tekstvak 63">
                <a:extLst>
                  <a:ext uri="{FF2B5EF4-FFF2-40B4-BE49-F238E27FC236}">
                    <a16:creationId xmlns:a16="http://schemas.microsoft.com/office/drawing/2014/main" id="{EACDDC94-83B5-D24D-ACDB-278E422F305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5" name="Tekstvak 64">
                <a:extLst>
                  <a:ext uri="{FF2B5EF4-FFF2-40B4-BE49-F238E27FC236}">
                    <a16:creationId xmlns:a16="http://schemas.microsoft.com/office/drawing/2014/main" id="{78FB249C-5244-F743-A029-CF4B2F781242}"/>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6" name="Tekstvak 65">
                <a:extLst>
                  <a:ext uri="{FF2B5EF4-FFF2-40B4-BE49-F238E27FC236}">
                    <a16:creationId xmlns:a16="http://schemas.microsoft.com/office/drawing/2014/main" id="{937F557C-CDA2-F849-B023-2CDF25E8F6D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7" name="Tekstvak 66">
                <a:extLst>
                  <a:ext uri="{FF2B5EF4-FFF2-40B4-BE49-F238E27FC236}">
                    <a16:creationId xmlns:a16="http://schemas.microsoft.com/office/drawing/2014/main" id="{DADB7367-F107-DB49-B053-E794B259AD22}"/>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8" name="Tekstvak 67">
                <a:extLst>
                  <a:ext uri="{FF2B5EF4-FFF2-40B4-BE49-F238E27FC236}">
                    <a16:creationId xmlns:a16="http://schemas.microsoft.com/office/drawing/2014/main" id="{5270EBB9-BD79-1948-A278-6DAF68ECD45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9" name="Groeperen 38">
                <a:extLst>
                  <a:ext uri="{FF2B5EF4-FFF2-40B4-BE49-F238E27FC236}">
                    <a16:creationId xmlns:a16="http://schemas.microsoft.com/office/drawing/2014/main" id="{94A77935-C58A-C349-8756-BECF7D424CAD}"/>
                  </a:ext>
                </a:extLst>
              </p:cNvPr>
              <p:cNvGrpSpPr/>
              <p:nvPr userDrawn="1"/>
            </p:nvGrpSpPr>
            <p:grpSpPr>
              <a:xfrm>
                <a:off x="-2817520" y="6055099"/>
                <a:ext cx="2918952" cy="1754805"/>
                <a:chOff x="-5218600" y="4763397"/>
                <a:chExt cx="2918952" cy="1562562"/>
              </a:xfrm>
            </p:grpSpPr>
            <p:pic>
              <p:nvPicPr>
                <p:cNvPr id="70" name="Afbeelding 69">
                  <a:extLst>
                    <a:ext uri="{FF2B5EF4-FFF2-40B4-BE49-F238E27FC236}">
                      <a16:creationId xmlns:a16="http://schemas.microsoft.com/office/drawing/2014/main" id="{51DF2C6F-9476-5C47-946B-CDD63942ABB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71" name="Rechte verbindingslijn 70">
                  <a:extLst>
                    <a:ext uri="{FF2B5EF4-FFF2-40B4-BE49-F238E27FC236}">
                      <a16:creationId xmlns:a16="http://schemas.microsoft.com/office/drawing/2014/main" id="{78401B3B-EBDC-B74F-B2BF-353BB8CBC737}"/>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72" name="Groeperen 37">
                  <a:extLst>
                    <a:ext uri="{FF2B5EF4-FFF2-40B4-BE49-F238E27FC236}">
                      <a16:creationId xmlns:a16="http://schemas.microsoft.com/office/drawing/2014/main" id="{0BCDC8D9-C536-EB4D-AA77-1911CBABF804}"/>
                    </a:ext>
                  </a:extLst>
                </p:cNvPr>
                <p:cNvGrpSpPr/>
                <p:nvPr userDrawn="1"/>
              </p:nvGrpSpPr>
              <p:grpSpPr>
                <a:xfrm>
                  <a:off x="-5218600" y="4763397"/>
                  <a:ext cx="2918948" cy="1562562"/>
                  <a:chOff x="-5218600" y="4763397"/>
                  <a:chExt cx="2918948" cy="1562562"/>
                </a:xfrm>
              </p:grpSpPr>
              <p:sp>
                <p:nvSpPr>
                  <p:cNvPr id="75" name="Rechthoek 74">
                    <a:extLst>
                      <a:ext uri="{FF2B5EF4-FFF2-40B4-BE49-F238E27FC236}">
                        <a16:creationId xmlns:a16="http://schemas.microsoft.com/office/drawing/2014/main" id="{268BA722-FC3C-274C-BC07-DD7511018B39}"/>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76" name="Rechthoek 75">
                    <a:extLst>
                      <a:ext uri="{FF2B5EF4-FFF2-40B4-BE49-F238E27FC236}">
                        <a16:creationId xmlns:a16="http://schemas.microsoft.com/office/drawing/2014/main" id="{63792FAC-A2E3-3442-A482-F6AE8137F028}"/>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7" name="Gebogen verbindingslijn 55">
                    <a:extLst>
                      <a:ext uri="{FF2B5EF4-FFF2-40B4-BE49-F238E27FC236}">
                        <a16:creationId xmlns:a16="http://schemas.microsoft.com/office/drawing/2014/main" id="{9A4E8BB2-CCCB-9D4E-A8B4-0F4FDE8C12D2}"/>
                      </a:ext>
                    </a:extLst>
                  </p:cNvPr>
                  <p:cNvCxnSpPr>
                    <a:cxnSpLocks/>
                    <a:stCxn id="86" idx="0"/>
                    <a:endCxn id="7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9" name="Gebogen verbindingslijn 57">
                    <a:extLst>
                      <a:ext uri="{FF2B5EF4-FFF2-40B4-BE49-F238E27FC236}">
                        <a16:creationId xmlns:a16="http://schemas.microsoft.com/office/drawing/2014/main" id="{8F538C64-C689-894A-A9B8-813F04570714}"/>
                      </a:ext>
                    </a:extLst>
                  </p:cNvPr>
                  <p:cNvCxnSpPr>
                    <a:cxnSpLocks/>
                    <a:stCxn id="38" idx="0"/>
                    <a:endCxn id="7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Tekstvak 80">
                    <a:extLst>
                      <a:ext uri="{FF2B5EF4-FFF2-40B4-BE49-F238E27FC236}">
                        <a16:creationId xmlns:a16="http://schemas.microsoft.com/office/drawing/2014/main" id="{AFA79E1E-BE50-0E4C-9457-AE8F72C002F6}"/>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3" name="Afbeelding 82">
                    <a:extLst>
                      <a:ext uri="{FF2B5EF4-FFF2-40B4-BE49-F238E27FC236}">
                        <a16:creationId xmlns:a16="http://schemas.microsoft.com/office/drawing/2014/main" id="{CAA0294B-191A-9543-8CC6-35E717BC9CFA}"/>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5" name="Rechthoek 4">
              <a:extLst>
                <a:ext uri="{FF2B5EF4-FFF2-40B4-BE49-F238E27FC236}">
                  <a16:creationId xmlns:a16="http://schemas.microsoft.com/office/drawing/2014/main" id="{C1FE3EF0-7B60-314B-B34E-B2A6B6489D4A}"/>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9" name="Rechte verbindingslijn 8">
              <a:extLst>
                <a:ext uri="{FF2B5EF4-FFF2-40B4-BE49-F238E27FC236}">
                  <a16:creationId xmlns:a16="http://schemas.microsoft.com/office/drawing/2014/main" id="{1716118D-F3C6-9246-9AAD-672FA3018A99}"/>
                </a:ext>
              </a:extLst>
            </p:cNvPr>
            <p:cNvCxnSpPr>
              <a:stCxn id="64" idx="4"/>
              <a:endCxn id="65"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E0B437D6-8BB3-9B4A-960B-72B635EA8D53}"/>
                </a:ext>
              </a:extLst>
            </p:cNvPr>
            <p:cNvCxnSpPr>
              <a:cxnSpLocks/>
              <a:stCxn id="65" idx="4"/>
              <a:endCxn id="68"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1CB040C1-95F2-A641-B538-98DAF3A0343E}"/>
                </a:ext>
              </a:extLst>
            </p:cNvPr>
            <p:cNvCxnSpPr>
              <a:cxnSpLocks/>
              <a:stCxn id="68" idx="4"/>
              <a:endCxn id="66"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5" name="Rechte verbindingslijn 44">
              <a:extLst>
                <a:ext uri="{FF2B5EF4-FFF2-40B4-BE49-F238E27FC236}">
                  <a16:creationId xmlns:a16="http://schemas.microsoft.com/office/drawing/2014/main" id="{4ACA444C-F4E2-274D-B8D4-641B356A6673}"/>
                </a:ext>
              </a:extLst>
            </p:cNvPr>
            <p:cNvCxnSpPr>
              <a:cxnSpLocks/>
              <a:stCxn id="66" idx="4"/>
              <a:endCxn id="67"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38" name="Ovaal 37">
              <a:extLst>
                <a:ext uri="{FF2B5EF4-FFF2-40B4-BE49-F238E27FC236}">
                  <a16:creationId xmlns:a16="http://schemas.microsoft.com/office/drawing/2014/main" id="{1B1D6485-9E17-9041-B320-3CE13213BDD8}"/>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3" name="Rechthoek 42">
              <a:extLst>
                <a:ext uri="{FF2B5EF4-FFF2-40B4-BE49-F238E27FC236}">
                  <a16:creationId xmlns:a16="http://schemas.microsoft.com/office/drawing/2014/main" id="{56AA597B-7F3C-CA43-88A3-C008A4832CD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86" name="Ovaal 85">
              <a:extLst>
                <a:ext uri="{FF2B5EF4-FFF2-40B4-BE49-F238E27FC236}">
                  <a16:creationId xmlns:a16="http://schemas.microsoft.com/office/drawing/2014/main" id="{8DF78219-E6B7-5A4C-8690-96063E05B60B}"/>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990932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36A5B0B-A3DF-8940-88E5-405D6F65690A}"/>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a:off x="499348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5180013" y="0"/>
            <a:ext cx="7011987"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5" name="Tijdelijke aanduiding voor datum 4">
            <a:extLst>
              <a:ext uri="{FF2B5EF4-FFF2-40B4-BE49-F238E27FC236}">
                <a16:creationId xmlns:a16="http://schemas.microsoft.com/office/drawing/2014/main" id="{13BCDF92-27F0-9847-B788-1476035409CC}"/>
              </a:ext>
            </a:extLst>
          </p:cNvPr>
          <p:cNvSpPr>
            <a:spLocks noGrp="1"/>
          </p:cNvSpPr>
          <p:nvPr>
            <p:ph type="dt" sz="half" idx="10"/>
          </p:nvPr>
        </p:nvSpPr>
        <p:spPr/>
        <p:txBody>
          <a:bodyPr/>
          <a:lstStyle/>
          <a:p>
            <a:fld id="{F4D2B4FE-B72E-4AC4-8B0B-88E9C2EDEE0E}" type="datetime1">
              <a:rPr lang="nl-NL" smtClean="0"/>
              <a:t>14-11-2022</a:t>
            </a:fld>
            <a:endParaRPr lang="nl-NL"/>
          </a:p>
        </p:txBody>
      </p:sp>
      <p:sp>
        <p:nvSpPr>
          <p:cNvPr id="6" name="Tijdelijke aanduiding voor voettekst 5">
            <a:extLst>
              <a:ext uri="{FF2B5EF4-FFF2-40B4-BE49-F238E27FC236}">
                <a16:creationId xmlns:a16="http://schemas.microsoft.com/office/drawing/2014/main" id="{DFF7E9AC-854E-E44C-A6D0-2FB4990A60EF}"/>
              </a:ext>
            </a:extLst>
          </p:cNvPr>
          <p:cNvSpPr>
            <a:spLocks noGrp="1"/>
          </p:cNvSpPr>
          <p:nvPr>
            <p:ph type="ftr" sz="quarter" idx="11"/>
          </p:nvPr>
        </p:nvSpPr>
        <p:spPr/>
        <p:txBody>
          <a:bodyPr/>
          <a:lstStyle/>
          <a:p>
            <a:r>
              <a:rPr lang="nl-NL"/>
              <a:t>RDW Presentatiesjabloon</a:t>
            </a:r>
          </a:p>
        </p:txBody>
      </p:sp>
      <p:sp>
        <p:nvSpPr>
          <p:cNvPr id="7" name="Tijdelijke aanduiding voor dianummer 6">
            <a:extLst>
              <a:ext uri="{FF2B5EF4-FFF2-40B4-BE49-F238E27FC236}">
                <a16:creationId xmlns:a16="http://schemas.microsoft.com/office/drawing/2014/main" id="{FA259DEC-FE6E-6D4B-B797-0A29EDBC1C7B}"/>
              </a:ext>
            </a:extLst>
          </p:cNvPr>
          <p:cNvSpPr>
            <a:spLocks noGrp="1"/>
          </p:cNvSpPr>
          <p:nvPr>
            <p:ph type="sldNum" sz="quarter" idx="12"/>
          </p:nvPr>
        </p:nvSpPr>
        <p:spPr/>
        <p:txBody>
          <a:bodyPr/>
          <a:lstStyle/>
          <a:p>
            <a:fld id="{5E5C2CF4-0E80-7A46-8F96-EE1F0D78FA73}" type="slidenum">
              <a:rPr lang="nl-NL" smtClean="0"/>
              <a:t>‹#›</a:t>
            </a:fld>
            <a:endParaRPr lang="nl-NL" dirty="0"/>
          </a:p>
        </p:txBody>
      </p:sp>
      <p:sp>
        <p:nvSpPr>
          <p:cNvPr id="8" name="Titel 7">
            <a:extLst>
              <a:ext uri="{FF2B5EF4-FFF2-40B4-BE49-F238E27FC236}">
                <a16:creationId xmlns:a16="http://schemas.microsoft.com/office/drawing/2014/main" id="{4C110AAE-436D-3E4C-AB13-DFFF4FD274EF}"/>
              </a:ext>
            </a:extLst>
          </p:cNvPr>
          <p:cNvSpPr>
            <a:spLocks noGrp="1"/>
          </p:cNvSpPr>
          <p:nvPr>
            <p:ph type="title"/>
          </p:nvPr>
        </p:nvSpPr>
        <p:spPr>
          <a:xfrm>
            <a:off x="758827" y="769621"/>
            <a:ext cx="4038599" cy="1254443"/>
          </a:xfrm>
        </p:spPr>
        <p:txBody>
          <a:bodyPr>
            <a:normAutofit/>
          </a:bodyPr>
          <a:lstStyle>
            <a:lvl1pPr>
              <a:defRPr sz="3600"/>
            </a:lvl1pPr>
          </a:lstStyle>
          <a:p>
            <a:r>
              <a:rPr lang="nl-NL"/>
              <a:t>Klik om de stijl te bewerken</a:t>
            </a:r>
            <a:endParaRPr lang="nl-NL" dirty="0"/>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758825" y="2024065"/>
            <a:ext cx="4038600" cy="4073525"/>
          </a:xfrm>
        </p:spPr>
        <p:txBody>
          <a:bodyPr/>
          <a:lstStyle/>
          <a:p>
            <a:pPr lvl="0"/>
            <a:r>
              <a:rPr lang="nl-NL"/>
              <a:t>Klik om de modelstijlen te bewerken</a:t>
            </a:r>
          </a:p>
        </p:txBody>
      </p:sp>
      <p:cxnSp>
        <p:nvCxnSpPr>
          <p:cNvPr id="14" name="Rechte verbindingslijn 13">
            <a:extLst>
              <a:ext uri="{FF2B5EF4-FFF2-40B4-BE49-F238E27FC236}">
                <a16:creationId xmlns:a16="http://schemas.microsoft.com/office/drawing/2014/main" id="{8B103A00-8226-1046-8D62-E74D05480487}"/>
              </a:ext>
            </a:extLst>
          </p:cNvPr>
          <p:cNvCxnSpPr/>
          <p:nvPr userDrawn="1"/>
        </p:nvCxnSpPr>
        <p:spPr>
          <a:xfrm>
            <a:off x="0" y="30480"/>
            <a:ext cx="1219200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758825" y="6098400"/>
            <a:ext cx="40386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4" name="Tijdelijke aanduiding voor SmartArt 3">
            <a:extLst>
              <a:ext uri="{FF2B5EF4-FFF2-40B4-BE49-F238E27FC236}">
                <a16:creationId xmlns:a16="http://schemas.microsoft.com/office/drawing/2014/main" id="{57E3249E-6044-4C4D-B475-C86CBF1805AD}"/>
              </a:ext>
            </a:extLst>
          </p:cNvPr>
          <p:cNvSpPr>
            <a:spLocks noGrp="1"/>
          </p:cNvSpPr>
          <p:nvPr>
            <p:ph type="dgm" sz="quarter" idx="14"/>
          </p:nvPr>
        </p:nvSpPr>
        <p:spPr>
          <a:xfrm>
            <a:off x="5546309" y="760415"/>
            <a:ext cx="5882400" cy="5337175"/>
          </a:xfrm>
        </p:spPr>
        <p:txBody>
          <a:bodyPr/>
          <a:lstStyle/>
          <a:p>
            <a:r>
              <a:rPr lang="nl-NL"/>
              <a:t>Klik op het pictogram als u een SmartArt-afbeelding wilt toevoegen</a:t>
            </a:r>
          </a:p>
        </p:txBody>
      </p:sp>
      <p:grpSp>
        <p:nvGrpSpPr>
          <p:cNvPr id="37" name="Groep 36">
            <a:extLst>
              <a:ext uri="{FF2B5EF4-FFF2-40B4-BE49-F238E27FC236}">
                <a16:creationId xmlns:a16="http://schemas.microsoft.com/office/drawing/2014/main" id="{750D352E-B245-3E4B-BB00-812AB8E08A61}"/>
              </a:ext>
            </a:extLst>
          </p:cNvPr>
          <p:cNvGrpSpPr/>
          <p:nvPr userDrawn="1"/>
        </p:nvGrpSpPr>
        <p:grpSpPr>
          <a:xfrm>
            <a:off x="12376269" y="-54065"/>
            <a:ext cx="3518336" cy="7340224"/>
            <a:chOff x="12376269" y="-120870"/>
            <a:chExt cx="3518336" cy="7340224"/>
          </a:xfrm>
        </p:grpSpPr>
        <p:grpSp>
          <p:nvGrpSpPr>
            <p:cNvPr id="38" name="Groep 37">
              <a:extLst>
                <a:ext uri="{FF2B5EF4-FFF2-40B4-BE49-F238E27FC236}">
                  <a16:creationId xmlns:a16="http://schemas.microsoft.com/office/drawing/2014/main" id="{7B8BFEDB-9557-0F4B-BA5B-01CDC45F17BD}"/>
                </a:ext>
              </a:extLst>
            </p:cNvPr>
            <p:cNvGrpSpPr/>
            <p:nvPr userDrawn="1"/>
          </p:nvGrpSpPr>
          <p:grpSpPr>
            <a:xfrm>
              <a:off x="12433106" y="847293"/>
              <a:ext cx="3461499" cy="6372061"/>
              <a:chOff x="-2933894" y="1437843"/>
              <a:chExt cx="3461499" cy="6372061"/>
            </a:xfrm>
          </p:grpSpPr>
          <p:cxnSp>
            <p:nvCxnSpPr>
              <p:cNvPr id="48" name="Gebogen verbindingslijn 47">
                <a:extLst>
                  <a:ext uri="{FF2B5EF4-FFF2-40B4-BE49-F238E27FC236}">
                    <a16:creationId xmlns:a16="http://schemas.microsoft.com/office/drawing/2014/main" id="{CA83ED9D-B565-DB40-93D7-46670FD637F7}"/>
                  </a:ext>
                </a:extLst>
              </p:cNvPr>
              <p:cNvCxnSpPr>
                <a:cxnSpLocks/>
                <a:stCxn id="54" idx="4"/>
                <a:endCxn id="50"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6AAAC8BA-E0D6-AD46-AB47-666A018588D1}"/>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0" name="Tekstvak 49">
                <a:extLst>
                  <a:ext uri="{FF2B5EF4-FFF2-40B4-BE49-F238E27FC236}">
                    <a16:creationId xmlns:a16="http://schemas.microsoft.com/office/drawing/2014/main" id="{84A7F16D-0EFE-244D-B342-1D4A0FBC7C7F}"/>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1" name="Tekstvak 50">
                <a:extLst>
                  <a:ext uri="{FF2B5EF4-FFF2-40B4-BE49-F238E27FC236}">
                    <a16:creationId xmlns:a16="http://schemas.microsoft.com/office/drawing/2014/main" id="{56055A4F-69A6-5848-B00F-AF4E67CADF0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2" name="Tekstvak 51">
                <a:extLst>
                  <a:ext uri="{FF2B5EF4-FFF2-40B4-BE49-F238E27FC236}">
                    <a16:creationId xmlns:a16="http://schemas.microsoft.com/office/drawing/2014/main" id="{120AF058-5B50-E44D-8CEC-40A247E15D7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3" name="Tekstvak 52">
                <a:extLst>
                  <a:ext uri="{FF2B5EF4-FFF2-40B4-BE49-F238E27FC236}">
                    <a16:creationId xmlns:a16="http://schemas.microsoft.com/office/drawing/2014/main" id="{F31DB808-E5B5-A341-874C-E75949C0387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4" name="Tekstvak 53">
                <a:extLst>
                  <a:ext uri="{FF2B5EF4-FFF2-40B4-BE49-F238E27FC236}">
                    <a16:creationId xmlns:a16="http://schemas.microsoft.com/office/drawing/2014/main" id="{FE0894B1-D1DF-5D40-9816-5FCED147F319}"/>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5" name="Tekstvak 54">
                <a:extLst>
                  <a:ext uri="{FF2B5EF4-FFF2-40B4-BE49-F238E27FC236}">
                    <a16:creationId xmlns:a16="http://schemas.microsoft.com/office/drawing/2014/main" id="{E01C40A5-9AC4-3744-95CB-DA009E7D10A5}"/>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6" name="Groeperen 38">
                <a:extLst>
                  <a:ext uri="{FF2B5EF4-FFF2-40B4-BE49-F238E27FC236}">
                    <a16:creationId xmlns:a16="http://schemas.microsoft.com/office/drawing/2014/main" id="{2F582CB3-B7D2-BA45-9213-B4F8308E6CF7}"/>
                  </a:ext>
                </a:extLst>
              </p:cNvPr>
              <p:cNvGrpSpPr/>
              <p:nvPr userDrawn="1"/>
            </p:nvGrpSpPr>
            <p:grpSpPr>
              <a:xfrm>
                <a:off x="-2817520" y="6055099"/>
                <a:ext cx="2918952" cy="1754805"/>
                <a:chOff x="-5218600" y="4763397"/>
                <a:chExt cx="2918952" cy="1562562"/>
              </a:xfrm>
            </p:grpSpPr>
            <p:pic>
              <p:nvPicPr>
                <p:cNvPr id="57" name="Afbeelding 56">
                  <a:extLst>
                    <a:ext uri="{FF2B5EF4-FFF2-40B4-BE49-F238E27FC236}">
                      <a16:creationId xmlns:a16="http://schemas.microsoft.com/office/drawing/2014/main" id="{6BA621BD-2605-EB41-89C8-9DECD0AD012E}"/>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8" name="Rechte verbindingslijn 57">
                  <a:extLst>
                    <a:ext uri="{FF2B5EF4-FFF2-40B4-BE49-F238E27FC236}">
                      <a16:creationId xmlns:a16="http://schemas.microsoft.com/office/drawing/2014/main" id="{48A20F30-C1FE-1A48-A153-E3919786CE3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9" name="Groeperen 37">
                  <a:extLst>
                    <a:ext uri="{FF2B5EF4-FFF2-40B4-BE49-F238E27FC236}">
                      <a16:creationId xmlns:a16="http://schemas.microsoft.com/office/drawing/2014/main" id="{46139FA5-B10F-0641-9E2A-C8EE5963BEFA}"/>
                    </a:ext>
                  </a:extLst>
                </p:cNvPr>
                <p:cNvGrpSpPr/>
                <p:nvPr userDrawn="1"/>
              </p:nvGrpSpPr>
              <p:grpSpPr>
                <a:xfrm>
                  <a:off x="-5218600" y="4763397"/>
                  <a:ext cx="2918948" cy="1562562"/>
                  <a:chOff x="-5218600" y="4763397"/>
                  <a:chExt cx="2918948" cy="1562562"/>
                </a:xfrm>
              </p:grpSpPr>
              <p:sp>
                <p:nvSpPr>
                  <p:cNvPr id="60" name="Rechthoek 59">
                    <a:extLst>
                      <a:ext uri="{FF2B5EF4-FFF2-40B4-BE49-F238E27FC236}">
                        <a16:creationId xmlns:a16="http://schemas.microsoft.com/office/drawing/2014/main" id="{1A7C9E99-07D5-E840-871A-89C4D0CF1E2F}"/>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1" name="Rechthoek 60">
                    <a:extLst>
                      <a:ext uri="{FF2B5EF4-FFF2-40B4-BE49-F238E27FC236}">
                        <a16:creationId xmlns:a16="http://schemas.microsoft.com/office/drawing/2014/main" id="{2648BBA9-C48F-314C-91D8-A035DA334BE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2" name="Gebogen verbindingslijn 55">
                    <a:extLst>
                      <a:ext uri="{FF2B5EF4-FFF2-40B4-BE49-F238E27FC236}">
                        <a16:creationId xmlns:a16="http://schemas.microsoft.com/office/drawing/2014/main" id="{02A299BD-5171-B54D-9771-5C226DE12150}"/>
                      </a:ext>
                    </a:extLst>
                  </p:cNvPr>
                  <p:cNvCxnSpPr>
                    <a:cxnSpLocks/>
                    <a:stCxn id="47" idx="0"/>
                    <a:endCxn id="60"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3" name="Gebogen verbindingslijn 57">
                    <a:extLst>
                      <a:ext uri="{FF2B5EF4-FFF2-40B4-BE49-F238E27FC236}">
                        <a16:creationId xmlns:a16="http://schemas.microsoft.com/office/drawing/2014/main" id="{F4F75E28-F7EC-3647-B8FC-97EB7DF93B1E}"/>
                      </a:ext>
                    </a:extLst>
                  </p:cNvPr>
                  <p:cNvCxnSpPr>
                    <a:cxnSpLocks/>
                    <a:stCxn id="45" idx="0"/>
                    <a:endCxn id="61"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1E399691-C135-DF41-87C7-74EFA039517C}"/>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9" name="Afbeelding 88">
                    <a:extLst>
                      <a:ext uri="{FF2B5EF4-FFF2-40B4-BE49-F238E27FC236}">
                        <a16:creationId xmlns:a16="http://schemas.microsoft.com/office/drawing/2014/main" id="{52C1A0E4-800F-284E-80D5-315C8B302A7C}"/>
                      </a:ext>
                    </a:extLst>
                  </p:cNvPr>
                  <p:cNvPicPr>
                    <a:picLocks noChangeAspect="1"/>
                  </p:cNvPicPr>
                  <p:nvPr userDrawn="1"/>
                </p:nvPicPr>
                <p:blipFill>
                  <a:blip r:embed="rId4"/>
                  <a:stretch>
                    <a:fillRect/>
                  </a:stretch>
                </p:blipFill>
                <p:spPr>
                  <a:xfrm>
                    <a:off x="-5218600" y="5884354"/>
                    <a:ext cx="731520" cy="122134"/>
                  </a:xfrm>
                  <a:prstGeom prst="rect">
                    <a:avLst/>
                  </a:prstGeom>
                </p:spPr>
              </p:pic>
            </p:grpSp>
          </p:grpSp>
        </p:grpSp>
        <p:sp>
          <p:nvSpPr>
            <p:cNvPr id="40" name="Rechthoek 39">
              <a:extLst>
                <a:ext uri="{FF2B5EF4-FFF2-40B4-BE49-F238E27FC236}">
                  <a16:creationId xmlns:a16="http://schemas.microsoft.com/office/drawing/2014/main" id="{6C3DFBA0-822B-7E46-AB8A-EE1CFB6FD175}"/>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1" name="Rechte verbindingslijn 40">
              <a:extLst>
                <a:ext uri="{FF2B5EF4-FFF2-40B4-BE49-F238E27FC236}">
                  <a16:creationId xmlns:a16="http://schemas.microsoft.com/office/drawing/2014/main" id="{7DB6BED9-8D33-EC44-853C-347CAE027109}"/>
                </a:ext>
              </a:extLst>
            </p:cNvPr>
            <p:cNvCxnSpPr>
              <a:stCxn id="51" idx="4"/>
              <a:endCxn id="52"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2" name="Rechte verbindingslijn 41">
              <a:extLst>
                <a:ext uri="{FF2B5EF4-FFF2-40B4-BE49-F238E27FC236}">
                  <a16:creationId xmlns:a16="http://schemas.microsoft.com/office/drawing/2014/main" id="{0E0BC8E8-72C6-834E-9810-46680BF8DF9C}"/>
                </a:ext>
              </a:extLst>
            </p:cNvPr>
            <p:cNvCxnSpPr>
              <a:cxnSpLocks/>
              <a:stCxn id="52" idx="4"/>
              <a:endCxn id="55"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04C054AD-9BAB-B74E-8C12-04AA4E321CDC}"/>
                </a:ext>
              </a:extLst>
            </p:cNvPr>
            <p:cNvCxnSpPr>
              <a:cxnSpLocks/>
              <a:stCxn id="55" idx="4"/>
              <a:endCxn id="53"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06D25493-7F04-6B4B-B9EC-06A93108E3B0}"/>
                </a:ext>
              </a:extLst>
            </p:cNvPr>
            <p:cNvCxnSpPr>
              <a:cxnSpLocks/>
              <a:stCxn id="53" idx="4"/>
              <a:endCxn id="54"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5" name="Ovaal 44">
              <a:extLst>
                <a:ext uri="{FF2B5EF4-FFF2-40B4-BE49-F238E27FC236}">
                  <a16:creationId xmlns:a16="http://schemas.microsoft.com/office/drawing/2014/main" id="{44202E90-E6BB-BC45-8394-93569AE64287}"/>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6" name="Rechthoek 45">
              <a:extLst>
                <a:ext uri="{FF2B5EF4-FFF2-40B4-BE49-F238E27FC236}">
                  <a16:creationId xmlns:a16="http://schemas.microsoft.com/office/drawing/2014/main" id="{578CF1EB-79E1-A749-AE65-1D0C4F4AE027}"/>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7" name="Ovaal 46">
              <a:extLst>
                <a:ext uri="{FF2B5EF4-FFF2-40B4-BE49-F238E27FC236}">
                  <a16:creationId xmlns:a16="http://schemas.microsoft.com/office/drawing/2014/main" id="{CCD1CD0E-0751-7848-856E-4254BD08E3E0}"/>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3406998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F64BE-C6C9-C947-8AEC-6B9B5DDF08AC}"/>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16D98863-0B8E-A543-9345-96B2457EE0E8}"/>
              </a:ext>
            </a:extLst>
          </p:cNvPr>
          <p:cNvSpPr>
            <a:spLocks noGrp="1"/>
          </p:cNvSpPr>
          <p:nvPr>
            <p:ph type="dt" sz="half" idx="10"/>
          </p:nvPr>
        </p:nvSpPr>
        <p:spPr/>
        <p:txBody>
          <a:bodyPr/>
          <a:lstStyle/>
          <a:p>
            <a:fld id="{00AF071C-1233-4EDD-B326-3EDAF6E30FA6}" type="datetime1">
              <a:rPr lang="nl-NL" smtClean="0"/>
              <a:t>14-11-2022</a:t>
            </a:fld>
            <a:endParaRPr lang="nl-NL"/>
          </a:p>
        </p:txBody>
      </p:sp>
      <p:sp>
        <p:nvSpPr>
          <p:cNvPr id="4" name="Tijdelijke aanduiding voor voettekst 3">
            <a:extLst>
              <a:ext uri="{FF2B5EF4-FFF2-40B4-BE49-F238E27FC236}">
                <a16:creationId xmlns:a16="http://schemas.microsoft.com/office/drawing/2014/main" id="{966ED7D6-5FE2-3547-8E72-8A0982C67AEF}"/>
              </a:ext>
            </a:extLst>
          </p:cNvPr>
          <p:cNvSpPr>
            <a:spLocks noGrp="1"/>
          </p:cNvSpPr>
          <p:nvPr>
            <p:ph type="ftr" sz="quarter" idx="11"/>
          </p:nvPr>
        </p:nvSpPr>
        <p:spPr/>
        <p:txBody>
          <a:bodyPr/>
          <a:lstStyle/>
          <a:p>
            <a:r>
              <a:rPr lang="nl-NL"/>
              <a:t>RDW Presentatiesjabloon</a:t>
            </a:r>
          </a:p>
        </p:txBody>
      </p:sp>
      <p:sp>
        <p:nvSpPr>
          <p:cNvPr id="5" name="Tijdelijke aanduiding voor dianummer 4">
            <a:extLst>
              <a:ext uri="{FF2B5EF4-FFF2-40B4-BE49-F238E27FC236}">
                <a16:creationId xmlns:a16="http://schemas.microsoft.com/office/drawing/2014/main" id="{5BC3431E-41C0-9A45-8C75-A16F54BB259E}"/>
              </a:ext>
            </a:extLst>
          </p:cNvPr>
          <p:cNvSpPr>
            <a:spLocks noGrp="1"/>
          </p:cNvSpPr>
          <p:nvPr>
            <p:ph type="sldNum" sz="quarter" idx="12"/>
          </p:nvPr>
        </p:nvSpPr>
        <p:spPr/>
        <p:txBody>
          <a:bodyPr/>
          <a:lstStyle/>
          <a:p>
            <a:fld id="{5E5C2CF4-0E80-7A46-8F96-EE1F0D78FA73}" type="slidenum">
              <a:rPr lang="nl-NL" smtClean="0"/>
              <a:t>‹#›</a:t>
            </a:fld>
            <a:endParaRPr lang="nl-NL"/>
          </a:p>
        </p:txBody>
      </p:sp>
      <p:cxnSp>
        <p:nvCxnSpPr>
          <p:cNvPr id="6" name="Rechte verbindingslijn 5">
            <a:extLst>
              <a:ext uri="{FF2B5EF4-FFF2-40B4-BE49-F238E27FC236}">
                <a16:creationId xmlns:a16="http://schemas.microsoft.com/office/drawing/2014/main" id="{A907CF4B-DB26-AC42-90E0-15CF52358398}"/>
              </a:ext>
            </a:extLst>
          </p:cNvPr>
          <p:cNvCxnSpPr>
            <a:cxnSpLocks/>
          </p:cNvCxnSpPr>
          <p:nvPr userDrawn="1"/>
        </p:nvCxnSpPr>
        <p:spPr>
          <a:xfrm>
            <a:off x="758825" y="6097588"/>
            <a:ext cx="10672763"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077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8801384-E957-FD45-9085-FE5AC12806EC}"/>
              </a:ext>
            </a:extLst>
          </p:cNvPr>
          <p:cNvSpPr>
            <a:spLocks noGrp="1"/>
          </p:cNvSpPr>
          <p:nvPr>
            <p:ph type="dt" sz="half" idx="10"/>
          </p:nvPr>
        </p:nvSpPr>
        <p:spPr/>
        <p:txBody>
          <a:bodyPr/>
          <a:lstStyle/>
          <a:p>
            <a:fld id="{9C793F6C-76C8-4FD1-8AA2-72C2171471D5}" type="datetime1">
              <a:rPr lang="nl-NL" smtClean="0"/>
              <a:t>14-11-2022</a:t>
            </a:fld>
            <a:endParaRPr lang="nl-NL"/>
          </a:p>
        </p:txBody>
      </p:sp>
      <p:sp>
        <p:nvSpPr>
          <p:cNvPr id="3" name="Tijdelijke aanduiding voor voettekst 2">
            <a:extLst>
              <a:ext uri="{FF2B5EF4-FFF2-40B4-BE49-F238E27FC236}">
                <a16:creationId xmlns:a16="http://schemas.microsoft.com/office/drawing/2014/main" id="{01C0AB12-97D7-5640-80F8-03CB59DCCBA0}"/>
              </a:ext>
            </a:extLst>
          </p:cNvPr>
          <p:cNvSpPr>
            <a:spLocks noGrp="1"/>
          </p:cNvSpPr>
          <p:nvPr>
            <p:ph type="ftr" sz="quarter" idx="11"/>
          </p:nvPr>
        </p:nvSpPr>
        <p:spPr/>
        <p:txBody>
          <a:bodyPr/>
          <a:lstStyle/>
          <a:p>
            <a:r>
              <a:rPr lang="nl-NL"/>
              <a:t>RDW Presentatiesjabloon</a:t>
            </a:r>
          </a:p>
        </p:txBody>
      </p:sp>
      <p:sp>
        <p:nvSpPr>
          <p:cNvPr id="4" name="Tijdelijke aanduiding voor dianummer 3">
            <a:extLst>
              <a:ext uri="{FF2B5EF4-FFF2-40B4-BE49-F238E27FC236}">
                <a16:creationId xmlns:a16="http://schemas.microsoft.com/office/drawing/2014/main" id="{8723FBB9-8AFD-1249-A960-B147ADB9F618}"/>
              </a:ext>
            </a:extLst>
          </p:cNvPr>
          <p:cNvSpPr>
            <a:spLocks noGrp="1"/>
          </p:cNvSpPr>
          <p:nvPr>
            <p:ph type="sldNum" sz="quarter" idx="12"/>
          </p:nvPr>
        </p:nvSpPr>
        <p:spPr/>
        <p:txBody>
          <a:bodyPr/>
          <a:lstStyle/>
          <a:p>
            <a:fld id="{5E5C2CF4-0E80-7A46-8F96-EE1F0D78FA73}" type="slidenum">
              <a:rPr lang="nl-NL" smtClean="0"/>
              <a:t>‹#›</a:t>
            </a:fld>
            <a:endParaRPr lang="nl-NL"/>
          </a:p>
        </p:txBody>
      </p:sp>
      <p:cxnSp>
        <p:nvCxnSpPr>
          <p:cNvPr id="5" name="Rechte verbindingslijn 4">
            <a:extLst>
              <a:ext uri="{FF2B5EF4-FFF2-40B4-BE49-F238E27FC236}">
                <a16:creationId xmlns:a16="http://schemas.microsoft.com/office/drawing/2014/main" id="{07EB8D19-956D-0F45-A214-043FC6520B03}"/>
              </a:ext>
            </a:extLst>
          </p:cNvPr>
          <p:cNvCxnSpPr>
            <a:cxnSpLocks/>
          </p:cNvCxnSpPr>
          <p:nvPr userDrawn="1"/>
        </p:nvCxnSpPr>
        <p:spPr>
          <a:xfrm>
            <a:off x="758825" y="6097588"/>
            <a:ext cx="10672763" cy="0"/>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7862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oto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8210C38-2504-B54E-BBD6-41A4D9FFED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6510"/>
            <a:ext cx="900000" cy="300000"/>
          </a:xfrm>
          <a:prstGeom prst="rect">
            <a:avLst/>
          </a:prstGeom>
        </p:spPr>
      </p:pic>
    </p:spTree>
    <p:extLst>
      <p:ext uri="{BB962C8B-B14F-4D97-AF65-F5344CB8AC3E}">
        <p14:creationId xmlns:p14="http://schemas.microsoft.com/office/powerpoint/2010/main" val="4146918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oto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6F77A24B-39D8-F84F-91EB-6A65D0C7F53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1247347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Foto + kader L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FCFD2-3670-AC4E-B16C-1E584AB2E323}"/>
              </a:ext>
            </a:extLst>
          </p:cNvPr>
          <p:cNvSpPr>
            <a:spLocks noGrp="1"/>
          </p:cNvSpPr>
          <p:nvPr>
            <p:ph type="title"/>
          </p:nvPr>
        </p:nvSpPr>
        <p:spPr>
          <a:xfrm>
            <a:off x="759600" y="4590181"/>
            <a:ext cx="40392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7" name="Rechthoek 6">
            <a:extLst>
              <a:ext uri="{FF2B5EF4-FFF2-40B4-BE49-F238E27FC236}">
                <a16:creationId xmlns:a16="http://schemas.microsoft.com/office/drawing/2014/main" id="{0E947BE3-9587-E545-850E-D90600814619}"/>
              </a:ext>
            </a:extLst>
          </p:cNvPr>
          <p:cNvSpPr/>
          <p:nvPr userDrawn="1"/>
        </p:nvSpPr>
        <p:spPr>
          <a:xfrm>
            <a:off x="759600" y="4532579"/>
            <a:ext cx="40392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Graphic 7">
            <a:extLst>
              <a:ext uri="{FF2B5EF4-FFF2-40B4-BE49-F238E27FC236}">
                <a16:creationId xmlns:a16="http://schemas.microsoft.com/office/drawing/2014/main" id="{2788C303-D55B-0049-8ED8-CF042DAD606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39108003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Foto + kader L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EF947AC1-2A43-8F49-9FEF-42AD363A865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
        <p:nvSpPr>
          <p:cNvPr id="14" name="Titel 1">
            <a:extLst>
              <a:ext uri="{FF2B5EF4-FFF2-40B4-BE49-F238E27FC236}">
                <a16:creationId xmlns:a16="http://schemas.microsoft.com/office/drawing/2014/main" id="{81F7D966-6A82-404F-908C-F0AEF0842B4C}"/>
              </a:ext>
            </a:extLst>
          </p:cNvPr>
          <p:cNvSpPr>
            <a:spLocks noGrp="1"/>
          </p:cNvSpPr>
          <p:nvPr>
            <p:ph type="title"/>
          </p:nvPr>
        </p:nvSpPr>
        <p:spPr>
          <a:xfrm>
            <a:off x="759600" y="4590181"/>
            <a:ext cx="40392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15" name="Rechthoek 14">
            <a:extLst>
              <a:ext uri="{FF2B5EF4-FFF2-40B4-BE49-F238E27FC236}">
                <a16:creationId xmlns:a16="http://schemas.microsoft.com/office/drawing/2014/main" id="{4F944BF3-D83A-CC4B-9B19-4C538A4274A7}"/>
              </a:ext>
            </a:extLst>
          </p:cNvPr>
          <p:cNvSpPr/>
          <p:nvPr userDrawn="1"/>
        </p:nvSpPr>
        <p:spPr>
          <a:xfrm>
            <a:off x="759600" y="4532579"/>
            <a:ext cx="40392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42743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Foto + kader R (logo zw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B8E2E87F-4F8B-134C-AB2C-1503DDD2BB1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6510"/>
            <a:ext cx="900000" cy="300000"/>
          </a:xfrm>
          <a:prstGeom prst="rect">
            <a:avLst/>
          </a:prstGeom>
        </p:spPr>
      </p:pic>
      <p:sp>
        <p:nvSpPr>
          <p:cNvPr id="9" name="Titel 1">
            <a:extLst>
              <a:ext uri="{FF2B5EF4-FFF2-40B4-BE49-F238E27FC236}">
                <a16:creationId xmlns:a16="http://schemas.microsoft.com/office/drawing/2014/main" id="{C22C3C07-B8C2-D94D-A009-D016EE084047}"/>
              </a:ext>
            </a:extLst>
          </p:cNvPr>
          <p:cNvSpPr>
            <a:spLocks noGrp="1"/>
          </p:cNvSpPr>
          <p:nvPr>
            <p:ph type="title"/>
          </p:nvPr>
        </p:nvSpPr>
        <p:spPr>
          <a:xfrm>
            <a:off x="7401600" y="4590181"/>
            <a:ext cx="40356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10" name="Rechthoek 9">
            <a:extLst>
              <a:ext uri="{FF2B5EF4-FFF2-40B4-BE49-F238E27FC236}">
                <a16:creationId xmlns:a16="http://schemas.microsoft.com/office/drawing/2014/main" id="{D340EB6D-4D1A-DD40-957C-06F4B8714F2F}"/>
              </a:ext>
            </a:extLst>
          </p:cNvPr>
          <p:cNvSpPr/>
          <p:nvPr userDrawn="1"/>
        </p:nvSpPr>
        <p:spPr>
          <a:xfrm>
            <a:off x="7401600" y="4532579"/>
            <a:ext cx="40356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243931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oto + kader R (logo w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D003E36A-FE0D-B84A-BF6A-7D251D5467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sp>
        <p:nvSpPr>
          <p:cNvPr id="5" name="Titel 1">
            <a:extLst>
              <a:ext uri="{FF2B5EF4-FFF2-40B4-BE49-F238E27FC236}">
                <a16:creationId xmlns:a16="http://schemas.microsoft.com/office/drawing/2014/main" id="{4EF42730-B292-FC46-BCF9-390AB31D3F27}"/>
              </a:ext>
            </a:extLst>
          </p:cNvPr>
          <p:cNvSpPr>
            <a:spLocks noGrp="1"/>
          </p:cNvSpPr>
          <p:nvPr>
            <p:ph type="title"/>
          </p:nvPr>
        </p:nvSpPr>
        <p:spPr>
          <a:xfrm>
            <a:off x="7401600" y="4590181"/>
            <a:ext cx="4035600" cy="640515"/>
          </a:xfrm>
          <a:solidFill>
            <a:schemeClr val="bg1"/>
          </a:solidFill>
        </p:spPr>
        <p:txBody>
          <a:bodyPr wrap="square" lIns="180000" tIns="180000" rIns="180000" bIns="180000" anchor="t" anchorCtr="0">
            <a:spAutoFit/>
          </a:bodyPr>
          <a:lstStyle>
            <a:lvl1pPr>
              <a:defRPr sz="2000">
                <a:solidFill>
                  <a:schemeClr val="tx2"/>
                </a:solidFill>
              </a:defRPr>
            </a:lvl1pPr>
          </a:lstStyle>
          <a:p>
            <a:r>
              <a:rPr lang="nl-NL"/>
              <a:t>Klik om de stijl te bewerken</a:t>
            </a:r>
            <a:endParaRPr lang="nl-NL" dirty="0"/>
          </a:p>
        </p:txBody>
      </p:sp>
      <p:sp>
        <p:nvSpPr>
          <p:cNvPr id="7" name="Rechthoek 6">
            <a:extLst>
              <a:ext uri="{FF2B5EF4-FFF2-40B4-BE49-F238E27FC236}">
                <a16:creationId xmlns:a16="http://schemas.microsoft.com/office/drawing/2014/main" id="{E82146EB-22EA-0A44-ACC0-115DEC64E70A}"/>
              </a:ext>
            </a:extLst>
          </p:cNvPr>
          <p:cNvSpPr/>
          <p:nvPr userDrawn="1"/>
        </p:nvSpPr>
        <p:spPr>
          <a:xfrm>
            <a:off x="7401600" y="4532579"/>
            <a:ext cx="4035600" cy="5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84372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ntactgegevens">
    <p:bg>
      <p:bgPr>
        <a:solidFill>
          <a:schemeClr val="accent2"/>
        </a:solidFill>
        <a:effectLst/>
      </p:bgPr>
    </p:bg>
    <p:spTree>
      <p:nvGrpSpPr>
        <p:cNvPr id="1" name=""/>
        <p:cNvGrpSpPr/>
        <p:nvPr/>
      </p:nvGrpSpPr>
      <p:grpSpPr>
        <a:xfrm>
          <a:off x="0" y="0"/>
          <a:ext cx="0" cy="0"/>
          <a:chOff x="0" y="0"/>
          <a:chExt cx="0" cy="0"/>
        </a:xfrm>
      </p:grpSpPr>
      <p:sp>
        <p:nvSpPr>
          <p:cNvPr id="26" name="Rechthoek 25">
            <a:extLst>
              <a:ext uri="{FF2B5EF4-FFF2-40B4-BE49-F238E27FC236}">
                <a16:creationId xmlns:a16="http://schemas.microsoft.com/office/drawing/2014/main" id="{64A82431-4E28-494E-980F-8BC34C00CDE1}"/>
              </a:ext>
            </a:extLst>
          </p:cNvPr>
          <p:cNvSpPr/>
          <p:nvPr userDrawn="1"/>
        </p:nvSpPr>
        <p:spPr>
          <a:xfrm>
            <a:off x="1" y="760415"/>
            <a:ext cx="7396163" cy="4275931"/>
          </a:xfrm>
          <a:prstGeom prst="rect">
            <a:avLst/>
          </a:prstGeom>
          <a:solidFill>
            <a:schemeClr val="tx1"/>
          </a:solidFill>
          <a:ln>
            <a:noFill/>
          </a:ln>
          <a:effectLst>
            <a:outerShdw blurRad="254000" algn="c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Tijdelijke aanduiding voor afbeelding 32">
            <a:extLst>
              <a:ext uri="{FF2B5EF4-FFF2-40B4-BE49-F238E27FC236}">
                <a16:creationId xmlns:a16="http://schemas.microsoft.com/office/drawing/2014/main" id="{7F7F7FC7-4896-FA43-A458-3649FC20FF81}"/>
              </a:ext>
            </a:extLst>
          </p:cNvPr>
          <p:cNvSpPr>
            <a:spLocks noGrp="1"/>
          </p:cNvSpPr>
          <p:nvPr>
            <p:ph type="pic" sz="quarter" idx="14"/>
          </p:nvPr>
        </p:nvSpPr>
        <p:spPr>
          <a:xfrm>
            <a:off x="4801643" y="815890"/>
            <a:ext cx="2596356" cy="4220455"/>
          </a:xfrm>
        </p:spPr>
        <p:txBody>
          <a:bodyPr/>
          <a:lstStyle>
            <a:lvl1pPr>
              <a:defRPr>
                <a:solidFill>
                  <a:schemeClr val="bg2"/>
                </a:solidFill>
              </a:defRPr>
            </a:lvl1pPr>
          </a:lstStyle>
          <a:p>
            <a:r>
              <a:rPr lang="nl-NL"/>
              <a:t>Klik op het pictogram als u een afbeelding wilt toevoegen</a:t>
            </a:r>
            <a:endParaRPr lang="nl-NL" dirty="0"/>
          </a:p>
        </p:txBody>
      </p:sp>
      <p:sp>
        <p:nvSpPr>
          <p:cNvPr id="3" name="Tijdelijke aanduiding voor datum 2">
            <a:extLst>
              <a:ext uri="{FF2B5EF4-FFF2-40B4-BE49-F238E27FC236}">
                <a16:creationId xmlns:a16="http://schemas.microsoft.com/office/drawing/2014/main" id="{6DDF7151-7EB9-6B4E-A971-A92CA8606D48}"/>
              </a:ext>
            </a:extLst>
          </p:cNvPr>
          <p:cNvSpPr>
            <a:spLocks noGrp="1"/>
          </p:cNvSpPr>
          <p:nvPr>
            <p:ph type="dt" sz="half" idx="10"/>
          </p:nvPr>
        </p:nvSpPr>
        <p:spPr/>
        <p:txBody>
          <a:bodyPr/>
          <a:lstStyle>
            <a:lvl1pPr>
              <a:defRPr>
                <a:solidFill>
                  <a:schemeClr val="accent6">
                    <a:lumMod val="20000"/>
                    <a:lumOff val="80000"/>
                    <a:alpha val="40000"/>
                  </a:schemeClr>
                </a:solidFill>
              </a:defRPr>
            </a:lvl1pPr>
          </a:lstStyle>
          <a:p>
            <a:fld id="{BE052542-DB08-4E21-B79E-19C92F16E4E1}"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FBC4DE04-F0A5-8642-8DD3-ACFF6B77B73F}"/>
              </a:ext>
            </a:extLst>
          </p:cNvPr>
          <p:cNvSpPr>
            <a:spLocks noGrp="1"/>
          </p:cNvSpPr>
          <p:nvPr>
            <p:ph type="ftr" sz="quarter" idx="11"/>
          </p:nvPr>
        </p:nvSpPr>
        <p:spPr/>
        <p:txBody>
          <a:bodyPr/>
          <a:lstStyle>
            <a:lvl1pPr>
              <a:defRPr>
                <a:solidFill>
                  <a:schemeClr val="accent6">
                    <a:lumMod val="20000"/>
                    <a:lumOff val="80000"/>
                    <a:alpha val="40000"/>
                  </a:schemeClr>
                </a:solidFill>
              </a:defRPr>
            </a:lvl1pPr>
          </a:lstStyle>
          <a:p>
            <a:r>
              <a:rPr lang="nl-NL"/>
              <a:t>RDW Presentatiesjabloon</a:t>
            </a:r>
            <a:endParaRPr lang="nl-NL" dirty="0"/>
          </a:p>
        </p:txBody>
      </p:sp>
      <p:sp>
        <p:nvSpPr>
          <p:cNvPr id="5" name="Tijdelijke aanduiding voor dianummer 4">
            <a:extLst>
              <a:ext uri="{FF2B5EF4-FFF2-40B4-BE49-F238E27FC236}">
                <a16:creationId xmlns:a16="http://schemas.microsoft.com/office/drawing/2014/main" id="{8EC314E6-AEEF-6442-93B0-159CE3CC85E8}"/>
              </a:ext>
            </a:extLst>
          </p:cNvPr>
          <p:cNvSpPr>
            <a:spLocks noGrp="1"/>
          </p:cNvSpPr>
          <p:nvPr>
            <p:ph type="sldNum" sz="quarter" idx="12"/>
          </p:nvPr>
        </p:nvSpPr>
        <p:spPr/>
        <p:txBody>
          <a:bodyPr/>
          <a:lstStyle>
            <a:lvl1pPr>
              <a:defRPr>
                <a:solidFill>
                  <a:schemeClr val="accent6">
                    <a:lumMod val="20000"/>
                    <a:lumOff val="80000"/>
                    <a:alpha val="40000"/>
                  </a:schemeClr>
                </a:solidFill>
              </a:defRPr>
            </a:lvl1pPr>
          </a:lstStyle>
          <a:p>
            <a:fld id="{5E5C2CF4-0E80-7A46-8F96-EE1F0D78FA73}" type="slidenum">
              <a:rPr lang="nl-NL" smtClean="0"/>
              <a:pPr/>
              <a:t>‹#›</a:t>
            </a:fld>
            <a:endParaRPr lang="nl-NL" dirty="0"/>
          </a:p>
        </p:txBody>
      </p:sp>
      <p:sp>
        <p:nvSpPr>
          <p:cNvPr id="27" name="Titel 1">
            <a:extLst>
              <a:ext uri="{FF2B5EF4-FFF2-40B4-BE49-F238E27FC236}">
                <a16:creationId xmlns:a16="http://schemas.microsoft.com/office/drawing/2014/main" id="{2C8EA80C-09A5-2E47-B7CF-A3CE50920AC6}"/>
              </a:ext>
            </a:extLst>
          </p:cNvPr>
          <p:cNvSpPr>
            <a:spLocks noGrp="1"/>
          </p:cNvSpPr>
          <p:nvPr>
            <p:ph type="ctrTitle" hasCustomPrompt="1"/>
          </p:nvPr>
        </p:nvSpPr>
        <p:spPr>
          <a:xfrm>
            <a:off x="769937" y="1960855"/>
            <a:ext cx="4021200" cy="1026187"/>
          </a:xfrm>
        </p:spPr>
        <p:txBody>
          <a:bodyPr lIns="0" tIns="0" rIns="216000" bIns="0" anchor="t"/>
          <a:lstStyle>
            <a:lvl1pPr algn="l">
              <a:defRPr sz="2800">
                <a:solidFill>
                  <a:schemeClr val="accent1"/>
                </a:solidFill>
              </a:defRPr>
            </a:lvl1pPr>
          </a:lstStyle>
          <a:p>
            <a:r>
              <a:rPr lang="nl-NL" dirty="0"/>
              <a:t>Voornaam Achternaam</a:t>
            </a:r>
          </a:p>
        </p:txBody>
      </p:sp>
      <p:sp>
        <p:nvSpPr>
          <p:cNvPr id="28" name="Ondertitel 2">
            <a:extLst>
              <a:ext uri="{FF2B5EF4-FFF2-40B4-BE49-F238E27FC236}">
                <a16:creationId xmlns:a16="http://schemas.microsoft.com/office/drawing/2014/main" id="{F46F3EE4-1003-0B42-A4F1-164B9DD3BDE2}"/>
              </a:ext>
            </a:extLst>
          </p:cNvPr>
          <p:cNvSpPr>
            <a:spLocks noGrp="1"/>
          </p:cNvSpPr>
          <p:nvPr>
            <p:ph type="subTitle" idx="1" hasCustomPrompt="1"/>
          </p:nvPr>
        </p:nvSpPr>
        <p:spPr>
          <a:xfrm>
            <a:off x="769939" y="2991646"/>
            <a:ext cx="4021200" cy="580231"/>
          </a:xfrm>
        </p:spPr>
        <p:txBody>
          <a:bodyPr lIns="0" tIns="0" rIns="216000" bIns="0"/>
          <a:lstStyle>
            <a:lvl1pPr marL="0" indent="0" algn="l">
              <a:buNone/>
              <a:defRPr sz="22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Functietitel</a:t>
            </a:r>
          </a:p>
        </p:txBody>
      </p:sp>
      <p:sp>
        <p:nvSpPr>
          <p:cNvPr id="31" name="Tijdelijke aanduiding voor tekst 14">
            <a:extLst>
              <a:ext uri="{FF2B5EF4-FFF2-40B4-BE49-F238E27FC236}">
                <a16:creationId xmlns:a16="http://schemas.microsoft.com/office/drawing/2014/main" id="{1CFBB89C-B3DA-1048-8C1D-A692FA677A5C}"/>
              </a:ext>
            </a:extLst>
          </p:cNvPr>
          <p:cNvSpPr>
            <a:spLocks noGrp="1"/>
          </p:cNvSpPr>
          <p:nvPr>
            <p:ph type="body" sz="quarter" idx="13" hasCustomPrompt="1"/>
          </p:nvPr>
        </p:nvSpPr>
        <p:spPr>
          <a:xfrm>
            <a:off x="769939" y="3862800"/>
            <a:ext cx="4021200" cy="1001714"/>
          </a:xfrm>
        </p:spPr>
        <p:txBody>
          <a:bodyPr lIns="0" tIns="0" rIns="0" bIns="0" anchor="t" anchorCtr="0"/>
          <a:lstStyle>
            <a:lvl1pPr marL="0" marR="0" indent="0" algn="l" defTabSz="914400" rtl="0" eaLnBrk="1" fontAlgn="auto" latinLnBrk="0" hangingPunct="1">
              <a:lnSpc>
                <a:spcPct val="100000"/>
              </a:lnSpc>
              <a:spcBef>
                <a:spcPts val="0"/>
              </a:spcBef>
              <a:spcAft>
                <a:spcPts val="0"/>
              </a:spcAft>
              <a:buClr>
                <a:schemeClr val="accent1"/>
              </a:buClr>
              <a:buSzPct val="100000"/>
              <a:buFont typeface="Zapf Dingbats"/>
              <a:buNone/>
              <a:tabLst/>
              <a:defRPr lang="nl-NL" sz="1800" b="0" i="0" u="none" strike="noStrike" smtClean="0">
                <a:solidFill>
                  <a:schemeClr val="bg2"/>
                </a:solidFill>
                <a:effectLst/>
              </a:defRPr>
            </a:lvl1pPr>
          </a:lstStyle>
          <a:p>
            <a:r>
              <a:rPr lang="nl-NL" dirty="0"/>
              <a:t>Contactinformatie</a:t>
            </a:r>
          </a:p>
          <a:p>
            <a:r>
              <a:rPr lang="nl-NL" dirty="0"/>
              <a:t>0900 9739</a:t>
            </a:r>
          </a:p>
          <a:p>
            <a:r>
              <a:rPr lang="nl-NL" dirty="0" err="1"/>
              <a:t>info@rdw.nl</a:t>
            </a:r>
            <a:endParaRPr lang="nl-NL" dirty="0"/>
          </a:p>
        </p:txBody>
      </p:sp>
      <p:pic>
        <p:nvPicPr>
          <p:cNvPr id="12" name="Graphic 11">
            <a:extLst>
              <a:ext uri="{FF2B5EF4-FFF2-40B4-BE49-F238E27FC236}">
                <a16:creationId xmlns:a16="http://schemas.microsoft.com/office/drawing/2014/main" id="{3D2F51D4-A3A7-634D-B4F8-2DACFCF8893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8826" y="1122362"/>
            <a:ext cx="1446868" cy="482289"/>
          </a:xfrm>
          <a:prstGeom prst="rect">
            <a:avLst/>
          </a:prstGeom>
        </p:spPr>
      </p:pic>
      <p:sp>
        <p:nvSpPr>
          <p:cNvPr id="13" name="Rechthoek 12">
            <a:extLst>
              <a:ext uri="{FF2B5EF4-FFF2-40B4-BE49-F238E27FC236}">
                <a16:creationId xmlns:a16="http://schemas.microsoft.com/office/drawing/2014/main" id="{5C5E89E6-316C-1549-A248-8DBE7CDA1F42}"/>
              </a:ext>
            </a:extLst>
          </p:cNvPr>
          <p:cNvSpPr/>
          <p:nvPr userDrawn="1"/>
        </p:nvSpPr>
        <p:spPr>
          <a:xfrm>
            <a:off x="0" y="751089"/>
            <a:ext cx="73944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1085922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foto (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1E5D17C6-7AE5-ED4F-8D37-1DB66981FE23}"/>
              </a:ext>
            </a:extLst>
          </p:cNvPr>
          <p:cNvSpPr/>
          <p:nvPr userDrawn="1"/>
        </p:nvSpPr>
        <p:spPr>
          <a:xfrm>
            <a:off x="7394400" y="760415"/>
            <a:ext cx="4035427" cy="53371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7396161" y="1960855"/>
            <a:ext cx="4035427" cy="1382389"/>
          </a:xfrm>
        </p:spPr>
        <p:txBody>
          <a:bodyPr lIns="378000" tIns="0" rIns="378000" bIns="0" anchor="ctr">
            <a:normAutofit/>
          </a:bodyPr>
          <a:lstStyle>
            <a:lvl1pPr algn="l">
              <a:defRPr sz="3600">
                <a:solidFill>
                  <a:schemeClr val="accent1"/>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7396161" y="3343246"/>
            <a:ext cx="4035427" cy="1427191"/>
          </a:xfrm>
        </p:spPr>
        <p:txBody>
          <a:bodyPr lIns="378000" tIns="0" rIns="378000" bIns="0"/>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Graphic 4">
            <a:extLst>
              <a:ext uri="{FF2B5EF4-FFF2-40B4-BE49-F238E27FC236}">
                <a16:creationId xmlns:a16="http://schemas.microsoft.com/office/drawing/2014/main" id="{92243AAD-3F31-A04D-90F7-BEAAF41EED8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602790" y="1122362"/>
            <a:ext cx="1446868" cy="482289"/>
          </a:xfrm>
          <a:prstGeom prst="rect">
            <a:avLst/>
          </a:prstGeom>
        </p:spPr>
      </p:pic>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7396165" y="4770439"/>
            <a:ext cx="4035425" cy="1327149"/>
          </a:xfrm>
        </p:spPr>
        <p:txBody>
          <a:bodyPr lIns="378000" tIns="0" rIns="378000" bIns="378000" anchor="b" anchorCtr="0"/>
          <a:lstStyle>
            <a:lvl1pPr marL="0" indent="0">
              <a:spcAft>
                <a:spcPts val="0"/>
              </a:spcAft>
              <a:buNone/>
              <a:defRPr sz="1600"/>
            </a:lvl1pPr>
          </a:lstStyle>
          <a:p>
            <a:r>
              <a:rPr lang="nl-NL" dirty="0"/>
              <a:t>Naam spreker en datum</a:t>
            </a:r>
          </a:p>
        </p:txBody>
      </p:sp>
      <p:sp>
        <p:nvSpPr>
          <p:cNvPr id="10" name="Tekstvak 9">
            <a:extLst>
              <a:ext uri="{FF2B5EF4-FFF2-40B4-BE49-F238E27FC236}">
                <a16:creationId xmlns:a16="http://schemas.microsoft.com/office/drawing/2014/main" id="{7E099B69-D1EA-5E44-9D99-51D8B791967A}"/>
              </a:ext>
            </a:extLst>
          </p:cNvPr>
          <p:cNvSpPr txBox="1"/>
          <p:nvPr userDrawn="1"/>
        </p:nvSpPr>
        <p:spPr>
          <a:xfrm>
            <a:off x="12638867" y="12701"/>
            <a:ext cx="1998695" cy="2000548"/>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Achtergrond foto vervangen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de rechter muisknop,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kies voor </a:t>
            </a:r>
            <a:r>
              <a:rPr lang="nl-NL" sz="1000" b="1" cap="none" baseline="0" dirty="0">
                <a:solidFill>
                  <a:schemeClr val="accent2"/>
                </a:solidFill>
                <a:latin typeface="+mj-lt"/>
                <a:ea typeface="Arial" charset="0"/>
                <a:cs typeface="Arial" charset="0"/>
              </a:rPr>
              <a:t>‘Achtergrond opmaken’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Er verschijnt een venster, klik in het venster op </a:t>
            </a:r>
            <a:r>
              <a:rPr lang="nl-NL" sz="1000" b="1" cap="none" baseline="0" dirty="0">
                <a:solidFill>
                  <a:schemeClr val="accent2"/>
                </a:solidFill>
                <a:latin typeface="+mj-lt"/>
                <a:ea typeface="Arial" charset="0"/>
                <a:cs typeface="Arial" charset="0"/>
              </a:rPr>
              <a:t>‘Opvulling met afbeelding of </a:t>
            </a:r>
            <a:r>
              <a:rPr lang="nl-NL" sz="1000" b="1" cap="none" baseline="0" dirty="0" err="1">
                <a:solidFill>
                  <a:schemeClr val="accent2"/>
                </a:solidFill>
                <a:latin typeface="+mj-lt"/>
                <a:ea typeface="Arial" charset="0"/>
                <a:cs typeface="Arial" charset="0"/>
              </a:rPr>
              <a:t>bitmappatroon</a:t>
            </a:r>
            <a:r>
              <a:rPr lang="nl-NL" sz="1000" b="1" cap="none" baseline="0" dirty="0">
                <a:solidFill>
                  <a:schemeClr val="accent2"/>
                </a:solidFill>
                <a:latin typeface="+mj-lt"/>
                <a:ea typeface="Arial" charset="0"/>
                <a:cs typeface="Arial" charset="0"/>
              </a:rPr>
              <a:t>’</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bestand</a:t>
            </a:r>
            <a:r>
              <a:rPr lang="nl-NL" sz="1000" cap="none" baseline="0" dirty="0">
                <a:solidFill>
                  <a:schemeClr val="accent2"/>
                </a:solidFill>
                <a:latin typeface="+mj-lt"/>
                <a:ea typeface="Arial" charset="0"/>
                <a:cs typeface="Arial" charset="0"/>
              </a:rPr>
              <a:t>’ en selecteer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de foto. </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ok</a:t>
            </a:r>
            <a:r>
              <a:rPr lang="nl-NL" sz="1000" cap="none" baseline="0" dirty="0">
                <a:solidFill>
                  <a:schemeClr val="accent2"/>
                </a:solidFill>
                <a:latin typeface="+mj-lt"/>
                <a:ea typeface="Arial" charset="0"/>
                <a:cs typeface="Arial" charset="0"/>
              </a:rPr>
              <a:t>’ </a:t>
            </a:r>
          </a:p>
        </p:txBody>
      </p:sp>
      <p:cxnSp>
        <p:nvCxnSpPr>
          <p:cNvPr id="23" name="Rechte verbindingslijn 22">
            <a:extLst>
              <a:ext uri="{FF2B5EF4-FFF2-40B4-BE49-F238E27FC236}">
                <a16:creationId xmlns:a16="http://schemas.microsoft.com/office/drawing/2014/main" id="{5E69F33E-CA13-9341-A03B-A255CB04DBC6}"/>
              </a:ext>
            </a:extLst>
          </p:cNvPr>
          <p:cNvCxnSpPr>
            <a:cxnSpLocks/>
          </p:cNvCxnSpPr>
          <p:nvPr userDrawn="1"/>
        </p:nvCxnSpPr>
        <p:spPr>
          <a:xfrm>
            <a:off x="12615903" y="706682"/>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Afbeelding 5">
            <a:extLst>
              <a:ext uri="{FF2B5EF4-FFF2-40B4-BE49-F238E27FC236}">
                <a16:creationId xmlns:a16="http://schemas.microsoft.com/office/drawing/2014/main" id="{1206D3EA-2700-4749-A3B0-6931131602FA}"/>
              </a:ext>
            </a:extLst>
          </p:cNvPr>
          <p:cNvPicPr>
            <a:picLocks noChangeAspect="1"/>
          </p:cNvPicPr>
          <p:nvPr userDrawn="1"/>
        </p:nvPicPr>
        <p:blipFill>
          <a:blip r:embed="rId5"/>
          <a:stretch>
            <a:fillRect/>
          </a:stretch>
        </p:blipFill>
        <p:spPr>
          <a:xfrm>
            <a:off x="12615901" y="2257911"/>
            <a:ext cx="1741923" cy="1879600"/>
          </a:xfrm>
          <a:prstGeom prst="rect">
            <a:avLst/>
          </a:prstGeom>
        </p:spPr>
      </p:pic>
      <p:cxnSp>
        <p:nvCxnSpPr>
          <p:cNvPr id="25" name="Rechte verbindingslijn 24">
            <a:extLst>
              <a:ext uri="{FF2B5EF4-FFF2-40B4-BE49-F238E27FC236}">
                <a16:creationId xmlns:a16="http://schemas.microsoft.com/office/drawing/2014/main" id="{0232CA3D-6958-144D-93E8-0E85AED2AE6B}"/>
              </a:ext>
            </a:extLst>
          </p:cNvPr>
          <p:cNvCxnSpPr>
            <a:cxnSpLocks/>
          </p:cNvCxnSpPr>
          <p:nvPr userDrawn="1"/>
        </p:nvCxnSpPr>
        <p:spPr>
          <a:xfrm>
            <a:off x="12615903" y="1319631"/>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5">
            <a:extLst>
              <a:ext uri="{FF2B5EF4-FFF2-40B4-BE49-F238E27FC236}">
                <a16:creationId xmlns:a16="http://schemas.microsoft.com/office/drawing/2014/main" id="{21ED143B-7200-BC44-9BB4-9759A23C47B1}"/>
              </a:ext>
            </a:extLst>
          </p:cNvPr>
          <p:cNvCxnSpPr>
            <a:cxnSpLocks/>
          </p:cNvCxnSpPr>
          <p:nvPr userDrawn="1"/>
        </p:nvCxnSpPr>
        <p:spPr>
          <a:xfrm>
            <a:off x="12615903" y="1771807"/>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hthoek 15">
            <a:extLst>
              <a:ext uri="{FF2B5EF4-FFF2-40B4-BE49-F238E27FC236}">
                <a16:creationId xmlns:a16="http://schemas.microsoft.com/office/drawing/2014/main" id="{742FD495-4C4B-C544-ABFD-7E29B93F0BE5}"/>
              </a:ext>
            </a:extLst>
          </p:cNvPr>
          <p:cNvSpPr/>
          <p:nvPr userDrawn="1"/>
        </p:nvSpPr>
        <p:spPr>
          <a:xfrm>
            <a:off x="7394227" y="751089"/>
            <a:ext cx="40356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064592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1_Titeldia (blauw)">
    <p:bg>
      <p:bgPr>
        <a:solidFill>
          <a:schemeClr val="accent2"/>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294D9F34-53B6-6A40-B3E6-417F5138DB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729915" y="1115303"/>
            <a:ext cx="1450799" cy="483600"/>
          </a:xfrm>
          <a:prstGeom prst="rect">
            <a:avLst/>
          </a:prstGeom>
        </p:spPr>
      </p:pic>
      <p:sp>
        <p:nvSpPr>
          <p:cNvPr id="11" name="Rechthoek 10">
            <a:extLst>
              <a:ext uri="{FF2B5EF4-FFF2-40B4-BE49-F238E27FC236}">
                <a16:creationId xmlns:a16="http://schemas.microsoft.com/office/drawing/2014/main" id="{69FC6220-B30D-E745-AA4A-3A72D68A8BF3}"/>
              </a:ext>
            </a:extLst>
          </p:cNvPr>
          <p:cNvSpPr/>
          <p:nvPr userDrawn="1"/>
        </p:nvSpPr>
        <p:spPr>
          <a:xfrm>
            <a:off x="2589303" y="3439134"/>
            <a:ext cx="57600" cy="103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2968625" y="3439136"/>
            <a:ext cx="6256339" cy="1026187"/>
          </a:xfrm>
        </p:spPr>
        <p:txBody>
          <a:bodyPr lIns="0" tIns="0" rIns="0" bIns="0" anchor="ctr"/>
          <a:lstStyle>
            <a:lvl1pPr algn="l">
              <a:defRPr sz="4000">
                <a:solidFill>
                  <a:schemeClr val="bg2"/>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2967037" y="4465322"/>
            <a:ext cx="6268404" cy="777239"/>
          </a:xfrm>
        </p:spPr>
        <p:txBody>
          <a:bodyPr lIns="0" tIns="0" rIns="0" bIns="0"/>
          <a:lstStyle>
            <a:lvl1pPr marL="0" indent="0" algn="l">
              <a:buNone/>
              <a:defRPr sz="2400">
                <a:solidFill>
                  <a:srgbClr val="CCCCD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2968625" y="5242561"/>
            <a:ext cx="6256339" cy="855027"/>
          </a:xfrm>
        </p:spPr>
        <p:txBody>
          <a:bodyPr lIns="0" tIns="0" rIns="0" bIns="0" anchor="b" anchorCtr="0"/>
          <a:lstStyle>
            <a:lvl1pPr marL="0" indent="0">
              <a:spcAft>
                <a:spcPts val="0"/>
              </a:spcAft>
              <a:buNone/>
              <a:defRPr sz="1600">
                <a:solidFill>
                  <a:srgbClr val="CCCCD6"/>
                </a:solidFill>
              </a:defRPr>
            </a:lvl1pPr>
          </a:lstStyle>
          <a:p>
            <a:r>
              <a:rPr lang="nl-NL" dirty="0"/>
              <a:t>Naam spreker en datum</a:t>
            </a:r>
          </a:p>
          <a:p>
            <a:endParaRPr lang="nl-NL" dirty="0"/>
          </a:p>
        </p:txBody>
      </p:sp>
      <p:sp>
        <p:nvSpPr>
          <p:cNvPr id="12" name="Rechthoek 11">
            <a:extLst>
              <a:ext uri="{FF2B5EF4-FFF2-40B4-BE49-F238E27FC236}">
                <a16:creationId xmlns:a16="http://schemas.microsoft.com/office/drawing/2014/main" id="{F0A1CDA6-A59B-C64A-9680-73ABC66F2969}"/>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13258784"/>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foto (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1E5D17C6-7AE5-ED4F-8D37-1DB66981FE23}"/>
              </a:ext>
            </a:extLst>
          </p:cNvPr>
          <p:cNvSpPr/>
          <p:nvPr userDrawn="1"/>
        </p:nvSpPr>
        <p:spPr>
          <a:xfrm>
            <a:off x="761999" y="760415"/>
            <a:ext cx="4035427" cy="53371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7705971-F074-FD4B-8839-8B2BAC4EDB65}"/>
              </a:ext>
            </a:extLst>
          </p:cNvPr>
          <p:cNvSpPr>
            <a:spLocks noGrp="1"/>
          </p:cNvSpPr>
          <p:nvPr>
            <p:ph type="ctrTitle"/>
          </p:nvPr>
        </p:nvSpPr>
        <p:spPr>
          <a:xfrm>
            <a:off x="763761" y="1960855"/>
            <a:ext cx="4035427" cy="1382389"/>
          </a:xfrm>
        </p:spPr>
        <p:txBody>
          <a:bodyPr lIns="378000" tIns="0" rIns="378000" bIns="0" anchor="ctr">
            <a:normAutofit/>
          </a:bodyPr>
          <a:lstStyle>
            <a:lvl1pPr algn="l">
              <a:defRPr sz="3600">
                <a:solidFill>
                  <a:schemeClr val="accent1"/>
                </a:solidFill>
              </a:defRPr>
            </a:lvl1pPr>
          </a:lstStyle>
          <a:p>
            <a:r>
              <a:rPr lang="nl-NL"/>
              <a:t>Klik om de stijl te bewerken</a:t>
            </a:r>
            <a:endParaRPr lang="nl-NL" dirty="0"/>
          </a:p>
        </p:txBody>
      </p:sp>
      <p:sp>
        <p:nvSpPr>
          <p:cNvPr id="3" name="Ondertitel 2">
            <a:extLst>
              <a:ext uri="{FF2B5EF4-FFF2-40B4-BE49-F238E27FC236}">
                <a16:creationId xmlns:a16="http://schemas.microsoft.com/office/drawing/2014/main" id="{B4B8206F-E751-924D-8955-9E7D4D691AAE}"/>
              </a:ext>
            </a:extLst>
          </p:cNvPr>
          <p:cNvSpPr>
            <a:spLocks noGrp="1"/>
          </p:cNvSpPr>
          <p:nvPr>
            <p:ph type="subTitle" idx="1"/>
          </p:nvPr>
        </p:nvSpPr>
        <p:spPr>
          <a:xfrm>
            <a:off x="763761" y="3343246"/>
            <a:ext cx="4035427" cy="1427191"/>
          </a:xfrm>
        </p:spPr>
        <p:txBody>
          <a:bodyPr lIns="378000" tIns="0" rIns="378000" bIns="0"/>
          <a:lstStyle>
            <a:lvl1pPr marL="0" indent="0" algn="l">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9" name="Rechthoek 18">
            <a:extLst>
              <a:ext uri="{FF2B5EF4-FFF2-40B4-BE49-F238E27FC236}">
                <a16:creationId xmlns:a16="http://schemas.microsoft.com/office/drawing/2014/main" id="{B143B48E-5154-D64B-9347-1AB82FACEDF4}"/>
              </a:ext>
            </a:extLst>
          </p:cNvPr>
          <p:cNvSpPr/>
          <p:nvPr userDrawn="1"/>
        </p:nvSpPr>
        <p:spPr>
          <a:xfrm>
            <a:off x="761999" y="751089"/>
            <a:ext cx="40356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ijdelijke aanduiding voor tekst 14">
            <a:extLst>
              <a:ext uri="{FF2B5EF4-FFF2-40B4-BE49-F238E27FC236}">
                <a16:creationId xmlns:a16="http://schemas.microsoft.com/office/drawing/2014/main" id="{62144C76-4D5D-3E4C-844F-328104192F53}"/>
              </a:ext>
            </a:extLst>
          </p:cNvPr>
          <p:cNvSpPr>
            <a:spLocks noGrp="1"/>
          </p:cNvSpPr>
          <p:nvPr>
            <p:ph type="body" sz="quarter" idx="10" hasCustomPrompt="1"/>
          </p:nvPr>
        </p:nvSpPr>
        <p:spPr>
          <a:xfrm>
            <a:off x="763764" y="4770439"/>
            <a:ext cx="4035425" cy="1327149"/>
          </a:xfrm>
        </p:spPr>
        <p:txBody>
          <a:bodyPr lIns="378000" tIns="0" rIns="378000" bIns="378000" anchor="b" anchorCtr="0"/>
          <a:lstStyle>
            <a:lvl1pPr marL="0" indent="0">
              <a:spcAft>
                <a:spcPts val="0"/>
              </a:spcAft>
              <a:buNone/>
              <a:defRPr sz="1600"/>
            </a:lvl1pPr>
          </a:lstStyle>
          <a:p>
            <a:r>
              <a:rPr lang="nl-NL" dirty="0"/>
              <a:t>Naam spreker en datum</a:t>
            </a:r>
          </a:p>
        </p:txBody>
      </p:sp>
      <p:sp>
        <p:nvSpPr>
          <p:cNvPr id="8" name="Tekstvak 7">
            <a:extLst>
              <a:ext uri="{FF2B5EF4-FFF2-40B4-BE49-F238E27FC236}">
                <a16:creationId xmlns:a16="http://schemas.microsoft.com/office/drawing/2014/main" id="{84572A06-EDA5-1249-937C-0DD72F82C860}"/>
              </a:ext>
            </a:extLst>
          </p:cNvPr>
          <p:cNvSpPr txBox="1"/>
          <p:nvPr userDrawn="1"/>
        </p:nvSpPr>
        <p:spPr>
          <a:xfrm>
            <a:off x="12638867" y="12701"/>
            <a:ext cx="1998695" cy="2000548"/>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Achtergrond foto vervangen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de rechter muisknop,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kies voor </a:t>
            </a:r>
            <a:r>
              <a:rPr lang="nl-NL" sz="1000" b="1" cap="none" baseline="0" dirty="0">
                <a:solidFill>
                  <a:schemeClr val="accent2"/>
                </a:solidFill>
                <a:latin typeface="+mj-lt"/>
                <a:ea typeface="Arial" charset="0"/>
                <a:cs typeface="Arial" charset="0"/>
              </a:rPr>
              <a:t>‘Achtergrond opmaken’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Er verschijnt een venster, klik in het venster op </a:t>
            </a:r>
            <a:r>
              <a:rPr lang="nl-NL" sz="1000" b="1" cap="none" baseline="0" dirty="0">
                <a:solidFill>
                  <a:schemeClr val="accent2"/>
                </a:solidFill>
                <a:latin typeface="+mj-lt"/>
                <a:ea typeface="Arial" charset="0"/>
                <a:cs typeface="Arial" charset="0"/>
              </a:rPr>
              <a:t>‘Opvulling met afbeelding of </a:t>
            </a:r>
            <a:r>
              <a:rPr lang="nl-NL" sz="1000" b="1" cap="none" baseline="0" dirty="0" err="1">
                <a:solidFill>
                  <a:schemeClr val="accent2"/>
                </a:solidFill>
                <a:latin typeface="+mj-lt"/>
                <a:ea typeface="Arial" charset="0"/>
                <a:cs typeface="Arial" charset="0"/>
              </a:rPr>
              <a:t>bitmappatroon</a:t>
            </a:r>
            <a:r>
              <a:rPr lang="nl-NL" sz="1000" b="1" cap="none" baseline="0" dirty="0">
                <a:solidFill>
                  <a:schemeClr val="accent2"/>
                </a:solidFill>
                <a:latin typeface="+mj-lt"/>
                <a:ea typeface="Arial" charset="0"/>
                <a:cs typeface="Arial" charset="0"/>
              </a:rPr>
              <a:t>’</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bestand</a:t>
            </a:r>
            <a:r>
              <a:rPr lang="nl-NL" sz="1000" cap="none" baseline="0" dirty="0">
                <a:solidFill>
                  <a:schemeClr val="accent2"/>
                </a:solidFill>
                <a:latin typeface="+mj-lt"/>
                <a:ea typeface="Arial" charset="0"/>
                <a:cs typeface="Arial" charset="0"/>
              </a:rPr>
              <a:t>’ en selecteer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de foto. </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a:t>
            </a:r>
            <a:r>
              <a:rPr lang="nl-NL" sz="1000" b="1" cap="none" baseline="0" dirty="0">
                <a:solidFill>
                  <a:schemeClr val="accent2"/>
                </a:solidFill>
                <a:latin typeface="+mj-lt"/>
                <a:ea typeface="Arial" charset="0"/>
                <a:cs typeface="Arial" charset="0"/>
              </a:rPr>
              <a:t>ok</a:t>
            </a:r>
            <a:r>
              <a:rPr lang="nl-NL" sz="1000" cap="none" baseline="0" dirty="0">
                <a:solidFill>
                  <a:schemeClr val="accent2"/>
                </a:solidFill>
                <a:latin typeface="+mj-lt"/>
                <a:ea typeface="Arial" charset="0"/>
                <a:cs typeface="Arial" charset="0"/>
              </a:rPr>
              <a:t>’ </a:t>
            </a:r>
          </a:p>
        </p:txBody>
      </p:sp>
      <p:cxnSp>
        <p:nvCxnSpPr>
          <p:cNvPr id="10" name="Rechte verbindingslijn 9">
            <a:extLst>
              <a:ext uri="{FF2B5EF4-FFF2-40B4-BE49-F238E27FC236}">
                <a16:creationId xmlns:a16="http://schemas.microsoft.com/office/drawing/2014/main" id="{4BB2B8E4-98B6-3C4C-AC91-C90C8D0A795F}"/>
              </a:ext>
            </a:extLst>
          </p:cNvPr>
          <p:cNvCxnSpPr>
            <a:cxnSpLocks/>
          </p:cNvCxnSpPr>
          <p:nvPr userDrawn="1"/>
        </p:nvCxnSpPr>
        <p:spPr>
          <a:xfrm>
            <a:off x="12615903" y="706682"/>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Afbeelding 11">
            <a:extLst>
              <a:ext uri="{FF2B5EF4-FFF2-40B4-BE49-F238E27FC236}">
                <a16:creationId xmlns:a16="http://schemas.microsoft.com/office/drawing/2014/main" id="{121DF7B9-93ED-CD48-A202-2CBFC98F46A3}"/>
              </a:ext>
            </a:extLst>
          </p:cNvPr>
          <p:cNvPicPr>
            <a:picLocks noChangeAspect="1"/>
          </p:cNvPicPr>
          <p:nvPr userDrawn="1"/>
        </p:nvPicPr>
        <p:blipFill>
          <a:blip r:embed="rId3"/>
          <a:stretch>
            <a:fillRect/>
          </a:stretch>
        </p:blipFill>
        <p:spPr>
          <a:xfrm>
            <a:off x="12615901" y="2257911"/>
            <a:ext cx="1741923" cy="1879600"/>
          </a:xfrm>
          <a:prstGeom prst="rect">
            <a:avLst/>
          </a:prstGeom>
        </p:spPr>
      </p:pic>
      <p:cxnSp>
        <p:nvCxnSpPr>
          <p:cNvPr id="13" name="Rechte verbindingslijn 12">
            <a:extLst>
              <a:ext uri="{FF2B5EF4-FFF2-40B4-BE49-F238E27FC236}">
                <a16:creationId xmlns:a16="http://schemas.microsoft.com/office/drawing/2014/main" id="{F82799D4-EC54-BE43-94D6-FD8A04783FDB}"/>
              </a:ext>
            </a:extLst>
          </p:cNvPr>
          <p:cNvCxnSpPr>
            <a:cxnSpLocks/>
          </p:cNvCxnSpPr>
          <p:nvPr userDrawn="1"/>
        </p:nvCxnSpPr>
        <p:spPr>
          <a:xfrm>
            <a:off x="12615903" y="1319631"/>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Rechte verbindingslijn 13">
            <a:extLst>
              <a:ext uri="{FF2B5EF4-FFF2-40B4-BE49-F238E27FC236}">
                <a16:creationId xmlns:a16="http://schemas.microsoft.com/office/drawing/2014/main" id="{ACA0F958-5303-474A-B851-8928A410AC29}"/>
              </a:ext>
            </a:extLst>
          </p:cNvPr>
          <p:cNvCxnSpPr>
            <a:cxnSpLocks/>
          </p:cNvCxnSpPr>
          <p:nvPr userDrawn="1"/>
        </p:nvCxnSpPr>
        <p:spPr>
          <a:xfrm>
            <a:off x="12615903" y="1771807"/>
            <a:ext cx="20216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52BF1EC6-E8D4-F649-9C5B-B5C82F8EEE0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970695" y="1122362"/>
            <a:ext cx="1446868" cy="482289"/>
          </a:xfrm>
          <a:prstGeom prst="rect">
            <a:avLst/>
          </a:prstGeom>
        </p:spPr>
      </p:pic>
    </p:spTree>
    <p:extLst>
      <p:ext uri="{BB962C8B-B14F-4D97-AF65-F5344CB8AC3E}">
        <p14:creationId xmlns:p14="http://schemas.microsoft.com/office/powerpoint/2010/main" val="1564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Hoofdstuk of quote">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03BBB6-EA78-CD4D-90B9-F3DCB4001473}"/>
              </a:ext>
            </a:extLst>
          </p:cNvPr>
          <p:cNvSpPr>
            <a:spLocks noGrp="1"/>
          </p:cNvSpPr>
          <p:nvPr>
            <p:ph type="title"/>
          </p:nvPr>
        </p:nvSpPr>
        <p:spPr>
          <a:xfrm>
            <a:off x="2054225" y="760414"/>
            <a:ext cx="7170739" cy="3704908"/>
          </a:xfrm>
        </p:spPr>
        <p:txBody>
          <a:bodyPr anchor="b"/>
          <a:lstStyle>
            <a:lvl1pPr>
              <a:defRPr sz="3600">
                <a:solidFill>
                  <a:schemeClr val="tx1"/>
                </a:solidFill>
              </a:defRPr>
            </a:lvl1pPr>
          </a:lstStyle>
          <a:p>
            <a:r>
              <a:rPr lang="nl-NL"/>
              <a:t>Klik om de stijl te bewerken</a:t>
            </a:r>
            <a:endParaRPr lang="nl-NL" dirty="0"/>
          </a:p>
        </p:txBody>
      </p:sp>
      <p:sp>
        <p:nvSpPr>
          <p:cNvPr id="13" name="Rechthoek 12">
            <a:extLst>
              <a:ext uri="{FF2B5EF4-FFF2-40B4-BE49-F238E27FC236}">
                <a16:creationId xmlns:a16="http://schemas.microsoft.com/office/drawing/2014/main" id="{0D7F1C8E-EAAD-A940-A514-0C6CF59F2D25}"/>
              </a:ext>
            </a:extLst>
          </p:cNvPr>
          <p:cNvSpPr/>
          <p:nvPr userDrawn="1"/>
        </p:nvSpPr>
        <p:spPr>
          <a:xfrm>
            <a:off x="1645200" y="3501572"/>
            <a:ext cx="57600" cy="12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Tijdelijke aanduiding voor tekst 2">
            <a:extLst>
              <a:ext uri="{FF2B5EF4-FFF2-40B4-BE49-F238E27FC236}">
                <a16:creationId xmlns:a16="http://schemas.microsoft.com/office/drawing/2014/main" id="{B8C06660-6851-A046-8090-94A09CE3E5A4}"/>
              </a:ext>
            </a:extLst>
          </p:cNvPr>
          <p:cNvSpPr>
            <a:spLocks noGrp="1"/>
          </p:cNvSpPr>
          <p:nvPr>
            <p:ph type="body" idx="1"/>
          </p:nvPr>
        </p:nvSpPr>
        <p:spPr>
          <a:xfrm>
            <a:off x="2063750" y="4552951"/>
            <a:ext cx="7162591" cy="598170"/>
          </a:xfrm>
        </p:spPr>
        <p:txBody>
          <a:bodyPr lIns="0" tIns="0" rIns="0" bIns="0" anchor="t"/>
          <a:lstStyle>
            <a:lvl1pPr marL="0" indent="0">
              <a:buNone/>
              <a:defRPr sz="2000">
                <a:solidFill>
                  <a:srgbClr val="CCCCD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5" name="Tijdelijke aanduiding voor datum 4">
            <a:extLst>
              <a:ext uri="{FF2B5EF4-FFF2-40B4-BE49-F238E27FC236}">
                <a16:creationId xmlns:a16="http://schemas.microsoft.com/office/drawing/2014/main" id="{08ADAAC9-37A4-4D42-A35A-49B76258C958}"/>
              </a:ext>
            </a:extLst>
          </p:cNvPr>
          <p:cNvSpPr>
            <a:spLocks noGrp="1"/>
          </p:cNvSpPr>
          <p:nvPr>
            <p:ph type="dt" sz="half" idx="10"/>
          </p:nvPr>
        </p:nvSpPr>
        <p:spPr/>
        <p:txBody>
          <a:bodyPr/>
          <a:lstStyle>
            <a:lvl1pPr>
              <a:defRPr>
                <a:solidFill>
                  <a:schemeClr val="tx1">
                    <a:alpha val="40000"/>
                  </a:schemeClr>
                </a:solidFill>
              </a:defRPr>
            </a:lvl1pPr>
          </a:lstStyle>
          <a:p>
            <a:fld id="{E46543FB-6C56-43F9-885A-5754C10F15A5}" type="datetime1">
              <a:rPr lang="nl-NL" smtClean="0"/>
              <a:t>14-11-2022</a:t>
            </a:fld>
            <a:endParaRPr lang="nl-NL" dirty="0"/>
          </a:p>
        </p:txBody>
      </p:sp>
      <p:sp>
        <p:nvSpPr>
          <p:cNvPr id="6" name="Tijdelijke aanduiding voor voettekst 5">
            <a:extLst>
              <a:ext uri="{FF2B5EF4-FFF2-40B4-BE49-F238E27FC236}">
                <a16:creationId xmlns:a16="http://schemas.microsoft.com/office/drawing/2014/main" id="{857361AA-01A9-224A-8D0F-DA17D4D61940}"/>
              </a:ext>
            </a:extLst>
          </p:cNvPr>
          <p:cNvSpPr>
            <a:spLocks noGrp="1"/>
          </p:cNvSpPr>
          <p:nvPr>
            <p:ph type="ftr" sz="quarter" idx="11"/>
          </p:nvPr>
        </p:nvSpPr>
        <p:spPr/>
        <p:txBody>
          <a:bodyPr/>
          <a:lstStyle>
            <a:lvl1pPr>
              <a:defRPr>
                <a:solidFill>
                  <a:schemeClr val="tx1">
                    <a:alpha val="40000"/>
                  </a:schemeClr>
                </a:solidFill>
              </a:defRPr>
            </a:lvl1pPr>
          </a:lstStyle>
          <a:p>
            <a:r>
              <a:rPr lang="nl-NL"/>
              <a:t>RDW Presentatiesjabloon</a:t>
            </a:r>
            <a:endParaRPr lang="nl-NL" dirty="0"/>
          </a:p>
        </p:txBody>
      </p:sp>
      <p:sp>
        <p:nvSpPr>
          <p:cNvPr id="12" name="Tijdelijke aanduiding voor dianummer 11">
            <a:extLst>
              <a:ext uri="{FF2B5EF4-FFF2-40B4-BE49-F238E27FC236}">
                <a16:creationId xmlns:a16="http://schemas.microsoft.com/office/drawing/2014/main" id="{2E6134A8-813F-8141-8DCD-A78102730D30}"/>
              </a:ext>
            </a:extLst>
          </p:cNvPr>
          <p:cNvSpPr>
            <a:spLocks noGrp="1"/>
          </p:cNvSpPr>
          <p:nvPr>
            <p:ph type="sldNum" sz="quarter" idx="12"/>
          </p:nvPr>
        </p:nvSpPr>
        <p:spPr/>
        <p:txBody>
          <a:bodyPr/>
          <a:lstStyle>
            <a:lvl1pPr>
              <a:defRPr>
                <a:solidFill>
                  <a:schemeClr val="tx1">
                    <a:alpha val="40000"/>
                  </a:schemeClr>
                </a:solidFill>
              </a:defRPr>
            </a:lvl1pPr>
          </a:lstStyle>
          <a:p>
            <a:fld id="{5E5C2CF4-0E80-7A46-8F96-EE1F0D78FA73}" type="slidenum">
              <a:rPr lang="nl-NL" smtClean="0"/>
              <a:pPr/>
              <a:t>‹#›</a:t>
            </a:fld>
            <a:endParaRPr lang="nl-NL" dirty="0"/>
          </a:p>
        </p:txBody>
      </p:sp>
      <p:pic>
        <p:nvPicPr>
          <p:cNvPr id="11" name="Graphic 10">
            <a:extLst>
              <a:ext uri="{FF2B5EF4-FFF2-40B4-BE49-F238E27FC236}">
                <a16:creationId xmlns:a16="http://schemas.microsoft.com/office/drawing/2014/main" id="{B8679D4B-C32F-C84B-8EC2-D689FF824B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6000" y="6364800"/>
            <a:ext cx="900000" cy="300000"/>
          </a:xfrm>
          <a:prstGeom prst="rect">
            <a:avLst/>
          </a:prstGeom>
        </p:spPr>
      </p:pic>
    </p:spTree>
    <p:extLst>
      <p:ext uri="{BB962C8B-B14F-4D97-AF65-F5344CB8AC3E}">
        <p14:creationId xmlns:p14="http://schemas.microsoft.com/office/powerpoint/2010/main" val="29338624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40" name="Afbeelding 39">
            <a:extLst>
              <a:ext uri="{FF2B5EF4-FFF2-40B4-BE49-F238E27FC236}">
                <a16:creationId xmlns:a16="http://schemas.microsoft.com/office/drawing/2014/main" id="{D3CF88B8-4672-2744-872E-156DF783905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l="845" t="3082" r="-10625" b="4447"/>
          <a:stretch/>
        </p:blipFill>
        <p:spPr>
          <a:xfrm rot="10800000">
            <a:off x="4779171" y="2"/>
            <a:ext cx="221456" cy="6858001"/>
          </a:xfrm>
          <a:prstGeom prst="rect">
            <a:avLst/>
          </a:prstGeom>
        </p:spPr>
      </p:pic>
      <p:sp>
        <p:nvSpPr>
          <p:cNvPr id="11" name="Rechthoek 10">
            <a:extLst>
              <a:ext uri="{FF2B5EF4-FFF2-40B4-BE49-F238E27FC236}">
                <a16:creationId xmlns:a16="http://schemas.microsoft.com/office/drawing/2014/main" id="{91A38FB0-F44E-3544-9379-F19FF39A22E2}"/>
              </a:ext>
            </a:extLst>
          </p:cNvPr>
          <p:cNvSpPr/>
          <p:nvPr userDrawn="1"/>
        </p:nvSpPr>
        <p:spPr>
          <a:xfrm>
            <a:off x="1" y="0"/>
            <a:ext cx="4797425" cy="6858000"/>
          </a:xfrm>
          <a:prstGeom prst="rect">
            <a:avLst/>
          </a:prstGeom>
          <a:solidFill>
            <a:schemeClr val="bg2"/>
          </a:solidFill>
          <a:effectLst/>
        </p:spPr>
        <p:txBody>
          <a:bodyPr vert="horz" lIns="180000" tIns="180000" rIns="180000" bIns="180000" rtlCol="0">
            <a:noAutofit/>
          </a:bodyPr>
          <a:lstStyle/>
          <a:p>
            <a:pPr marL="271463" lvl="0" indent="-271463">
              <a:lnSpc>
                <a:spcPct val="100000"/>
              </a:lnSpc>
              <a:spcBef>
                <a:spcPts val="0"/>
              </a:spcBef>
              <a:spcAft>
                <a:spcPts val="600"/>
              </a:spcAft>
              <a:buClr>
                <a:schemeClr val="accent1"/>
              </a:buClr>
              <a:buSzPct val="100000"/>
              <a:buFont typeface="Zapf Dingbats"/>
              <a:buChar char="❯"/>
              <a:tabLst/>
            </a:pPr>
            <a:endParaRPr lang="nl-NL" sz="2000">
              <a:solidFill>
                <a:schemeClr val="tx2"/>
              </a:solidFill>
            </a:endParaRPr>
          </a:p>
        </p:txBody>
      </p:sp>
      <p:sp>
        <p:nvSpPr>
          <p:cNvPr id="8" name="Titel 7">
            <a:extLst>
              <a:ext uri="{FF2B5EF4-FFF2-40B4-BE49-F238E27FC236}">
                <a16:creationId xmlns:a16="http://schemas.microsoft.com/office/drawing/2014/main" id="{4C110AAE-436D-3E4C-AB13-DFFF4FD274EF}"/>
              </a:ext>
            </a:extLst>
          </p:cNvPr>
          <p:cNvSpPr>
            <a:spLocks noGrp="1"/>
          </p:cNvSpPr>
          <p:nvPr>
            <p:ph type="title" hasCustomPrompt="1"/>
          </p:nvPr>
        </p:nvSpPr>
        <p:spPr>
          <a:xfrm>
            <a:off x="758825" y="769620"/>
            <a:ext cx="3661200" cy="921068"/>
          </a:xfrm>
        </p:spPr>
        <p:txBody>
          <a:bodyPr/>
          <a:lstStyle>
            <a:lvl1pPr>
              <a:defRPr sz="3600"/>
            </a:lvl1pPr>
          </a:lstStyle>
          <a:p>
            <a:r>
              <a:rPr lang="nl-NL" dirty="0"/>
              <a:t>Klik om titel van de agenda toe te voegen</a:t>
            </a:r>
          </a:p>
        </p:txBody>
      </p:sp>
      <p:sp>
        <p:nvSpPr>
          <p:cNvPr id="10" name="Tijdelijke aanduiding voor tekst 9">
            <a:extLst>
              <a:ext uri="{FF2B5EF4-FFF2-40B4-BE49-F238E27FC236}">
                <a16:creationId xmlns:a16="http://schemas.microsoft.com/office/drawing/2014/main" id="{91EFAC5A-CAEC-044E-BC15-B7630160210C}"/>
              </a:ext>
            </a:extLst>
          </p:cNvPr>
          <p:cNvSpPr>
            <a:spLocks noGrp="1"/>
          </p:cNvSpPr>
          <p:nvPr>
            <p:ph type="body" sz="quarter" idx="13"/>
          </p:nvPr>
        </p:nvSpPr>
        <p:spPr>
          <a:xfrm>
            <a:off x="5186363" y="752476"/>
            <a:ext cx="6245225" cy="5345112"/>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A0B2C849-26B6-1148-9969-8798C0627CCD}"/>
              </a:ext>
            </a:extLst>
          </p:cNvPr>
          <p:cNvCxnSpPr>
            <a:cxnSpLocks/>
          </p:cNvCxnSpPr>
          <p:nvPr userDrawn="1"/>
        </p:nvCxnSpPr>
        <p:spPr>
          <a:xfrm>
            <a:off x="5186363" y="6098400"/>
            <a:ext cx="62424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 name="Tijdelijke aanduiding voor datum 2">
            <a:extLst>
              <a:ext uri="{FF2B5EF4-FFF2-40B4-BE49-F238E27FC236}">
                <a16:creationId xmlns:a16="http://schemas.microsoft.com/office/drawing/2014/main" id="{CF70CF39-1C06-E14B-B988-B0A2ED285010}"/>
              </a:ext>
            </a:extLst>
          </p:cNvPr>
          <p:cNvSpPr>
            <a:spLocks noGrp="1"/>
          </p:cNvSpPr>
          <p:nvPr>
            <p:ph type="dt" sz="half" idx="14"/>
          </p:nvPr>
        </p:nvSpPr>
        <p:spPr/>
        <p:txBody>
          <a:bodyPr/>
          <a:lstStyle/>
          <a:p>
            <a:fld id="{037FAF31-BBB3-44AD-94B0-8CF1182CAA1D}"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2A01ADBF-7E1A-B341-BFD9-51B6B9B7DC9F}"/>
              </a:ext>
            </a:extLst>
          </p:cNvPr>
          <p:cNvSpPr>
            <a:spLocks noGrp="1"/>
          </p:cNvSpPr>
          <p:nvPr>
            <p:ph type="ftr" sz="quarter" idx="15"/>
          </p:nvPr>
        </p:nvSpPr>
        <p:spPr/>
        <p:txBody>
          <a:bodyPr/>
          <a:lstStyle/>
          <a:p>
            <a:r>
              <a:rPr lang="nl-NL"/>
              <a:t>RDW Presentatiesjabloon</a:t>
            </a:r>
            <a:endParaRPr lang="nl-NL" dirty="0"/>
          </a:p>
        </p:txBody>
      </p:sp>
      <p:sp>
        <p:nvSpPr>
          <p:cNvPr id="9" name="Tijdelijke aanduiding voor dianummer 8">
            <a:extLst>
              <a:ext uri="{FF2B5EF4-FFF2-40B4-BE49-F238E27FC236}">
                <a16:creationId xmlns:a16="http://schemas.microsoft.com/office/drawing/2014/main" id="{92657783-DB3F-B04F-9D61-DECE148A9EAC}"/>
              </a:ext>
            </a:extLst>
          </p:cNvPr>
          <p:cNvSpPr>
            <a:spLocks noGrp="1"/>
          </p:cNvSpPr>
          <p:nvPr>
            <p:ph type="sldNum" sz="quarter" idx="16"/>
          </p:nvPr>
        </p:nvSpPr>
        <p:spPr/>
        <p:txBody>
          <a:bodyPr/>
          <a:lstStyle/>
          <a:p>
            <a:fld id="{5E5C2CF4-0E80-7A46-8F96-EE1F0D78FA73}" type="slidenum">
              <a:rPr lang="nl-NL" smtClean="0"/>
              <a:pPr/>
              <a:t>‹#›</a:t>
            </a:fld>
            <a:endParaRPr lang="nl-NL" dirty="0"/>
          </a:p>
        </p:txBody>
      </p:sp>
      <p:sp>
        <p:nvSpPr>
          <p:cNvPr id="37" name="Rechthoek 36">
            <a:extLst>
              <a:ext uri="{FF2B5EF4-FFF2-40B4-BE49-F238E27FC236}">
                <a16:creationId xmlns:a16="http://schemas.microsoft.com/office/drawing/2014/main" id="{C24D2834-F5D9-ED43-AB62-9844D48DB5F8}"/>
              </a:ext>
            </a:extLst>
          </p:cNvPr>
          <p:cNvSpPr/>
          <p:nvPr userDrawn="1"/>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8" name="Graphic 37">
            <a:extLst>
              <a:ext uri="{FF2B5EF4-FFF2-40B4-BE49-F238E27FC236}">
                <a16:creationId xmlns:a16="http://schemas.microsoft.com/office/drawing/2014/main" id="{29A0A8DC-450F-8B48-A8D5-EE1E9A4C8BA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56000" y="6364800"/>
            <a:ext cx="900000" cy="300000"/>
          </a:xfrm>
          <a:prstGeom prst="rect">
            <a:avLst/>
          </a:prstGeom>
        </p:spPr>
      </p:pic>
      <p:grpSp>
        <p:nvGrpSpPr>
          <p:cNvPr id="39" name="Groep 38">
            <a:extLst>
              <a:ext uri="{FF2B5EF4-FFF2-40B4-BE49-F238E27FC236}">
                <a16:creationId xmlns:a16="http://schemas.microsoft.com/office/drawing/2014/main" id="{D1F051F9-12F1-B545-ADE7-1D197B79BAB9}"/>
              </a:ext>
            </a:extLst>
          </p:cNvPr>
          <p:cNvGrpSpPr/>
          <p:nvPr userDrawn="1"/>
        </p:nvGrpSpPr>
        <p:grpSpPr>
          <a:xfrm>
            <a:off x="12376269" y="-54065"/>
            <a:ext cx="3518336" cy="7340224"/>
            <a:chOff x="12376269" y="-120870"/>
            <a:chExt cx="3518336" cy="7340224"/>
          </a:xfrm>
        </p:grpSpPr>
        <p:grpSp>
          <p:nvGrpSpPr>
            <p:cNvPr id="41" name="Groep 40">
              <a:extLst>
                <a:ext uri="{FF2B5EF4-FFF2-40B4-BE49-F238E27FC236}">
                  <a16:creationId xmlns:a16="http://schemas.microsoft.com/office/drawing/2014/main" id="{7D27C477-B73E-3C48-ABEE-3707FCB6FD65}"/>
                </a:ext>
              </a:extLst>
            </p:cNvPr>
            <p:cNvGrpSpPr/>
            <p:nvPr userDrawn="1"/>
          </p:nvGrpSpPr>
          <p:grpSpPr>
            <a:xfrm>
              <a:off x="12433106" y="847293"/>
              <a:ext cx="3461499" cy="6372061"/>
              <a:chOff x="-2933894" y="1437843"/>
              <a:chExt cx="3461499" cy="6372061"/>
            </a:xfrm>
          </p:grpSpPr>
          <p:cxnSp>
            <p:nvCxnSpPr>
              <p:cNvPr id="50" name="Gebogen verbindingslijn 49">
                <a:extLst>
                  <a:ext uri="{FF2B5EF4-FFF2-40B4-BE49-F238E27FC236}">
                    <a16:creationId xmlns:a16="http://schemas.microsoft.com/office/drawing/2014/main" id="{69F3C1F0-4D9F-924D-B1D6-98F4D0B673DC}"/>
                  </a:ext>
                </a:extLst>
              </p:cNvPr>
              <p:cNvCxnSpPr>
                <a:cxnSpLocks/>
                <a:stCxn id="56" idx="4"/>
                <a:endCxn id="52"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1" name="Tekstvak 50">
                <a:extLst>
                  <a:ext uri="{FF2B5EF4-FFF2-40B4-BE49-F238E27FC236}">
                    <a16:creationId xmlns:a16="http://schemas.microsoft.com/office/drawing/2014/main" id="{609D405E-207E-D042-B670-AA86E51A1DDD}"/>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2" name="Tekstvak 51">
                <a:extLst>
                  <a:ext uri="{FF2B5EF4-FFF2-40B4-BE49-F238E27FC236}">
                    <a16:creationId xmlns:a16="http://schemas.microsoft.com/office/drawing/2014/main" id="{4AF2D1C1-CE63-EE40-B184-D8ADD9DACD34}"/>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3" name="Tekstvak 52">
                <a:extLst>
                  <a:ext uri="{FF2B5EF4-FFF2-40B4-BE49-F238E27FC236}">
                    <a16:creationId xmlns:a16="http://schemas.microsoft.com/office/drawing/2014/main" id="{36BB8B82-BA12-6E47-8FAC-6334FFE589BF}"/>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4" name="Tekstvak 53">
                <a:extLst>
                  <a:ext uri="{FF2B5EF4-FFF2-40B4-BE49-F238E27FC236}">
                    <a16:creationId xmlns:a16="http://schemas.microsoft.com/office/drawing/2014/main" id="{B3285B74-60EE-184E-A684-20F69ED92EA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5" name="Tekstvak 54">
                <a:extLst>
                  <a:ext uri="{FF2B5EF4-FFF2-40B4-BE49-F238E27FC236}">
                    <a16:creationId xmlns:a16="http://schemas.microsoft.com/office/drawing/2014/main" id="{B804047C-865D-054B-8A3C-E0C361701C65}"/>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6" name="Tekstvak 55">
                <a:extLst>
                  <a:ext uri="{FF2B5EF4-FFF2-40B4-BE49-F238E27FC236}">
                    <a16:creationId xmlns:a16="http://schemas.microsoft.com/office/drawing/2014/main" id="{F10C0B79-C38D-3644-B91A-CF2CE150E2B9}"/>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7" name="Tekstvak 56">
                <a:extLst>
                  <a:ext uri="{FF2B5EF4-FFF2-40B4-BE49-F238E27FC236}">
                    <a16:creationId xmlns:a16="http://schemas.microsoft.com/office/drawing/2014/main" id="{8351ABE0-A98F-9A44-B4C1-D72DF82D6ACD}"/>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8" name="Groeperen 38">
                <a:extLst>
                  <a:ext uri="{FF2B5EF4-FFF2-40B4-BE49-F238E27FC236}">
                    <a16:creationId xmlns:a16="http://schemas.microsoft.com/office/drawing/2014/main" id="{E9A2CADA-382E-5546-B1C5-893BA35D5C05}"/>
                  </a:ext>
                </a:extLst>
              </p:cNvPr>
              <p:cNvGrpSpPr/>
              <p:nvPr userDrawn="1"/>
            </p:nvGrpSpPr>
            <p:grpSpPr>
              <a:xfrm>
                <a:off x="-2817520" y="6055099"/>
                <a:ext cx="2918952" cy="1754805"/>
                <a:chOff x="-5218600" y="4763397"/>
                <a:chExt cx="2918952" cy="1562562"/>
              </a:xfrm>
            </p:grpSpPr>
            <p:pic>
              <p:nvPicPr>
                <p:cNvPr id="59" name="Afbeelding 58">
                  <a:extLst>
                    <a:ext uri="{FF2B5EF4-FFF2-40B4-BE49-F238E27FC236}">
                      <a16:creationId xmlns:a16="http://schemas.microsoft.com/office/drawing/2014/main" id="{412FA217-6E3B-6D4F-B67D-498B39FA3055}"/>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0" name="Rechte verbindingslijn 59">
                  <a:extLst>
                    <a:ext uri="{FF2B5EF4-FFF2-40B4-BE49-F238E27FC236}">
                      <a16:creationId xmlns:a16="http://schemas.microsoft.com/office/drawing/2014/main" id="{869DB5A5-3CAA-A545-A11D-F5DE2CE454A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1" name="Groeperen 37">
                  <a:extLst>
                    <a:ext uri="{FF2B5EF4-FFF2-40B4-BE49-F238E27FC236}">
                      <a16:creationId xmlns:a16="http://schemas.microsoft.com/office/drawing/2014/main" id="{08286092-08D1-4743-A95C-D68139A15647}"/>
                    </a:ext>
                  </a:extLst>
                </p:cNvPr>
                <p:cNvGrpSpPr/>
                <p:nvPr userDrawn="1"/>
              </p:nvGrpSpPr>
              <p:grpSpPr>
                <a:xfrm>
                  <a:off x="-5218600" y="4763397"/>
                  <a:ext cx="2918948" cy="1562562"/>
                  <a:chOff x="-5218600" y="4763397"/>
                  <a:chExt cx="2918948" cy="1562562"/>
                </a:xfrm>
              </p:grpSpPr>
              <p:sp>
                <p:nvSpPr>
                  <p:cNvPr id="62" name="Rechthoek 61">
                    <a:extLst>
                      <a:ext uri="{FF2B5EF4-FFF2-40B4-BE49-F238E27FC236}">
                        <a16:creationId xmlns:a16="http://schemas.microsoft.com/office/drawing/2014/main" id="{9BA16425-0BFB-DA41-956F-BF9A01B5F09F}"/>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3" name="Rechthoek 62">
                    <a:extLst>
                      <a:ext uri="{FF2B5EF4-FFF2-40B4-BE49-F238E27FC236}">
                        <a16:creationId xmlns:a16="http://schemas.microsoft.com/office/drawing/2014/main" id="{0B1E510E-9C48-2045-B2D0-F5614318860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4" name="Gebogen verbindingslijn 55">
                    <a:extLst>
                      <a:ext uri="{FF2B5EF4-FFF2-40B4-BE49-F238E27FC236}">
                        <a16:creationId xmlns:a16="http://schemas.microsoft.com/office/drawing/2014/main" id="{8EEE49A4-0C7A-6844-BA88-8A26E27297C6}"/>
                      </a:ext>
                    </a:extLst>
                  </p:cNvPr>
                  <p:cNvCxnSpPr>
                    <a:cxnSpLocks/>
                    <a:stCxn id="49" idx="0"/>
                    <a:endCxn id="62"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5" name="Gebogen verbindingslijn 57">
                    <a:extLst>
                      <a:ext uri="{FF2B5EF4-FFF2-40B4-BE49-F238E27FC236}">
                        <a16:creationId xmlns:a16="http://schemas.microsoft.com/office/drawing/2014/main" id="{303E80CC-7DE3-7342-8CB4-BA07ABB2E1A8}"/>
                      </a:ext>
                    </a:extLst>
                  </p:cNvPr>
                  <p:cNvCxnSpPr>
                    <a:cxnSpLocks/>
                    <a:stCxn id="47" idx="0"/>
                    <a:endCxn id="63"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1" name="Tekstvak 90">
                    <a:extLst>
                      <a:ext uri="{FF2B5EF4-FFF2-40B4-BE49-F238E27FC236}">
                        <a16:creationId xmlns:a16="http://schemas.microsoft.com/office/drawing/2014/main" id="{626FD36B-3E01-A444-BF66-8DEE642EE313}"/>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2" name="Afbeelding 91">
                    <a:extLst>
                      <a:ext uri="{FF2B5EF4-FFF2-40B4-BE49-F238E27FC236}">
                        <a16:creationId xmlns:a16="http://schemas.microsoft.com/office/drawing/2014/main" id="{C3DF3F39-593B-C547-ADCD-ACDC406CEA67}"/>
                      </a:ext>
                    </a:extLst>
                  </p:cNvPr>
                  <p:cNvPicPr>
                    <a:picLocks noChangeAspect="1"/>
                  </p:cNvPicPr>
                  <p:nvPr userDrawn="1"/>
                </p:nvPicPr>
                <p:blipFill>
                  <a:blip r:embed="rId6"/>
                  <a:stretch>
                    <a:fillRect/>
                  </a:stretch>
                </p:blipFill>
                <p:spPr>
                  <a:xfrm>
                    <a:off x="-5218600" y="5884354"/>
                    <a:ext cx="731520" cy="122134"/>
                  </a:xfrm>
                  <a:prstGeom prst="rect">
                    <a:avLst/>
                  </a:prstGeom>
                </p:spPr>
              </p:pic>
            </p:grpSp>
          </p:grpSp>
        </p:grpSp>
        <p:sp>
          <p:nvSpPr>
            <p:cNvPr id="42" name="Rechthoek 41">
              <a:extLst>
                <a:ext uri="{FF2B5EF4-FFF2-40B4-BE49-F238E27FC236}">
                  <a16:creationId xmlns:a16="http://schemas.microsoft.com/office/drawing/2014/main" id="{BC64EDA8-C2CC-1242-BD66-D700F7FA8A16}"/>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3" name="Rechte verbindingslijn 42">
              <a:extLst>
                <a:ext uri="{FF2B5EF4-FFF2-40B4-BE49-F238E27FC236}">
                  <a16:creationId xmlns:a16="http://schemas.microsoft.com/office/drawing/2014/main" id="{DB0AB44E-6D68-834C-A1E2-498410D70B1C}"/>
                </a:ext>
              </a:extLst>
            </p:cNvPr>
            <p:cNvCxnSpPr>
              <a:stCxn id="53" idx="4"/>
              <a:endCxn id="54"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D6A887D4-BF1E-4242-9F32-73753668FD5E}"/>
                </a:ext>
              </a:extLst>
            </p:cNvPr>
            <p:cNvCxnSpPr>
              <a:cxnSpLocks/>
              <a:stCxn id="54" idx="4"/>
              <a:endCxn id="57"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5" name="Rechte verbindingslijn 44">
              <a:extLst>
                <a:ext uri="{FF2B5EF4-FFF2-40B4-BE49-F238E27FC236}">
                  <a16:creationId xmlns:a16="http://schemas.microsoft.com/office/drawing/2014/main" id="{242F001C-D422-E14F-A097-E708587E28E8}"/>
                </a:ext>
              </a:extLst>
            </p:cNvPr>
            <p:cNvCxnSpPr>
              <a:cxnSpLocks/>
              <a:stCxn id="57" idx="4"/>
              <a:endCxn id="55"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6" name="Rechte verbindingslijn 45">
              <a:extLst>
                <a:ext uri="{FF2B5EF4-FFF2-40B4-BE49-F238E27FC236}">
                  <a16:creationId xmlns:a16="http://schemas.microsoft.com/office/drawing/2014/main" id="{E44C0E74-DC60-B54D-AA3E-6AC6AB3B399C}"/>
                </a:ext>
              </a:extLst>
            </p:cNvPr>
            <p:cNvCxnSpPr>
              <a:cxnSpLocks/>
              <a:stCxn id="55" idx="4"/>
              <a:endCxn id="56"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7" name="Ovaal 46">
              <a:extLst>
                <a:ext uri="{FF2B5EF4-FFF2-40B4-BE49-F238E27FC236}">
                  <a16:creationId xmlns:a16="http://schemas.microsoft.com/office/drawing/2014/main" id="{C93DB2F3-29DE-5D4C-BE74-56833B8367C5}"/>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8" name="Rechthoek 47">
              <a:extLst>
                <a:ext uri="{FF2B5EF4-FFF2-40B4-BE49-F238E27FC236}">
                  <a16:creationId xmlns:a16="http://schemas.microsoft.com/office/drawing/2014/main" id="{29C69F3A-7476-2D4A-9B10-D6996C8665D0}"/>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9" name="Ovaal 48">
              <a:extLst>
                <a:ext uri="{FF2B5EF4-FFF2-40B4-BE49-F238E27FC236}">
                  <a16:creationId xmlns:a16="http://schemas.microsoft.com/office/drawing/2014/main" id="{6F6FF4C6-7133-4042-8003-D9CE750479BC}"/>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7410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tekst, 2 kolommen">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A27928E9-9868-CC47-A8FA-EF9BA384A1DC}"/>
              </a:ext>
            </a:extLst>
          </p:cNvPr>
          <p:cNvSpPr>
            <a:spLocks noGrp="1"/>
          </p:cNvSpPr>
          <p:nvPr>
            <p:ph type="title"/>
          </p:nvPr>
        </p:nvSpPr>
        <p:spPr/>
        <p:txBody>
          <a:bodyPr/>
          <a:lstStyle/>
          <a:p>
            <a:r>
              <a:rPr lang="nl-NL"/>
              <a:t>Klik om de stijl te bewerken</a:t>
            </a:r>
          </a:p>
        </p:txBody>
      </p:sp>
      <p:cxnSp>
        <p:nvCxnSpPr>
          <p:cNvPr id="8" name="Rechte verbindingslijn 7">
            <a:extLst>
              <a:ext uri="{FF2B5EF4-FFF2-40B4-BE49-F238E27FC236}">
                <a16:creationId xmlns:a16="http://schemas.microsoft.com/office/drawing/2014/main" id="{2ECD2F78-A9AB-F646-9E01-E49F74E0F605}"/>
              </a:ext>
            </a:extLst>
          </p:cNvPr>
          <p:cNvCxnSpPr>
            <a:cxnSpLocks/>
          </p:cNvCxnSpPr>
          <p:nvPr userDrawn="1"/>
        </p:nvCxnSpPr>
        <p:spPr>
          <a:xfrm>
            <a:off x="758824" y="6097588"/>
            <a:ext cx="846613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9" name="Tijdelijke aanduiding voor tekst 8">
            <a:extLst>
              <a:ext uri="{FF2B5EF4-FFF2-40B4-BE49-F238E27FC236}">
                <a16:creationId xmlns:a16="http://schemas.microsoft.com/office/drawing/2014/main" id="{B6355CFC-7499-844E-93F2-3FA3D4ED0116}"/>
              </a:ext>
            </a:extLst>
          </p:cNvPr>
          <p:cNvSpPr>
            <a:spLocks noGrp="1"/>
          </p:cNvSpPr>
          <p:nvPr>
            <p:ph type="body" sz="quarter" idx="13"/>
          </p:nvPr>
        </p:nvSpPr>
        <p:spPr>
          <a:xfrm>
            <a:off x="758825" y="1709217"/>
            <a:ext cx="4038600" cy="4388369"/>
          </a:xfrm>
        </p:spPr>
        <p:txBody>
          <a:bodyPr/>
          <a:lstStyle/>
          <a:p>
            <a:pPr lvl="0"/>
            <a:r>
              <a:rPr lang="nl-NL"/>
              <a:t>Klik om de modelstijlen te bewerken</a:t>
            </a:r>
          </a:p>
        </p:txBody>
      </p:sp>
      <p:sp>
        <p:nvSpPr>
          <p:cNvPr id="11" name="Tijdelijke aanduiding voor tekst 10">
            <a:extLst>
              <a:ext uri="{FF2B5EF4-FFF2-40B4-BE49-F238E27FC236}">
                <a16:creationId xmlns:a16="http://schemas.microsoft.com/office/drawing/2014/main" id="{B8319848-D940-634D-A74C-0CA929E3A6E2}"/>
              </a:ext>
            </a:extLst>
          </p:cNvPr>
          <p:cNvSpPr>
            <a:spLocks noGrp="1"/>
          </p:cNvSpPr>
          <p:nvPr>
            <p:ph type="body" sz="quarter" idx="14"/>
          </p:nvPr>
        </p:nvSpPr>
        <p:spPr>
          <a:xfrm>
            <a:off x="5180014" y="1709216"/>
            <a:ext cx="4044951" cy="4388371"/>
          </a:xfrm>
        </p:spPr>
        <p:txBody>
          <a:bodyPr/>
          <a:lstStyle/>
          <a:p>
            <a:pPr lvl="0"/>
            <a:r>
              <a:rPr lang="nl-NL"/>
              <a:t>Klik om de modelstijlen te bewerken</a:t>
            </a:r>
          </a:p>
        </p:txBody>
      </p:sp>
      <p:sp>
        <p:nvSpPr>
          <p:cNvPr id="40" name="Tijdelijke aanduiding voor datum 39">
            <a:extLst>
              <a:ext uri="{FF2B5EF4-FFF2-40B4-BE49-F238E27FC236}">
                <a16:creationId xmlns:a16="http://schemas.microsoft.com/office/drawing/2014/main" id="{C5EE1F82-B68F-D545-BF3D-A1C8076F2297}"/>
              </a:ext>
            </a:extLst>
          </p:cNvPr>
          <p:cNvSpPr>
            <a:spLocks noGrp="1"/>
          </p:cNvSpPr>
          <p:nvPr>
            <p:ph type="dt" sz="half" idx="15"/>
          </p:nvPr>
        </p:nvSpPr>
        <p:spPr/>
        <p:txBody>
          <a:bodyPr/>
          <a:lstStyle/>
          <a:p>
            <a:fld id="{83DC0EF4-4011-47C0-B4DC-AF1B69DFC940}" type="datetime1">
              <a:rPr lang="nl-NL" smtClean="0"/>
              <a:t>14-11-2022</a:t>
            </a:fld>
            <a:endParaRPr lang="nl-NL" dirty="0"/>
          </a:p>
        </p:txBody>
      </p:sp>
      <p:sp>
        <p:nvSpPr>
          <p:cNvPr id="41" name="Tijdelijke aanduiding voor voettekst 40">
            <a:extLst>
              <a:ext uri="{FF2B5EF4-FFF2-40B4-BE49-F238E27FC236}">
                <a16:creationId xmlns:a16="http://schemas.microsoft.com/office/drawing/2014/main" id="{C061FAE1-5805-774B-84C2-5D717700532B}"/>
              </a:ext>
            </a:extLst>
          </p:cNvPr>
          <p:cNvSpPr>
            <a:spLocks noGrp="1"/>
          </p:cNvSpPr>
          <p:nvPr>
            <p:ph type="ftr" sz="quarter" idx="16"/>
          </p:nvPr>
        </p:nvSpPr>
        <p:spPr/>
        <p:txBody>
          <a:bodyPr/>
          <a:lstStyle/>
          <a:p>
            <a:r>
              <a:rPr lang="nl-NL"/>
              <a:t>RDW Presentatiesjabloon</a:t>
            </a:r>
            <a:endParaRPr lang="nl-NL" dirty="0"/>
          </a:p>
        </p:txBody>
      </p:sp>
      <p:sp>
        <p:nvSpPr>
          <p:cNvPr id="42" name="Tijdelijke aanduiding voor dianummer 41">
            <a:extLst>
              <a:ext uri="{FF2B5EF4-FFF2-40B4-BE49-F238E27FC236}">
                <a16:creationId xmlns:a16="http://schemas.microsoft.com/office/drawing/2014/main" id="{82D459FB-4197-544B-9F44-4ADAFDD4D845}"/>
              </a:ext>
            </a:extLst>
          </p:cNvPr>
          <p:cNvSpPr>
            <a:spLocks noGrp="1"/>
          </p:cNvSpPr>
          <p:nvPr>
            <p:ph type="sldNum" sz="quarter" idx="17"/>
          </p:nvPr>
        </p:nvSpPr>
        <p:spPr/>
        <p:txBody>
          <a:bodyPr/>
          <a:lstStyle/>
          <a:p>
            <a:fld id="{5E5C2CF4-0E80-7A46-8F96-EE1F0D78FA73}" type="slidenum">
              <a:rPr lang="nl-NL" smtClean="0"/>
              <a:pPr/>
              <a:t>‹#›</a:t>
            </a:fld>
            <a:endParaRPr lang="nl-NL" dirty="0"/>
          </a:p>
        </p:txBody>
      </p:sp>
      <p:grpSp>
        <p:nvGrpSpPr>
          <p:cNvPr id="34" name="Groep 33">
            <a:extLst>
              <a:ext uri="{FF2B5EF4-FFF2-40B4-BE49-F238E27FC236}">
                <a16:creationId xmlns:a16="http://schemas.microsoft.com/office/drawing/2014/main" id="{0FEFCB7D-0386-374B-8CF9-D11CEA896555}"/>
              </a:ext>
            </a:extLst>
          </p:cNvPr>
          <p:cNvGrpSpPr/>
          <p:nvPr userDrawn="1"/>
        </p:nvGrpSpPr>
        <p:grpSpPr>
          <a:xfrm>
            <a:off x="12376269" y="-54065"/>
            <a:ext cx="3518336" cy="7340224"/>
            <a:chOff x="12376269" y="-120870"/>
            <a:chExt cx="3518336" cy="7340224"/>
          </a:xfrm>
        </p:grpSpPr>
        <p:grpSp>
          <p:nvGrpSpPr>
            <p:cNvPr id="35" name="Groep 34">
              <a:extLst>
                <a:ext uri="{FF2B5EF4-FFF2-40B4-BE49-F238E27FC236}">
                  <a16:creationId xmlns:a16="http://schemas.microsoft.com/office/drawing/2014/main" id="{02BF14FD-B4B3-AD4B-A5C5-33B118DF349E}"/>
                </a:ext>
              </a:extLst>
            </p:cNvPr>
            <p:cNvGrpSpPr/>
            <p:nvPr userDrawn="1"/>
          </p:nvGrpSpPr>
          <p:grpSpPr>
            <a:xfrm>
              <a:off x="12433106" y="847293"/>
              <a:ext cx="3461499" cy="6372061"/>
              <a:chOff x="-2933894" y="1437843"/>
              <a:chExt cx="3461499" cy="6372061"/>
            </a:xfrm>
          </p:grpSpPr>
          <p:cxnSp>
            <p:nvCxnSpPr>
              <p:cNvPr id="47" name="Gebogen verbindingslijn 46">
                <a:extLst>
                  <a:ext uri="{FF2B5EF4-FFF2-40B4-BE49-F238E27FC236}">
                    <a16:creationId xmlns:a16="http://schemas.microsoft.com/office/drawing/2014/main" id="{92F0F746-1D48-6B46-AB9C-8980F09126BE}"/>
                  </a:ext>
                </a:extLst>
              </p:cNvPr>
              <p:cNvCxnSpPr>
                <a:cxnSpLocks/>
                <a:stCxn id="53" idx="4"/>
                <a:endCxn id="49"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8" name="Tekstvak 47">
                <a:extLst>
                  <a:ext uri="{FF2B5EF4-FFF2-40B4-BE49-F238E27FC236}">
                    <a16:creationId xmlns:a16="http://schemas.microsoft.com/office/drawing/2014/main" id="{2BE7409D-F7E8-AF45-B6F2-66AFCA9BF15E}"/>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9" name="Tekstvak 48">
                <a:extLst>
                  <a:ext uri="{FF2B5EF4-FFF2-40B4-BE49-F238E27FC236}">
                    <a16:creationId xmlns:a16="http://schemas.microsoft.com/office/drawing/2014/main" id="{AEA19154-05AD-1649-8D05-302F4C80A8E1}"/>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0" name="Tekstvak 49">
                <a:extLst>
                  <a:ext uri="{FF2B5EF4-FFF2-40B4-BE49-F238E27FC236}">
                    <a16:creationId xmlns:a16="http://schemas.microsoft.com/office/drawing/2014/main" id="{61AF8B08-DA26-EF49-8C82-DB40E2C434D7}"/>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51" name="Tekstvak 50">
                <a:extLst>
                  <a:ext uri="{FF2B5EF4-FFF2-40B4-BE49-F238E27FC236}">
                    <a16:creationId xmlns:a16="http://schemas.microsoft.com/office/drawing/2014/main" id="{2EF3B0AB-A722-D04C-A67F-4E4E563DC0C8}"/>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52" name="Tekstvak 51">
                <a:extLst>
                  <a:ext uri="{FF2B5EF4-FFF2-40B4-BE49-F238E27FC236}">
                    <a16:creationId xmlns:a16="http://schemas.microsoft.com/office/drawing/2014/main" id="{75A098AB-1F11-444D-B050-972521BC2677}"/>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53" name="Tekstvak 52">
                <a:extLst>
                  <a:ext uri="{FF2B5EF4-FFF2-40B4-BE49-F238E27FC236}">
                    <a16:creationId xmlns:a16="http://schemas.microsoft.com/office/drawing/2014/main" id="{9DC3B474-5E5E-224F-8EFD-9BAFDB48C75A}"/>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4" name="Tekstvak 53">
                <a:extLst>
                  <a:ext uri="{FF2B5EF4-FFF2-40B4-BE49-F238E27FC236}">
                    <a16:creationId xmlns:a16="http://schemas.microsoft.com/office/drawing/2014/main" id="{6D5DCD2D-1FBD-8C42-AADE-23CDC84BB336}"/>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5" name="Groeperen 38">
                <a:extLst>
                  <a:ext uri="{FF2B5EF4-FFF2-40B4-BE49-F238E27FC236}">
                    <a16:creationId xmlns:a16="http://schemas.microsoft.com/office/drawing/2014/main" id="{3450A598-1148-1542-BE5E-B0EC34DC0090}"/>
                  </a:ext>
                </a:extLst>
              </p:cNvPr>
              <p:cNvGrpSpPr/>
              <p:nvPr userDrawn="1"/>
            </p:nvGrpSpPr>
            <p:grpSpPr>
              <a:xfrm>
                <a:off x="-2817520" y="6055099"/>
                <a:ext cx="2918952" cy="1754805"/>
                <a:chOff x="-5218600" y="4763397"/>
                <a:chExt cx="2918952" cy="1562562"/>
              </a:xfrm>
            </p:grpSpPr>
            <p:pic>
              <p:nvPicPr>
                <p:cNvPr id="56" name="Afbeelding 55">
                  <a:extLst>
                    <a:ext uri="{FF2B5EF4-FFF2-40B4-BE49-F238E27FC236}">
                      <a16:creationId xmlns:a16="http://schemas.microsoft.com/office/drawing/2014/main" id="{30A69FB8-173B-1241-B60D-906C08F35C7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7" name="Rechte verbindingslijn 56">
                  <a:extLst>
                    <a:ext uri="{FF2B5EF4-FFF2-40B4-BE49-F238E27FC236}">
                      <a16:creationId xmlns:a16="http://schemas.microsoft.com/office/drawing/2014/main" id="{72B03FB8-7B6E-834B-92EB-1DE06E4AF990}"/>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8" name="Groeperen 37">
                  <a:extLst>
                    <a:ext uri="{FF2B5EF4-FFF2-40B4-BE49-F238E27FC236}">
                      <a16:creationId xmlns:a16="http://schemas.microsoft.com/office/drawing/2014/main" id="{56BF2FEE-A401-7140-A6D6-36A627B31FAD}"/>
                    </a:ext>
                  </a:extLst>
                </p:cNvPr>
                <p:cNvGrpSpPr/>
                <p:nvPr userDrawn="1"/>
              </p:nvGrpSpPr>
              <p:grpSpPr>
                <a:xfrm>
                  <a:off x="-5218600" y="4763397"/>
                  <a:ext cx="2918948" cy="1562562"/>
                  <a:chOff x="-5218600" y="4763397"/>
                  <a:chExt cx="2918948" cy="1562562"/>
                </a:xfrm>
              </p:grpSpPr>
              <p:sp>
                <p:nvSpPr>
                  <p:cNvPr id="59" name="Rechthoek 58">
                    <a:extLst>
                      <a:ext uri="{FF2B5EF4-FFF2-40B4-BE49-F238E27FC236}">
                        <a16:creationId xmlns:a16="http://schemas.microsoft.com/office/drawing/2014/main" id="{FE1A3DD4-B651-7F4E-8F8D-A4E795FAF735}"/>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0" name="Rechthoek 59">
                    <a:extLst>
                      <a:ext uri="{FF2B5EF4-FFF2-40B4-BE49-F238E27FC236}">
                        <a16:creationId xmlns:a16="http://schemas.microsoft.com/office/drawing/2014/main" id="{DA24F87F-C133-B944-9167-CB1B89B8F282}"/>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61" name="Gebogen verbindingslijn 55">
                    <a:extLst>
                      <a:ext uri="{FF2B5EF4-FFF2-40B4-BE49-F238E27FC236}">
                        <a16:creationId xmlns:a16="http://schemas.microsoft.com/office/drawing/2014/main" id="{82743D93-0A70-8445-8E16-370240C7DDBC}"/>
                      </a:ext>
                    </a:extLst>
                  </p:cNvPr>
                  <p:cNvCxnSpPr>
                    <a:cxnSpLocks/>
                    <a:stCxn id="46" idx="0"/>
                    <a:endCxn id="59"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Gebogen verbindingslijn 57">
                    <a:extLst>
                      <a:ext uri="{FF2B5EF4-FFF2-40B4-BE49-F238E27FC236}">
                        <a16:creationId xmlns:a16="http://schemas.microsoft.com/office/drawing/2014/main" id="{606647CC-6DD2-CB41-9E72-482528E05AD4}"/>
                      </a:ext>
                    </a:extLst>
                  </p:cNvPr>
                  <p:cNvCxnSpPr>
                    <a:cxnSpLocks/>
                    <a:stCxn id="44" idx="0"/>
                    <a:endCxn id="60"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kstvak 62">
                    <a:extLst>
                      <a:ext uri="{FF2B5EF4-FFF2-40B4-BE49-F238E27FC236}">
                        <a16:creationId xmlns:a16="http://schemas.microsoft.com/office/drawing/2014/main" id="{E4B44752-C27D-7145-A712-53ABD520175A}"/>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64" name="Afbeelding 63">
                    <a:extLst>
                      <a:ext uri="{FF2B5EF4-FFF2-40B4-BE49-F238E27FC236}">
                        <a16:creationId xmlns:a16="http://schemas.microsoft.com/office/drawing/2014/main" id="{8F3AF025-74BE-8F41-A1E9-4A5D28BFB645}"/>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6" name="Rechthoek 35">
              <a:extLst>
                <a:ext uri="{FF2B5EF4-FFF2-40B4-BE49-F238E27FC236}">
                  <a16:creationId xmlns:a16="http://schemas.microsoft.com/office/drawing/2014/main" id="{0DC2F010-DF47-C04A-9BC0-2FD8D46EE5FB}"/>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37" name="Rechte verbindingslijn 36">
              <a:extLst>
                <a:ext uri="{FF2B5EF4-FFF2-40B4-BE49-F238E27FC236}">
                  <a16:creationId xmlns:a16="http://schemas.microsoft.com/office/drawing/2014/main" id="{B4E7C384-0F1E-CB46-A716-5D8ACD979AE9}"/>
                </a:ext>
              </a:extLst>
            </p:cNvPr>
            <p:cNvCxnSpPr>
              <a:stCxn id="50" idx="4"/>
              <a:endCxn id="51"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8" name="Rechte verbindingslijn 37">
              <a:extLst>
                <a:ext uri="{FF2B5EF4-FFF2-40B4-BE49-F238E27FC236}">
                  <a16:creationId xmlns:a16="http://schemas.microsoft.com/office/drawing/2014/main" id="{DF695625-597E-5A44-9BF3-AEEACEC1A9A1}"/>
                </a:ext>
              </a:extLst>
            </p:cNvPr>
            <p:cNvCxnSpPr>
              <a:cxnSpLocks/>
              <a:stCxn id="51" idx="4"/>
              <a:endCxn id="54"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C16FB169-6BDA-FA48-88EA-15240A40E672}"/>
                </a:ext>
              </a:extLst>
            </p:cNvPr>
            <p:cNvCxnSpPr>
              <a:cxnSpLocks/>
              <a:stCxn id="54" idx="4"/>
              <a:endCxn id="52"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BA4B082B-B695-694E-943D-25D06FC0BD7B}"/>
                </a:ext>
              </a:extLst>
            </p:cNvPr>
            <p:cNvCxnSpPr>
              <a:cxnSpLocks/>
              <a:stCxn id="52" idx="4"/>
              <a:endCxn id="53"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4" name="Ovaal 43">
              <a:extLst>
                <a:ext uri="{FF2B5EF4-FFF2-40B4-BE49-F238E27FC236}">
                  <a16:creationId xmlns:a16="http://schemas.microsoft.com/office/drawing/2014/main" id="{4E342D18-F842-3044-9748-2AFDF925D7CF}"/>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5" name="Rechthoek 44">
              <a:extLst>
                <a:ext uri="{FF2B5EF4-FFF2-40B4-BE49-F238E27FC236}">
                  <a16:creationId xmlns:a16="http://schemas.microsoft.com/office/drawing/2014/main" id="{62B64C77-C65E-EA45-AC5A-6C3446EE5CB1}"/>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6" name="Ovaal 45">
              <a:extLst>
                <a:ext uri="{FF2B5EF4-FFF2-40B4-BE49-F238E27FC236}">
                  <a16:creationId xmlns:a16="http://schemas.microsoft.com/office/drawing/2014/main" id="{AC71A38C-D50E-634D-8B60-F102B4AFA8EA}"/>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185765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E093576-3310-6A4D-A3AB-E36C9308C3EA}"/>
              </a:ext>
            </a:extLst>
          </p:cNvPr>
          <p:cNvSpPr>
            <a:spLocks noGrp="1"/>
          </p:cNvSpPr>
          <p:nvPr>
            <p:ph idx="1"/>
          </p:nvPr>
        </p:nvSpPr>
        <p:spPr>
          <a:xfrm>
            <a:off x="758827" y="1700013"/>
            <a:ext cx="10674000" cy="4388369"/>
          </a:xfrm>
        </p:spPr>
        <p:txBody>
          <a:body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607E12AD-0A98-9B43-9CC3-7310AE95C8F0}"/>
              </a:ext>
            </a:extLst>
          </p:cNvPr>
          <p:cNvSpPr>
            <a:spLocks noGrp="1"/>
          </p:cNvSpPr>
          <p:nvPr>
            <p:ph type="dt" sz="half" idx="10"/>
          </p:nvPr>
        </p:nvSpPr>
        <p:spPr/>
        <p:txBody>
          <a:bodyPr/>
          <a:lstStyle/>
          <a:p>
            <a:fld id="{D68B1A62-6A68-4748-9D7A-630D44983E1D}" type="datetime1">
              <a:rPr lang="nl-NL" smtClean="0"/>
              <a:t>14-11-2022</a:t>
            </a:fld>
            <a:endParaRPr lang="nl-NL"/>
          </a:p>
        </p:txBody>
      </p:sp>
      <p:sp>
        <p:nvSpPr>
          <p:cNvPr id="5" name="Tijdelijke aanduiding voor voettekst 4">
            <a:extLst>
              <a:ext uri="{FF2B5EF4-FFF2-40B4-BE49-F238E27FC236}">
                <a16:creationId xmlns:a16="http://schemas.microsoft.com/office/drawing/2014/main" id="{8C960657-6AEC-1842-BDAD-304A3428D1DD}"/>
              </a:ext>
            </a:extLst>
          </p:cNvPr>
          <p:cNvSpPr>
            <a:spLocks noGrp="1"/>
          </p:cNvSpPr>
          <p:nvPr>
            <p:ph type="ftr" sz="quarter" idx="11"/>
          </p:nvPr>
        </p:nvSpPr>
        <p:spPr/>
        <p:txBody>
          <a:bodyPr/>
          <a:lstStyle/>
          <a:p>
            <a:r>
              <a:rPr lang="nl-NL"/>
              <a:t>RDW Presentatiesjabloon</a:t>
            </a:r>
          </a:p>
        </p:txBody>
      </p:sp>
      <p:sp>
        <p:nvSpPr>
          <p:cNvPr id="6" name="Tijdelijke aanduiding voor dianummer 5">
            <a:extLst>
              <a:ext uri="{FF2B5EF4-FFF2-40B4-BE49-F238E27FC236}">
                <a16:creationId xmlns:a16="http://schemas.microsoft.com/office/drawing/2014/main" id="{60E04FD5-E728-B64F-82C3-4112F18AEA8E}"/>
              </a:ext>
            </a:extLst>
          </p:cNvPr>
          <p:cNvSpPr>
            <a:spLocks noGrp="1"/>
          </p:cNvSpPr>
          <p:nvPr>
            <p:ph type="sldNum" sz="quarter" idx="12"/>
          </p:nvPr>
        </p:nvSpPr>
        <p:spPr/>
        <p:txBody>
          <a:bodyPr/>
          <a:lstStyle/>
          <a:p>
            <a:fld id="{5E5C2CF4-0E80-7A46-8F96-EE1F0D78FA73}" type="slidenum">
              <a:rPr lang="nl-NL" smtClean="0"/>
              <a:t>‹#›</a:t>
            </a:fld>
            <a:endParaRPr lang="nl-NL"/>
          </a:p>
        </p:txBody>
      </p:sp>
      <p:sp>
        <p:nvSpPr>
          <p:cNvPr id="7" name="Titel 6">
            <a:extLst>
              <a:ext uri="{FF2B5EF4-FFF2-40B4-BE49-F238E27FC236}">
                <a16:creationId xmlns:a16="http://schemas.microsoft.com/office/drawing/2014/main" id="{A27928E9-9868-CC47-A8FA-EF9BA384A1DC}"/>
              </a:ext>
            </a:extLst>
          </p:cNvPr>
          <p:cNvSpPr>
            <a:spLocks noGrp="1"/>
          </p:cNvSpPr>
          <p:nvPr>
            <p:ph type="title"/>
          </p:nvPr>
        </p:nvSpPr>
        <p:spPr/>
        <p:txBody>
          <a:bodyPr/>
          <a:lstStyle/>
          <a:p>
            <a:r>
              <a:rPr lang="nl-NL"/>
              <a:t>Klik om de stijl te bewerken</a:t>
            </a:r>
          </a:p>
        </p:txBody>
      </p:sp>
      <p:cxnSp>
        <p:nvCxnSpPr>
          <p:cNvPr id="8" name="Rechte verbindingslijn 7">
            <a:extLst>
              <a:ext uri="{FF2B5EF4-FFF2-40B4-BE49-F238E27FC236}">
                <a16:creationId xmlns:a16="http://schemas.microsoft.com/office/drawing/2014/main" id="{2ECD2F78-A9AB-F646-9E01-E49F74E0F605}"/>
              </a:ext>
            </a:extLst>
          </p:cNvPr>
          <p:cNvCxnSpPr>
            <a:cxnSpLocks/>
          </p:cNvCxnSpPr>
          <p:nvPr userDrawn="1"/>
        </p:nvCxnSpPr>
        <p:spPr>
          <a:xfrm>
            <a:off x="758824" y="6097588"/>
            <a:ext cx="10674000"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3" name="Groep 32">
            <a:extLst>
              <a:ext uri="{FF2B5EF4-FFF2-40B4-BE49-F238E27FC236}">
                <a16:creationId xmlns:a16="http://schemas.microsoft.com/office/drawing/2014/main" id="{E74CAB9F-B849-6F4F-81FD-A7896C410316}"/>
              </a:ext>
            </a:extLst>
          </p:cNvPr>
          <p:cNvGrpSpPr/>
          <p:nvPr userDrawn="1"/>
        </p:nvGrpSpPr>
        <p:grpSpPr>
          <a:xfrm>
            <a:off x="12376269" y="-54065"/>
            <a:ext cx="3518336" cy="7340224"/>
            <a:chOff x="12376269" y="-120870"/>
            <a:chExt cx="3518336" cy="7340224"/>
          </a:xfrm>
        </p:grpSpPr>
        <p:grpSp>
          <p:nvGrpSpPr>
            <p:cNvPr id="34" name="Groep 33">
              <a:extLst>
                <a:ext uri="{FF2B5EF4-FFF2-40B4-BE49-F238E27FC236}">
                  <a16:creationId xmlns:a16="http://schemas.microsoft.com/office/drawing/2014/main" id="{C13CA603-EF09-8344-8EBC-78A86A1163C5}"/>
                </a:ext>
              </a:extLst>
            </p:cNvPr>
            <p:cNvGrpSpPr/>
            <p:nvPr userDrawn="1"/>
          </p:nvGrpSpPr>
          <p:grpSpPr>
            <a:xfrm>
              <a:off x="12433106" y="847293"/>
              <a:ext cx="3461499" cy="6372061"/>
              <a:chOff x="-2933894" y="1437843"/>
              <a:chExt cx="3461499" cy="6372061"/>
            </a:xfrm>
          </p:grpSpPr>
          <p:cxnSp>
            <p:nvCxnSpPr>
              <p:cNvPr id="43" name="Gebogen verbindingslijn 42">
                <a:extLst>
                  <a:ext uri="{FF2B5EF4-FFF2-40B4-BE49-F238E27FC236}">
                    <a16:creationId xmlns:a16="http://schemas.microsoft.com/office/drawing/2014/main" id="{C020EA95-3C6E-FC42-9898-394D500DD4BA}"/>
                  </a:ext>
                </a:extLst>
              </p:cNvPr>
              <p:cNvCxnSpPr>
                <a:cxnSpLocks/>
                <a:stCxn id="49" idx="4"/>
                <a:endCxn id="45"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Tekstvak 43">
                <a:extLst>
                  <a:ext uri="{FF2B5EF4-FFF2-40B4-BE49-F238E27FC236}">
                    <a16:creationId xmlns:a16="http://schemas.microsoft.com/office/drawing/2014/main" id="{156A3929-3E1A-0D4B-A4E3-7310CB7E6B69}"/>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45" name="Tekstvak 44">
                <a:extLst>
                  <a:ext uri="{FF2B5EF4-FFF2-40B4-BE49-F238E27FC236}">
                    <a16:creationId xmlns:a16="http://schemas.microsoft.com/office/drawing/2014/main" id="{863B773E-F95A-3847-B6CA-05444E72E622}"/>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46" name="Tekstvak 45">
                <a:extLst>
                  <a:ext uri="{FF2B5EF4-FFF2-40B4-BE49-F238E27FC236}">
                    <a16:creationId xmlns:a16="http://schemas.microsoft.com/office/drawing/2014/main" id="{02ADE993-E88F-C74E-B693-7460F8FF2A7D}"/>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47" name="Tekstvak 46">
                <a:extLst>
                  <a:ext uri="{FF2B5EF4-FFF2-40B4-BE49-F238E27FC236}">
                    <a16:creationId xmlns:a16="http://schemas.microsoft.com/office/drawing/2014/main" id="{2508C165-210F-9C43-B9FC-289D162AF324}"/>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48" name="Tekstvak 47">
                <a:extLst>
                  <a:ext uri="{FF2B5EF4-FFF2-40B4-BE49-F238E27FC236}">
                    <a16:creationId xmlns:a16="http://schemas.microsoft.com/office/drawing/2014/main" id="{F17D6696-70EC-5242-834C-3904B20551D8}"/>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49" name="Tekstvak 48">
                <a:extLst>
                  <a:ext uri="{FF2B5EF4-FFF2-40B4-BE49-F238E27FC236}">
                    <a16:creationId xmlns:a16="http://schemas.microsoft.com/office/drawing/2014/main" id="{DFCB0F47-A0AF-3147-A1B9-E566E38CA0AD}"/>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50" name="Tekstvak 49">
                <a:extLst>
                  <a:ext uri="{FF2B5EF4-FFF2-40B4-BE49-F238E27FC236}">
                    <a16:creationId xmlns:a16="http://schemas.microsoft.com/office/drawing/2014/main" id="{D6B875AD-1F35-2C42-AF39-30852D38108C}"/>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51" name="Groeperen 38">
                <a:extLst>
                  <a:ext uri="{FF2B5EF4-FFF2-40B4-BE49-F238E27FC236}">
                    <a16:creationId xmlns:a16="http://schemas.microsoft.com/office/drawing/2014/main" id="{A413461B-1393-FC46-8B84-5730137E3563}"/>
                  </a:ext>
                </a:extLst>
              </p:cNvPr>
              <p:cNvGrpSpPr/>
              <p:nvPr userDrawn="1"/>
            </p:nvGrpSpPr>
            <p:grpSpPr>
              <a:xfrm>
                <a:off x="-2817520" y="6055099"/>
                <a:ext cx="2918952" cy="1754805"/>
                <a:chOff x="-5218600" y="4763397"/>
                <a:chExt cx="2918952" cy="1562562"/>
              </a:xfrm>
            </p:grpSpPr>
            <p:pic>
              <p:nvPicPr>
                <p:cNvPr id="52" name="Afbeelding 51">
                  <a:extLst>
                    <a:ext uri="{FF2B5EF4-FFF2-40B4-BE49-F238E27FC236}">
                      <a16:creationId xmlns:a16="http://schemas.microsoft.com/office/drawing/2014/main" id="{28315337-0329-E443-9017-3670402E265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53" name="Rechte verbindingslijn 52">
                  <a:extLst>
                    <a:ext uri="{FF2B5EF4-FFF2-40B4-BE49-F238E27FC236}">
                      <a16:creationId xmlns:a16="http://schemas.microsoft.com/office/drawing/2014/main" id="{1290E2B8-DA4D-9943-A826-78110D1CF259}"/>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54" name="Groeperen 37">
                  <a:extLst>
                    <a:ext uri="{FF2B5EF4-FFF2-40B4-BE49-F238E27FC236}">
                      <a16:creationId xmlns:a16="http://schemas.microsoft.com/office/drawing/2014/main" id="{F7D612FD-613A-2647-AA34-2AAFFF1926AD}"/>
                    </a:ext>
                  </a:extLst>
                </p:cNvPr>
                <p:cNvGrpSpPr/>
                <p:nvPr userDrawn="1"/>
              </p:nvGrpSpPr>
              <p:grpSpPr>
                <a:xfrm>
                  <a:off x="-5218600" y="4763397"/>
                  <a:ext cx="2918948" cy="1562562"/>
                  <a:chOff x="-5218600" y="4763397"/>
                  <a:chExt cx="2918948" cy="1562562"/>
                </a:xfrm>
              </p:grpSpPr>
              <p:sp>
                <p:nvSpPr>
                  <p:cNvPr id="55" name="Rechthoek 54">
                    <a:extLst>
                      <a:ext uri="{FF2B5EF4-FFF2-40B4-BE49-F238E27FC236}">
                        <a16:creationId xmlns:a16="http://schemas.microsoft.com/office/drawing/2014/main" id="{18C0E1C8-930B-8842-BC9E-5B89F633C5AE}"/>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56" name="Rechthoek 55">
                    <a:extLst>
                      <a:ext uri="{FF2B5EF4-FFF2-40B4-BE49-F238E27FC236}">
                        <a16:creationId xmlns:a16="http://schemas.microsoft.com/office/drawing/2014/main" id="{ACF9F891-56B1-B247-BBBA-A6D6FDA85C4E}"/>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57" name="Gebogen verbindingslijn 55">
                    <a:extLst>
                      <a:ext uri="{FF2B5EF4-FFF2-40B4-BE49-F238E27FC236}">
                        <a16:creationId xmlns:a16="http://schemas.microsoft.com/office/drawing/2014/main" id="{5A1DDDD8-CD99-DB4D-BF28-3B54B95BA99B}"/>
                      </a:ext>
                    </a:extLst>
                  </p:cNvPr>
                  <p:cNvCxnSpPr>
                    <a:cxnSpLocks/>
                    <a:stCxn id="42" idx="0"/>
                    <a:endCxn id="55"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8" name="Gebogen verbindingslijn 57">
                    <a:extLst>
                      <a:ext uri="{FF2B5EF4-FFF2-40B4-BE49-F238E27FC236}">
                        <a16:creationId xmlns:a16="http://schemas.microsoft.com/office/drawing/2014/main" id="{6F711D85-B957-9548-8824-D1382015485C}"/>
                      </a:ext>
                    </a:extLst>
                  </p:cNvPr>
                  <p:cNvCxnSpPr>
                    <a:cxnSpLocks/>
                    <a:stCxn id="40" idx="0"/>
                    <a:endCxn id="56"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4" name="Tekstvak 83">
                    <a:extLst>
                      <a:ext uri="{FF2B5EF4-FFF2-40B4-BE49-F238E27FC236}">
                        <a16:creationId xmlns:a16="http://schemas.microsoft.com/office/drawing/2014/main" id="{740ED1D3-13FA-CB4B-86BA-44FB50D93892}"/>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85" name="Afbeelding 84">
                    <a:extLst>
                      <a:ext uri="{FF2B5EF4-FFF2-40B4-BE49-F238E27FC236}">
                        <a16:creationId xmlns:a16="http://schemas.microsoft.com/office/drawing/2014/main" id="{14870E6A-2AE6-D647-9956-4A7B902DD949}"/>
                      </a:ext>
                    </a:extLst>
                  </p:cNvPr>
                  <p:cNvPicPr>
                    <a:picLocks noChangeAspect="1"/>
                  </p:cNvPicPr>
                  <p:nvPr userDrawn="1"/>
                </p:nvPicPr>
                <p:blipFill>
                  <a:blip r:embed="rId3"/>
                  <a:stretch>
                    <a:fillRect/>
                  </a:stretch>
                </p:blipFill>
                <p:spPr>
                  <a:xfrm>
                    <a:off x="-5218600" y="5884354"/>
                    <a:ext cx="731520" cy="122134"/>
                  </a:xfrm>
                  <a:prstGeom prst="rect">
                    <a:avLst/>
                  </a:prstGeom>
                </p:spPr>
              </p:pic>
            </p:grpSp>
          </p:grpSp>
        </p:grpSp>
        <p:sp>
          <p:nvSpPr>
            <p:cNvPr id="35" name="Rechthoek 34">
              <a:extLst>
                <a:ext uri="{FF2B5EF4-FFF2-40B4-BE49-F238E27FC236}">
                  <a16:creationId xmlns:a16="http://schemas.microsoft.com/office/drawing/2014/main" id="{5445A0FE-36DA-764E-ACFF-6BEF5552303F}"/>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36" name="Rechte verbindingslijn 35">
              <a:extLst>
                <a:ext uri="{FF2B5EF4-FFF2-40B4-BE49-F238E27FC236}">
                  <a16:creationId xmlns:a16="http://schemas.microsoft.com/office/drawing/2014/main" id="{3EDE1322-5623-D745-97D1-06891FDE92EA}"/>
                </a:ext>
              </a:extLst>
            </p:cNvPr>
            <p:cNvCxnSpPr>
              <a:stCxn id="46" idx="4"/>
              <a:endCxn id="47"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7" name="Rechte verbindingslijn 36">
              <a:extLst>
                <a:ext uri="{FF2B5EF4-FFF2-40B4-BE49-F238E27FC236}">
                  <a16:creationId xmlns:a16="http://schemas.microsoft.com/office/drawing/2014/main" id="{DBEFFC2A-B6FA-C340-AC9D-A49F9D903318}"/>
                </a:ext>
              </a:extLst>
            </p:cNvPr>
            <p:cNvCxnSpPr>
              <a:cxnSpLocks/>
              <a:stCxn id="47" idx="4"/>
              <a:endCxn id="50"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8" name="Rechte verbindingslijn 37">
              <a:extLst>
                <a:ext uri="{FF2B5EF4-FFF2-40B4-BE49-F238E27FC236}">
                  <a16:creationId xmlns:a16="http://schemas.microsoft.com/office/drawing/2014/main" id="{852A6C58-7A43-404D-9BC9-8918AFE27B63}"/>
                </a:ext>
              </a:extLst>
            </p:cNvPr>
            <p:cNvCxnSpPr>
              <a:cxnSpLocks/>
              <a:stCxn id="50" idx="4"/>
              <a:endCxn id="48"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39" name="Rechte verbindingslijn 38">
              <a:extLst>
                <a:ext uri="{FF2B5EF4-FFF2-40B4-BE49-F238E27FC236}">
                  <a16:creationId xmlns:a16="http://schemas.microsoft.com/office/drawing/2014/main" id="{6F80E7E3-6BD7-6545-99AD-AB04F16CFCCD}"/>
                </a:ext>
              </a:extLst>
            </p:cNvPr>
            <p:cNvCxnSpPr>
              <a:cxnSpLocks/>
              <a:stCxn id="48" idx="4"/>
              <a:endCxn id="49"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40" name="Ovaal 39">
              <a:extLst>
                <a:ext uri="{FF2B5EF4-FFF2-40B4-BE49-F238E27FC236}">
                  <a16:creationId xmlns:a16="http://schemas.microsoft.com/office/drawing/2014/main" id="{1750B988-4D07-AA4E-9517-977B8D2B21F6}"/>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41" name="Rechthoek 40">
              <a:extLst>
                <a:ext uri="{FF2B5EF4-FFF2-40B4-BE49-F238E27FC236}">
                  <a16:creationId xmlns:a16="http://schemas.microsoft.com/office/drawing/2014/main" id="{C58A0D73-BBBC-BE43-AFF6-92FB7762E1FE}"/>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42" name="Ovaal 41">
              <a:extLst>
                <a:ext uri="{FF2B5EF4-FFF2-40B4-BE49-F238E27FC236}">
                  <a16:creationId xmlns:a16="http://schemas.microsoft.com/office/drawing/2014/main" id="{F880797E-A6F1-B04B-A070-7E07FC1B4D60}"/>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35516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to links 2:3 (logo wit)">
    <p:spTree>
      <p:nvGrpSpPr>
        <p:cNvPr id="1" name=""/>
        <p:cNvGrpSpPr/>
        <p:nvPr/>
      </p:nvGrpSpPr>
      <p:grpSpPr>
        <a:xfrm>
          <a:off x="0" y="0"/>
          <a:ext cx="0" cy="0"/>
          <a:chOff x="0" y="0"/>
          <a:chExt cx="0" cy="0"/>
        </a:xfrm>
      </p:grpSpPr>
      <p:sp>
        <p:nvSpPr>
          <p:cNvPr id="9" name="Tijdelijke aanduiding voor afbeelding 8">
            <a:extLst>
              <a:ext uri="{FF2B5EF4-FFF2-40B4-BE49-F238E27FC236}">
                <a16:creationId xmlns:a16="http://schemas.microsoft.com/office/drawing/2014/main" id="{234144B8-70E8-7347-9214-5AB3ADB2733B}"/>
              </a:ext>
            </a:extLst>
          </p:cNvPr>
          <p:cNvSpPr>
            <a:spLocks noGrp="1"/>
          </p:cNvSpPr>
          <p:nvPr>
            <p:ph type="pic" sz="quarter" idx="14"/>
          </p:nvPr>
        </p:nvSpPr>
        <p:spPr>
          <a:xfrm>
            <a:off x="1" y="64800"/>
            <a:ext cx="4797425" cy="6793200"/>
          </a:xfrm>
        </p:spPr>
        <p:txBody>
          <a:body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89C95D7B-5E95-E149-82A9-54E4C3F5F49E}"/>
              </a:ext>
            </a:extLst>
          </p:cNvPr>
          <p:cNvSpPr>
            <a:spLocks noGrp="1"/>
          </p:cNvSpPr>
          <p:nvPr>
            <p:ph type="title"/>
          </p:nvPr>
        </p:nvSpPr>
        <p:spPr>
          <a:xfrm>
            <a:off x="5180014" y="769620"/>
            <a:ext cx="6251575" cy="921068"/>
          </a:xfrm>
        </p:spPr>
        <p:txBody>
          <a:bodyPr/>
          <a:lstStyle/>
          <a:p>
            <a:r>
              <a:rPr lang="nl-NL"/>
              <a:t>Klik om de stijl te bewerken</a:t>
            </a:r>
            <a:endParaRPr lang="nl-NL" dirty="0"/>
          </a:p>
        </p:txBody>
      </p:sp>
      <p:sp>
        <p:nvSpPr>
          <p:cNvPr id="3" name="Tijdelijke aanduiding voor datum 2">
            <a:extLst>
              <a:ext uri="{FF2B5EF4-FFF2-40B4-BE49-F238E27FC236}">
                <a16:creationId xmlns:a16="http://schemas.microsoft.com/office/drawing/2014/main" id="{B59F0612-AE4C-D142-9839-2824D145A7DF}"/>
              </a:ext>
            </a:extLst>
          </p:cNvPr>
          <p:cNvSpPr>
            <a:spLocks noGrp="1"/>
          </p:cNvSpPr>
          <p:nvPr>
            <p:ph type="dt" sz="half" idx="10"/>
          </p:nvPr>
        </p:nvSpPr>
        <p:spPr/>
        <p:txBody>
          <a:bodyPr/>
          <a:lstStyle/>
          <a:p>
            <a:fld id="{826284FA-F4B2-4B87-9CDB-1DD43153C7FD}" type="datetime1">
              <a:rPr lang="nl-NL" smtClean="0"/>
              <a:t>14-11-2022</a:t>
            </a:fld>
            <a:endParaRPr lang="nl-NL" dirty="0"/>
          </a:p>
        </p:txBody>
      </p:sp>
      <p:sp>
        <p:nvSpPr>
          <p:cNvPr id="4" name="Tijdelijke aanduiding voor voettekst 3">
            <a:extLst>
              <a:ext uri="{FF2B5EF4-FFF2-40B4-BE49-F238E27FC236}">
                <a16:creationId xmlns:a16="http://schemas.microsoft.com/office/drawing/2014/main" id="{CF3A4BA2-7474-F746-AAA0-61C70BA84486}"/>
              </a:ext>
            </a:extLst>
          </p:cNvPr>
          <p:cNvSpPr>
            <a:spLocks noGrp="1"/>
          </p:cNvSpPr>
          <p:nvPr>
            <p:ph type="ftr" sz="quarter" idx="11"/>
          </p:nvPr>
        </p:nvSpPr>
        <p:spPr/>
        <p:txBody>
          <a:bodyPr/>
          <a:lstStyle/>
          <a:p>
            <a:r>
              <a:rPr lang="nl-NL" dirty="0"/>
              <a:t>RDW Presentatiesjabloon</a:t>
            </a:r>
          </a:p>
        </p:txBody>
      </p:sp>
      <p:sp>
        <p:nvSpPr>
          <p:cNvPr id="5" name="Tijdelijke aanduiding voor dianummer 4">
            <a:extLst>
              <a:ext uri="{FF2B5EF4-FFF2-40B4-BE49-F238E27FC236}">
                <a16:creationId xmlns:a16="http://schemas.microsoft.com/office/drawing/2014/main" id="{5A6C21AF-3FD4-174F-9857-CC1975A0A83E}"/>
              </a:ext>
            </a:extLst>
          </p:cNvPr>
          <p:cNvSpPr>
            <a:spLocks noGrp="1"/>
          </p:cNvSpPr>
          <p:nvPr>
            <p:ph type="sldNum" sz="quarter" idx="12"/>
          </p:nvPr>
        </p:nvSpPr>
        <p:spPr/>
        <p:txBody>
          <a:bodyPr/>
          <a:lstStyle/>
          <a:p>
            <a:fld id="{5E5C2CF4-0E80-7A46-8F96-EE1F0D78FA73}" type="slidenum">
              <a:rPr lang="nl-NL" smtClean="0"/>
              <a:pPr/>
              <a:t>‹#›</a:t>
            </a:fld>
            <a:endParaRPr lang="nl-NL" dirty="0"/>
          </a:p>
        </p:txBody>
      </p:sp>
      <p:sp>
        <p:nvSpPr>
          <p:cNvPr id="7" name="Tijdelijke aanduiding voor tekst 6">
            <a:extLst>
              <a:ext uri="{FF2B5EF4-FFF2-40B4-BE49-F238E27FC236}">
                <a16:creationId xmlns:a16="http://schemas.microsoft.com/office/drawing/2014/main" id="{A8C51D98-510E-F64D-9CCD-1EFF4166B818}"/>
              </a:ext>
            </a:extLst>
          </p:cNvPr>
          <p:cNvSpPr>
            <a:spLocks noGrp="1"/>
          </p:cNvSpPr>
          <p:nvPr>
            <p:ph type="body" sz="quarter" idx="13"/>
          </p:nvPr>
        </p:nvSpPr>
        <p:spPr>
          <a:xfrm>
            <a:off x="5180014" y="2024064"/>
            <a:ext cx="6251575" cy="4073525"/>
          </a:xfrm>
        </p:spPr>
        <p:txBody>
          <a:bodyPr/>
          <a:lstStyle/>
          <a:p>
            <a:pPr lvl="0"/>
            <a:r>
              <a:rPr lang="nl-NL"/>
              <a:t>Klik om de modelstijlen te bewerken</a:t>
            </a:r>
          </a:p>
        </p:txBody>
      </p:sp>
      <p:cxnSp>
        <p:nvCxnSpPr>
          <p:cNvPr id="16" name="Rechte verbindingslijn 15">
            <a:extLst>
              <a:ext uri="{FF2B5EF4-FFF2-40B4-BE49-F238E27FC236}">
                <a16:creationId xmlns:a16="http://schemas.microsoft.com/office/drawing/2014/main" id="{4142E03A-3276-BC4F-B929-B394E8CF122A}"/>
              </a:ext>
            </a:extLst>
          </p:cNvPr>
          <p:cNvCxnSpPr>
            <a:cxnSpLocks/>
          </p:cNvCxnSpPr>
          <p:nvPr userDrawn="1"/>
        </p:nvCxnSpPr>
        <p:spPr>
          <a:xfrm>
            <a:off x="5187601" y="6097588"/>
            <a:ext cx="6243988" cy="0"/>
          </a:xfrm>
          <a:prstGeom prst="line">
            <a:avLst/>
          </a:prstGeom>
          <a:ln w="9525"/>
        </p:spPr>
        <p:style>
          <a:lnRef idx="1">
            <a:schemeClr val="accent1"/>
          </a:lnRef>
          <a:fillRef idx="0">
            <a:schemeClr val="accent1"/>
          </a:fillRef>
          <a:effectRef idx="0">
            <a:schemeClr val="accent1"/>
          </a:effectRef>
          <a:fontRef idx="minor">
            <a:schemeClr val="tx1"/>
          </a:fontRef>
        </p:style>
      </p:cxnSp>
      <p:grpSp>
        <p:nvGrpSpPr>
          <p:cNvPr id="39" name="Groeperen 27">
            <a:extLst>
              <a:ext uri="{FF2B5EF4-FFF2-40B4-BE49-F238E27FC236}">
                <a16:creationId xmlns:a16="http://schemas.microsoft.com/office/drawing/2014/main" id="{33DD7148-092F-334D-813D-836D73F490AE}"/>
              </a:ext>
            </a:extLst>
          </p:cNvPr>
          <p:cNvGrpSpPr/>
          <p:nvPr userDrawn="1"/>
        </p:nvGrpSpPr>
        <p:grpSpPr>
          <a:xfrm>
            <a:off x="-2203839" y="12702"/>
            <a:ext cx="1813665" cy="3887577"/>
            <a:chOff x="9362017" y="12700"/>
            <a:chExt cx="1813665" cy="3887577"/>
          </a:xfrm>
        </p:grpSpPr>
        <p:sp>
          <p:nvSpPr>
            <p:cNvPr id="40" name="Tekstvak 39">
              <a:extLst>
                <a:ext uri="{FF2B5EF4-FFF2-40B4-BE49-F238E27FC236}">
                  <a16:creationId xmlns:a16="http://schemas.microsoft.com/office/drawing/2014/main" id="{81739D4B-A6AB-674C-9520-0A4A040BEDF3}"/>
                </a:ext>
              </a:extLst>
            </p:cNvPr>
            <p:cNvSpPr txBox="1"/>
            <p:nvPr userDrawn="1"/>
          </p:nvSpPr>
          <p:spPr>
            <a:xfrm>
              <a:off x="9384982" y="12700"/>
              <a:ext cx="1790700" cy="2616101"/>
            </a:xfrm>
            <a:prstGeom prst="rect">
              <a:avLst/>
            </a:prstGeom>
            <a:noFill/>
          </p:spPr>
          <p:txBody>
            <a:bodyPr wrap="square" lIns="0" tIns="0" rIns="0" bIns="0" rtlCol="0">
              <a:spAutoFit/>
            </a:bodyPr>
            <a:lstStyle/>
            <a:p>
              <a:pPr algn="l"/>
              <a:r>
                <a:rPr lang="nl-NL" sz="1000" cap="none" baseline="0" dirty="0">
                  <a:solidFill>
                    <a:schemeClr val="accent1"/>
                  </a:solidFill>
                  <a:latin typeface="+mj-lt"/>
                  <a:ea typeface="Arial" charset="0"/>
                  <a:cs typeface="Arial" charset="0"/>
                </a:rPr>
                <a:t>Foto of afbeelding wijzigen</a:t>
              </a:r>
              <a:endParaRPr lang="nl-NL" sz="1000" cap="none" baseline="0" dirty="0">
                <a:solidFill>
                  <a:schemeClr val="tx1">
                    <a:lumMod val="50000"/>
                    <a:lumOff val="50000"/>
                  </a:schemeClr>
                </a:solidFill>
                <a:latin typeface="+mj-lt"/>
                <a:ea typeface="Arial" charset="0"/>
                <a:cs typeface="Arial" charset="0"/>
              </a:endParaRPr>
            </a:p>
            <a:p>
              <a:pPr algn="l"/>
              <a:r>
                <a:rPr lang="nl-NL" sz="1000" i="1" cap="none" baseline="0" dirty="0">
                  <a:solidFill>
                    <a:schemeClr val="tx1">
                      <a:lumMod val="50000"/>
                      <a:lumOff val="50000"/>
                    </a:schemeClr>
                  </a:solidFill>
                  <a:latin typeface="+mj-lt"/>
                  <a:ea typeface="Arial" charset="0"/>
                  <a:cs typeface="Arial" charset="0"/>
                </a:rPr>
                <a:t>(Haal om een foto te vervangen eerst de bestaande foto weg!)</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Klik op het ‘Afbeelding’ pictogram om een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afbeelding in te 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Selecteer een afbeelding en klik op de knop ‘Invoegen’.</a:t>
              </a:r>
            </a:p>
            <a:p>
              <a:pPr algn="l"/>
              <a:endParaRPr lang="nl-NL" sz="1000" cap="none" baseline="0" dirty="0">
                <a:solidFill>
                  <a:schemeClr val="accent2"/>
                </a:solidFill>
                <a:latin typeface="+mj-lt"/>
                <a:ea typeface="Arial" charset="0"/>
                <a:cs typeface="Arial" charset="0"/>
              </a:endParaRPr>
            </a:p>
            <a:p>
              <a:pPr algn="l"/>
              <a:r>
                <a:rPr lang="nl-NL" sz="1000" cap="none" baseline="0" dirty="0">
                  <a:solidFill>
                    <a:schemeClr val="accent2"/>
                  </a:solidFill>
                  <a:latin typeface="+mj-lt"/>
                  <a:ea typeface="Arial" charset="0"/>
                  <a:cs typeface="Arial" charset="0"/>
                </a:rPr>
                <a:t>Indien gewenst, kun je de afbeelding schalen, verplaatsen of(anders)bijsnijden met de functie ‘Bijsnijden’ onder ‘Hulpmiddelen voor afbeeldingen’.</a:t>
              </a:r>
            </a:p>
          </p:txBody>
        </p:sp>
        <p:pic>
          <p:nvPicPr>
            <p:cNvPr id="41" name="Afbeelding 40">
              <a:extLst>
                <a:ext uri="{FF2B5EF4-FFF2-40B4-BE49-F238E27FC236}">
                  <a16:creationId xmlns:a16="http://schemas.microsoft.com/office/drawing/2014/main" id="{D0CB15B3-285B-D04F-A773-418A0EACE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362018" y="2716893"/>
              <a:ext cx="1813664" cy="1183384"/>
            </a:xfrm>
            <a:prstGeom prst="rect">
              <a:avLst/>
            </a:prstGeom>
          </p:spPr>
        </p:pic>
        <p:cxnSp>
          <p:nvCxnSpPr>
            <p:cNvPr id="42" name="Rechte verbindingslijn 41">
              <a:extLst>
                <a:ext uri="{FF2B5EF4-FFF2-40B4-BE49-F238E27FC236}">
                  <a16:creationId xmlns:a16="http://schemas.microsoft.com/office/drawing/2014/main" id="{172D5B75-B9CF-1745-9429-5B0A3298DBDB}"/>
                </a:ext>
              </a:extLst>
            </p:cNvPr>
            <p:cNvCxnSpPr/>
            <p:nvPr userDrawn="1"/>
          </p:nvCxnSpPr>
          <p:spPr>
            <a:xfrm>
              <a:off x="9362018" y="1168117"/>
              <a:ext cx="1813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Rechte verbindingslijn 42">
              <a:extLst>
                <a:ext uri="{FF2B5EF4-FFF2-40B4-BE49-F238E27FC236}">
                  <a16:creationId xmlns:a16="http://schemas.microsoft.com/office/drawing/2014/main" id="{77FD65DB-BB94-654E-B5A6-3A17435F44C0}"/>
                </a:ext>
              </a:extLst>
            </p:cNvPr>
            <p:cNvCxnSpPr/>
            <p:nvPr userDrawn="1"/>
          </p:nvCxnSpPr>
          <p:spPr>
            <a:xfrm>
              <a:off x="9362017" y="1624724"/>
              <a:ext cx="181366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44" name="Picture 2" descr="https://d2mxuefqeaa7sj.cloudfront.net/s_69F1E00778327C387CFF28DB3777B115BA4A53CF71B90B4D1ADB7E5F934F3AFC_1535530882665_afbeelding.png">
            <a:extLst>
              <a:ext uri="{FF2B5EF4-FFF2-40B4-BE49-F238E27FC236}">
                <a16:creationId xmlns:a16="http://schemas.microsoft.com/office/drawing/2014/main" id="{74E64875-189D-AF43-8374-A58E3ECA34DA}"/>
              </a:ext>
            </a:extLst>
          </p:cNvPr>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687115" y="590552"/>
            <a:ext cx="341073" cy="366977"/>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Rechte verbindingslijn 44">
            <a:extLst>
              <a:ext uri="{FF2B5EF4-FFF2-40B4-BE49-F238E27FC236}">
                <a16:creationId xmlns:a16="http://schemas.microsoft.com/office/drawing/2014/main" id="{2EF373DE-0002-3F4A-8FA6-0B8C0F0FBC01}"/>
              </a:ext>
            </a:extLst>
          </p:cNvPr>
          <p:cNvCxnSpPr>
            <a:cxnSpLocks/>
          </p:cNvCxnSpPr>
          <p:nvPr userDrawn="1"/>
        </p:nvCxnSpPr>
        <p:spPr>
          <a:xfrm>
            <a:off x="758826" y="6097588"/>
            <a:ext cx="4031999"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1" name="Tijdelijke aanduiding voor afbeelding 10">
            <a:extLst>
              <a:ext uri="{FF2B5EF4-FFF2-40B4-BE49-F238E27FC236}">
                <a16:creationId xmlns:a16="http://schemas.microsoft.com/office/drawing/2014/main" id="{AF4B432D-7618-DD46-B754-C7F023FEF407}"/>
              </a:ext>
            </a:extLst>
          </p:cNvPr>
          <p:cNvSpPr>
            <a:spLocks noGrp="1"/>
          </p:cNvSpPr>
          <p:nvPr>
            <p:ph type="pic" sz="quarter" idx="15" hasCustomPrompt="1"/>
          </p:nvPr>
        </p:nvSpPr>
        <p:spPr>
          <a:xfrm>
            <a:off x="756000" y="6364802"/>
            <a:ext cx="900000" cy="299995"/>
          </a:xfrm>
          <a:blipFill>
            <a:blip r:embed="rId4"/>
            <a:stretch>
              <a:fillRect/>
            </a:stretch>
          </a:blipFill>
        </p:spPr>
        <p:txBody>
          <a:bodyPr/>
          <a:lstStyle>
            <a:lvl1pPr marL="0" indent="0">
              <a:buNone/>
              <a:defRPr/>
            </a:lvl1pPr>
          </a:lstStyle>
          <a:p>
            <a:r>
              <a:rPr lang="nl-NL" dirty="0"/>
              <a:t> </a:t>
            </a:r>
          </a:p>
        </p:txBody>
      </p:sp>
      <p:grpSp>
        <p:nvGrpSpPr>
          <p:cNvPr id="46" name="Groep 45">
            <a:extLst>
              <a:ext uri="{FF2B5EF4-FFF2-40B4-BE49-F238E27FC236}">
                <a16:creationId xmlns:a16="http://schemas.microsoft.com/office/drawing/2014/main" id="{457B8D60-D970-9E41-8F6F-7D114C2D92FF}"/>
              </a:ext>
            </a:extLst>
          </p:cNvPr>
          <p:cNvGrpSpPr/>
          <p:nvPr userDrawn="1"/>
        </p:nvGrpSpPr>
        <p:grpSpPr>
          <a:xfrm>
            <a:off x="12376269" y="-54065"/>
            <a:ext cx="3518336" cy="7340224"/>
            <a:chOff x="12376269" y="-120870"/>
            <a:chExt cx="3518336" cy="7340224"/>
          </a:xfrm>
        </p:grpSpPr>
        <p:grpSp>
          <p:nvGrpSpPr>
            <p:cNvPr id="47" name="Groep 46">
              <a:extLst>
                <a:ext uri="{FF2B5EF4-FFF2-40B4-BE49-F238E27FC236}">
                  <a16:creationId xmlns:a16="http://schemas.microsoft.com/office/drawing/2014/main" id="{4AB7C67E-1FDF-B045-9DC3-D9C0AC462AB8}"/>
                </a:ext>
              </a:extLst>
            </p:cNvPr>
            <p:cNvGrpSpPr/>
            <p:nvPr userDrawn="1"/>
          </p:nvGrpSpPr>
          <p:grpSpPr>
            <a:xfrm>
              <a:off x="12433106" y="847293"/>
              <a:ext cx="3461499" cy="6372061"/>
              <a:chOff x="-2933894" y="1437843"/>
              <a:chExt cx="3461499" cy="6372061"/>
            </a:xfrm>
          </p:grpSpPr>
          <p:cxnSp>
            <p:nvCxnSpPr>
              <p:cNvPr id="56" name="Gebogen verbindingslijn 55">
                <a:extLst>
                  <a:ext uri="{FF2B5EF4-FFF2-40B4-BE49-F238E27FC236}">
                    <a16:creationId xmlns:a16="http://schemas.microsoft.com/office/drawing/2014/main" id="{3E951F87-3010-7A42-BEBB-74A23AE0D37F}"/>
                  </a:ext>
                </a:extLst>
              </p:cNvPr>
              <p:cNvCxnSpPr>
                <a:cxnSpLocks/>
                <a:stCxn id="62" idx="4"/>
                <a:endCxn id="58" idx="1"/>
              </p:cNvCxnSpPr>
              <p:nvPr userDrawn="1"/>
            </p:nvCxnSpPr>
            <p:spPr>
              <a:xfrm rot="16200000" flipH="1">
                <a:off x="-2690856" y="4440343"/>
                <a:ext cx="651202" cy="885279"/>
              </a:xfrm>
              <a:prstGeom prst="bentConnector2">
                <a:avLst/>
              </a:prstGeom>
              <a:ln w="19050">
                <a:prstDash val="sysDot"/>
                <a:tailEnd type="triangle"/>
              </a:ln>
            </p:spPr>
            <p:style>
              <a:lnRef idx="1">
                <a:schemeClr val="accent1"/>
              </a:lnRef>
              <a:fillRef idx="0">
                <a:schemeClr val="accent1"/>
              </a:fillRef>
              <a:effectRef idx="0">
                <a:schemeClr val="accent1"/>
              </a:effectRef>
              <a:fontRef idx="minor">
                <a:schemeClr val="tx1"/>
              </a:fontRef>
            </p:style>
          </p:cxnSp>
          <p:sp>
            <p:nvSpPr>
              <p:cNvPr id="57" name="Tekstvak 56">
                <a:extLst>
                  <a:ext uri="{FF2B5EF4-FFF2-40B4-BE49-F238E27FC236}">
                    <a16:creationId xmlns:a16="http://schemas.microsoft.com/office/drawing/2014/main" id="{F12427CE-1275-224F-8F0C-F995369EEC4F}"/>
                  </a:ext>
                </a:extLst>
              </p:cNvPr>
              <p:cNvSpPr txBox="1"/>
              <p:nvPr userDrawn="1"/>
            </p:nvSpPr>
            <p:spPr>
              <a:xfrm>
                <a:off x="-2564915" y="1437843"/>
                <a:ext cx="3009400" cy="3339376"/>
              </a:xfrm>
              <a:prstGeom prst="rect">
                <a:avLst/>
              </a:prstGeom>
              <a:noFill/>
            </p:spPr>
            <p:txBody>
              <a:bodyPr wrap="square" rtlCol="0">
                <a:spAutoFit/>
              </a:bodyPr>
              <a:lstStyle/>
              <a:p>
                <a:pPr marL="271463" marR="0" lvl="0" indent="-271463" algn="l" defTabSz="914400" rtl="0" eaLnBrk="1" fontAlgn="auto" latinLnBrk="0" hangingPunct="1">
                  <a:lnSpc>
                    <a:spcPct val="100000"/>
                  </a:lnSpc>
                  <a:spcBef>
                    <a:spcPts val="0"/>
                  </a:spcBef>
                  <a:spcAft>
                    <a:spcPts val="0"/>
                  </a:spcAft>
                  <a:buClr>
                    <a:schemeClr val="accent1"/>
                  </a:buClr>
                  <a:buSzPct val="100000"/>
                  <a:buFont typeface="Zapf Dingbats"/>
                  <a:buChar char="❯"/>
                  <a:tabLst/>
                  <a:defRPr/>
                </a:pPr>
                <a:r>
                  <a:rPr lang="nl-NL" sz="2000" kern="1200" noProof="0" dirty="0">
                    <a:solidFill>
                      <a:schemeClr val="tx2"/>
                    </a:solidFill>
                    <a:latin typeface="+mn-lt"/>
                    <a:ea typeface="+mn-ea"/>
                    <a:cs typeface="+mn-cs"/>
                  </a:rPr>
                  <a:t>opsommingteken</a:t>
                </a:r>
              </a:p>
              <a:p>
                <a:pPr marL="274638"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pt</a:t>
                </a:r>
              </a:p>
              <a:p>
                <a:pPr marL="490538" marR="0" lvl="1" indent="-219075" algn="l" defTabSz="914400" rtl="0" eaLnBrk="1" fontAlgn="auto" latinLnBrk="0" hangingPunct="1">
                  <a:lnSpc>
                    <a:spcPct val="100000"/>
                  </a:lnSpc>
                  <a:spcBef>
                    <a:spcPts val="0"/>
                  </a:spcBef>
                  <a:spcAft>
                    <a:spcPts val="0"/>
                  </a:spcAft>
                  <a:buClr>
                    <a:schemeClr val="accent1"/>
                  </a:buClr>
                  <a:buSzTx/>
                  <a:buFont typeface="Systeemlettertype"/>
                  <a:buChar char="›"/>
                  <a:tabLst/>
                  <a:defRPr/>
                </a:pPr>
                <a:r>
                  <a:rPr lang="nl-NL" sz="2000" kern="1200" noProof="0" dirty="0">
                    <a:solidFill>
                      <a:schemeClr val="tx2"/>
                    </a:solidFill>
                    <a:latin typeface="+mn-lt"/>
                    <a:ea typeface="+mn-ea"/>
                    <a:cs typeface="+mn-cs"/>
                  </a:rPr>
                  <a:t>opsommingsteken (hoger niveau)</a:t>
                </a:r>
              </a:p>
              <a:p>
                <a:pPr marL="492125"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261938" marR="0" lvl="2" indent="-261938" algn="l" defTabSz="9144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nl-NL" sz="2000" b="1" kern="1200" noProof="0" dirty="0">
                    <a:solidFill>
                      <a:schemeClr val="tx2"/>
                    </a:solidFill>
                    <a:latin typeface="+mn-lt"/>
                    <a:ea typeface="+mn-ea"/>
                    <a:cs typeface="+mn-cs"/>
                  </a:rPr>
                  <a:t>subkop</a:t>
                </a:r>
                <a:endParaRPr lang="nl-NL" sz="1200" kern="1200" noProof="0" dirty="0">
                  <a:solidFill>
                    <a:schemeClr val="tx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blauw,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a:p>
                <a:pPr marL="0" marR="0" lvl="3" indent="0" algn="l" defTabSz="914400" rtl="0" eaLnBrk="1" fontAlgn="auto" latinLnBrk="0" hangingPunct="1">
                  <a:lnSpc>
                    <a:spcPct val="100000"/>
                  </a:lnSpc>
                  <a:spcBef>
                    <a:spcPts val="600"/>
                  </a:spcBef>
                  <a:spcAft>
                    <a:spcPts val="0"/>
                  </a:spcAft>
                  <a:buClrTx/>
                  <a:buSzTx/>
                  <a:buFont typeface="Systeemlettertype"/>
                  <a:buChar char="​"/>
                  <a:tabLst/>
                  <a:defRPr/>
                </a:pPr>
                <a:r>
                  <a:rPr lang="nl-NL" sz="2000" kern="1200" cap="all" baseline="0" noProof="0" dirty="0">
                    <a:solidFill>
                      <a:schemeClr val="accent1"/>
                    </a:solidFill>
                    <a:latin typeface="+mn-lt"/>
                    <a:ea typeface="+mn-ea"/>
                    <a:cs typeface="+mn-cs"/>
                  </a:rPr>
                  <a:t>OPVALLENDE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oranje, 20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kapitalen</a:t>
                </a:r>
              </a:p>
              <a:p>
                <a:pPr marL="0" marR="0" lvl="4" indent="0" algn="l" defTabSz="914400" rtl="0" eaLnBrk="1" fontAlgn="auto" latinLnBrk="0" hangingPunct="1">
                  <a:lnSpc>
                    <a:spcPct val="100000"/>
                  </a:lnSpc>
                  <a:spcBef>
                    <a:spcPts val="0"/>
                  </a:spcBef>
                  <a:spcAft>
                    <a:spcPts val="0"/>
                  </a:spcAft>
                  <a:buClrTx/>
                  <a:buSzTx/>
                  <a:buFont typeface="Systeemlettertype"/>
                  <a:buChar char="​"/>
                  <a:tabLst/>
                  <a:defRPr/>
                </a:pPr>
                <a:r>
                  <a:rPr lang="nl-NL" sz="1600" kern="1200" noProof="0" dirty="0">
                    <a:solidFill>
                      <a:schemeClr val="tx1">
                        <a:lumMod val="50000"/>
                        <a:lumOff val="50000"/>
                      </a:schemeClr>
                    </a:solidFill>
                    <a:latin typeface="+mn-lt"/>
                    <a:ea typeface="+mn-ea"/>
                    <a:cs typeface="+mn-cs"/>
                  </a:rPr>
                  <a:t>kleine tekst</a:t>
                </a: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grijs, 16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endParaRPr>
              </a:p>
            </p:txBody>
          </p:sp>
          <p:sp>
            <p:nvSpPr>
              <p:cNvPr id="58" name="Tekstvak 57">
                <a:extLst>
                  <a:ext uri="{FF2B5EF4-FFF2-40B4-BE49-F238E27FC236}">
                    <a16:creationId xmlns:a16="http://schemas.microsoft.com/office/drawing/2014/main" id="{339BE51D-C773-6049-86FE-561C7BCAE540}"/>
                  </a:ext>
                </a:extLst>
              </p:cNvPr>
              <p:cNvSpPr txBox="1"/>
              <p:nvPr userDrawn="1"/>
            </p:nvSpPr>
            <p:spPr>
              <a:xfrm>
                <a:off x="-1922615" y="4931585"/>
                <a:ext cx="2450220" cy="553998"/>
              </a:xfrm>
              <a:prstGeom prst="rect">
                <a:avLst/>
              </a:prstGeom>
              <a:noFill/>
            </p:spPr>
            <p:txBody>
              <a:bodyPr wrap="square" lIns="90000" rtlCol="0">
                <a:spAutoFit/>
              </a:bodyPr>
              <a:lstStyle/>
              <a:p>
                <a:pPr algn="l"/>
                <a:r>
                  <a:rPr lang="nl-NL" sz="1000" cap="none" baseline="0" dirty="0">
                    <a:solidFill>
                      <a:schemeClr val="accent2"/>
                    </a:solidFill>
                    <a:latin typeface="+mj-lt"/>
                    <a:ea typeface="Arial" charset="0"/>
                    <a:cs typeface="Arial" charset="0"/>
                  </a:rPr>
                  <a:t>In de </a:t>
                </a:r>
                <a:r>
                  <a:rPr lang="nl-NL" sz="1000" b="1" u="none" cap="none" baseline="0" dirty="0">
                    <a:solidFill>
                      <a:schemeClr val="accent2"/>
                    </a:solidFill>
                    <a:latin typeface="+mj-lt"/>
                    <a:ea typeface="Arial" charset="0"/>
                    <a:cs typeface="Arial" charset="0"/>
                  </a:rPr>
                  <a:t>tekstvakken</a:t>
                </a:r>
                <a:r>
                  <a:rPr lang="nl-NL" sz="1000" cap="none" baseline="0" dirty="0">
                    <a:solidFill>
                      <a:schemeClr val="accent2"/>
                    </a:solidFill>
                    <a:latin typeface="+mj-lt"/>
                    <a:ea typeface="Arial" charset="0"/>
                    <a:cs typeface="Arial" charset="0"/>
                  </a:rPr>
                  <a:t> kun je vijf soorten tekst weergeven met eigen opmaak. De opmaak is gekoppeld aan lijstniveaus. </a:t>
                </a:r>
              </a:p>
            </p:txBody>
          </p:sp>
          <p:sp>
            <p:nvSpPr>
              <p:cNvPr id="59" name="Tekstvak 58">
                <a:extLst>
                  <a:ext uri="{FF2B5EF4-FFF2-40B4-BE49-F238E27FC236}">
                    <a16:creationId xmlns:a16="http://schemas.microsoft.com/office/drawing/2014/main" id="{817FE23E-6191-554F-A15C-0651F87BEEE0}"/>
                  </a:ext>
                </a:extLst>
              </p:cNvPr>
              <p:cNvSpPr txBox="1">
                <a:spLocks noChangeAspect="1"/>
              </p:cNvSpPr>
              <p:nvPr userDrawn="1"/>
            </p:nvSpPr>
            <p:spPr>
              <a:xfrm>
                <a:off x="-2933894" y="1518103"/>
                <a:ext cx="252000" cy="252000"/>
              </a:xfrm>
              <a:prstGeom prst="ellipse">
                <a:avLst/>
              </a:prstGeom>
              <a:noFill/>
              <a:ln w="15875">
                <a:solidFill>
                  <a:schemeClr val="accent1"/>
                </a:solidFill>
              </a:ln>
            </p:spPr>
            <p:txBody>
              <a:bodyPr wrap="square" lIns="0" tIns="0" rIns="0" bIns="0" rtlCol="0" anchor="ctr" anchorCtr="0">
                <a:noAutofit/>
              </a:bodyPr>
              <a:lstStyle/>
              <a:p>
                <a:pPr algn="ctr"/>
                <a:r>
                  <a:rPr lang="nl-NL" sz="1200" b="1" cap="all" dirty="0">
                    <a:solidFill>
                      <a:schemeClr val="accent1"/>
                    </a:solidFill>
                    <a:latin typeface="+mj-lt"/>
                    <a:ea typeface="Arial" charset="0"/>
                    <a:cs typeface="Arial" charset="0"/>
                  </a:rPr>
                  <a:t>1</a:t>
                </a:r>
              </a:p>
            </p:txBody>
          </p:sp>
          <p:sp>
            <p:nvSpPr>
              <p:cNvPr id="60" name="Tekstvak 59">
                <a:extLst>
                  <a:ext uri="{FF2B5EF4-FFF2-40B4-BE49-F238E27FC236}">
                    <a16:creationId xmlns:a16="http://schemas.microsoft.com/office/drawing/2014/main" id="{5D1A447F-A87F-C548-9DD8-2EADF62C715E}"/>
                  </a:ext>
                </a:extLst>
              </p:cNvPr>
              <p:cNvSpPr txBox="1">
                <a:spLocks noChangeAspect="1"/>
              </p:cNvSpPr>
              <p:nvPr userDrawn="1"/>
            </p:nvSpPr>
            <p:spPr>
              <a:xfrm>
                <a:off x="-2933894" y="2147956"/>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2</a:t>
                </a:r>
              </a:p>
            </p:txBody>
          </p:sp>
          <p:sp>
            <p:nvSpPr>
              <p:cNvPr id="61" name="Tekstvak 60">
                <a:extLst>
                  <a:ext uri="{FF2B5EF4-FFF2-40B4-BE49-F238E27FC236}">
                    <a16:creationId xmlns:a16="http://schemas.microsoft.com/office/drawing/2014/main" id="{4A23E473-03A4-F44E-91E3-9EDED7B88409}"/>
                  </a:ext>
                </a:extLst>
              </p:cNvPr>
              <p:cNvSpPr txBox="1">
                <a:spLocks noChangeAspect="1"/>
              </p:cNvSpPr>
              <p:nvPr userDrawn="1"/>
            </p:nvSpPr>
            <p:spPr>
              <a:xfrm>
                <a:off x="-2933894" y="3706035"/>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4</a:t>
                </a:r>
              </a:p>
            </p:txBody>
          </p:sp>
          <p:sp>
            <p:nvSpPr>
              <p:cNvPr id="62" name="Tekstvak 61">
                <a:extLst>
                  <a:ext uri="{FF2B5EF4-FFF2-40B4-BE49-F238E27FC236}">
                    <a16:creationId xmlns:a16="http://schemas.microsoft.com/office/drawing/2014/main" id="{76C11BC9-C3D4-6442-8142-66F0B045BC20}"/>
                  </a:ext>
                </a:extLst>
              </p:cNvPr>
              <p:cNvSpPr txBox="1">
                <a:spLocks noChangeAspect="1"/>
              </p:cNvSpPr>
              <p:nvPr userDrawn="1"/>
            </p:nvSpPr>
            <p:spPr>
              <a:xfrm>
                <a:off x="-2933894" y="4305382"/>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5</a:t>
                </a:r>
              </a:p>
            </p:txBody>
          </p:sp>
          <p:sp>
            <p:nvSpPr>
              <p:cNvPr id="63" name="Tekstvak 62">
                <a:extLst>
                  <a:ext uri="{FF2B5EF4-FFF2-40B4-BE49-F238E27FC236}">
                    <a16:creationId xmlns:a16="http://schemas.microsoft.com/office/drawing/2014/main" id="{B75356D8-3174-3C4A-AFA6-FDBD58C01B92}"/>
                  </a:ext>
                </a:extLst>
              </p:cNvPr>
              <p:cNvSpPr txBox="1">
                <a:spLocks noChangeAspect="1"/>
              </p:cNvSpPr>
              <p:nvPr userDrawn="1"/>
            </p:nvSpPr>
            <p:spPr>
              <a:xfrm>
                <a:off x="-2933894" y="3059543"/>
                <a:ext cx="252000" cy="252000"/>
              </a:xfrm>
              <a:prstGeom prst="ellipse">
                <a:avLst/>
              </a:prstGeom>
              <a:noFill/>
              <a:ln w="15875">
                <a:solidFill>
                  <a:schemeClr val="accent1"/>
                </a:solidFill>
              </a:ln>
            </p:spPr>
            <p:txBody>
              <a:bodyPr wrap="none" lIns="0" tIns="0" rIns="0" bIns="0" rtlCol="0" anchor="ctr" anchorCtr="0">
                <a:noAutofit/>
              </a:bodyPr>
              <a:lstStyle>
                <a:defPPr>
                  <a:defRPr lang="nl-NL"/>
                </a:defPPr>
                <a:lvl1pPr algn="ctr">
                  <a:defRPr sz="1200" b="1" cap="all">
                    <a:solidFill>
                      <a:schemeClr val="accent1"/>
                    </a:solidFill>
                    <a:latin typeface="+mj-lt"/>
                    <a:ea typeface="Arial" charset="0"/>
                    <a:cs typeface="Arial" charset="0"/>
                  </a:defRPr>
                </a:lvl1pPr>
              </a:lstStyle>
              <a:p>
                <a:pPr lvl="0"/>
                <a:r>
                  <a:rPr lang="nl-NL" dirty="0"/>
                  <a:t>3</a:t>
                </a:r>
              </a:p>
            </p:txBody>
          </p:sp>
          <p:grpSp>
            <p:nvGrpSpPr>
              <p:cNvPr id="64" name="Groeperen 38">
                <a:extLst>
                  <a:ext uri="{FF2B5EF4-FFF2-40B4-BE49-F238E27FC236}">
                    <a16:creationId xmlns:a16="http://schemas.microsoft.com/office/drawing/2014/main" id="{FC90F444-FF96-2C46-8D50-58C4604A0F72}"/>
                  </a:ext>
                </a:extLst>
              </p:cNvPr>
              <p:cNvGrpSpPr/>
              <p:nvPr userDrawn="1"/>
            </p:nvGrpSpPr>
            <p:grpSpPr>
              <a:xfrm>
                <a:off x="-2817520" y="6055099"/>
                <a:ext cx="2918952" cy="1754805"/>
                <a:chOff x="-5218600" y="4763397"/>
                <a:chExt cx="2918952" cy="1562562"/>
              </a:xfrm>
            </p:grpSpPr>
            <p:pic>
              <p:nvPicPr>
                <p:cNvPr id="65" name="Afbeelding 64">
                  <a:extLst>
                    <a:ext uri="{FF2B5EF4-FFF2-40B4-BE49-F238E27FC236}">
                      <a16:creationId xmlns:a16="http://schemas.microsoft.com/office/drawing/2014/main" id="{31E944D6-5CF6-2E45-A8BB-433AD66411D3}"/>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5212991" y="5461767"/>
                  <a:ext cx="1325880" cy="315512"/>
                </a:xfrm>
                <a:prstGeom prst="rect">
                  <a:avLst/>
                </a:prstGeom>
              </p:spPr>
            </p:pic>
            <p:cxnSp>
              <p:nvCxnSpPr>
                <p:cNvPr id="66" name="Rechte verbindingslijn 65">
                  <a:extLst>
                    <a:ext uri="{FF2B5EF4-FFF2-40B4-BE49-F238E27FC236}">
                      <a16:creationId xmlns:a16="http://schemas.microsoft.com/office/drawing/2014/main" id="{8C3762CD-70D9-3F41-9BAA-F07C12F5B9C8}"/>
                    </a:ext>
                  </a:extLst>
                </p:cNvPr>
                <p:cNvCxnSpPr/>
                <p:nvPr userDrawn="1"/>
              </p:nvCxnSpPr>
              <p:spPr>
                <a:xfrm>
                  <a:off x="-5218600" y="5826230"/>
                  <a:ext cx="2918952" cy="0"/>
                </a:xfrm>
                <a:prstGeom prst="line">
                  <a:avLst/>
                </a:prstGeom>
                <a:ln w="9525">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67" name="Groeperen 37">
                  <a:extLst>
                    <a:ext uri="{FF2B5EF4-FFF2-40B4-BE49-F238E27FC236}">
                      <a16:creationId xmlns:a16="http://schemas.microsoft.com/office/drawing/2014/main" id="{122F4978-2CD1-EB47-898F-C79A355D340C}"/>
                    </a:ext>
                  </a:extLst>
                </p:cNvPr>
                <p:cNvGrpSpPr/>
                <p:nvPr userDrawn="1"/>
              </p:nvGrpSpPr>
              <p:grpSpPr>
                <a:xfrm>
                  <a:off x="-5218600" y="4763397"/>
                  <a:ext cx="2918948" cy="1562562"/>
                  <a:chOff x="-5218600" y="4763397"/>
                  <a:chExt cx="2918948" cy="1562562"/>
                </a:xfrm>
              </p:grpSpPr>
              <p:sp>
                <p:nvSpPr>
                  <p:cNvPr id="68" name="Rechthoek 67">
                    <a:extLst>
                      <a:ext uri="{FF2B5EF4-FFF2-40B4-BE49-F238E27FC236}">
                        <a16:creationId xmlns:a16="http://schemas.microsoft.com/office/drawing/2014/main" id="{FBDB803E-D5B6-4441-903B-278A07DBB834}"/>
                      </a:ext>
                    </a:extLst>
                  </p:cNvPr>
                  <p:cNvSpPr/>
                  <p:nvPr userDrawn="1"/>
                </p:nvSpPr>
                <p:spPr>
                  <a:xfrm>
                    <a:off x="-4323696" y="5107254"/>
                    <a:ext cx="1408535"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Volgende stijl </a:t>
                    </a:r>
                    <a:r>
                      <a:rPr lang="nl-NL" sz="1000" cap="none" baseline="0" dirty="0">
                        <a:solidFill>
                          <a:schemeClr val="accent2"/>
                        </a:solidFill>
                        <a:latin typeface="+mj-lt"/>
                        <a:ea typeface="Arial" charset="0"/>
                        <a:cs typeface="Arial" charset="0"/>
                      </a:rPr>
                      <a:t>(lijstniveau verhogen)</a:t>
                    </a:r>
                  </a:p>
                </p:txBody>
              </p:sp>
              <p:sp>
                <p:nvSpPr>
                  <p:cNvPr id="69" name="Rechthoek 68">
                    <a:extLst>
                      <a:ext uri="{FF2B5EF4-FFF2-40B4-BE49-F238E27FC236}">
                        <a16:creationId xmlns:a16="http://schemas.microsoft.com/office/drawing/2014/main" id="{50B5531A-3E9C-2043-A2B4-62B2A5344F23}"/>
                      </a:ext>
                    </a:extLst>
                  </p:cNvPr>
                  <p:cNvSpPr/>
                  <p:nvPr userDrawn="1"/>
                </p:nvSpPr>
                <p:spPr>
                  <a:xfrm>
                    <a:off x="-4323696" y="4763397"/>
                    <a:ext cx="1524207" cy="356277"/>
                  </a:xfrm>
                  <a:prstGeom prst="rect">
                    <a:avLst/>
                  </a:prstGeom>
                </p:spPr>
                <p:txBody>
                  <a:bodyPr wrap="square">
                    <a:spAutoFit/>
                  </a:bodyPr>
                  <a:lstStyle/>
                  <a:p>
                    <a:pPr algn="l"/>
                    <a:r>
                      <a:rPr lang="nl-NL" sz="1000" b="1" cap="none" baseline="0" dirty="0">
                        <a:solidFill>
                          <a:schemeClr val="accent2"/>
                        </a:solidFill>
                        <a:latin typeface="+mj-lt"/>
                        <a:ea typeface="Arial" charset="0"/>
                        <a:cs typeface="Arial" charset="0"/>
                      </a:rPr>
                      <a:t>Vorige stijl </a:t>
                    </a:r>
                    <a:br>
                      <a:rPr lang="nl-NL" sz="1000" cap="none" baseline="0" dirty="0">
                        <a:solidFill>
                          <a:schemeClr val="accent2"/>
                        </a:solidFill>
                        <a:latin typeface="+mj-lt"/>
                        <a:ea typeface="Arial" charset="0"/>
                        <a:cs typeface="Arial" charset="0"/>
                      </a:rPr>
                    </a:br>
                    <a:r>
                      <a:rPr lang="nl-NL" sz="1000" cap="none" baseline="0" dirty="0">
                        <a:solidFill>
                          <a:schemeClr val="accent2"/>
                        </a:solidFill>
                        <a:latin typeface="+mj-lt"/>
                        <a:ea typeface="Arial" charset="0"/>
                        <a:cs typeface="Arial" charset="0"/>
                      </a:rPr>
                      <a:t>(lijstniveau verlagen)</a:t>
                    </a:r>
                  </a:p>
                </p:txBody>
              </p:sp>
              <p:cxnSp>
                <p:nvCxnSpPr>
                  <p:cNvPr id="70" name="Gebogen verbindingslijn 55">
                    <a:extLst>
                      <a:ext uri="{FF2B5EF4-FFF2-40B4-BE49-F238E27FC236}">
                        <a16:creationId xmlns:a16="http://schemas.microsoft.com/office/drawing/2014/main" id="{33D337DA-7194-9C4C-B747-EB700445805C}"/>
                      </a:ext>
                    </a:extLst>
                  </p:cNvPr>
                  <p:cNvCxnSpPr>
                    <a:cxnSpLocks/>
                    <a:stCxn id="55" idx="0"/>
                    <a:endCxn id="68" idx="1"/>
                  </p:cNvCxnSpPr>
                  <p:nvPr userDrawn="1"/>
                </p:nvCxnSpPr>
                <p:spPr>
                  <a:xfrm rot="5400000" flipH="1" flipV="1">
                    <a:off x="-4482681" y="5300323"/>
                    <a:ext cx="173914" cy="144055"/>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6" name="Gebogen verbindingslijn 57">
                    <a:extLst>
                      <a:ext uri="{FF2B5EF4-FFF2-40B4-BE49-F238E27FC236}">
                        <a16:creationId xmlns:a16="http://schemas.microsoft.com/office/drawing/2014/main" id="{936557B7-048E-4945-9BCB-172D3B2330C1}"/>
                      </a:ext>
                    </a:extLst>
                  </p:cNvPr>
                  <p:cNvCxnSpPr>
                    <a:cxnSpLocks/>
                    <a:stCxn id="53" idx="0"/>
                    <a:endCxn id="69" idx="1"/>
                  </p:cNvCxnSpPr>
                  <p:nvPr userDrawn="1"/>
                </p:nvCxnSpPr>
                <p:spPr>
                  <a:xfrm rot="5400000" flipH="1" flipV="1">
                    <a:off x="-4737021" y="5045982"/>
                    <a:ext cx="517771" cy="308880"/>
                  </a:xfrm>
                  <a:prstGeom prst="bentConnector2">
                    <a:avLst/>
                  </a:prstGeom>
                  <a:ln w="1905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7" name="Tekstvak 96">
                    <a:extLst>
                      <a:ext uri="{FF2B5EF4-FFF2-40B4-BE49-F238E27FC236}">
                        <a16:creationId xmlns:a16="http://schemas.microsoft.com/office/drawing/2014/main" id="{A4084714-FB7B-5E4B-A205-BE382B0F33F7}"/>
                      </a:ext>
                    </a:extLst>
                  </p:cNvPr>
                  <p:cNvSpPr txBox="1"/>
                  <p:nvPr userDrawn="1"/>
                </p:nvSpPr>
                <p:spPr>
                  <a:xfrm>
                    <a:off x="-4426152" y="5832653"/>
                    <a:ext cx="2126500" cy="493306"/>
                  </a:xfrm>
                  <a:prstGeom prst="rect">
                    <a:avLst/>
                  </a:prstGeom>
                  <a:noFill/>
                </p:spPr>
                <p:txBody>
                  <a:bodyPr wrap="square" lIns="0" rtlCol="0">
                    <a:spAutoFit/>
                  </a:bodyPr>
                  <a:lstStyle/>
                  <a:p>
                    <a:pPr algn="l"/>
                    <a:r>
                      <a:rPr lang="nl-NL" sz="1000" cap="none" baseline="0" dirty="0">
                        <a:solidFill>
                          <a:schemeClr val="accent2"/>
                        </a:solidFill>
                        <a:latin typeface="+mj-lt"/>
                        <a:ea typeface="Arial" charset="0"/>
                        <a:cs typeface="Arial" charset="0"/>
                      </a:rPr>
                      <a:t>Herstel eventueel de originele opmaak van de dia met de knop </a:t>
                    </a:r>
                    <a:r>
                      <a:rPr lang="nl-NL" sz="1000" b="1" cap="none" baseline="0" dirty="0">
                        <a:solidFill>
                          <a:schemeClr val="accent2"/>
                        </a:solidFill>
                        <a:latin typeface="+mj-lt"/>
                        <a:ea typeface="Arial" charset="0"/>
                        <a:cs typeface="Arial" charset="0"/>
                      </a:rPr>
                      <a:t>Opnieuw instellen</a:t>
                    </a:r>
                    <a:endParaRPr lang="nl-NL" sz="1000" cap="none" baseline="0" dirty="0">
                      <a:solidFill>
                        <a:schemeClr val="accent2"/>
                      </a:solidFill>
                      <a:latin typeface="+mj-lt"/>
                      <a:ea typeface="Arial" charset="0"/>
                      <a:cs typeface="Arial" charset="0"/>
                    </a:endParaRPr>
                  </a:p>
                </p:txBody>
              </p:sp>
              <p:pic>
                <p:nvPicPr>
                  <p:cNvPr id="98" name="Afbeelding 97">
                    <a:extLst>
                      <a:ext uri="{FF2B5EF4-FFF2-40B4-BE49-F238E27FC236}">
                        <a16:creationId xmlns:a16="http://schemas.microsoft.com/office/drawing/2014/main" id="{78E1A273-3A9D-7249-AFEA-EB01728A1DEE}"/>
                      </a:ext>
                    </a:extLst>
                  </p:cNvPr>
                  <p:cNvPicPr>
                    <a:picLocks noChangeAspect="1"/>
                  </p:cNvPicPr>
                  <p:nvPr userDrawn="1"/>
                </p:nvPicPr>
                <p:blipFill>
                  <a:blip r:embed="rId6"/>
                  <a:stretch>
                    <a:fillRect/>
                  </a:stretch>
                </p:blipFill>
                <p:spPr>
                  <a:xfrm>
                    <a:off x="-5218600" y="5884354"/>
                    <a:ext cx="731520" cy="122134"/>
                  </a:xfrm>
                  <a:prstGeom prst="rect">
                    <a:avLst/>
                  </a:prstGeom>
                </p:spPr>
              </p:pic>
            </p:grpSp>
          </p:grpSp>
        </p:grpSp>
        <p:sp>
          <p:nvSpPr>
            <p:cNvPr id="48" name="Rechthoek 47">
              <a:extLst>
                <a:ext uri="{FF2B5EF4-FFF2-40B4-BE49-F238E27FC236}">
                  <a16:creationId xmlns:a16="http://schemas.microsoft.com/office/drawing/2014/main" id="{EDD77B81-CBC1-9242-9E0A-199D8692AD2E}"/>
                </a:ext>
              </a:extLst>
            </p:cNvPr>
            <p:cNvSpPr/>
            <p:nvPr userDrawn="1"/>
          </p:nvSpPr>
          <p:spPr>
            <a:xfrm>
              <a:off x="13444384" y="4990758"/>
              <a:ext cx="2217017" cy="400110"/>
            </a:xfrm>
            <a:prstGeom prst="rect">
              <a:avLst/>
            </a:prstGeom>
          </p:spPr>
          <p:txBody>
            <a:bodyPr wrap="square">
              <a:spAutoFit/>
            </a:bodyPr>
            <a:lstStyle/>
            <a:p>
              <a:pPr marL="0" algn="l" defTabSz="914400" rtl="0" eaLnBrk="1" latinLnBrk="0" hangingPunct="1"/>
              <a:r>
                <a:rPr lang="nl-NL" sz="1000" kern="1200" cap="none" baseline="0" dirty="0">
                  <a:solidFill>
                    <a:schemeClr val="accent2"/>
                  </a:solidFill>
                  <a:latin typeface="+mj-lt"/>
                  <a:ea typeface="Arial" charset="0"/>
                  <a:cs typeface="Arial" charset="0"/>
                </a:rPr>
                <a:t>Wijzig de tekststijlen met de tab-knop of de knoppen in de menubalk:</a:t>
              </a:r>
            </a:p>
          </p:txBody>
        </p:sp>
        <p:cxnSp>
          <p:nvCxnSpPr>
            <p:cNvPr id="49" name="Rechte verbindingslijn 48">
              <a:extLst>
                <a:ext uri="{FF2B5EF4-FFF2-40B4-BE49-F238E27FC236}">
                  <a16:creationId xmlns:a16="http://schemas.microsoft.com/office/drawing/2014/main" id="{EAA81A8C-5E02-1349-821B-74874F1A6C29}"/>
                </a:ext>
              </a:extLst>
            </p:cNvPr>
            <p:cNvCxnSpPr>
              <a:stCxn id="59" idx="4"/>
              <a:endCxn id="60" idx="0"/>
            </p:cNvCxnSpPr>
            <p:nvPr userDrawn="1"/>
          </p:nvCxnSpPr>
          <p:spPr>
            <a:xfrm>
              <a:off x="12559106" y="1179553"/>
              <a:ext cx="0" cy="37785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0" name="Rechte verbindingslijn 49">
              <a:extLst>
                <a:ext uri="{FF2B5EF4-FFF2-40B4-BE49-F238E27FC236}">
                  <a16:creationId xmlns:a16="http://schemas.microsoft.com/office/drawing/2014/main" id="{20ED5A4D-AD6C-B849-9256-57294BB6C015}"/>
                </a:ext>
              </a:extLst>
            </p:cNvPr>
            <p:cNvCxnSpPr>
              <a:cxnSpLocks/>
              <a:stCxn id="60" idx="4"/>
              <a:endCxn id="63" idx="0"/>
            </p:cNvCxnSpPr>
            <p:nvPr userDrawn="1"/>
          </p:nvCxnSpPr>
          <p:spPr>
            <a:xfrm>
              <a:off x="12559106" y="1809406"/>
              <a:ext cx="0" cy="65958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1" name="Rechte verbindingslijn 50">
              <a:extLst>
                <a:ext uri="{FF2B5EF4-FFF2-40B4-BE49-F238E27FC236}">
                  <a16:creationId xmlns:a16="http://schemas.microsoft.com/office/drawing/2014/main" id="{CEA56CFD-B6FF-C340-9B16-544EFB6282B7}"/>
                </a:ext>
              </a:extLst>
            </p:cNvPr>
            <p:cNvCxnSpPr>
              <a:cxnSpLocks/>
              <a:stCxn id="63" idx="4"/>
              <a:endCxn id="61" idx="0"/>
            </p:cNvCxnSpPr>
            <p:nvPr userDrawn="1"/>
          </p:nvCxnSpPr>
          <p:spPr>
            <a:xfrm>
              <a:off x="12559106" y="2720993"/>
              <a:ext cx="0" cy="3944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2" name="Rechte verbindingslijn 51">
              <a:extLst>
                <a:ext uri="{FF2B5EF4-FFF2-40B4-BE49-F238E27FC236}">
                  <a16:creationId xmlns:a16="http://schemas.microsoft.com/office/drawing/2014/main" id="{12D1423F-DA5F-164D-8CF7-7BE062B6D40F}"/>
                </a:ext>
              </a:extLst>
            </p:cNvPr>
            <p:cNvCxnSpPr>
              <a:cxnSpLocks/>
              <a:stCxn id="61" idx="4"/>
              <a:endCxn id="62" idx="0"/>
            </p:cNvCxnSpPr>
            <p:nvPr userDrawn="1"/>
          </p:nvCxnSpPr>
          <p:spPr>
            <a:xfrm>
              <a:off x="12559106" y="3367485"/>
              <a:ext cx="0" cy="34734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3" name="Ovaal 52">
              <a:extLst>
                <a:ext uri="{FF2B5EF4-FFF2-40B4-BE49-F238E27FC236}">
                  <a16:creationId xmlns:a16="http://schemas.microsoft.com/office/drawing/2014/main" id="{291DAD6B-20DB-0644-9D05-39E2BB621E30}"/>
                </a:ext>
              </a:extLst>
            </p:cNvPr>
            <p:cNvSpPr/>
            <p:nvPr userDrawn="1"/>
          </p:nvSpPr>
          <p:spPr>
            <a:xfrm>
              <a:off x="13036504"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sp>
          <p:nvSpPr>
            <p:cNvPr id="54" name="Rechthoek 53">
              <a:extLst>
                <a:ext uri="{FF2B5EF4-FFF2-40B4-BE49-F238E27FC236}">
                  <a16:creationId xmlns:a16="http://schemas.microsoft.com/office/drawing/2014/main" id="{6065A4C5-6A89-4B45-B186-2C0FC139CE94}"/>
                </a:ext>
              </a:extLst>
            </p:cNvPr>
            <p:cNvSpPr/>
            <p:nvPr userDrawn="1"/>
          </p:nvSpPr>
          <p:spPr>
            <a:xfrm>
              <a:off x="12376269" y="-120870"/>
              <a:ext cx="3009400" cy="744819"/>
            </a:xfrm>
            <a:prstGeom prst="rect">
              <a:avLst/>
            </a:prstGeom>
          </p:spPr>
          <p:txBody>
            <a:bodyPr wrap="square">
              <a:spAutoFit/>
            </a:bodyPr>
            <a:lstStyle/>
            <a:p>
              <a:pPr marL="0" marR="0" lvl="0" indent="0" algn="l" defTabSz="914400" rtl="0" eaLnBrk="1" fontAlgn="auto" latinLnBrk="0" hangingPunct="1">
                <a:lnSpc>
                  <a:spcPct val="90000"/>
                </a:lnSpc>
                <a:spcBef>
                  <a:spcPct val="0"/>
                </a:spcBef>
                <a:spcAft>
                  <a:spcPts val="0"/>
                </a:spcAft>
                <a:buClr>
                  <a:schemeClr val="accent1"/>
                </a:buClr>
                <a:buSzTx/>
                <a:buFont typeface="Arial" charset="0"/>
                <a:buNone/>
                <a:tabLst/>
                <a:defRPr/>
              </a:pPr>
              <a:r>
                <a:rPr lang="nl-NL" sz="3600" b="1" kern="1200" noProof="0" dirty="0">
                  <a:solidFill>
                    <a:schemeClr val="tx1"/>
                  </a:solidFill>
                  <a:latin typeface="+mn-lt"/>
                  <a:ea typeface="+mn-ea"/>
                  <a:cs typeface="+mn-cs"/>
                </a:rPr>
                <a:t>Titel</a:t>
              </a:r>
              <a:endParaRPr lang="nl-NL" sz="5400" b="1" kern="1200" noProof="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1200"/>
                </a:spcAft>
                <a:buClr>
                  <a:schemeClr val="accent1"/>
                </a:buClr>
                <a:buSzTx/>
                <a:buFont typeface="Arial" charset="0"/>
                <a:buNone/>
                <a:tabLst/>
                <a:defRPr/>
              </a:pP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Arial</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bold</a:t>
              </a:r>
              <a:r>
                <a:rPr kumimoji="0" lang="nl-NL" sz="1000" b="0" i="0" u="none" strike="noStrike" kern="1200" cap="none" spc="0" normalizeH="0" baseline="0" noProof="0" dirty="0">
                  <a:ln>
                    <a:noFill/>
                  </a:ln>
                  <a:solidFill>
                    <a:srgbClr val="4C4C70"/>
                  </a:solidFill>
                  <a:effectLst/>
                  <a:uLnTx/>
                  <a:uFillTx/>
                  <a:latin typeface="Arial" panose="020B0604020202020204" pitchFamily="34" charset="0"/>
                  <a:ea typeface="+mn-ea"/>
                  <a:cs typeface="Arial" panose="020B0604020202020204" pitchFamily="34" charset="0"/>
                </a:rPr>
                <a:t>, zwart, 36 </a:t>
              </a:r>
              <a:r>
                <a:rPr kumimoji="0" lang="nl-NL" sz="1000" b="0" i="0" u="none" strike="noStrike" kern="1200" cap="none" spc="0" normalizeH="0" baseline="0" noProof="0" dirty="0" err="1">
                  <a:ln>
                    <a:noFill/>
                  </a:ln>
                  <a:solidFill>
                    <a:srgbClr val="4C4C70"/>
                  </a:solidFill>
                  <a:effectLst/>
                  <a:uLnTx/>
                  <a:uFillTx/>
                  <a:latin typeface="Arial" panose="020B0604020202020204" pitchFamily="34" charset="0"/>
                  <a:ea typeface="+mn-ea"/>
                  <a:cs typeface="Arial" panose="020B0604020202020204" pitchFamily="34" charset="0"/>
                </a:rPr>
                <a:t>pt</a:t>
              </a:r>
              <a:endParaRPr lang="nl-NL" sz="1000"/>
            </a:p>
          </p:txBody>
        </p:sp>
        <p:sp>
          <p:nvSpPr>
            <p:cNvPr id="55" name="Ovaal 54">
              <a:extLst>
                <a:ext uri="{FF2B5EF4-FFF2-40B4-BE49-F238E27FC236}">
                  <a16:creationId xmlns:a16="http://schemas.microsoft.com/office/drawing/2014/main" id="{1B505918-6CA4-2246-9813-54347CF6E628}"/>
                </a:ext>
              </a:extLst>
            </p:cNvPr>
            <p:cNvSpPr/>
            <p:nvPr userDrawn="1"/>
          </p:nvSpPr>
          <p:spPr>
            <a:xfrm>
              <a:off x="13201329" y="6246078"/>
              <a:ext cx="198000" cy="198827"/>
            </a:xfrm>
            <a:prstGeom prst="ellipse">
              <a:avLst/>
            </a:prstGeom>
            <a:noFill/>
            <a:ln w="15875">
              <a:solidFill>
                <a:schemeClr val="accent1"/>
              </a:solidFill>
            </a:ln>
            <a:effectLst>
              <a:outerShdw blurRad="50800" dist="12700" dir="5400000" algn="t" rotWithShape="0">
                <a:prstClr val="black">
                  <a:alpha val="40000"/>
                </a:prstClr>
              </a:outerShdw>
            </a:effectLst>
          </p:spPr>
          <p:txBody>
            <a:bodyPr wrap="none" lIns="0" tIns="0" rIns="0" bIns="0" rtlCol="0" anchor="ctr" anchorCtr="0">
              <a:noAutofit/>
            </a:bodyPr>
            <a:lstStyle/>
            <a:p>
              <a:pPr lvl="0" algn="ctr"/>
              <a:endParaRPr lang="nl-NL" sz="1200" b="1" cap="all">
                <a:solidFill>
                  <a:schemeClr val="accent1"/>
                </a:solidFill>
                <a:latin typeface="+mj-lt"/>
                <a:cs typeface="Arial" charset="0"/>
              </a:endParaRPr>
            </a:p>
          </p:txBody>
        </p:sp>
      </p:grpSp>
    </p:spTree>
    <p:extLst>
      <p:ext uri="{BB962C8B-B14F-4D97-AF65-F5344CB8AC3E}">
        <p14:creationId xmlns:p14="http://schemas.microsoft.com/office/powerpoint/2010/main" val="232202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1E07F3F-700F-974C-A1F4-2A3066A33BDA}"/>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756000" y="6364800"/>
            <a:ext cx="900000" cy="300000"/>
          </a:xfrm>
          <a:prstGeom prst="rect">
            <a:avLst/>
          </a:prstGeom>
        </p:spPr>
      </p:pic>
      <p:sp>
        <p:nvSpPr>
          <p:cNvPr id="2" name="Tijdelijke aanduiding voor titel 1">
            <a:extLst>
              <a:ext uri="{FF2B5EF4-FFF2-40B4-BE49-F238E27FC236}">
                <a16:creationId xmlns:a16="http://schemas.microsoft.com/office/drawing/2014/main" id="{46B8B9E5-47AB-114B-9AE7-5EE6FFD728CC}"/>
              </a:ext>
            </a:extLst>
          </p:cNvPr>
          <p:cNvSpPr>
            <a:spLocks noGrp="1"/>
          </p:cNvSpPr>
          <p:nvPr>
            <p:ph type="title"/>
          </p:nvPr>
        </p:nvSpPr>
        <p:spPr>
          <a:xfrm>
            <a:off x="758825" y="769620"/>
            <a:ext cx="10672763" cy="921068"/>
          </a:xfrm>
          <a:prstGeom prst="rect">
            <a:avLst/>
          </a:prstGeom>
        </p:spPr>
        <p:txBody>
          <a:bodyPr vert="horz" lIns="0" tIns="0" rIns="0" bIns="0" rtlCol="0" anchor="t">
            <a:no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4905A7E9-8CF4-9747-8F15-FF18D2BBB5E4}"/>
              </a:ext>
            </a:extLst>
          </p:cNvPr>
          <p:cNvSpPr>
            <a:spLocks noGrp="1"/>
          </p:cNvSpPr>
          <p:nvPr>
            <p:ph type="body" idx="1"/>
          </p:nvPr>
        </p:nvSpPr>
        <p:spPr>
          <a:xfrm>
            <a:off x="762001" y="2024065"/>
            <a:ext cx="10669588" cy="4064317"/>
          </a:xfrm>
          <a:prstGeom prst="rect">
            <a:avLst/>
          </a:prstGeom>
        </p:spPr>
        <p:txBody>
          <a:bodyPr vert="horz" lIns="0" tIns="0" rIns="0" bIns="0" rtlCol="0">
            <a:noAutofit/>
          </a:bodyPr>
          <a:lstStyle/>
          <a:p>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15E3A338-9FC0-BB41-9595-FC52685BFA7B}"/>
              </a:ext>
            </a:extLst>
          </p:cNvPr>
          <p:cNvSpPr>
            <a:spLocks noGrp="1"/>
          </p:cNvSpPr>
          <p:nvPr>
            <p:ph type="dt" sz="half" idx="2"/>
          </p:nvPr>
        </p:nvSpPr>
        <p:spPr>
          <a:xfrm>
            <a:off x="9602788" y="6249602"/>
            <a:ext cx="954723" cy="365125"/>
          </a:xfrm>
          <a:prstGeom prst="rect">
            <a:avLst/>
          </a:prstGeom>
        </p:spPr>
        <p:txBody>
          <a:bodyPr vert="horz" lIns="0" tIns="0" rIns="0" bIns="0" rtlCol="0" anchor="ctr"/>
          <a:lstStyle>
            <a:lvl1pPr algn="l">
              <a:defRPr sz="1000">
                <a:solidFill>
                  <a:schemeClr val="bg1">
                    <a:lumMod val="50000"/>
                  </a:schemeClr>
                </a:solidFill>
              </a:defRPr>
            </a:lvl1pPr>
          </a:lstStyle>
          <a:p>
            <a:fld id="{9876C9F0-6C44-44C5-A393-9E5D803C8456}" type="datetime1">
              <a:rPr lang="nl-NL" smtClean="0"/>
              <a:t>14-11-2022</a:t>
            </a:fld>
            <a:endParaRPr lang="nl-NL" dirty="0"/>
          </a:p>
        </p:txBody>
      </p:sp>
      <p:sp>
        <p:nvSpPr>
          <p:cNvPr id="5" name="Tijdelijke aanduiding voor voettekst 4">
            <a:extLst>
              <a:ext uri="{FF2B5EF4-FFF2-40B4-BE49-F238E27FC236}">
                <a16:creationId xmlns:a16="http://schemas.microsoft.com/office/drawing/2014/main" id="{A895F6D7-BEAB-C548-97F0-603DBE764885}"/>
              </a:ext>
            </a:extLst>
          </p:cNvPr>
          <p:cNvSpPr>
            <a:spLocks noGrp="1"/>
          </p:cNvSpPr>
          <p:nvPr>
            <p:ph type="ftr" sz="quarter" idx="3"/>
          </p:nvPr>
        </p:nvSpPr>
        <p:spPr>
          <a:xfrm>
            <a:off x="2077201" y="6249602"/>
            <a:ext cx="4918913" cy="365125"/>
          </a:xfrm>
          <a:prstGeom prst="rect">
            <a:avLst/>
          </a:prstGeom>
        </p:spPr>
        <p:txBody>
          <a:bodyPr vert="horz" lIns="0" tIns="0" rIns="0" bIns="0" rtlCol="0" anchor="ctr"/>
          <a:lstStyle>
            <a:lvl1pPr algn="l">
              <a:defRPr sz="1000">
                <a:solidFill>
                  <a:schemeClr val="bg1">
                    <a:lumMod val="50000"/>
                  </a:schemeClr>
                </a:solidFill>
              </a:defRPr>
            </a:lvl1pPr>
          </a:lstStyle>
          <a:p>
            <a:r>
              <a:rPr lang="nl-NL"/>
              <a:t>RDW Presentatiesjabloon</a:t>
            </a:r>
            <a:endParaRPr lang="nl-NL" dirty="0"/>
          </a:p>
        </p:txBody>
      </p:sp>
      <p:sp>
        <p:nvSpPr>
          <p:cNvPr id="6" name="Tijdelijke aanduiding voor dianummer 5">
            <a:extLst>
              <a:ext uri="{FF2B5EF4-FFF2-40B4-BE49-F238E27FC236}">
                <a16:creationId xmlns:a16="http://schemas.microsoft.com/office/drawing/2014/main" id="{7D696A20-724C-0B4A-9113-ED68753D4669}"/>
              </a:ext>
            </a:extLst>
          </p:cNvPr>
          <p:cNvSpPr>
            <a:spLocks noGrp="1"/>
          </p:cNvSpPr>
          <p:nvPr>
            <p:ph type="sldNum" sz="quarter" idx="4"/>
          </p:nvPr>
        </p:nvSpPr>
        <p:spPr>
          <a:xfrm>
            <a:off x="10614660" y="6249602"/>
            <a:ext cx="816928" cy="365125"/>
          </a:xfrm>
          <a:prstGeom prst="rect">
            <a:avLst/>
          </a:prstGeom>
        </p:spPr>
        <p:txBody>
          <a:bodyPr vert="horz" lIns="0" tIns="0" rIns="0" bIns="0" rtlCol="0" anchor="ctr"/>
          <a:lstStyle>
            <a:lvl1pPr algn="r">
              <a:defRPr sz="1000">
                <a:solidFill>
                  <a:schemeClr val="bg1">
                    <a:lumMod val="50000"/>
                  </a:schemeClr>
                </a:solidFill>
              </a:defRPr>
            </a:lvl1pPr>
          </a:lstStyle>
          <a:p>
            <a:fld id="{5E5C2CF4-0E80-7A46-8F96-EE1F0D78FA73}" type="slidenum">
              <a:rPr lang="nl-NL" smtClean="0"/>
              <a:pPr/>
              <a:t>‹#›</a:t>
            </a:fld>
            <a:endParaRPr lang="nl-NL" dirty="0"/>
          </a:p>
        </p:txBody>
      </p:sp>
      <p:sp>
        <p:nvSpPr>
          <p:cNvPr id="8" name="Rechthoek 7">
            <a:extLst>
              <a:ext uri="{FF2B5EF4-FFF2-40B4-BE49-F238E27FC236}">
                <a16:creationId xmlns:a16="http://schemas.microsoft.com/office/drawing/2014/main" id="{DB61943F-E1DA-AA4B-B246-7B834C0F1C73}"/>
              </a:ext>
            </a:extLst>
          </p:cNvPr>
          <p:cNvSpPr/>
          <p:nvPr/>
        </p:nvSpPr>
        <p:spPr>
          <a:xfrm>
            <a:off x="-1393" y="0"/>
            <a:ext cx="12193200" cy="6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01142326"/>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49" r:id="rId3"/>
    <p:sldLayoutId id="2147483679" r:id="rId4"/>
    <p:sldLayoutId id="2147483651" r:id="rId5"/>
    <p:sldLayoutId id="2147483674" r:id="rId6"/>
    <p:sldLayoutId id="2147483675" r:id="rId7"/>
    <p:sldLayoutId id="2147483660" r:id="rId8"/>
    <p:sldLayoutId id="2147483666" r:id="rId9"/>
    <p:sldLayoutId id="2147483687" r:id="rId10"/>
    <p:sldLayoutId id="2147483680" r:id="rId11"/>
    <p:sldLayoutId id="2147483669" r:id="rId12"/>
    <p:sldLayoutId id="2147483670" r:id="rId13"/>
    <p:sldLayoutId id="2147483671" r:id="rId14"/>
    <p:sldLayoutId id="2147483672" r:id="rId15"/>
    <p:sldLayoutId id="2147483652" r:id="rId16"/>
    <p:sldLayoutId id="2147483673" r:id="rId17"/>
    <p:sldLayoutId id="2147483656" r:id="rId18"/>
    <p:sldLayoutId id="2147483681" r:id="rId19"/>
    <p:sldLayoutId id="2147483682" r:id="rId20"/>
    <p:sldLayoutId id="2147483654" r:id="rId21"/>
    <p:sldLayoutId id="2147483655" r:id="rId22"/>
    <p:sldLayoutId id="2147483684" r:id="rId23"/>
    <p:sldLayoutId id="2147483683" r:id="rId24"/>
    <p:sldLayoutId id="2147483668" r:id="rId25"/>
    <p:sldLayoutId id="2147483685" r:id="rId26"/>
    <p:sldLayoutId id="2147483678" r:id="rId27"/>
    <p:sldLayoutId id="2147483686" r:id="rId28"/>
    <p:sldLayoutId id="2147483676" r:id="rId29"/>
    <p:sldLayoutId id="2147483739" r:id="rId30"/>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79" userDrawn="1">
          <p15:clr>
            <a:srgbClr val="F26B43"/>
          </p15:clr>
        </p15:guide>
        <p15:guide id="2" pos="478" userDrawn="1">
          <p15:clr>
            <a:srgbClr val="F26B43"/>
          </p15:clr>
        </p15:guide>
        <p15:guide id="4" orient="horz" pos="3841" userDrawn="1">
          <p15:clr>
            <a:srgbClr val="F26B43"/>
          </p15:clr>
        </p15:guide>
        <p15:guide id="6" pos="1870" userDrawn="1">
          <p15:clr>
            <a:srgbClr val="F26B43"/>
          </p15:clr>
        </p15:guide>
        <p15:guide id="7" pos="3022" userDrawn="1">
          <p15:clr>
            <a:srgbClr val="F26B43"/>
          </p15:clr>
        </p15:guide>
        <p15:guide id="8" pos="3263" userDrawn="1">
          <p15:clr>
            <a:srgbClr val="F26B43"/>
          </p15:clr>
        </p15:guide>
        <p15:guide id="9" pos="4407" userDrawn="1">
          <p15:clr>
            <a:srgbClr val="F26B43"/>
          </p15:clr>
        </p15:guide>
        <p15:guide id="10" pos="4659" userDrawn="1">
          <p15:clr>
            <a:srgbClr val="F26B43"/>
          </p15:clr>
        </p15:guide>
        <p15:guide id="11" pos="5811" userDrawn="1">
          <p15:clr>
            <a:srgbClr val="F26B43"/>
          </p15:clr>
        </p15:guide>
        <p15:guide id="12" pos="6049" userDrawn="1">
          <p15:clr>
            <a:srgbClr val="F26B43"/>
          </p15:clr>
        </p15:guide>
        <p15:guide id="13" pos="7201" userDrawn="1">
          <p15:clr>
            <a:srgbClr val="F26B43"/>
          </p15:clr>
        </p15:guide>
        <p15:guide id="14" pos="1630" userDrawn="1">
          <p15:clr>
            <a:srgbClr val="F26B43"/>
          </p15:clr>
        </p15:guide>
        <p15:guide id="15" orient="horz" pos="127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wiki.unece.org/download/attachments/172851382/DETA-45-04e_rev1%20-%20QA%20UI.docx?api=v2"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758827" y="1700013"/>
            <a:ext cx="10674000" cy="4388369"/>
          </a:xfrm>
        </p:spPr>
        <p:txBody>
          <a:bodyPr/>
          <a:lstStyle/>
          <a:p>
            <a:pPr marL="0" indent="0" algn="ctr">
              <a:buNone/>
            </a:pPr>
            <a:endParaRPr lang="en-GB" sz="5400" b="1" i="1" dirty="0">
              <a:solidFill>
                <a:schemeClr val="tx1"/>
              </a:solidFill>
            </a:endParaRPr>
          </a:p>
          <a:p>
            <a:pPr marL="0" indent="0" algn="ctr">
              <a:buNone/>
            </a:pPr>
            <a:r>
              <a:rPr lang="en-GB" sz="5400" b="1" i="1" dirty="0">
                <a:solidFill>
                  <a:schemeClr val="tx1"/>
                </a:solidFill>
              </a:rPr>
              <a:t>Report to 188</a:t>
            </a:r>
            <a:r>
              <a:rPr lang="en-GB" sz="5400" b="1" i="1" baseline="30000" dirty="0">
                <a:solidFill>
                  <a:schemeClr val="tx1"/>
                </a:solidFill>
              </a:rPr>
              <a:t>th</a:t>
            </a:r>
            <a:r>
              <a:rPr lang="en-GB" sz="5400" b="1" i="1" dirty="0">
                <a:solidFill>
                  <a:schemeClr val="tx1"/>
                </a:solidFill>
              </a:rPr>
              <a:t> WP.29 session</a:t>
            </a:r>
            <a:br>
              <a:rPr lang="en-GB" sz="5400" b="1" i="1" dirty="0">
                <a:solidFill>
                  <a:schemeClr val="tx1"/>
                </a:solidFill>
              </a:rPr>
            </a:br>
            <a:r>
              <a:rPr lang="en-GB" sz="5400" b="1" i="1" dirty="0">
                <a:solidFill>
                  <a:schemeClr val="tx1"/>
                </a:solidFill>
              </a:rPr>
              <a:t>from</a:t>
            </a:r>
            <a:br>
              <a:rPr lang="en-GB" sz="5400" b="1" i="1" dirty="0">
                <a:solidFill>
                  <a:schemeClr val="tx1"/>
                </a:solidFill>
              </a:rPr>
            </a:br>
            <a:r>
              <a:rPr lang="en-GB" sz="5400" b="1" i="1" dirty="0">
                <a:solidFill>
                  <a:schemeClr val="tx1"/>
                </a:solidFill>
              </a:rPr>
              <a:t>the 45</a:t>
            </a:r>
            <a:r>
              <a:rPr lang="en-GB" sz="5400" b="1" i="1" baseline="30000" dirty="0">
                <a:solidFill>
                  <a:schemeClr val="tx1"/>
                </a:solidFill>
              </a:rPr>
              <a:t>th</a:t>
            </a:r>
            <a:r>
              <a:rPr lang="en-GB" sz="5400" b="1" i="1" dirty="0">
                <a:solidFill>
                  <a:schemeClr val="tx1"/>
                </a:solidFill>
              </a:rPr>
              <a:t> IWG on DETA meeting</a:t>
            </a:r>
          </a:p>
        </p:txBody>
      </p:sp>
      <p:sp>
        <p:nvSpPr>
          <p:cNvPr id="3" name="Titel 2"/>
          <p:cNvSpPr>
            <a:spLocks noGrp="1"/>
          </p:cNvSpPr>
          <p:nvPr>
            <p:ph type="title"/>
          </p:nvPr>
        </p:nvSpPr>
        <p:spPr>
          <a:xfrm>
            <a:off x="758825" y="672340"/>
            <a:ext cx="10672763" cy="921068"/>
          </a:xfrm>
        </p:spPr>
        <p:txBody>
          <a:bodyPr/>
          <a:lstStyle/>
          <a:p>
            <a:r>
              <a:rPr lang="en-GB" sz="1600" b="0" dirty="0"/>
              <a:t>Transmitted by the IWG on DETA				Informal Document WP.29-188-18</a:t>
            </a:r>
            <a:br>
              <a:rPr lang="en-GB" sz="1600" b="0" dirty="0"/>
            </a:br>
            <a:r>
              <a:rPr lang="en-GB" sz="1600" b="0" dirty="0"/>
              <a:t>							</a:t>
            </a:r>
            <a:r>
              <a:rPr lang="en-GB" sz="1600" b="0" dirty="0">
                <a:effectLst/>
                <a:ea typeface="Times New Roman" panose="02020603050405020304" pitchFamily="18" charset="0"/>
              </a:rPr>
              <a:t>188th WP.29, 14-16 November 2022</a:t>
            </a:r>
            <a:br>
              <a:rPr lang="en-GB" sz="1600" b="0" dirty="0"/>
            </a:br>
            <a:r>
              <a:rPr lang="en-GB" sz="1600" b="0" dirty="0"/>
              <a:t>							Agenda item 4.5</a:t>
            </a:r>
            <a:br>
              <a:rPr lang="en-GB" sz="1600" b="0" dirty="0"/>
            </a:br>
            <a:r>
              <a:rPr lang="en-GB" sz="1600" b="0" dirty="0"/>
              <a:t>							(document DETA-45-06e rev1)</a:t>
            </a:r>
          </a:p>
        </p:txBody>
      </p:sp>
      <p:sp>
        <p:nvSpPr>
          <p:cNvPr id="6" name="Tijdelijke aanduiding voor dianummer 5"/>
          <p:cNvSpPr>
            <a:spLocks noGrp="1"/>
          </p:cNvSpPr>
          <p:nvPr>
            <p:ph type="sldNum" sz="quarter" idx="12"/>
          </p:nvPr>
        </p:nvSpPr>
        <p:spPr/>
        <p:txBody>
          <a:bodyPr/>
          <a:lstStyle/>
          <a:p>
            <a:fld id="{5E5C2CF4-0E80-7A46-8F96-EE1F0D78FA73}" type="slidenum">
              <a:rPr lang="nl-NL" smtClean="0"/>
              <a:t>1</a:t>
            </a:fld>
            <a:endParaRPr lang="nl-NL"/>
          </a:p>
        </p:txBody>
      </p:sp>
      <p:sp>
        <p:nvSpPr>
          <p:cNvPr id="2" name="Rechteck 1">
            <a:extLst>
              <a:ext uri="{FF2B5EF4-FFF2-40B4-BE49-F238E27FC236}">
                <a16:creationId xmlns:a16="http://schemas.microsoft.com/office/drawing/2014/main" id="{85A65D1A-EABD-420F-A6D8-DBD1EFFCF309}"/>
              </a:ext>
            </a:extLst>
          </p:cNvPr>
          <p:cNvSpPr/>
          <p:nvPr/>
        </p:nvSpPr>
        <p:spPr>
          <a:xfrm>
            <a:off x="1049516" y="5020370"/>
            <a:ext cx="10234367" cy="1138773"/>
          </a:xfrm>
          <a:prstGeom prst="rect">
            <a:avLst/>
          </a:prstGeom>
        </p:spPr>
        <p:txBody>
          <a:bodyPr wrap="square">
            <a:spAutoFit/>
          </a:bodyPr>
          <a:lstStyle/>
          <a:p>
            <a:pPr algn="ctr"/>
            <a:br>
              <a:rPr lang="en-US" dirty="0"/>
            </a:br>
            <a:br>
              <a:rPr lang="en-US" dirty="0"/>
            </a:br>
            <a:r>
              <a:rPr lang="en-US" sz="1400" dirty="0"/>
              <a:t> DETA:</a:t>
            </a:r>
            <a:r>
              <a:rPr lang="en-US" dirty="0"/>
              <a:t> </a:t>
            </a:r>
            <a:r>
              <a:rPr lang="en-US" sz="1400" dirty="0"/>
              <a:t>The secure internet database for exchanging approval documentation between the Contracting Parties of the </a:t>
            </a:r>
            <a:br>
              <a:rPr lang="en-US" sz="1400" dirty="0"/>
            </a:br>
            <a:r>
              <a:rPr lang="en-US" sz="1400" dirty="0"/>
              <a:t>1958 Agreement, as required to be established by the UNECE, according to Revision 3 of this Agreement.</a:t>
            </a:r>
          </a:p>
        </p:txBody>
      </p:sp>
    </p:spTree>
    <p:extLst>
      <p:ext uri="{BB962C8B-B14F-4D97-AF65-F5344CB8AC3E}">
        <p14:creationId xmlns:p14="http://schemas.microsoft.com/office/powerpoint/2010/main" val="3978021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58219" y="1240110"/>
            <a:ext cx="11689237" cy="5015053"/>
          </a:xfrm>
        </p:spPr>
        <p:txBody>
          <a:bodyPr/>
          <a:lstStyle/>
          <a:p>
            <a:pPr marL="0" indent="0">
              <a:buNone/>
            </a:pPr>
            <a:r>
              <a:rPr lang="en-US" sz="3200" b="1" dirty="0">
                <a:solidFill>
                  <a:schemeClr val="tx1"/>
                </a:solidFill>
              </a:rPr>
              <a:t>Facts and figures:</a:t>
            </a:r>
            <a:br>
              <a:rPr lang="en-US" sz="3200" b="1" dirty="0">
                <a:solidFill>
                  <a:schemeClr val="tx1"/>
                </a:solidFill>
              </a:rPr>
            </a:br>
            <a:endParaRPr lang="en-US" sz="2800" b="1" dirty="0">
              <a:solidFill>
                <a:schemeClr val="tx1"/>
              </a:solidFill>
            </a:endParaRPr>
          </a:p>
          <a:p>
            <a:pPr>
              <a:buFont typeface="Arial" panose="020B0604020202020204" pitchFamily="34" charset="0"/>
              <a:buChar char="•"/>
            </a:pPr>
            <a:r>
              <a:rPr lang="en-US" sz="3200" dirty="0">
                <a:solidFill>
                  <a:schemeClr val="tx1"/>
                </a:solidFill>
              </a:rPr>
              <a:t>35 Contracting Parties </a:t>
            </a:r>
            <a:r>
              <a:rPr lang="en-US" sz="2800" dirty="0">
                <a:solidFill>
                  <a:schemeClr val="tx1"/>
                </a:solidFill>
              </a:rPr>
              <a:t>have notified their DETA Focal Point</a:t>
            </a:r>
            <a:br>
              <a:rPr lang="en-US" sz="2800" dirty="0">
                <a:solidFill>
                  <a:schemeClr val="tx1"/>
                </a:solidFill>
              </a:rPr>
            </a:br>
            <a:endParaRPr lang="en-US" sz="2800" dirty="0">
              <a:solidFill>
                <a:schemeClr val="tx1"/>
              </a:solidFill>
            </a:endParaRPr>
          </a:p>
          <a:p>
            <a:pPr>
              <a:buFont typeface="Arial" panose="020B0604020202020204" pitchFamily="34" charset="0"/>
              <a:buChar char="•"/>
            </a:pPr>
            <a:r>
              <a:rPr lang="en-US" sz="2800" dirty="0">
                <a:solidFill>
                  <a:schemeClr val="tx1"/>
                </a:solidFill>
              </a:rPr>
              <a:t>App. </a:t>
            </a:r>
            <a:r>
              <a:rPr lang="en-US" sz="3200" dirty="0">
                <a:solidFill>
                  <a:schemeClr val="tx1"/>
                </a:solidFill>
              </a:rPr>
              <a:t>31.400 approvals </a:t>
            </a:r>
            <a:r>
              <a:rPr lang="en-US" sz="2800" dirty="0">
                <a:solidFill>
                  <a:schemeClr val="tx1"/>
                </a:solidFill>
              </a:rPr>
              <a:t>uploaded  (+10.000) by 15 TAA</a:t>
            </a:r>
            <a:br>
              <a:rPr lang="en-US" sz="2800" dirty="0">
                <a:solidFill>
                  <a:schemeClr val="tx1"/>
                </a:solidFill>
              </a:rPr>
            </a:br>
            <a:endParaRPr lang="en-US" sz="2800" dirty="0">
              <a:solidFill>
                <a:schemeClr val="tx1"/>
              </a:solidFill>
            </a:endParaRPr>
          </a:p>
          <a:p>
            <a:pPr>
              <a:buFont typeface="Arial" panose="020B0604020202020204" pitchFamily="34" charset="0"/>
              <a:buChar char="•"/>
            </a:pPr>
            <a:r>
              <a:rPr lang="en-US" sz="2800" dirty="0">
                <a:solidFill>
                  <a:schemeClr val="tx1"/>
                </a:solidFill>
              </a:rPr>
              <a:t>App</a:t>
            </a:r>
            <a:r>
              <a:rPr lang="en-US" sz="3200" dirty="0">
                <a:solidFill>
                  <a:schemeClr val="tx1"/>
                </a:solidFill>
              </a:rPr>
              <a:t>. 5690 </a:t>
            </a:r>
            <a:r>
              <a:rPr lang="en-US" sz="2800" dirty="0">
                <a:solidFill>
                  <a:schemeClr val="tx1"/>
                </a:solidFill>
              </a:rPr>
              <a:t>manufacturers are uploaded and could be selected by TAA</a:t>
            </a:r>
            <a:br>
              <a:rPr lang="en-US" sz="2800" dirty="0">
                <a:solidFill>
                  <a:schemeClr val="tx1"/>
                </a:solidFill>
              </a:rPr>
            </a:br>
            <a:endParaRPr lang="en-US" sz="2800" dirty="0">
              <a:solidFill>
                <a:schemeClr val="tx1"/>
              </a:solidFill>
            </a:endParaRPr>
          </a:p>
          <a:p>
            <a:pPr>
              <a:buFont typeface="Arial" panose="020B0604020202020204" pitchFamily="34" charset="0"/>
              <a:buChar char="•"/>
            </a:pPr>
            <a:r>
              <a:rPr lang="en-US" sz="2800" dirty="0">
                <a:solidFill>
                  <a:schemeClr val="tx1"/>
                </a:solidFill>
              </a:rPr>
              <a:t>14 manufacturers have access to DETA (only to their own approvals)</a:t>
            </a:r>
            <a:br>
              <a:rPr lang="en-US" dirty="0">
                <a:solidFill>
                  <a:schemeClr val="tx1"/>
                </a:solidFill>
              </a:rPr>
            </a:br>
            <a:r>
              <a:rPr lang="en-US" sz="1600" dirty="0">
                <a:solidFill>
                  <a:schemeClr val="tx1"/>
                </a:solidFill>
              </a:rPr>
              <a:t>(manufacturer’s access is to be requested via their approval authority and to be forwarded to the DETA Administrator)</a:t>
            </a:r>
          </a:p>
        </p:txBody>
      </p:sp>
      <p:sp>
        <p:nvSpPr>
          <p:cNvPr id="3" name="Titel 2"/>
          <p:cNvSpPr>
            <a:spLocks noGrp="1"/>
          </p:cNvSpPr>
          <p:nvPr>
            <p:ph type="title"/>
          </p:nvPr>
        </p:nvSpPr>
        <p:spPr>
          <a:xfrm>
            <a:off x="759618" y="512594"/>
            <a:ext cx="10672763" cy="280967"/>
          </a:xfrm>
        </p:spPr>
        <p:txBody>
          <a:bodyPr/>
          <a:lstStyle/>
          <a:p>
            <a:r>
              <a:rPr lang="en-GB" dirty="0"/>
              <a:t>DETA</a:t>
            </a:r>
            <a:r>
              <a:rPr lang="en-GB" sz="2800" dirty="0"/>
              <a:t> - State of play</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2</a:t>
            </a:fld>
            <a:endParaRPr lang="nl-NL"/>
          </a:p>
        </p:txBody>
      </p:sp>
    </p:spTree>
    <p:extLst>
      <p:ext uri="{BB962C8B-B14F-4D97-AF65-F5344CB8AC3E}">
        <p14:creationId xmlns:p14="http://schemas.microsoft.com/office/powerpoint/2010/main" val="1609272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224223" y="1050587"/>
            <a:ext cx="11461499" cy="4388369"/>
          </a:xfrm>
        </p:spPr>
        <p:txBody>
          <a:bodyPr/>
          <a:lstStyle/>
          <a:p>
            <a:pPr marL="0" indent="0">
              <a:buNone/>
            </a:pPr>
            <a:endParaRPr lang="en-US" sz="1600" dirty="0">
              <a:solidFill>
                <a:schemeClr val="tx1"/>
              </a:solidFill>
            </a:endParaRPr>
          </a:p>
          <a:p>
            <a:pPr>
              <a:buFont typeface="Arial" panose="020B0604020202020204" pitchFamily="34" charset="0"/>
              <a:buChar char="•"/>
            </a:pPr>
            <a:r>
              <a:rPr lang="en-US" sz="2800" b="1" dirty="0">
                <a:solidFill>
                  <a:schemeClr val="tx1"/>
                </a:solidFill>
              </a:rPr>
              <a:t>Contracting and implementation Unique Identifier </a:t>
            </a:r>
            <a:br>
              <a:rPr lang="en-US" sz="2800" b="1" dirty="0">
                <a:solidFill>
                  <a:schemeClr val="tx1"/>
                </a:solidFill>
              </a:rPr>
            </a:br>
            <a:r>
              <a:rPr lang="en-US" sz="2800" dirty="0">
                <a:solidFill>
                  <a:schemeClr val="tx1"/>
                </a:solidFill>
                <a:sym typeface="Wingdings" panose="05000000000000000000" pitchFamily="2" charset="2"/>
              </a:rPr>
              <a:t></a:t>
            </a:r>
            <a:r>
              <a:rPr lang="en-US" sz="2800" dirty="0">
                <a:solidFill>
                  <a:schemeClr val="tx1"/>
                </a:solidFill>
              </a:rPr>
              <a:t> contract for financial participation of industry is ready for signature but waiting for final decision on UI </a:t>
            </a:r>
            <a:r>
              <a:rPr lang="en-US" sz="2800" dirty="0" err="1">
                <a:solidFill>
                  <a:schemeClr val="tx1"/>
                </a:solidFill>
              </a:rPr>
              <a:t>specifiations</a:t>
            </a:r>
            <a:br>
              <a:rPr lang="en-US" sz="2800" dirty="0">
                <a:solidFill>
                  <a:schemeClr val="tx1"/>
                </a:solidFill>
              </a:rPr>
            </a:br>
            <a:r>
              <a:rPr lang="en-US" sz="2400" dirty="0">
                <a:solidFill>
                  <a:schemeClr val="tx1"/>
                </a:solidFill>
                <a:highlight>
                  <a:srgbClr val="FFFF00"/>
                </a:highlight>
                <a:sym typeface="Wingdings" panose="05000000000000000000" pitchFamily="2" charset="2"/>
              </a:rPr>
              <a:t>	</a:t>
            </a:r>
            <a:endParaRPr lang="en-US" sz="1800" dirty="0">
              <a:solidFill>
                <a:schemeClr val="tx1"/>
              </a:solidFill>
            </a:endParaRPr>
          </a:p>
          <a:p>
            <a:pPr>
              <a:buFont typeface="Arial" panose="020B0604020202020204" pitchFamily="34" charset="0"/>
              <a:buChar char="•"/>
            </a:pPr>
            <a:r>
              <a:rPr lang="en-US" sz="2800" b="1" dirty="0">
                <a:solidFill>
                  <a:schemeClr val="tx1"/>
                </a:solidFill>
              </a:rPr>
              <a:t>Mass Upload Functionality </a:t>
            </a:r>
            <a:br>
              <a:rPr lang="en-US" sz="2800" b="1" dirty="0">
                <a:solidFill>
                  <a:schemeClr val="tx1"/>
                </a:solidFill>
              </a:rPr>
            </a:br>
            <a:r>
              <a:rPr lang="en-US" sz="2800" dirty="0">
                <a:solidFill>
                  <a:schemeClr val="tx1"/>
                </a:solidFill>
                <a:sym typeface="Wingdings" panose="05000000000000000000" pitchFamily="2" charset="2"/>
              </a:rPr>
              <a:t> implemented in DETA</a:t>
            </a:r>
            <a:br>
              <a:rPr lang="en-US" sz="2800" dirty="0">
                <a:solidFill>
                  <a:schemeClr val="tx1"/>
                </a:solidFill>
                <a:sym typeface="Wingdings" panose="05000000000000000000" pitchFamily="2" charset="2"/>
              </a:rPr>
            </a:br>
            <a:r>
              <a:rPr lang="en-US" sz="2800" dirty="0">
                <a:solidFill>
                  <a:schemeClr val="tx1"/>
                </a:solidFill>
                <a:sym typeface="Wingdings" panose="05000000000000000000" pitchFamily="2" charset="2"/>
              </a:rPr>
              <a:t>(3 TAAs currently working on implementation within their organization)</a:t>
            </a:r>
            <a:br>
              <a:rPr lang="en-US" sz="2800" dirty="0">
                <a:solidFill>
                  <a:schemeClr val="tx1"/>
                </a:solidFill>
                <a:sym typeface="Wingdings" panose="05000000000000000000" pitchFamily="2" charset="2"/>
              </a:rPr>
            </a:br>
            <a:endParaRPr lang="en-US" sz="2800" dirty="0">
              <a:solidFill>
                <a:schemeClr val="tx1"/>
              </a:solidFill>
              <a:sym typeface="Wingdings" panose="05000000000000000000" pitchFamily="2" charset="2"/>
            </a:endParaRPr>
          </a:p>
          <a:p>
            <a:pPr>
              <a:buFont typeface="Arial" panose="020B0604020202020204" pitchFamily="34" charset="0"/>
              <a:buChar char="•"/>
            </a:pPr>
            <a:r>
              <a:rPr lang="en-US" sz="2800" b="1" dirty="0">
                <a:solidFill>
                  <a:schemeClr val="tx1"/>
                </a:solidFill>
              </a:rPr>
              <a:t>Q &amp; A catalogue on the UI</a:t>
            </a:r>
            <a:br>
              <a:rPr lang="en-US" sz="2800" b="1" dirty="0">
                <a:solidFill>
                  <a:schemeClr val="tx1"/>
                </a:solidFill>
              </a:rPr>
            </a:br>
            <a:r>
              <a:rPr lang="en-US" sz="2800" dirty="0">
                <a:solidFill>
                  <a:schemeClr val="tx1"/>
                </a:solidFill>
                <a:sym typeface="Wingdings" panose="05000000000000000000" pitchFamily="2" charset="2"/>
              </a:rPr>
              <a:t></a:t>
            </a:r>
            <a:r>
              <a:rPr lang="en-US" sz="2800" dirty="0">
                <a:solidFill>
                  <a:schemeClr val="tx1"/>
                </a:solidFill>
              </a:rPr>
              <a:t> first draft issued at IWG on DETA, doc. </a:t>
            </a:r>
            <a:r>
              <a:rPr lang="en-US" sz="2800" u="sng" dirty="0">
                <a:solidFill>
                  <a:schemeClr val="tx1"/>
                </a:solidFill>
                <a:hlinkClick r:id="rId2"/>
              </a:rPr>
              <a:t>DETA-45-04e rev1</a:t>
            </a:r>
            <a:endParaRPr lang="en-US" sz="2800" u="sng" dirty="0">
              <a:solidFill>
                <a:schemeClr val="tx1"/>
              </a:solidFill>
            </a:endParaRPr>
          </a:p>
        </p:txBody>
      </p:sp>
      <p:sp>
        <p:nvSpPr>
          <p:cNvPr id="3" name="Titel 2"/>
          <p:cNvSpPr>
            <a:spLocks noGrp="1"/>
          </p:cNvSpPr>
          <p:nvPr>
            <p:ph type="title"/>
          </p:nvPr>
        </p:nvSpPr>
        <p:spPr>
          <a:xfrm>
            <a:off x="759618" y="531856"/>
            <a:ext cx="10672763" cy="280967"/>
          </a:xfrm>
        </p:spPr>
        <p:txBody>
          <a:bodyPr/>
          <a:lstStyle/>
          <a:p>
            <a:r>
              <a:rPr lang="en-GB" dirty="0"/>
              <a:t>DETA - State of play – Developments</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3</a:t>
            </a:fld>
            <a:endParaRPr lang="nl-NL"/>
          </a:p>
        </p:txBody>
      </p:sp>
    </p:spTree>
    <p:extLst>
      <p:ext uri="{BB962C8B-B14F-4D97-AF65-F5344CB8AC3E}">
        <p14:creationId xmlns:p14="http://schemas.microsoft.com/office/powerpoint/2010/main" val="68649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34224" y="1286091"/>
            <a:ext cx="12318584" cy="4899568"/>
          </a:xfrm>
        </p:spPr>
        <p:txBody>
          <a:bodyPr/>
          <a:lstStyle/>
          <a:p>
            <a:pPr marL="0" indent="0">
              <a:buNone/>
            </a:pPr>
            <a:r>
              <a:rPr lang="en-GB" sz="3200" b="1" dirty="0"/>
              <a:t>  Extension of scope DETA following WP.29/AC.2 assignment</a:t>
            </a:r>
            <a:br>
              <a:rPr lang="en-GB" sz="3200" b="1" dirty="0"/>
            </a:br>
            <a:endParaRPr lang="en-US" sz="2800" dirty="0">
              <a:solidFill>
                <a:srgbClr val="00B050"/>
              </a:solidFill>
              <a:sym typeface="Wingdings" panose="05000000000000000000" pitchFamily="2" charset="2"/>
            </a:endParaRPr>
          </a:p>
          <a:p>
            <a:pPr marL="271463" lvl="1" indent="0">
              <a:buNone/>
            </a:pPr>
            <a:r>
              <a:rPr lang="en-US" sz="2800" dirty="0">
                <a:solidFill>
                  <a:schemeClr val="tx1"/>
                </a:solidFill>
                <a:sym typeface="Wingdings" panose="05000000000000000000" pitchFamily="2" charset="2"/>
              </a:rPr>
              <a:t>Access in the course of PTI (1997 Agreement)</a:t>
            </a:r>
          </a:p>
          <a:p>
            <a:pPr marL="271463" lvl="1" indent="0">
              <a:buNone/>
            </a:pPr>
            <a:r>
              <a:rPr lang="en-US" sz="2800" dirty="0">
                <a:solidFill>
                  <a:schemeClr val="tx1"/>
                </a:solidFill>
                <a:sym typeface="Wingdings" panose="05000000000000000000" pitchFamily="2" charset="2"/>
              </a:rPr>
              <a:t> IWG will identify the needs of PTI Organizations</a:t>
            </a:r>
          </a:p>
          <a:p>
            <a:pPr marL="271463" lvl="1" indent="0">
              <a:buNone/>
            </a:pPr>
            <a:r>
              <a:rPr lang="en-US" sz="2800" dirty="0">
                <a:solidFill>
                  <a:schemeClr val="tx1"/>
                </a:solidFill>
                <a:sym typeface="Wingdings" panose="05000000000000000000" pitchFamily="2" charset="2"/>
              </a:rPr>
              <a:t>       IWG on DETA liaised with IWG on PTI</a:t>
            </a:r>
          </a:p>
          <a:p>
            <a:pPr marL="271463" lvl="1" indent="0">
              <a:buNone/>
            </a:pPr>
            <a:r>
              <a:rPr lang="en-US" sz="2800" dirty="0">
                <a:solidFill>
                  <a:schemeClr val="tx1"/>
                </a:solidFill>
                <a:sym typeface="Wingdings" panose="05000000000000000000" pitchFamily="2" charset="2"/>
              </a:rPr>
              <a:t>        Information from IWG on PTI outstanding 	</a:t>
            </a:r>
            <a:endParaRPr lang="en-US" sz="2800" b="1" dirty="0">
              <a:solidFill>
                <a:schemeClr val="tx1"/>
              </a:solidFill>
              <a:sym typeface="Wingdings" panose="05000000000000000000" pitchFamily="2" charset="2"/>
            </a:endParaRPr>
          </a:p>
          <a:p>
            <a:pPr marL="271463" lvl="1" indent="0">
              <a:buNone/>
            </a:pPr>
            <a:endParaRPr lang="en-US" sz="2800" dirty="0">
              <a:solidFill>
                <a:srgbClr val="FF0000"/>
              </a:solidFill>
              <a:sym typeface="Wingdings" panose="05000000000000000000" pitchFamily="2" charset="2"/>
            </a:endParaRPr>
          </a:p>
          <a:p>
            <a:pPr marL="851400" lvl="5" indent="0">
              <a:buNone/>
            </a:pPr>
            <a:br>
              <a:rPr lang="en-GB" sz="1600" dirty="0"/>
            </a:br>
            <a:endParaRPr lang="en-US" sz="2800" dirty="0">
              <a:solidFill>
                <a:schemeClr val="tx1"/>
              </a:solidFill>
              <a:cs typeface="Times New Roman" panose="02020603050405020304" pitchFamily="18" charset="0"/>
            </a:endParaRPr>
          </a:p>
          <a:p>
            <a:pPr>
              <a:buFont typeface="Arial" panose="020B0604020202020204" pitchFamily="34" charset="0"/>
              <a:buChar char="•"/>
            </a:pPr>
            <a:endParaRPr lang="en-US" sz="3200" dirty="0">
              <a:solidFill>
                <a:schemeClr val="tx1"/>
              </a:solidFill>
              <a:cs typeface="Times New Roman" panose="02020603050405020304" pitchFamily="18" charset="0"/>
            </a:endParaRPr>
          </a:p>
          <a:p>
            <a:pPr>
              <a:buFont typeface="Arial" panose="020B0604020202020204" pitchFamily="34" charset="0"/>
              <a:buChar char="•"/>
            </a:pPr>
            <a:endParaRPr lang="en-US" sz="3200" dirty="0">
              <a:solidFill>
                <a:schemeClr val="tx1"/>
              </a:solidFill>
              <a:cs typeface="Times New Roman" panose="02020603050405020304" pitchFamily="18" charset="0"/>
            </a:endParaRPr>
          </a:p>
          <a:p>
            <a:pPr marL="0" indent="0">
              <a:buNone/>
            </a:pPr>
            <a:r>
              <a:rPr lang="en-US" sz="3200" dirty="0">
                <a:solidFill>
                  <a:schemeClr val="tx1"/>
                </a:solidFill>
                <a:cs typeface="Times New Roman" panose="02020603050405020304" pitchFamily="18" charset="0"/>
              </a:rPr>
              <a:t> </a:t>
            </a:r>
            <a:endParaRPr lang="en-US" sz="3200" dirty="0">
              <a:solidFill>
                <a:srgbClr val="FF0000"/>
              </a:solidFill>
              <a:cs typeface="Times New Roman" panose="02020603050405020304" pitchFamily="18" charset="0"/>
            </a:endParaRPr>
          </a:p>
        </p:txBody>
      </p:sp>
      <p:sp>
        <p:nvSpPr>
          <p:cNvPr id="3" name="Titel 2"/>
          <p:cNvSpPr>
            <a:spLocks noGrp="1"/>
          </p:cNvSpPr>
          <p:nvPr>
            <p:ph type="title"/>
          </p:nvPr>
        </p:nvSpPr>
        <p:spPr>
          <a:xfrm>
            <a:off x="758825" y="531856"/>
            <a:ext cx="10672763" cy="280967"/>
          </a:xfrm>
        </p:spPr>
        <p:txBody>
          <a:bodyPr/>
          <a:lstStyle/>
          <a:p>
            <a:r>
              <a:rPr lang="en-GB" dirty="0"/>
              <a:t>DETA - State of play – Extension of scope</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4</a:t>
            </a:fld>
            <a:endParaRPr lang="nl-NL"/>
          </a:p>
        </p:txBody>
      </p:sp>
    </p:spTree>
    <p:extLst>
      <p:ext uri="{BB962C8B-B14F-4D97-AF65-F5344CB8AC3E}">
        <p14:creationId xmlns:p14="http://schemas.microsoft.com/office/powerpoint/2010/main" val="196743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12018" y="1173597"/>
            <a:ext cx="12304018" cy="1933584"/>
          </a:xfrm>
        </p:spPr>
        <p:txBody>
          <a:bodyPr/>
          <a:lstStyle/>
          <a:p>
            <a:pPr marL="892175" indent="0">
              <a:buClr>
                <a:srgbClr val="E36B1E"/>
              </a:buClr>
              <a:buNone/>
              <a:tabLst>
                <a:tab pos="1252538" algn="l"/>
              </a:tabLst>
            </a:pPr>
            <a:r>
              <a:rPr lang="en-US" sz="2800" b="1" dirty="0">
                <a:solidFill>
                  <a:schemeClr val="tx1"/>
                </a:solidFill>
                <a:sym typeface="Wingdings" panose="05000000000000000000" pitchFamily="2" charset="2"/>
              </a:rPr>
              <a:t>UI marking </a:t>
            </a:r>
            <a:r>
              <a:rPr lang="en-US" sz="2800" b="1" u="sng" dirty="0">
                <a:solidFill>
                  <a:schemeClr val="tx1"/>
                </a:solidFill>
                <a:sym typeface="Wingdings" panose="05000000000000000000" pitchFamily="2" charset="2"/>
              </a:rPr>
              <a:t>by default</a:t>
            </a:r>
            <a:r>
              <a:rPr lang="en-US" sz="2800" b="1" dirty="0">
                <a:solidFill>
                  <a:schemeClr val="tx1"/>
                </a:solidFill>
                <a:sym typeface="Wingdings" panose="05000000000000000000" pitchFamily="2" charset="2"/>
              </a:rPr>
              <a:t> applies to all UN Regulations under the </a:t>
            </a:r>
            <a:br>
              <a:rPr lang="en-US" sz="2800" b="1" dirty="0">
                <a:solidFill>
                  <a:schemeClr val="tx1"/>
                </a:solidFill>
                <a:sym typeface="Wingdings" panose="05000000000000000000" pitchFamily="2" charset="2"/>
              </a:rPr>
            </a:br>
            <a:r>
              <a:rPr lang="en-US" sz="2800" b="1" dirty="0">
                <a:solidFill>
                  <a:schemeClr val="tx1"/>
                </a:solidFill>
                <a:sym typeface="Wingdings" panose="05000000000000000000" pitchFamily="2" charset="2"/>
              </a:rPr>
              <a:t>1958 Agreement unless individual UN Regulations specify </a:t>
            </a:r>
            <a:br>
              <a:rPr lang="en-US" sz="2800" b="1" dirty="0">
                <a:solidFill>
                  <a:schemeClr val="tx1"/>
                </a:solidFill>
                <a:sym typeface="Wingdings" panose="05000000000000000000" pitchFamily="2" charset="2"/>
              </a:rPr>
            </a:br>
            <a:r>
              <a:rPr lang="en-US" sz="2800" b="1" dirty="0">
                <a:solidFill>
                  <a:schemeClr val="tx1"/>
                </a:solidFill>
                <a:sym typeface="Wingdings" panose="05000000000000000000" pitchFamily="2" charset="2"/>
              </a:rPr>
              <a:t>otherwise, for approvals stored in DETA, but for the sake of uniform application the GRs have to define for:</a:t>
            </a:r>
          </a:p>
          <a:p>
            <a:pPr marL="719138" lvl="1" indent="0">
              <a:buClr>
                <a:srgbClr val="E36B1E"/>
              </a:buClr>
              <a:buNone/>
            </a:pPr>
            <a:endParaRPr lang="en-US" sz="1800" b="1" i="1" dirty="0">
              <a:solidFill>
                <a:schemeClr val="tx1"/>
              </a:solidFill>
              <a:sym typeface="Wingdings" panose="05000000000000000000" pitchFamily="2" charset="2"/>
            </a:endParaRPr>
          </a:p>
          <a:p>
            <a:pPr marL="896938" lvl="1" indent="-355600">
              <a:buClr>
                <a:srgbClr val="E36B1E"/>
              </a:buClr>
              <a:buSzPct val="90000"/>
              <a:buNone/>
            </a:pPr>
            <a:r>
              <a:rPr lang="en-US" sz="1800" b="1" dirty="0">
                <a:solidFill>
                  <a:schemeClr val="tx1"/>
                </a:solidFill>
                <a:sym typeface="Wingdings" panose="05000000000000000000" pitchFamily="2" charset="2"/>
              </a:rPr>
              <a:t> </a:t>
            </a:r>
            <a:endParaRPr lang="en-US" sz="1800" b="1" dirty="0">
              <a:solidFill>
                <a:schemeClr val="tx1"/>
              </a:solidFill>
            </a:endParaRPr>
          </a:p>
          <a:p>
            <a:pPr lvl="0">
              <a:buClr>
                <a:srgbClr val="E36B1E"/>
              </a:buClr>
              <a:buFont typeface="Arial" panose="020B0604020202020204" pitchFamily="34" charset="0"/>
              <a:buChar char="•"/>
            </a:pPr>
            <a:endParaRPr lang="en-US" sz="1800" b="1" dirty="0">
              <a:solidFill>
                <a:schemeClr val="tx1"/>
              </a:solidFill>
            </a:endParaRPr>
          </a:p>
          <a:p>
            <a:pPr lvl="0">
              <a:buClr>
                <a:srgbClr val="E36B1E"/>
              </a:buClr>
              <a:buFont typeface="Arial" panose="020B0604020202020204" pitchFamily="34" charset="0"/>
              <a:buChar char="•"/>
            </a:pPr>
            <a:endParaRPr lang="en-US" sz="1800" b="1" dirty="0">
              <a:solidFill>
                <a:schemeClr val="tx1"/>
              </a:solidFill>
            </a:endParaRPr>
          </a:p>
          <a:p>
            <a:pPr lvl="0">
              <a:buClr>
                <a:srgbClr val="E36B1E"/>
              </a:buClr>
              <a:buFont typeface="Arial" panose="020B0604020202020204" pitchFamily="34" charset="0"/>
              <a:buChar char="•"/>
            </a:pPr>
            <a:endParaRPr lang="en-US" sz="1800" b="1" dirty="0">
              <a:solidFill>
                <a:schemeClr val="tx1"/>
              </a:solidFill>
            </a:endParaRPr>
          </a:p>
          <a:p>
            <a:pPr marL="0" lvl="0" indent="0">
              <a:buClr>
                <a:srgbClr val="E36B1E"/>
              </a:buClr>
              <a:buNone/>
            </a:pPr>
            <a:r>
              <a:rPr lang="en-US" sz="1800" b="1" dirty="0">
                <a:solidFill>
                  <a:schemeClr val="tx1"/>
                </a:solidFill>
              </a:rPr>
              <a:t>  </a:t>
            </a:r>
            <a:br>
              <a:rPr lang="en-US" sz="1800" b="1" dirty="0">
                <a:solidFill>
                  <a:schemeClr val="tx1"/>
                </a:solidFill>
              </a:rPr>
            </a:br>
            <a:r>
              <a:rPr lang="en-US" sz="1800" b="1" dirty="0">
                <a:solidFill>
                  <a:schemeClr val="tx1"/>
                </a:solidFill>
              </a:rPr>
              <a:t> </a:t>
            </a:r>
          </a:p>
          <a:p>
            <a:pPr lvl="4">
              <a:buClr>
                <a:srgbClr val="E36B1E"/>
              </a:buClr>
              <a:buNone/>
            </a:pPr>
            <a:endParaRPr lang="en-US" sz="1800" b="1" dirty="0">
              <a:solidFill>
                <a:schemeClr val="tx1"/>
              </a:solidFill>
            </a:endParaRPr>
          </a:p>
        </p:txBody>
      </p:sp>
      <p:sp>
        <p:nvSpPr>
          <p:cNvPr id="3" name="Titel 2"/>
          <p:cNvSpPr>
            <a:spLocks noGrp="1"/>
          </p:cNvSpPr>
          <p:nvPr>
            <p:ph type="title"/>
          </p:nvPr>
        </p:nvSpPr>
        <p:spPr>
          <a:xfrm>
            <a:off x="758825" y="573439"/>
            <a:ext cx="10672763" cy="280967"/>
          </a:xfrm>
        </p:spPr>
        <p:txBody>
          <a:bodyPr/>
          <a:lstStyle/>
          <a:p>
            <a:r>
              <a:rPr lang="en-GB" dirty="0"/>
              <a:t>DETA - Proposal – Unique </a:t>
            </a:r>
            <a:r>
              <a:rPr lang="en-GB" dirty="0" err="1"/>
              <a:t>Identifer</a:t>
            </a:r>
            <a:endParaRPr lang="en-GB" dirty="0"/>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5C2CF4-0E80-7A46-8F96-EE1F0D78FA73}" type="slidenum">
              <a:rPr kumimoji="0" lang="nl-NL" sz="1000" b="0" i="0" u="none" strike="noStrike" kern="1200" cap="none" spc="0" normalizeH="0" baseline="0" noProof="0" smtClean="0">
                <a:ln>
                  <a:noFill/>
                </a:ln>
                <a:solidFill>
                  <a:srgbClr val="FFFFFF">
                    <a:lumMod val="50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000" b="0" i="0" u="none" strike="noStrike" kern="1200" cap="none" spc="0" normalizeH="0" baseline="0" noProof="0" dirty="0">
              <a:ln>
                <a:noFill/>
              </a:ln>
              <a:solidFill>
                <a:srgbClr val="FFFFFF">
                  <a:lumMod val="50000"/>
                </a:srgbClr>
              </a:solidFill>
              <a:effectLst/>
              <a:uLnTx/>
              <a:uFillTx/>
              <a:latin typeface="Arial" panose="020B0604020202020204"/>
              <a:ea typeface="+mn-ea"/>
              <a:cs typeface="+mn-cs"/>
            </a:endParaRPr>
          </a:p>
        </p:txBody>
      </p:sp>
      <p:sp>
        <p:nvSpPr>
          <p:cNvPr id="6" name="Tijdelijke aanduiding voor inhoud 3">
            <a:extLst>
              <a:ext uri="{FF2B5EF4-FFF2-40B4-BE49-F238E27FC236}">
                <a16:creationId xmlns:a16="http://schemas.microsoft.com/office/drawing/2014/main" id="{7C758E59-167D-2771-E7ED-7989B701CCFF}"/>
              </a:ext>
            </a:extLst>
          </p:cNvPr>
          <p:cNvSpPr txBox="1">
            <a:spLocks/>
          </p:cNvSpPr>
          <p:nvPr/>
        </p:nvSpPr>
        <p:spPr>
          <a:xfrm>
            <a:off x="-110544" y="3021633"/>
            <a:ext cx="12304018" cy="1933584"/>
          </a:xfrm>
          <a:prstGeom prst="rect">
            <a:avLst/>
          </a:prstGeom>
        </p:spPr>
        <p:txBody>
          <a:bodyPr vert="horz" lIns="0" tIns="0" rIns="0" bIns="0" rtlCol="0">
            <a:noAutofit/>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4">
              <a:buClr>
                <a:srgbClr val="E36B1E"/>
              </a:buClr>
              <a:buFont typeface="Systeemlettertype"/>
              <a:buNone/>
            </a:pPr>
            <a:endParaRPr lang="en-US" sz="1800" b="1" dirty="0">
              <a:solidFill>
                <a:schemeClr val="tx1"/>
              </a:solidFill>
            </a:endParaRPr>
          </a:p>
        </p:txBody>
      </p:sp>
      <p:pic>
        <p:nvPicPr>
          <p:cNvPr id="8" name="Afbeelding 7">
            <a:extLst>
              <a:ext uri="{FF2B5EF4-FFF2-40B4-BE49-F238E27FC236}">
                <a16:creationId xmlns:a16="http://schemas.microsoft.com/office/drawing/2014/main" id="{E58108A5-C8BB-DE4B-F889-9E5D6F1DDF96}"/>
              </a:ext>
            </a:extLst>
          </p:cNvPr>
          <p:cNvPicPr>
            <a:picLocks noChangeAspect="1"/>
          </p:cNvPicPr>
          <p:nvPr/>
        </p:nvPicPr>
        <p:blipFill>
          <a:blip r:embed="rId2"/>
          <a:stretch>
            <a:fillRect/>
          </a:stretch>
        </p:blipFill>
        <p:spPr>
          <a:xfrm>
            <a:off x="600358" y="3211131"/>
            <a:ext cx="10995660" cy="3469577"/>
          </a:xfrm>
          <a:prstGeom prst="rect">
            <a:avLst/>
          </a:prstGeom>
        </p:spPr>
      </p:pic>
    </p:spTree>
    <p:extLst>
      <p:ext uri="{BB962C8B-B14F-4D97-AF65-F5344CB8AC3E}">
        <p14:creationId xmlns:p14="http://schemas.microsoft.com/office/powerpoint/2010/main" val="427558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67748" y="1395220"/>
            <a:ext cx="11424859" cy="5315681"/>
          </a:xfrm>
        </p:spPr>
        <p:txBody>
          <a:bodyPr/>
          <a:lstStyle/>
          <a:p>
            <a:pPr marL="0" indent="0">
              <a:buNone/>
            </a:pPr>
            <a:r>
              <a:rPr lang="en-US" sz="3200" b="1" dirty="0">
                <a:solidFill>
                  <a:schemeClr val="tx1"/>
                </a:solidFill>
              </a:rPr>
              <a:t>WP.29 is invited to consider the position of IWG:</a:t>
            </a:r>
            <a:br>
              <a:rPr lang="en-US" sz="3200" b="1" dirty="0">
                <a:solidFill>
                  <a:schemeClr val="tx1"/>
                </a:solidFill>
              </a:rPr>
            </a:br>
            <a:endParaRPr lang="en-US" sz="3200" b="1" dirty="0">
              <a:solidFill>
                <a:schemeClr val="tx1"/>
              </a:solidFill>
            </a:endParaRPr>
          </a:p>
          <a:p>
            <a:pPr marL="0" indent="0">
              <a:buNone/>
            </a:pPr>
            <a:r>
              <a:rPr lang="en-US" sz="3200" b="1" dirty="0">
                <a:solidFill>
                  <a:schemeClr val="tx1"/>
                </a:solidFill>
              </a:rPr>
              <a:t>That Contracting Parties may allow Technical Services to access DETA in case these Technical Services are performing an authoritative task under governmental control while other Technical Services being commercial economic operators, shall not be allowed access.</a:t>
            </a:r>
          </a:p>
        </p:txBody>
      </p:sp>
      <p:sp>
        <p:nvSpPr>
          <p:cNvPr id="3" name="Titel 2"/>
          <p:cNvSpPr>
            <a:spLocks noGrp="1"/>
          </p:cNvSpPr>
          <p:nvPr>
            <p:ph type="title"/>
          </p:nvPr>
        </p:nvSpPr>
        <p:spPr>
          <a:xfrm>
            <a:off x="759618" y="531856"/>
            <a:ext cx="10672763" cy="280967"/>
          </a:xfrm>
        </p:spPr>
        <p:txBody>
          <a:bodyPr/>
          <a:lstStyle/>
          <a:p>
            <a:r>
              <a:rPr lang="en-GB" dirty="0"/>
              <a:t>DETA - Questions to WP.29</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6</a:t>
            </a:fld>
            <a:endParaRPr lang="nl-NL"/>
          </a:p>
        </p:txBody>
      </p:sp>
    </p:spTree>
    <p:extLst>
      <p:ext uri="{BB962C8B-B14F-4D97-AF65-F5344CB8AC3E}">
        <p14:creationId xmlns:p14="http://schemas.microsoft.com/office/powerpoint/2010/main" val="422048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367748" y="1395220"/>
            <a:ext cx="11424859" cy="5315681"/>
          </a:xfrm>
        </p:spPr>
        <p:txBody>
          <a:bodyPr/>
          <a:lstStyle/>
          <a:p>
            <a:pPr marL="0" indent="0">
              <a:buNone/>
            </a:pPr>
            <a:r>
              <a:rPr lang="nl-NL" sz="3200" b="1" dirty="0">
                <a:solidFill>
                  <a:schemeClr val="tx1"/>
                </a:solidFill>
              </a:rPr>
              <a:t>WP.29 is </a:t>
            </a:r>
            <a:r>
              <a:rPr lang="nl-NL" sz="3200" b="1" dirty="0" err="1">
                <a:solidFill>
                  <a:schemeClr val="tx1"/>
                </a:solidFill>
              </a:rPr>
              <a:t>invited</a:t>
            </a:r>
            <a:r>
              <a:rPr lang="nl-NL" sz="3200" b="1" dirty="0">
                <a:solidFill>
                  <a:schemeClr val="tx1"/>
                </a:solidFill>
              </a:rPr>
              <a:t> to </a:t>
            </a:r>
            <a:r>
              <a:rPr lang="nl-NL" sz="3200" b="1" dirty="0" err="1">
                <a:solidFill>
                  <a:schemeClr val="tx1"/>
                </a:solidFill>
              </a:rPr>
              <a:t>consider</a:t>
            </a:r>
            <a:r>
              <a:rPr lang="nl-NL" sz="3200" b="1" dirty="0">
                <a:solidFill>
                  <a:schemeClr val="tx1"/>
                </a:solidFill>
              </a:rPr>
              <a:t>:</a:t>
            </a:r>
            <a:br>
              <a:rPr lang="nl-NL" sz="3200" b="1" dirty="0">
                <a:solidFill>
                  <a:schemeClr val="tx1"/>
                </a:solidFill>
              </a:rPr>
            </a:br>
            <a:endParaRPr lang="nl-NL" sz="3200" b="1" dirty="0">
              <a:solidFill>
                <a:schemeClr val="tx1"/>
              </a:solidFill>
            </a:endParaRPr>
          </a:p>
          <a:p>
            <a:pPr marL="0" indent="0">
              <a:buNone/>
            </a:pPr>
            <a:r>
              <a:rPr lang="nl-NL" sz="3200" b="1" dirty="0" err="1">
                <a:solidFill>
                  <a:schemeClr val="tx1"/>
                </a:solidFill>
              </a:rPr>
              <a:t>To</a:t>
            </a:r>
            <a:r>
              <a:rPr lang="nl-NL" sz="3200" b="1" dirty="0">
                <a:solidFill>
                  <a:schemeClr val="tx1"/>
                </a:solidFill>
              </a:rPr>
              <a:t> invite </a:t>
            </a:r>
            <a:r>
              <a:rPr lang="nl-NL" sz="3200" b="1" dirty="0" err="1">
                <a:solidFill>
                  <a:schemeClr val="tx1"/>
                </a:solidFill>
              </a:rPr>
              <a:t>all</a:t>
            </a:r>
            <a:r>
              <a:rPr lang="nl-NL" sz="3200" b="1" dirty="0">
                <a:solidFill>
                  <a:schemeClr val="tx1"/>
                </a:solidFill>
              </a:rPr>
              <a:t> </a:t>
            </a:r>
            <a:r>
              <a:rPr lang="nl-NL" sz="3200" b="1" dirty="0" err="1">
                <a:solidFill>
                  <a:schemeClr val="tx1"/>
                </a:solidFill>
              </a:rPr>
              <a:t>Contracting</a:t>
            </a:r>
            <a:r>
              <a:rPr lang="nl-NL" sz="3200" b="1" dirty="0">
                <a:solidFill>
                  <a:schemeClr val="tx1"/>
                </a:solidFill>
              </a:rPr>
              <a:t> </a:t>
            </a:r>
            <a:r>
              <a:rPr lang="nl-NL" sz="3200" b="1" dirty="0" err="1">
                <a:solidFill>
                  <a:schemeClr val="tx1"/>
                </a:solidFill>
              </a:rPr>
              <a:t>Parties</a:t>
            </a:r>
            <a:r>
              <a:rPr lang="nl-NL" sz="3200" b="1" dirty="0">
                <a:solidFill>
                  <a:schemeClr val="tx1"/>
                </a:solidFill>
              </a:rPr>
              <a:t> </a:t>
            </a:r>
            <a:r>
              <a:rPr lang="nl-NL" sz="3200" b="1" dirty="0" err="1">
                <a:solidFill>
                  <a:schemeClr val="tx1"/>
                </a:solidFill>
              </a:rPr>
              <a:t>to</a:t>
            </a:r>
            <a:r>
              <a:rPr lang="nl-NL" sz="3200" b="1" dirty="0">
                <a:solidFill>
                  <a:schemeClr val="tx1"/>
                </a:solidFill>
              </a:rPr>
              <a:t> start </a:t>
            </a:r>
            <a:r>
              <a:rPr lang="nl-NL" sz="3200" b="1" dirty="0" err="1">
                <a:solidFill>
                  <a:schemeClr val="tx1"/>
                </a:solidFill>
              </a:rPr>
              <a:t>the</a:t>
            </a:r>
            <a:r>
              <a:rPr lang="nl-NL" sz="3200" b="1" dirty="0">
                <a:solidFill>
                  <a:schemeClr val="tx1"/>
                </a:solidFill>
              </a:rPr>
              <a:t> </a:t>
            </a:r>
            <a:r>
              <a:rPr lang="nl-NL" sz="3200" b="1" dirty="0" err="1">
                <a:solidFill>
                  <a:schemeClr val="tx1"/>
                </a:solidFill>
              </a:rPr>
              <a:t>preparations</a:t>
            </a:r>
            <a:r>
              <a:rPr lang="nl-NL" sz="3200" b="1" dirty="0">
                <a:solidFill>
                  <a:schemeClr val="tx1"/>
                </a:solidFill>
              </a:rPr>
              <a:t> </a:t>
            </a:r>
            <a:r>
              <a:rPr lang="nl-NL" sz="3200" b="1" dirty="0" err="1">
                <a:solidFill>
                  <a:schemeClr val="tx1"/>
                </a:solidFill>
              </a:rPr>
              <a:t>within</a:t>
            </a:r>
            <a:r>
              <a:rPr lang="nl-NL" sz="3200" b="1" dirty="0">
                <a:solidFill>
                  <a:schemeClr val="tx1"/>
                </a:solidFill>
              </a:rPr>
              <a:t> </a:t>
            </a:r>
            <a:r>
              <a:rPr lang="nl-NL" sz="3200" b="1" dirty="0" err="1">
                <a:solidFill>
                  <a:schemeClr val="tx1"/>
                </a:solidFill>
              </a:rPr>
              <a:t>their</a:t>
            </a:r>
            <a:r>
              <a:rPr lang="nl-NL" sz="3200" b="1" dirty="0">
                <a:solidFill>
                  <a:schemeClr val="tx1"/>
                </a:solidFill>
              </a:rPr>
              <a:t> </a:t>
            </a:r>
            <a:r>
              <a:rPr lang="nl-NL" sz="3200" b="1" dirty="0" err="1">
                <a:solidFill>
                  <a:schemeClr val="tx1"/>
                </a:solidFill>
              </a:rPr>
              <a:t>organizations</a:t>
            </a:r>
            <a:r>
              <a:rPr lang="nl-NL" sz="3200" b="1" dirty="0">
                <a:solidFill>
                  <a:schemeClr val="tx1"/>
                </a:solidFill>
              </a:rPr>
              <a:t> </a:t>
            </a:r>
            <a:r>
              <a:rPr lang="nl-NL" sz="3200" b="1" dirty="0" err="1">
                <a:solidFill>
                  <a:schemeClr val="tx1"/>
                </a:solidFill>
              </a:rPr>
              <a:t>to</a:t>
            </a:r>
            <a:r>
              <a:rPr lang="nl-NL" sz="3200" b="1" dirty="0">
                <a:solidFill>
                  <a:schemeClr val="tx1"/>
                </a:solidFill>
              </a:rPr>
              <a:t> </a:t>
            </a:r>
            <a:r>
              <a:rPr lang="nl-NL" sz="3200" b="1" dirty="0" err="1">
                <a:solidFill>
                  <a:schemeClr val="tx1"/>
                </a:solidFill>
              </a:rPr>
              <a:t>implement</a:t>
            </a:r>
            <a:r>
              <a:rPr lang="nl-NL" sz="3200" b="1" dirty="0">
                <a:solidFill>
                  <a:schemeClr val="tx1"/>
                </a:solidFill>
              </a:rPr>
              <a:t> </a:t>
            </a:r>
            <a:r>
              <a:rPr lang="nl-NL" sz="3200" b="1" dirty="0" err="1">
                <a:solidFill>
                  <a:schemeClr val="tx1"/>
                </a:solidFill>
              </a:rPr>
              <a:t>the</a:t>
            </a:r>
            <a:r>
              <a:rPr lang="nl-NL" sz="3200" b="1" dirty="0">
                <a:solidFill>
                  <a:schemeClr val="tx1"/>
                </a:solidFill>
              </a:rPr>
              <a:t> </a:t>
            </a:r>
            <a:r>
              <a:rPr lang="nl-NL" sz="3200" b="1" dirty="0" err="1">
                <a:solidFill>
                  <a:schemeClr val="tx1"/>
                </a:solidFill>
              </a:rPr>
              <a:t>automated</a:t>
            </a:r>
            <a:r>
              <a:rPr lang="nl-NL" sz="3200" b="1" dirty="0">
                <a:solidFill>
                  <a:schemeClr val="tx1"/>
                </a:solidFill>
              </a:rPr>
              <a:t> upload </a:t>
            </a:r>
            <a:r>
              <a:rPr lang="nl-NL" sz="3200" b="1" dirty="0" err="1">
                <a:solidFill>
                  <a:schemeClr val="tx1"/>
                </a:solidFill>
              </a:rPr>
              <a:t>to</a:t>
            </a:r>
            <a:r>
              <a:rPr lang="nl-NL" sz="3200" b="1" dirty="0">
                <a:solidFill>
                  <a:schemeClr val="tx1"/>
                </a:solidFill>
              </a:rPr>
              <a:t> DETA of </a:t>
            </a:r>
            <a:r>
              <a:rPr lang="nl-NL" sz="3200" b="1" dirty="0" err="1">
                <a:solidFill>
                  <a:schemeClr val="tx1"/>
                </a:solidFill>
              </a:rPr>
              <a:t>all</a:t>
            </a:r>
            <a:r>
              <a:rPr lang="nl-NL" sz="3200" b="1" dirty="0">
                <a:solidFill>
                  <a:schemeClr val="tx1"/>
                </a:solidFill>
              </a:rPr>
              <a:t> UNECE </a:t>
            </a:r>
            <a:r>
              <a:rPr lang="nl-NL" sz="3200" b="1" dirty="0" err="1">
                <a:solidFill>
                  <a:schemeClr val="tx1"/>
                </a:solidFill>
              </a:rPr>
              <a:t>approvals</a:t>
            </a:r>
            <a:r>
              <a:rPr lang="nl-NL" sz="3200" b="1" dirty="0">
                <a:solidFill>
                  <a:schemeClr val="tx1"/>
                </a:solidFill>
              </a:rPr>
              <a:t> </a:t>
            </a:r>
            <a:r>
              <a:rPr lang="nl-NL" sz="3200" b="1" dirty="0" err="1">
                <a:solidFill>
                  <a:schemeClr val="tx1"/>
                </a:solidFill>
              </a:rPr>
              <a:t>they</a:t>
            </a:r>
            <a:r>
              <a:rPr lang="nl-NL" sz="3200" b="1" dirty="0">
                <a:solidFill>
                  <a:schemeClr val="tx1"/>
                </a:solidFill>
              </a:rPr>
              <a:t> issue.</a:t>
            </a:r>
            <a:br>
              <a:rPr lang="nl-NL" sz="3200" b="1" dirty="0">
                <a:solidFill>
                  <a:schemeClr val="tx1"/>
                </a:solidFill>
              </a:rPr>
            </a:br>
            <a:endParaRPr lang="nl-NL" sz="3200" b="1" dirty="0">
              <a:solidFill>
                <a:schemeClr val="tx1"/>
              </a:solidFill>
            </a:endParaRPr>
          </a:p>
          <a:p>
            <a:pPr marL="0" indent="0">
              <a:buNone/>
            </a:pPr>
            <a:r>
              <a:rPr lang="nl-NL" sz="3200" b="1" dirty="0" err="1">
                <a:solidFill>
                  <a:schemeClr val="tx1"/>
                </a:solidFill>
              </a:rPr>
              <a:t>To</a:t>
            </a:r>
            <a:r>
              <a:rPr lang="nl-NL" sz="3200" b="1" dirty="0">
                <a:solidFill>
                  <a:schemeClr val="tx1"/>
                </a:solidFill>
              </a:rPr>
              <a:t> </a:t>
            </a:r>
            <a:r>
              <a:rPr lang="nl-NL" sz="3200" b="1" dirty="0" err="1">
                <a:solidFill>
                  <a:schemeClr val="tx1"/>
                </a:solidFill>
              </a:rPr>
              <a:t>authorize</a:t>
            </a:r>
            <a:r>
              <a:rPr lang="nl-NL" sz="3200" b="1" dirty="0">
                <a:solidFill>
                  <a:schemeClr val="tx1"/>
                </a:solidFill>
              </a:rPr>
              <a:t> </a:t>
            </a:r>
            <a:r>
              <a:rPr lang="nl-NL" sz="3200" b="1" dirty="0" err="1">
                <a:solidFill>
                  <a:schemeClr val="tx1"/>
                </a:solidFill>
              </a:rPr>
              <a:t>the</a:t>
            </a:r>
            <a:r>
              <a:rPr lang="nl-NL" sz="3200" b="1" dirty="0">
                <a:solidFill>
                  <a:schemeClr val="tx1"/>
                </a:solidFill>
              </a:rPr>
              <a:t> IWG on DETA </a:t>
            </a:r>
            <a:r>
              <a:rPr lang="nl-NL" sz="3200" b="1" dirty="0" err="1">
                <a:solidFill>
                  <a:schemeClr val="tx1"/>
                </a:solidFill>
              </a:rPr>
              <a:t>to</a:t>
            </a:r>
            <a:r>
              <a:rPr lang="nl-NL" sz="3200" b="1" dirty="0">
                <a:solidFill>
                  <a:schemeClr val="tx1"/>
                </a:solidFill>
              </a:rPr>
              <a:t> </a:t>
            </a:r>
            <a:r>
              <a:rPr lang="nl-NL" sz="3200" b="1" dirty="0" err="1">
                <a:solidFill>
                  <a:schemeClr val="tx1"/>
                </a:solidFill>
              </a:rPr>
              <a:t>circulate</a:t>
            </a:r>
            <a:r>
              <a:rPr lang="nl-NL" sz="3200" b="1" dirty="0">
                <a:solidFill>
                  <a:schemeClr val="tx1"/>
                </a:solidFill>
              </a:rPr>
              <a:t> </a:t>
            </a:r>
            <a:r>
              <a:rPr lang="nl-NL" sz="3200" b="1" dirty="0" err="1">
                <a:solidFill>
                  <a:schemeClr val="tx1"/>
                </a:solidFill>
              </a:rPr>
              <a:t>informal</a:t>
            </a:r>
            <a:r>
              <a:rPr lang="nl-NL" sz="3200" b="1" dirty="0">
                <a:solidFill>
                  <a:schemeClr val="tx1"/>
                </a:solidFill>
              </a:rPr>
              <a:t> document WP.29-188-?? </a:t>
            </a:r>
            <a:r>
              <a:rPr lang="nl-NL" sz="3200" b="1" dirty="0" err="1">
                <a:solidFill>
                  <a:schemeClr val="tx1"/>
                </a:solidFill>
              </a:rPr>
              <a:t>to</a:t>
            </a:r>
            <a:r>
              <a:rPr lang="nl-NL" sz="3200" b="1" dirty="0">
                <a:solidFill>
                  <a:schemeClr val="tx1"/>
                </a:solidFill>
              </a:rPr>
              <a:t> WP.29 </a:t>
            </a:r>
            <a:r>
              <a:rPr lang="nl-NL" sz="3200" b="1" dirty="0" err="1">
                <a:solidFill>
                  <a:schemeClr val="tx1"/>
                </a:solidFill>
              </a:rPr>
              <a:t>subsidiary</a:t>
            </a:r>
            <a:r>
              <a:rPr lang="nl-NL" sz="3200" b="1" dirty="0">
                <a:solidFill>
                  <a:schemeClr val="tx1"/>
                </a:solidFill>
              </a:rPr>
              <a:t> </a:t>
            </a:r>
            <a:r>
              <a:rPr lang="nl-NL" sz="3200" b="1" dirty="0" err="1">
                <a:solidFill>
                  <a:schemeClr val="tx1"/>
                </a:solidFill>
              </a:rPr>
              <a:t>bodies</a:t>
            </a:r>
            <a:r>
              <a:rPr lang="nl-NL" sz="3200" b="1" dirty="0">
                <a:solidFill>
                  <a:schemeClr val="tx1"/>
                </a:solidFill>
              </a:rPr>
              <a:t>.</a:t>
            </a:r>
            <a:br>
              <a:rPr lang="nl-NL" sz="3200" b="1" dirty="0">
                <a:solidFill>
                  <a:schemeClr val="tx1"/>
                </a:solidFill>
                <a:highlight>
                  <a:srgbClr val="FFFF00"/>
                </a:highlight>
              </a:rPr>
            </a:br>
            <a:endParaRPr lang="en-US" sz="1600" b="1" dirty="0">
              <a:solidFill>
                <a:schemeClr val="tx1"/>
              </a:solidFill>
              <a:highlight>
                <a:srgbClr val="FFFF00"/>
              </a:highlight>
            </a:endParaRPr>
          </a:p>
        </p:txBody>
      </p:sp>
      <p:sp>
        <p:nvSpPr>
          <p:cNvPr id="3" name="Titel 2"/>
          <p:cNvSpPr>
            <a:spLocks noGrp="1"/>
          </p:cNvSpPr>
          <p:nvPr>
            <p:ph type="title"/>
          </p:nvPr>
        </p:nvSpPr>
        <p:spPr>
          <a:xfrm>
            <a:off x="759618" y="531856"/>
            <a:ext cx="10672763" cy="280967"/>
          </a:xfrm>
        </p:spPr>
        <p:txBody>
          <a:bodyPr/>
          <a:lstStyle/>
          <a:p>
            <a:r>
              <a:rPr lang="en-GB" dirty="0"/>
              <a:t>DETA - Questions to WP.29</a:t>
            </a:r>
          </a:p>
        </p:txBody>
      </p:sp>
      <p:cxnSp>
        <p:nvCxnSpPr>
          <p:cNvPr id="5" name="Rechte verbindingslijn 4"/>
          <p:cNvCxnSpPr/>
          <p:nvPr/>
        </p:nvCxnSpPr>
        <p:spPr>
          <a:xfrm>
            <a:off x="0" y="1050587"/>
            <a:ext cx="1219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jdelijke aanduiding voor dianummer 1"/>
          <p:cNvSpPr>
            <a:spLocks noGrp="1"/>
          </p:cNvSpPr>
          <p:nvPr>
            <p:ph type="sldNum" sz="quarter" idx="12"/>
          </p:nvPr>
        </p:nvSpPr>
        <p:spPr/>
        <p:txBody>
          <a:bodyPr/>
          <a:lstStyle/>
          <a:p>
            <a:fld id="{5E5C2CF4-0E80-7A46-8F96-EE1F0D78FA73}" type="slidenum">
              <a:rPr lang="nl-NL" smtClean="0"/>
              <a:t>7</a:t>
            </a:fld>
            <a:endParaRPr lang="nl-NL"/>
          </a:p>
        </p:txBody>
      </p:sp>
    </p:spTree>
    <p:extLst>
      <p:ext uri="{BB962C8B-B14F-4D97-AF65-F5344CB8AC3E}">
        <p14:creationId xmlns:p14="http://schemas.microsoft.com/office/powerpoint/2010/main" val="1911182648"/>
      </p:ext>
    </p:extLst>
  </p:cSld>
  <p:clrMapOvr>
    <a:masterClrMapping/>
  </p:clrMapOvr>
</p:sld>
</file>

<file path=ppt/theme/theme1.xml><?xml version="1.0" encoding="utf-8"?>
<a:theme xmlns:a="http://schemas.openxmlformats.org/drawingml/2006/main" name="Blank">
  <a:themeElements>
    <a:clrScheme name="Aangepast 2">
      <a:dk1>
        <a:srgbClr val="000000"/>
      </a:dk1>
      <a:lt1>
        <a:srgbClr val="FFFFFF"/>
      </a:lt1>
      <a:dk2>
        <a:srgbClr val="000047"/>
      </a:dk2>
      <a:lt2>
        <a:srgbClr val="F2F2F5"/>
      </a:lt2>
      <a:accent1>
        <a:srgbClr val="E36B1E"/>
      </a:accent1>
      <a:accent2>
        <a:srgbClr val="000033"/>
      </a:accent2>
      <a:accent3>
        <a:srgbClr val="006633"/>
      </a:accent3>
      <a:accent4>
        <a:srgbClr val="CC0000"/>
      </a:accent4>
      <a:accent5>
        <a:srgbClr val="990033"/>
      </a:accent5>
      <a:accent6>
        <a:srgbClr val="9999CC"/>
      </a:accent6>
      <a:hlink>
        <a:srgbClr val="E36B1E"/>
      </a:hlink>
      <a:folHlink>
        <a:srgbClr val="9D9D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18089 RDW - werkdocument v9" id="{93DCA243-EE64-E94E-9BF9-63A9C1D49041}" vid="{B6920BA2-BE88-944D-8241-2E7395DCDD7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0A4679-A782-4792-B417-38D1D994BCCF}">
  <ds:schemaRefs>
    <ds:schemaRef ds:uri="acccb6d4-dbe5-46d2-b4d3-5733603d8cc6"/>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985ec44e-1bab-4c0b-9df0-6ba128686fc9"/>
    <ds:schemaRef ds:uri="http://purl.org/dc/elements/1.1/"/>
    <ds:schemaRef ds:uri="4b4a1c0d-4a69-4996-a84a-fc699b9f49de"/>
    <ds:schemaRef ds:uri="http://www.w3.org/XML/1998/namespace"/>
    <ds:schemaRef ds:uri="http://purl.org/dc/dcmitype/"/>
  </ds:schemaRefs>
</ds:datastoreItem>
</file>

<file path=customXml/itemProps2.xml><?xml version="1.0" encoding="utf-8"?>
<ds:datastoreItem xmlns:ds="http://schemas.openxmlformats.org/officeDocument/2006/customXml" ds:itemID="{CD171443-0F83-40DB-932E-7881632DC2C2}">
  <ds:schemaRefs>
    <ds:schemaRef ds:uri="http://schemas.microsoft.com/sharepoint/v3/contenttype/forms"/>
  </ds:schemaRefs>
</ds:datastoreItem>
</file>

<file path=customXml/itemProps3.xml><?xml version="1.0" encoding="utf-8"?>
<ds:datastoreItem xmlns:ds="http://schemas.openxmlformats.org/officeDocument/2006/customXml" ds:itemID="{23E74987-A7A9-4156-A549-B4AD169488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TotalTime>
  <Words>511</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Systeemlettertype</vt:lpstr>
      <vt:lpstr>Zapf Dingbats</vt:lpstr>
      <vt:lpstr>Arial</vt:lpstr>
      <vt:lpstr>Calibri</vt:lpstr>
      <vt:lpstr>Blank</vt:lpstr>
      <vt:lpstr>Transmitted by the IWG on DETA    Informal Document WP.29-188-18        188th WP.29, 14-16 November 2022        Agenda item 4.5        (document DETA-45-06e rev1)</vt:lpstr>
      <vt:lpstr>DETA - State of play</vt:lpstr>
      <vt:lpstr>DETA - State of play – Developments</vt:lpstr>
      <vt:lpstr>DETA - State of play – Extension of scope</vt:lpstr>
      <vt:lpstr>DETA - Proposal – Unique Identifer</vt:lpstr>
      <vt:lpstr>DETA - Questions to WP.29</vt:lpstr>
      <vt:lpstr>DETA - Questions to WP.29</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Guiting, Tim</dc:creator>
  <cp:lastModifiedBy>Melissa Archer</cp:lastModifiedBy>
  <cp:revision>228</cp:revision>
  <cp:lastPrinted>2022-03-07T10:07:25Z</cp:lastPrinted>
  <dcterms:created xsi:type="dcterms:W3CDTF">2019-02-28T13:58:20Z</dcterms:created>
  <dcterms:modified xsi:type="dcterms:W3CDTF">2022-11-14T10:32:58Z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