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98" r:id="rId5"/>
    <p:sldId id="257" r:id="rId6"/>
    <p:sldId id="267" r:id="rId7"/>
    <p:sldId id="297" r:id="rId8"/>
    <p:sldId id="276" r:id="rId9"/>
    <p:sldId id="292" r:id="rId10"/>
    <p:sldId id="293" r:id="rId11"/>
    <p:sldId id="286" r:id="rId12"/>
    <p:sldId id="290" r:id="rId13"/>
    <p:sldId id="263" r:id="rId14"/>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6" d="100"/>
          <a:sy n="46" d="100"/>
        </p:scale>
        <p:origin x="56" y="5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0E5C0EC-B6AB-442A-B7D3-76A0EB05BA9F}" type="datetimeFigureOut">
              <a:rPr kumimoji="1" lang="ja-JP" altLang="en-US" smtClean="0"/>
              <a:t>2022/9/23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B6001A-F8E6-4764-87BF-27D6A38FD0D6}" type="slidenum">
              <a:rPr kumimoji="1" lang="ja-JP" altLang="en-US" smtClean="0"/>
              <a:t>‹#›</a:t>
            </a:fld>
            <a:endParaRPr kumimoji="1" lang="ja-JP" altLang="en-US"/>
          </a:p>
        </p:txBody>
      </p:sp>
    </p:spTree>
    <p:extLst>
      <p:ext uri="{BB962C8B-B14F-4D97-AF65-F5344CB8AC3E}">
        <p14:creationId xmlns:p14="http://schemas.microsoft.com/office/powerpoint/2010/main" val="2366956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E5C0EC-B6AB-442A-B7D3-76A0EB05BA9F}" type="datetimeFigureOut">
              <a:rPr kumimoji="1" lang="ja-JP" altLang="en-US" smtClean="0"/>
              <a:t>2022/9/23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B6001A-F8E6-4764-87BF-27D6A38FD0D6}" type="slidenum">
              <a:rPr kumimoji="1" lang="ja-JP" altLang="en-US" smtClean="0"/>
              <a:t>‹#›</a:t>
            </a:fld>
            <a:endParaRPr kumimoji="1" lang="ja-JP" altLang="en-US"/>
          </a:p>
        </p:txBody>
      </p:sp>
    </p:spTree>
    <p:extLst>
      <p:ext uri="{BB962C8B-B14F-4D97-AF65-F5344CB8AC3E}">
        <p14:creationId xmlns:p14="http://schemas.microsoft.com/office/powerpoint/2010/main" val="2980965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E5C0EC-B6AB-442A-B7D3-76A0EB05BA9F}" type="datetimeFigureOut">
              <a:rPr kumimoji="1" lang="ja-JP" altLang="en-US" smtClean="0"/>
              <a:t>2022/9/23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B6001A-F8E6-4764-87BF-27D6A38FD0D6}" type="slidenum">
              <a:rPr kumimoji="1" lang="ja-JP" altLang="en-US" smtClean="0"/>
              <a:t>‹#›</a:t>
            </a:fld>
            <a:endParaRPr kumimoji="1" lang="ja-JP" altLang="en-US"/>
          </a:p>
        </p:txBody>
      </p:sp>
    </p:spTree>
    <p:extLst>
      <p:ext uri="{BB962C8B-B14F-4D97-AF65-F5344CB8AC3E}">
        <p14:creationId xmlns:p14="http://schemas.microsoft.com/office/powerpoint/2010/main" val="166330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E5C0EC-B6AB-442A-B7D3-76A0EB05BA9F}" type="datetimeFigureOut">
              <a:rPr kumimoji="1" lang="ja-JP" altLang="en-US" smtClean="0"/>
              <a:t>2022/9/23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B6001A-F8E6-4764-87BF-27D6A38FD0D6}" type="slidenum">
              <a:rPr kumimoji="1" lang="ja-JP" altLang="en-US" smtClean="0"/>
              <a:t>‹#›</a:t>
            </a:fld>
            <a:endParaRPr kumimoji="1" lang="ja-JP" altLang="en-US"/>
          </a:p>
        </p:txBody>
      </p:sp>
    </p:spTree>
    <p:extLst>
      <p:ext uri="{BB962C8B-B14F-4D97-AF65-F5344CB8AC3E}">
        <p14:creationId xmlns:p14="http://schemas.microsoft.com/office/powerpoint/2010/main" val="755273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0E5C0EC-B6AB-442A-B7D3-76A0EB05BA9F}" type="datetimeFigureOut">
              <a:rPr kumimoji="1" lang="ja-JP" altLang="en-US" smtClean="0"/>
              <a:t>2022/9/23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B6001A-F8E6-4764-87BF-27D6A38FD0D6}" type="slidenum">
              <a:rPr kumimoji="1" lang="ja-JP" altLang="en-US" smtClean="0"/>
              <a:t>‹#›</a:t>
            </a:fld>
            <a:endParaRPr kumimoji="1" lang="ja-JP" altLang="en-US"/>
          </a:p>
        </p:txBody>
      </p:sp>
    </p:spTree>
    <p:extLst>
      <p:ext uri="{BB962C8B-B14F-4D97-AF65-F5344CB8AC3E}">
        <p14:creationId xmlns:p14="http://schemas.microsoft.com/office/powerpoint/2010/main" val="3233777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0E5C0EC-B6AB-442A-B7D3-76A0EB05BA9F}" type="datetimeFigureOut">
              <a:rPr kumimoji="1" lang="ja-JP" altLang="en-US" smtClean="0"/>
              <a:t>2022/9/23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DB6001A-F8E6-4764-87BF-27D6A38FD0D6}" type="slidenum">
              <a:rPr kumimoji="1" lang="ja-JP" altLang="en-US" smtClean="0"/>
              <a:t>‹#›</a:t>
            </a:fld>
            <a:endParaRPr kumimoji="1" lang="ja-JP" altLang="en-US"/>
          </a:p>
        </p:txBody>
      </p:sp>
    </p:spTree>
    <p:extLst>
      <p:ext uri="{BB962C8B-B14F-4D97-AF65-F5344CB8AC3E}">
        <p14:creationId xmlns:p14="http://schemas.microsoft.com/office/powerpoint/2010/main" val="1032259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0E5C0EC-B6AB-442A-B7D3-76A0EB05BA9F}" type="datetimeFigureOut">
              <a:rPr kumimoji="1" lang="ja-JP" altLang="en-US" smtClean="0"/>
              <a:t>2022/9/23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DB6001A-F8E6-4764-87BF-27D6A38FD0D6}" type="slidenum">
              <a:rPr kumimoji="1" lang="ja-JP" altLang="en-US" smtClean="0"/>
              <a:t>‹#›</a:t>
            </a:fld>
            <a:endParaRPr kumimoji="1" lang="ja-JP" altLang="en-US"/>
          </a:p>
        </p:txBody>
      </p:sp>
    </p:spTree>
    <p:extLst>
      <p:ext uri="{BB962C8B-B14F-4D97-AF65-F5344CB8AC3E}">
        <p14:creationId xmlns:p14="http://schemas.microsoft.com/office/powerpoint/2010/main" val="3217466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0E5C0EC-B6AB-442A-B7D3-76A0EB05BA9F}" type="datetimeFigureOut">
              <a:rPr kumimoji="1" lang="ja-JP" altLang="en-US" smtClean="0"/>
              <a:t>2022/9/23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DB6001A-F8E6-4764-87BF-27D6A38FD0D6}" type="slidenum">
              <a:rPr kumimoji="1" lang="ja-JP" altLang="en-US" smtClean="0"/>
              <a:t>‹#›</a:t>
            </a:fld>
            <a:endParaRPr kumimoji="1" lang="ja-JP" altLang="en-US"/>
          </a:p>
        </p:txBody>
      </p:sp>
    </p:spTree>
    <p:extLst>
      <p:ext uri="{BB962C8B-B14F-4D97-AF65-F5344CB8AC3E}">
        <p14:creationId xmlns:p14="http://schemas.microsoft.com/office/powerpoint/2010/main" val="826578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5C0EC-B6AB-442A-B7D3-76A0EB05BA9F}" type="datetimeFigureOut">
              <a:rPr kumimoji="1" lang="ja-JP" altLang="en-US" smtClean="0"/>
              <a:t>2022/9/23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DB6001A-F8E6-4764-87BF-27D6A38FD0D6}" type="slidenum">
              <a:rPr kumimoji="1" lang="ja-JP" altLang="en-US" smtClean="0"/>
              <a:t>‹#›</a:t>
            </a:fld>
            <a:endParaRPr kumimoji="1" lang="ja-JP" altLang="en-US"/>
          </a:p>
        </p:txBody>
      </p:sp>
    </p:spTree>
    <p:extLst>
      <p:ext uri="{BB962C8B-B14F-4D97-AF65-F5344CB8AC3E}">
        <p14:creationId xmlns:p14="http://schemas.microsoft.com/office/powerpoint/2010/main" val="1448475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0E5C0EC-B6AB-442A-B7D3-76A0EB05BA9F}" type="datetimeFigureOut">
              <a:rPr kumimoji="1" lang="ja-JP" altLang="en-US" smtClean="0"/>
              <a:t>2022/9/23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DB6001A-F8E6-4764-87BF-27D6A38FD0D6}" type="slidenum">
              <a:rPr kumimoji="1" lang="ja-JP" altLang="en-US" smtClean="0"/>
              <a:t>‹#›</a:t>
            </a:fld>
            <a:endParaRPr kumimoji="1" lang="ja-JP" altLang="en-US"/>
          </a:p>
        </p:txBody>
      </p:sp>
    </p:spTree>
    <p:extLst>
      <p:ext uri="{BB962C8B-B14F-4D97-AF65-F5344CB8AC3E}">
        <p14:creationId xmlns:p14="http://schemas.microsoft.com/office/powerpoint/2010/main" val="1782277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0E5C0EC-B6AB-442A-B7D3-76A0EB05BA9F}" type="datetimeFigureOut">
              <a:rPr kumimoji="1" lang="ja-JP" altLang="en-US" smtClean="0"/>
              <a:t>2022/9/23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DB6001A-F8E6-4764-87BF-27D6A38FD0D6}" type="slidenum">
              <a:rPr kumimoji="1" lang="ja-JP" altLang="en-US" smtClean="0"/>
              <a:t>‹#›</a:t>
            </a:fld>
            <a:endParaRPr kumimoji="1" lang="ja-JP" altLang="en-US"/>
          </a:p>
        </p:txBody>
      </p:sp>
    </p:spTree>
    <p:extLst>
      <p:ext uri="{BB962C8B-B14F-4D97-AF65-F5344CB8AC3E}">
        <p14:creationId xmlns:p14="http://schemas.microsoft.com/office/powerpoint/2010/main" val="2184574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E5C0EC-B6AB-442A-B7D3-76A0EB05BA9F}" type="datetimeFigureOut">
              <a:rPr kumimoji="1" lang="ja-JP" altLang="en-US" smtClean="0"/>
              <a:t>2022/9/23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B6001A-F8E6-4764-87BF-27D6A38FD0D6}" type="slidenum">
              <a:rPr kumimoji="1" lang="ja-JP" altLang="en-US" smtClean="0"/>
              <a:t>‹#›</a:t>
            </a:fld>
            <a:endParaRPr kumimoji="1" lang="ja-JP" altLang="en-US"/>
          </a:p>
        </p:txBody>
      </p:sp>
    </p:spTree>
    <p:extLst>
      <p:ext uri="{BB962C8B-B14F-4D97-AF65-F5344CB8AC3E}">
        <p14:creationId xmlns:p14="http://schemas.microsoft.com/office/powerpoint/2010/main" val="3984300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691C81-9F78-4400-984C-81D31D4E5B3F}"/>
              </a:ext>
            </a:extLst>
          </p:cNvPr>
          <p:cNvSpPr>
            <a:spLocks noGrp="1"/>
          </p:cNvSpPr>
          <p:nvPr>
            <p:ph type="ctrTitle"/>
          </p:nvPr>
        </p:nvSpPr>
        <p:spPr/>
        <p:txBody>
          <a:bodyPr>
            <a:normAutofit/>
          </a:bodyPr>
          <a:lstStyle/>
          <a:p>
            <a:r>
              <a:rPr lang="en-US" altLang="ja-JP" sz="3600" dirty="0">
                <a:latin typeface="Arial" panose="020B0604020202020204" pitchFamily="34" charset="0"/>
                <a:cs typeface="Arial" panose="020B0604020202020204" pitchFamily="34" charset="0"/>
              </a:rPr>
              <a:t>Report of</a:t>
            </a:r>
            <a:br>
              <a:rPr lang="en-US" altLang="ja-JP" sz="3600" dirty="0">
                <a:latin typeface="Arial" panose="020B0604020202020204" pitchFamily="34" charset="0"/>
                <a:cs typeface="Arial" panose="020B0604020202020204" pitchFamily="34" charset="0"/>
              </a:rPr>
            </a:br>
            <a:r>
              <a:rPr lang="en-US" altLang="ja-JP" sz="3600" dirty="0">
                <a:latin typeface="Arial" panose="020B0604020202020204" pitchFamily="34" charset="0"/>
                <a:cs typeface="Arial" panose="020B0604020202020204" pitchFamily="34" charset="0"/>
              </a:rPr>
              <a:t>the Workshop on R155 Implementation</a:t>
            </a:r>
            <a:endParaRPr kumimoji="1" lang="ja-JP" altLang="en-US" sz="2400" dirty="0">
              <a:latin typeface="Arial" panose="020B0604020202020204" pitchFamily="34" charset="0"/>
              <a:cs typeface="Arial" panose="020B0604020202020204" pitchFamily="34" charset="0"/>
            </a:endParaRPr>
          </a:p>
        </p:txBody>
      </p:sp>
      <p:sp>
        <p:nvSpPr>
          <p:cNvPr id="3" name="字幕 2">
            <a:extLst>
              <a:ext uri="{FF2B5EF4-FFF2-40B4-BE49-F238E27FC236}">
                <a16:creationId xmlns:a16="http://schemas.microsoft.com/office/drawing/2014/main" id="{52B2DF12-0BEC-4F36-8876-71A96179D787}"/>
              </a:ext>
            </a:extLst>
          </p:cNvPr>
          <p:cNvSpPr>
            <a:spLocks noGrp="1"/>
          </p:cNvSpPr>
          <p:nvPr>
            <p:ph type="subTitle" idx="1"/>
          </p:nvPr>
        </p:nvSpPr>
        <p:spPr/>
        <p:txBody>
          <a:bodyPr/>
          <a:lstStyle/>
          <a:p>
            <a:r>
              <a:rPr kumimoji="1" lang="en-US" altLang="ja-JP" dirty="0">
                <a:latin typeface="Arial" panose="020B0604020202020204" pitchFamily="34" charset="0"/>
                <a:cs typeface="Arial" panose="020B0604020202020204" pitchFamily="34" charset="0"/>
              </a:rPr>
              <a:t>for 14th session of GRVA</a:t>
            </a:r>
          </a:p>
          <a:p>
            <a:r>
              <a:rPr lang="en-US" altLang="ja-JP" dirty="0">
                <a:latin typeface="Arial" panose="020B0604020202020204" pitchFamily="34" charset="0"/>
                <a:cs typeface="Arial" panose="020B0604020202020204" pitchFamily="34" charset="0"/>
              </a:rPr>
              <a:t>September </a:t>
            </a:r>
            <a:r>
              <a:rPr kumimoji="1" lang="en-US" altLang="ja-JP" dirty="0">
                <a:latin typeface="Arial" panose="020B0604020202020204" pitchFamily="34" charset="0"/>
                <a:cs typeface="Arial" panose="020B0604020202020204" pitchFamily="34" charset="0"/>
              </a:rPr>
              <a:t>2022</a:t>
            </a:r>
            <a:endParaRPr kumimoji="1" lang="ja-JP" altLang="en-US" dirty="0">
              <a:latin typeface="Arial" panose="020B0604020202020204" pitchFamily="34" charset="0"/>
              <a:cs typeface="Arial" panose="020B0604020202020204" pitchFamily="34" charset="0"/>
            </a:endParaRPr>
          </a:p>
        </p:txBody>
      </p:sp>
      <p:sp>
        <p:nvSpPr>
          <p:cNvPr id="4" name="Espace réservé du numéro de diapositive 5">
            <a:extLst>
              <a:ext uri="{FF2B5EF4-FFF2-40B4-BE49-F238E27FC236}">
                <a16:creationId xmlns:a16="http://schemas.microsoft.com/office/drawing/2014/main" id="{C9F09DB6-E5D5-482D-AFD0-A1B4FCBCCB65}"/>
              </a:ext>
            </a:extLst>
          </p:cNvPr>
          <p:cNvSpPr>
            <a:spLocks noGrp="1"/>
          </p:cNvSpPr>
          <p:nvPr>
            <p:ph type="sldNum" sz="quarter" idx="12"/>
          </p:nvPr>
        </p:nvSpPr>
        <p:spPr>
          <a:xfrm>
            <a:off x="6996113" y="6356352"/>
            <a:ext cx="2228850" cy="365125"/>
          </a:xfrm>
        </p:spPr>
        <p:txBody>
          <a:bodyPr/>
          <a:lstStyle/>
          <a:p>
            <a:fld id="{F24A55DA-EEE7-4C7A-8C0A-CBC6F6071CEA}" type="slidenum">
              <a:rPr lang="en-US" smtClean="0"/>
              <a:t>1</a:t>
            </a:fld>
            <a:endParaRPr lang="en-US"/>
          </a:p>
        </p:txBody>
      </p:sp>
      <p:sp>
        <p:nvSpPr>
          <p:cNvPr id="8" name="TextBox 7">
            <a:extLst>
              <a:ext uri="{FF2B5EF4-FFF2-40B4-BE49-F238E27FC236}">
                <a16:creationId xmlns:a16="http://schemas.microsoft.com/office/drawing/2014/main" id="{4C62B7A0-AE7A-4D33-93C7-96EABE22449C}"/>
              </a:ext>
            </a:extLst>
          </p:cNvPr>
          <p:cNvSpPr txBox="1"/>
          <p:nvPr/>
        </p:nvSpPr>
        <p:spPr>
          <a:xfrm>
            <a:off x="6483590" y="211814"/>
            <a:ext cx="3117610" cy="738664"/>
          </a:xfrm>
          <a:prstGeom prst="rect">
            <a:avLst/>
          </a:prstGeom>
          <a:noFill/>
        </p:spPr>
        <p:txBody>
          <a:bodyPr wrap="square" rtlCol="0">
            <a:spAutoFit/>
          </a:bodyPr>
          <a:lstStyle/>
          <a:p>
            <a:r>
              <a:rPr lang="en-US" sz="1400" u="sng" dirty="0">
                <a:latin typeface="Arial" panose="020B0604020202020204" pitchFamily="34" charset="0"/>
                <a:cs typeface="Arial" panose="020B0604020202020204" pitchFamily="34" charset="0"/>
              </a:rPr>
              <a:t>Informal document</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GRVA-14-xx</a:t>
            </a:r>
          </a:p>
          <a:p>
            <a:r>
              <a:rPr lang="en-US" sz="1400" dirty="0">
                <a:latin typeface="Arial" panose="020B0604020202020204" pitchFamily="34" charset="0"/>
                <a:cs typeface="Arial" panose="020B0604020202020204" pitchFamily="34" charset="0"/>
              </a:rPr>
              <a:t>14</a:t>
            </a:r>
            <a:r>
              <a:rPr lang="en-US" sz="1400" baseline="30000" dirty="0">
                <a:latin typeface="Arial" panose="020B0604020202020204" pitchFamily="34" charset="0"/>
                <a:cs typeface="Arial" panose="020B0604020202020204" pitchFamily="34" charset="0"/>
              </a:rPr>
              <a:t>th</a:t>
            </a:r>
            <a:r>
              <a:rPr lang="en-US" sz="1400" dirty="0">
                <a:latin typeface="Arial" panose="020B0604020202020204" pitchFamily="34" charset="0"/>
                <a:cs typeface="Arial" panose="020B0604020202020204" pitchFamily="34" charset="0"/>
              </a:rPr>
              <a:t> GRVA, 26 - 30 September 2022</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Provisional agenda item 5(a)</a:t>
            </a:r>
          </a:p>
        </p:txBody>
      </p:sp>
      <p:sp>
        <p:nvSpPr>
          <p:cNvPr id="6" name="TextBox 5">
            <a:extLst>
              <a:ext uri="{FF2B5EF4-FFF2-40B4-BE49-F238E27FC236}">
                <a16:creationId xmlns:a16="http://schemas.microsoft.com/office/drawing/2014/main" id="{8989C9F1-F23A-444B-BBB6-66AAC6AB224C}"/>
              </a:ext>
            </a:extLst>
          </p:cNvPr>
          <p:cNvSpPr txBox="1"/>
          <p:nvPr/>
        </p:nvSpPr>
        <p:spPr>
          <a:xfrm>
            <a:off x="621280" y="319536"/>
            <a:ext cx="2741373" cy="523220"/>
          </a:xfrm>
          <a:prstGeom prst="rect">
            <a:avLst/>
          </a:prstGeom>
          <a:noFill/>
        </p:spPr>
        <p:txBody>
          <a:bodyPr wrap="square" rtlCol="0">
            <a:spAutoFit/>
          </a:bodyPr>
          <a:lstStyle/>
          <a:p>
            <a:pPr algn="l"/>
            <a:r>
              <a:rPr lang="en-US" sz="1400" dirty="0">
                <a:latin typeface="Arial" panose="020B0604020202020204" pitchFamily="34" charset="0"/>
                <a:cs typeface="Arial" panose="020B0604020202020204" pitchFamily="34" charset="0"/>
              </a:rPr>
              <a:t>Submitted by the experts from Japan (NTSEL)</a:t>
            </a:r>
          </a:p>
        </p:txBody>
      </p:sp>
    </p:spTree>
    <p:extLst>
      <p:ext uri="{BB962C8B-B14F-4D97-AF65-F5344CB8AC3E}">
        <p14:creationId xmlns:p14="http://schemas.microsoft.com/office/powerpoint/2010/main" val="3213977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D49E3D-4F5C-4266-8FA7-ACD891BFB853}"/>
              </a:ext>
            </a:extLst>
          </p:cNvPr>
          <p:cNvSpPr>
            <a:spLocks noGrp="1"/>
          </p:cNvSpPr>
          <p:nvPr>
            <p:ph type="title"/>
          </p:nvPr>
        </p:nvSpPr>
        <p:spPr>
          <a:xfrm>
            <a:off x="681038" y="2766218"/>
            <a:ext cx="8543925" cy="1325563"/>
          </a:xfrm>
        </p:spPr>
        <p:txBody>
          <a:bodyPr/>
          <a:lstStyle/>
          <a:p>
            <a:pPr algn="ctr"/>
            <a:r>
              <a:rPr lang="en-US" altLang="ja-JP" dirty="0">
                <a:latin typeface="Arial" panose="020B0604020202020204" pitchFamily="34" charset="0"/>
                <a:cs typeface="Arial" panose="020B0604020202020204" pitchFamily="34" charset="0"/>
              </a:rPr>
              <a:t>Thank you!</a:t>
            </a:r>
          </a:p>
        </p:txBody>
      </p:sp>
      <p:sp>
        <p:nvSpPr>
          <p:cNvPr id="4" name="Espace réservé du numéro de diapositive 5">
            <a:extLst>
              <a:ext uri="{FF2B5EF4-FFF2-40B4-BE49-F238E27FC236}">
                <a16:creationId xmlns:a16="http://schemas.microsoft.com/office/drawing/2014/main" id="{49F846CB-F783-429F-95AC-B1E49B47C69C}"/>
              </a:ext>
            </a:extLst>
          </p:cNvPr>
          <p:cNvSpPr>
            <a:spLocks noGrp="1"/>
          </p:cNvSpPr>
          <p:nvPr>
            <p:ph type="sldNum" sz="quarter" idx="12"/>
          </p:nvPr>
        </p:nvSpPr>
        <p:spPr>
          <a:xfrm>
            <a:off x="6996113" y="6356352"/>
            <a:ext cx="2228850" cy="365125"/>
          </a:xfrm>
        </p:spPr>
        <p:txBody>
          <a:bodyPr/>
          <a:lstStyle/>
          <a:p>
            <a:fld id="{F24A55DA-EEE7-4C7A-8C0A-CBC6F6071CEA}" type="slidenum">
              <a:rPr lang="en-US" smtClean="0"/>
              <a:t>10</a:t>
            </a:fld>
            <a:endParaRPr lang="en-US"/>
          </a:p>
        </p:txBody>
      </p:sp>
    </p:spTree>
    <p:extLst>
      <p:ext uri="{BB962C8B-B14F-4D97-AF65-F5344CB8AC3E}">
        <p14:creationId xmlns:p14="http://schemas.microsoft.com/office/powerpoint/2010/main" val="4270384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C5B793-B4BF-4044-BAC7-D6394254D77A}"/>
              </a:ext>
            </a:extLst>
          </p:cNvPr>
          <p:cNvSpPr>
            <a:spLocks noGrp="1"/>
          </p:cNvSpPr>
          <p:nvPr>
            <p:ph type="title"/>
          </p:nvPr>
        </p:nvSpPr>
        <p:spPr>
          <a:xfrm>
            <a:off x="234884" y="476006"/>
            <a:ext cx="9436231" cy="1325563"/>
          </a:xfrm>
        </p:spPr>
        <p:txBody>
          <a:bodyPr/>
          <a:lstStyle/>
          <a:p>
            <a:r>
              <a:rPr kumimoji="1" lang="en-US" altLang="ja-JP" dirty="0">
                <a:latin typeface="Arial" panose="020B0604020202020204" pitchFamily="34" charset="0"/>
                <a:cs typeface="Arial" panose="020B0604020202020204" pitchFamily="34" charset="0"/>
              </a:rPr>
              <a:t>Purpose of the workshop(Reminder)</a:t>
            </a:r>
            <a:endParaRPr kumimoji="1" lang="ja-JP" altLang="en-US" dirty="0">
              <a:latin typeface="Arial" panose="020B0604020202020204" pitchFamily="34" charset="0"/>
              <a:cs typeface="Arial" panose="020B0604020202020204" pitchFamily="34" charset="0"/>
            </a:endParaRPr>
          </a:p>
        </p:txBody>
      </p:sp>
      <p:sp>
        <p:nvSpPr>
          <p:cNvPr id="3" name="テキスト ボックス 2">
            <a:extLst>
              <a:ext uri="{FF2B5EF4-FFF2-40B4-BE49-F238E27FC236}">
                <a16:creationId xmlns:a16="http://schemas.microsoft.com/office/drawing/2014/main" id="{E6F77972-B91A-4CE6-84C3-6D7DADC2BB8D}"/>
              </a:ext>
            </a:extLst>
          </p:cNvPr>
          <p:cNvSpPr txBox="1"/>
          <p:nvPr/>
        </p:nvSpPr>
        <p:spPr>
          <a:xfrm>
            <a:off x="681038" y="2179782"/>
            <a:ext cx="8543925" cy="3539430"/>
          </a:xfrm>
          <a:prstGeom prst="rect">
            <a:avLst/>
          </a:prstGeom>
          <a:noFill/>
        </p:spPr>
        <p:txBody>
          <a:bodyPr wrap="square" rtlCol="0">
            <a:spAutoFit/>
          </a:bodyPr>
          <a:lstStyle/>
          <a:p>
            <a:pPr algn="just"/>
            <a:r>
              <a:rPr lang="en-GB" altLang="ja-JP" sz="2800" dirty="0">
                <a:latin typeface="Arial" panose="020B0604020202020204" pitchFamily="34" charset="0"/>
                <a:cs typeface="Arial" panose="020B0604020202020204" pitchFamily="34" charset="0"/>
              </a:rPr>
              <a:t>The purpose of this workshop was to gather the Approval Authorities that are working on the provisions of para. 5.3. of the Regulation. Approval Authorities of CPs could report about the process of implementation for fulfilment of the requirements of the Regulation. An exchange could take place on the difficulties and challenges that occurred during this process.</a:t>
            </a:r>
            <a:endParaRPr lang="ja-JP" altLang="ja-JP" sz="2800" dirty="0">
              <a:latin typeface="Arial" panose="020B0604020202020204" pitchFamily="34" charset="0"/>
              <a:cs typeface="Arial" panose="020B0604020202020204" pitchFamily="34" charset="0"/>
            </a:endParaRPr>
          </a:p>
        </p:txBody>
      </p:sp>
      <p:sp>
        <p:nvSpPr>
          <p:cNvPr id="4" name="Espace réservé du numéro de diapositive 5">
            <a:extLst>
              <a:ext uri="{FF2B5EF4-FFF2-40B4-BE49-F238E27FC236}">
                <a16:creationId xmlns:a16="http://schemas.microsoft.com/office/drawing/2014/main" id="{D3F3993A-4E48-4FDB-B7F0-DAAAC0D87C59}"/>
              </a:ext>
            </a:extLst>
          </p:cNvPr>
          <p:cNvSpPr>
            <a:spLocks noGrp="1"/>
          </p:cNvSpPr>
          <p:nvPr>
            <p:ph type="sldNum" sz="quarter" idx="12"/>
          </p:nvPr>
        </p:nvSpPr>
        <p:spPr>
          <a:xfrm>
            <a:off x="6996113" y="6356352"/>
            <a:ext cx="2228850" cy="365125"/>
          </a:xfrm>
        </p:spPr>
        <p:txBody>
          <a:bodyPr/>
          <a:lstStyle/>
          <a:p>
            <a:fld id="{F24A55DA-EEE7-4C7A-8C0A-CBC6F6071CEA}" type="slidenum">
              <a:rPr lang="en-US" smtClean="0"/>
              <a:t>2</a:t>
            </a:fld>
            <a:endParaRPr lang="en-US"/>
          </a:p>
        </p:txBody>
      </p:sp>
    </p:spTree>
    <p:extLst>
      <p:ext uri="{BB962C8B-B14F-4D97-AF65-F5344CB8AC3E}">
        <p14:creationId xmlns:p14="http://schemas.microsoft.com/office/powerpoint/2010/main" val="2625628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33A84A-8044-4BE2-92CD-F24E8E78E65F}"/>
              </a:ext>
            </a:extLst>
          </p:cNvPr>
          <p:cNvSpPr>
            <a:spLocks noGrp="1"/>
          </p:cNvSpPr>
          <p:nvPr>
            <p:ph type="title"/>
          </p:nvPr>
        </p:nvSpPr>
        <p:spPr/>
        <p:txBody>
          <a:bodyPr/>
          <a:lstStyle/>
          <a:p>
            <a:r>
              <a:rPr lang="en-US" altLang="ja-JP" dirty="0">
                <a:latin typeface="Arial" panose="020B0604020202020204" pitchFamily="34" charset="0"/>
                <a:cs typeface="Arial" panose="020B0604020202020204" pitchFamily="34" charset="0"/>
              </a:rPr>
              <a:t>Meetings</a:t>
            </a:r>
          </a:p>
        </p:txBody>
      </p:sp>
      <p:sp>
        <p:nvSpPr>
          <p:cNvPr id="4" name="正方形/長方形 3">
            <a:extLst>
              <a:ext uri="{FF2B5EF4-FFF2-40B4-BE49-F238E27FC236}">
                <a16:creationId xmlns:a16="http://schemas.microsoft.com/office/drawing/2014/main" id="{BE9D5341-2A80-4314-A6DB-7B4383A9A536}"/>
              </a:ext>
            </a:extLst>
          </p:cNvPr>
          <p:cNvSpPr/>
          <p:nvPr/>
        </p:nvSpPr>
        <p:spPr>
          <a:xfrm>
            <a:off x="439271" y="2215968"/>
            <a:ext cx="9027458" cy="2677656"/>
          </a:xfrm>
          <a:prstGeom prst="rect">
            <a:avLst/>
          </a:prstGeom>
        </p:spPr>
        <p:txBody>
          <a:bodyPr wrap="square">
            <a:spAutoFit/>
          </a:bodyPr>
          <a:lstStyle/>
          <a:p>
            <a:pPr algn="just"/>
            <a:r>
              <a:rPr lang="en-US" altLang="ja-JP" sz="2800" dirty="0">
                <a:latin typeface="Arial" panose="020B0604020202020204" pitchFamily="34" charset="0"/>
                <a:cs typeface="Arial" panose="020B0604020202020204" pitchFamily="34" charset="0"/>
              </a:rPr>
              <a:t>(After 13th session of GRVA)</a:t>
            </a:r>
          </a:p>
          <a:p>
            <a:pPr marL="514350" indent="-514350" algn="just">
              <a:buFont typeface="Arial" panose="020B0604020202020204" pitchFamily="34" charset="0"/>
              <a:buChar char="•"/>
            </a:pPr>
            <a:r>
              <a:rPr lang="en-US" altLang="ja-JP" sz="2800" dirty="0">
                <a:latin typeface="Arial" panose="020B0604020202020204" pitchFamily="34" charset="0"/>
                <a:cs typeface="Arial" panose="020B0604020202020204" pitchFamily="34" charset="0"/>
              </a:rPr>
              <a:t>10th meeting,  30th June 2022</a:t>
            </a:r>
          </a:p>
          <a:p>
            <a:pPr marL="514350" indent="-514350" algn="just">
              <a:buFont typeface="Arial" panose="020B0604020202020204" pitchFamily="34" charset="0"/>
              <a:buChar char="•"/>
            </a:pPr>
            <a:r>
              <a:rPr lang="en-US" altLang="ja-JP" sz="2800" dirty="0">
                <a:latin typeface="Arial" panose="020B0604020202020204" pitchFamily="34" charset="0"/>
                <a:cs typeface="Arial" panose="020B0604020202020204" pitchFamily="34" charset="0"/>
              </a:rPr>
              <a:t>11th meeting(</a:t>
            </a:r>
            <a:r>
              <a:rPr lang="en-US" altLang="ja-JP" sz="2800" dirty="0" err="1">
                <a:latin typeface="Arial" panose="020B0604020202020204" pitchFamily="34" charset="0"/>
                <a:cs typeface="Arial" panose="020B0604020202020204" pitchFamily="34" charset="0"/>
              </a:rPr>
              <a:t>in-person&amp;web</a:t>
            </a:r>
            <a:r>
              <a:rPr lang="en-US" altLang="ja-JP" sz="2800" dirty="0">
                <a:latin typeface="Arial" panose="020B0604020202020204" pitchFamily="34" charset="0"/>
                <a:cs typeface="Arial" panose="020B0604020202020204" pitchFamily="34" charset="0"/>
              </a:rPr>
              <a:t>),  21st-23rd September</a:t>
            </a:r>
          </a:p>
          <a:p>
            <a:pPr algn="just"/>
            <a:endParaRPr lang="en-US" altLang="ja-JP" sz="2800" dirty="0">
              <a:latin typeface="Arial" panose="020B0604020202020204" pitchFamily="34" charset="0"/>
              <a:cs typeface="Arial" panose="020B0604020202020204" pitchFamily="34" charset="0"/>
            </a:endParaRPr>
          </a:p>
          <a:p>
            <a:pPr algn="just"/>
            <a:r>
              <a:rPr lang="en-US" altLang="ja-JP" sz="2800" dirty="0">
                <a:latin typeface="Arial" panose="020B0604020202020204" pitchFamily="34" charset="0"/>
                <a:cs typeface="Arial" panose="020B0604020202020204" pitchFamily="34" charset="0"/>
              </a:rPr>
              <a:t>Around 25 participants from type approval authorities and technical services </a:t>
            </a:r>
          </a:p>
        </p:txBody>
      </p:sp>
      <p:sp>
        <p:nvSpPr>
          <p:cNvPr id="5" name="Espace réservé du numéro de diapositive 5">
            <a:extLst>
              <a:ext uri="{FF2B5EF4-FFF2-40B4-BE49-F238E27FC236}">
                <a16:creationId xmlns:a16="http://schemas.microsoft.com/office/drawing/2014/main" id="{B8645820-EFD1-44AE-856D-7925A4FDCB6E}"/>
              </a:ext>
            </a:extLst>
          </p:cNvPr>
          <p:cNvSpPr>
            <a:spLocks noGrp="1"/>
          </p:cNvSpPr>
          <p:nvPr>
            <p:ph type="sldNum" sz="quarter" idx="12"/>
          </p:nvPr>
        </p:nvSpPr>
        <p:spPr>
          <a:xfrm>
            <a:off x="6996113" y="6356352"/>
            <a:ext cx="2228850" cy="365125"/>
          </a:xfrm>
        </p:spPr>
        <p:txBody>
          <a:bodyPr/>
          <a:lstStyle/>
          <a:p>
            <a:fld id="{F24A55DA-EEE7-4C7A-8C0A-CBC6F6071CEA}" type="slidenum">
              <a:rPr lang="en-US" smtClean="0"/>
              <a:t>3</a:t>
            </a:fld>
            <a:endParaRPr lang="en-US"/>
          </a:p>
        </p:txBody>
      </p:sp>
    </p:spTree>
    <p:extLst>
      <p:ext uri="{BB962C8B-B14F-4D97-AF65-F5344CB8AC3E}">
        <p14:creationId xmlns:p14="http://schemas.microsoft.com/office/powerpoint/2010/main" val="2116426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33A84A-8044-4BE2-92CD-F24E8E78E65F}"/>
              </a:ext>
            </a:extLst>
          </p:cNvPr>
          <p:cNvSpPr>
            <a:spLocks noGrp="1"/>
          </p:cNvSpPr>
          <p:nvPr>
            <p:ph type="title"/>
          </p:nvPr>
        </p:nvSpPr>
        <p:spPr/>
        <p:txBody>
          <a:bodyPr/>
          <a:lstStyle/>
          <a:p>
            <a:r>
              <a:rPr lang="en-US" altLang="ja-JP" dirty="0">
                <a:latin typeface="Arial" panose="020B0604020202020204" pitchFamily="34" charset="0"/>
                <a:cs typeface="Arial" panose="020B0604020202020204" pitchFamily="34" charset="0"/>
              </a:rPr>
              <a:t>Current Status</a:t>
            </a:r>
          </a:p>
        </p:txBody>
      </p:sp>
      <p:sp>
        <p:nvSpPr>
          <p:cNvPr id="4" name="正方形/長方形 3">
            <a:extLst>
              <a:ext uri="{FF2B5EF4-FFF2-40B4-BE49-F238E27FC236}">
                <a16:creationId xmlns:a16="http://schemas.microsoft.com/office/drawing/2014/main" id="{BE9D5341-2A80-4314-A6DB-7B4383A9A536}"/>
              </a:ext>
            </a:extLst>
          </p:cNvPr>
          <p:cNvSpPr/>
          <p:nvPr/>
        </p:nvSpPr>
        <p:spPr>
          <a:xfrm>
            <a:off x="349623" y="2090462"/>
            <a:ext cx="9206753" cy="3970318"/>
          </a:xfrm>
          <a:prstGeom prst="rect">
            <a:avLst/>
          </a:prstGeom>
        </p:spPr>
        <p:txBody>
          <a:bodyPr wrap="square">
            <a:spAutoFit/>
          </a:bodyPr>
          <a:lstStyle/>
          <a:p>
            <a:pPr marL="457200" indent="-457200" algn="just">
              <a:buFont typeface="Arial" panose="020B0604020202020204" pitchFamily="34" charset="0"/>
              <a:buChar char="•"/>
            </a:pPr>
            <a:r>
              <a:rPr lang="en-US" altLang="ja-JP" sz="2800" dirty="0">
                <a:latin typeface="Arial" panose="020B0604020202020204" pitchFamily="34" charset="0"/>
                <a:cs typeface="Arial" panose="020B0604020202020204" pitchFamily="34" charset="0"/>
              </a:rPr>
              <a:t>The group discussed answers(comments) to the questions regarding certification of CSMS and approval of vehicle types on R155 and is drafting Q&amp;A(C) table. (Original document is GRVA-11-18e: “Questions and Answers/Comments derived from the Workshop on the implementation of UN Regulation No. 155 (8 July 2021)”.</a:t>
            </a:r>
          </a:p>
          <a:p>
            <a:pPr marL="457200" indent="-457200" algn="just">
              <a:buFont typeface="Arial" panose="020B0604020202020204" pitchFamily="34" charset="0"/>
              <a:buChar char="•"/>
            </a:pPr>
            <a:r>
              <a:rPr lang="en-US" altLang="ja-JP" sz="2800" dirty="0">
                <a:latin typeface="Arial" panose="020B0604020202020204" pitchFamily="34" charset="0"/>
                <a:cs typeface="Arial" panose="020B0604020202020204" pitchFamily="34" charset="0"/>
              </a:rPr>
              <a:t>The revised document will be available as an informal document for GRVA-14.</a:t>
            </a:r>
          </a:p>
        </p:txBody>
      </p:sp>
      <p:sp>
        <p:nvSpPr>
          <p:cNvPr id="5" name="Espace réservé du numéro de diapositive 5">
            <a:extLst>
              <a:ext uri="{FF2B5EF4-FFF2-40B4-BE49-F238E27FC236}">
                <a16:creationId xmlns:a16="http://schemas.microsoft.com/office/drawing/2014/main" id="{5A5AE51E-DF5B-4762-BBE8-656CF63BCD2D}"/>
              </a:ext>
            </a:extLst>
          </p:cNvPr>
          <p:cNvSpPr>
            <a:spLocks noGrp="1"/>
          </p:cNvSpPr>
          <p:nvPr>
            <p:ph type="sldNum" sz="quarter" idx="12"/>
          </p:nvPr>
        </p:nvSpPr>
        <p:spPr>
          <a:xfrm>
            <a:off x="6996113" y="6356352"/>
            <a:ext cx="2228850" cy="365125"/>
          </a:xfrm>
        </p:spPr>
        <p:txBody>
          <a:bodyPr/>
          <a:lstStyle/>
          <a:p>
            <a:fld id="{F24A55DA-EEE7-4C7A-8C0A-CBC6F6071CEA}" type="slidenum">
              <a:rPr lang="en-US" smtClean="0"/>
              <a:t>4</a:t>
            </a:fld>
            <a:endParaRPr lang="en-US"/>
          </a:p>
        </p:txBody>
      </p:sp>
    </p:spTree>
    <p:extLst>
      <p:ext uri="{BB962C8B-B14F-4D97-AF65-F5344CB8AC3E}">
        <p14:creationId xmlns:p14="http://schemas.microsoft.com/office/powerpoint/2010/main" val="807670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33A84A-8044-4BE2-92CD-F24E8E78E65F}"/>
              </a:ext>
            </a:extLst>
          </p:cNvPr>
          <p:cNvSpPr>
            <a:spLocks noGrp="1"/>
          </p:cNvSpPr>
          <p:nvPr>
            <p:ph type="title"/>
          </p:nvPr>
        </p:nvSpPr>
        <p:spPr/>
        <p:txBody>
          <a:bodyPr/>
          <a:lstStyle/>
          <a:p>
            <a:r>
              <a:rPr lang="en-US" altLang="ja-JP" dirty="0">
                <a:latin typeface="Arial" panose="020B0604020202020204" pitchFamily="34" charset="0"/>
                <a:cs typeface="Arial" panose="020B0604020202020204" pitchFamily="34" charset="0"/>
              </a:rPr>
              <a:t>Current Status(continued)</a:t>
            </a:r>
          </a:p>
        </p:txBody>
      </p:sp>
      <p:sp>
        <p:nvSpPr>
          <p:cNvPr id="4" name="正方形/長方形 3">
            <a:extLst>
              <a:ext uri="{FF2B5EF4-FFF2-40B4-BE49-F238E27FC236}">
                <a16:creationId xmlns:a16="http://schemas.microsoft.com/office/drawing/2014/main" id="{BE9D5341-2A80-4314-A6DB-7B4383A9A536}"/>
              </a:ext>
            </a:extLst>
          </p:cNvPr>
          <p:cNvSpPr/>
          <p:nvPr/>
        </p:nvSpPr>
        <p:spPr>
          <a:xfrm>
            <a:off x="349623" y="2090462"/>
            <a:ext cx="9206753" cy="2246769"/>
          </a:xfrm>
          <a:prstGeom prst="rect">
            <a:avLst/>
          </a:prstGeom>
        </p:spPr>
        <p:txBody>
          <a:bodyPr wrap="square">
            <a:spAutoFit/>
          </a:bodyPr>
          <a:lstStyle/>
          <a:p>
            <a:pPr marL="457200" indent="-457200" algn="just">
              <a:buFont typeface="Arial" panose="020B0604020202020204" pitchFamily="34" charset="0"/>
              <a:buChar char="•"/>
            </a:pPr>
            <a:r>
              <a:rPr lang="en-US" altLang="ja-JP" sz="2800" dirty="0">
                <a:latin typeface="Arial" panose="020B0604020202020204" pitchFamily="34" charset="0"/>
                <a:cs typeface="Arial" panose="020B0604020202020204" pitchFamily="34" charset="0"/>
              </a:rPr>
              <a:t>The group recognized the needs to modify the current formal documents (UNR155 or its interpretation document). As a future subject, the group will discuss on how to amend these documents in coming meetings.</a:t>
            </a:r>
          </a:p>
        </p:txBody>
      </p:sp>
      <p:sp>
        <p:nvSpPr>
          <p:cNvPr id="5" name="Espace réservé du numéro de diapositive 5">
            <a:extLst>
              <a:ext uri="{FF2B5EF4-FFF2-40B4-BE49-F238E27FC236}">
                <a16:creationId xmlns:a16="http://schemas.microsoft.com/office/drawing/2014/main" id="{5A5AE51E-DF5B-4762-BBE8-656CF63BCD2D}"/>
              </a:ext>
            </a:extLst>
          </p:cNvPr>
          <p:cNvSpPr>
            <a:spLocks noGrp="1"/>
          </p:cNvSpPr>
          <p:nvPr>
            <p:ph type="sldNum" sz="quarter" idx="12"/>
          </p:nvPr>
        </p:nvSpPr>
        <p:spPr>
          <a:xfrm>
            <a:off x="6996113" y="6356352"/>
            <a:ext cx="2228850" cy="365125"/>
          </a:xfrm>
        </p:spPr>
        <p:txBody>
          <a:bodyPr/>
          <a:lstStyle/>
          <a:p>
            <a:fld id="{F24A55DA-EEE7-4C7A-8C0A-CBC6F6071CEA}" type="slidenum">
              <a:rPr lang="en-US" smtClean="0"/>
              <a:t>5</a:t>
            </a:fld>
            <a:endParaRPr lang="en-US"/>
          </a:p>
        </p:txBody>
      </p:sp>
    </p:spTree>
    <p:extLst>
      <p:ext uri="{BB962C8B-B14F-4D97-AF65-F5344CB8AC3E}">
        <p14:creationId xmlns:p14="http://schemas.microsoft.com/office/powerpoint/2010/main" val="2346355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Espace réservé du numéro de diapositive 5">
            <a:extLst>
              <a:ext uri="{FF2B5EF4-FFF2-40B4-BE49-F238E27FC236}">
                <a16:creationId xmlns:a16="http://schemas.microsoft.com/office/drawing/2014/main" id="{DCB83320-0149-4129-872A-1698415A8DD9}"/>
              </a:ext>
            </a:extLst>
          </p:cNvPr>
          <p:cNvSpPr>
            <a:spLocks noGrp="1"/>
          </p:cNvSpPr>
          <p:nvPr>
            <p:ph type="sldNum" sz="quarter" idx="12"/>
          </p:nvPr>
        </p:nvSpPr>
        <p:spPr>
          <a:xfrm>
            <a:off x="6996113" y="6356352"/>
            <a:ext cx="2228850" cy="365125"/>
          </a:xfrm>
        </p:spPr>
        <p:txBody>
          <a:bodyPr/>
          <a:lstStyle/>
          <a:p>
            <a:fld id="{F24A55DA-EEE7-4C7A-8C0A-CBC6F6071CEA}" type="slidenum">
              <a:rPr lang="en-US" smtClean="0"/>
              <a:t>6</a:t>
            </a:fld>
            <a:endParaRPr lang="en-US"/>
          </a:p>
        </p:txBody>
      </p:sp>
      <p:pic>
        <p:nvPicPr>
          <p:cNvPr id="20" name="図 19">
            <a:extLst>
              <a:ext uri="{FF2B5EF4-FFF2-40B4-BE49-F238E27FC236}">
                <a16:creationId xmlns:a16="http://schemas.microsoft.com/office/drawing/2014/main" id="{1AFA541D-1AAA-60D6-5922-F85615D7CA78}"/>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61992" y="1120547"/>
            <a:ext cx="8982015" cy="5235805"/>
          </a:xfrm>
          <a:prstGeom prst="rect">
            <a:avLst/>
          </a:prstGeom>
        </p:spPr>
      </p:pic>
      <p:sp>
        <p:nvSpPr>
          <p:cNvPr id="2" name="テキスト ボックス 1">
            <a:extLst>
              <a:ext uri="{FF2B5EF4-FFF2-40B4-BE49-F238E27FC236}">
                <a16:creationId xmlns:a16="http://schemas.microsoft.com/office/drawing/2014/main" id="{F52D298B-CBA3-1D28-2112-F3D90855F5B5}"/>
              </a:ext>
            </a:extLst>
          </p:cNvPr>
          <p:cNvSpPr txBox="1"/>
          <p:nvPr/>
        </p:nvSpPr>
        <p:spPr>
          <a:xfrm>
            <a:off x="461992" y="310718"/>
            <a:ext cx="9161402" cy="769441"/>
          </a:xfrm>
          <a:prstGeom prst="rect">
            <a:avLst/>
          </a:prstGeom>
          <a:noFill/>
        </p:spPr>
        <p:txBody>
          <a:bodyPr wrap="square" rtlCol="0">
            <a:spAutoFit/>
          </a:bodyPr>
          <a:lstStyle/>
          <a:p>
            <a:r>
              <a:rPr kumimoji="1" lang="en-US" altLang="ja-JP" sz="4400" dirty="0">
                <a:latin typeface="Arial" panose="020B0604020202020204" pitchFamily="34" charset="0"/>
                <a:cs typeface="Arial" panose="020B0604020202020204" pitchFamily="34" charset="0"/>
              </a:rPr>
              <a:t>Issue of mutual recognition on R155</a:t>
            </a:r>
            <a:endParaRPr kumimoji="1" lang="ja-JP" alt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4622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F24A55DA-EEE7-4C7A-8C0A-CBC6F6071CEA}" type="slidenum">
              <a:rPr lang="en-US" smtClean="0"/>
              <a:t>7</a:t>
            </a:fld>
            <a:endParaRPr lang="en-US"/>
          </a:p>
        </p:txBody>
      </p:sp>
      <p:pic>
        <p:nvPicPr>
          <p:cNvPr id="22" name="図 21">
            <a:extLst>
              <a:ext uri="{FF2B5EF4-FFF2-40B4-BE49-F238E27FC236}">
                <a16:creationId xmlns:a16="http://schemas.microsoft.com/office/drawing/2014/main" id="{97F04508-ACA9-F938-D7F4-B0625DD87DF0}"/>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29827" y="814217"/>
            <a:ext cx="9046346" cy="5229565"/>
          </a:xfrm>
          <a:prstGeom prst="rect">
            <a:avLst/>
          </a:prstGeom>
        </p:spPr>
      </p:pic>
    </p:spTree>
    <p:extLst>
      <p:ext uri="{BB962C8B-B14F-4D97-AF65-F5344CB8AC3E}">
        <p14:creationId xmlns:p14="http://schemas.microsoft.com/office/powerpoint/2010/main" val="1074089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79585F57-4D91-4366-BEFC-E51249BD9271}"/>
              </a:ext>
            </a:extLst>
          </p:cNvPr>
          <p:cNvSpPr>
            <a:spLocks noGrp="1"/>
          </p:cNvSpPr>
          <p:nvPr>
            <p:ph idx="1"/>
          </p:nvPr>
        </p:nvSpPr>
        <p:spPr>
          <a:xfrm>
            <a:off x="340518" y="1598205"/>
            <a:ext cx="9224963" cy="5129165"/>
          </a:xfrm>
          <a:solidFill>
            <a:schemeClr val="accent5">
              <a:lumMod val="40000"/>
              <a:lumOff val="60000"/>
            </a:schemeClr>
          </a:solidFill>
        </p:spPr>
        <p:txBody>
          <a:bodyPr>
            <a:noAutofit/>
          </a:bodyPr>
          <a:lstStyle/>
          <a:p>
            <a:pPr marL="0" indent="0" algn="just">
              <a:lnSpc>
                <a:spcPct val="100000"/>
              </a:lnSpc>
              <a:buNone/>
            </a:pPr>
            <a:r>
              <a:rPr lang="en-US" altLang="ja-JP" dirty="0">
                <a:latin typeface="Arial" panose="020B0604020202020204" pitchFamily="34" charset="0"/>
                <a:cs typeface="Arial" panose="020B0604020202020204" pitchFamily="34" charset="0"/>
              </a:rPr>
              <a:t>Answer(Comment) as the group</a:t>
            </a:r>
          </a:p>
          <a:p>
            <a:pPr marL="0" indent="0" algn="just">
              <a:lnSpc>
                <a:spcPct val="100000"/>
              </a:lnSpc>
              <a:buNone/>
            </a:pPr>
            <a:r>
              <a:rPr lang="en-US" altLang="ja-JP" sz="2400" b="1" dirty="0">
                <a:latin typeface="Arial" panose="020B0604020202020204" pitchFamily="34" charset="0"/>
                <a:cs typeface="Arial" panose="020B0604020202020204" pitchFamily="34" charset="0"/>
              </a:rPr>
              <a:t>Contracting Parties may, for example by bilateral or by reciprocal agreement, recognize another contracting party’s Certificate of Compliance for some or all elements of the Cyber Security Management System. </a:t>
            </a:r>
          </a:p>
          <a:p>
            <a:pPr marL="0" indent="0" algn="just">
              <a:lnSpc>
                <a:spcPct val="100000"/>
              </a:lnSpc>
              <a:buNone/>
            </a:pPr>
            <a:r>
              <a:rPr lang="en-US" altLang="ja-JP" sz="2400" b="1" dirty="0">
                <a:latin typeface="Arial" panose="020B0604020202020204" pitchFamily="34" charset="0"/>
                <a:cs typeface="Arial" panose="020B0604020202020204" pitchFamily="34" charset="0"/>
              </a:rPr>
              <a:t>&lt;Introduction of guidance in § K. of the interpretation document regarding § 6.1. of the Regulation can be considered.&gt;</a:t>
            </a:r>
          </a:p>
          <a:p>
            <a:pPr marL="0" indent="0" algn="just">
              <a:lnSpc>
                <a:spcPct val="100000"/>
              </a:lnSpc>
              <a:buNone/>
            </a:pPr>
            <a:endParaRPr lang="en-US" altLang="ja-JP" sz="2400" b="1" dirty="0">
              <a:latin typeface="Arial" panose="020B0604020202020204" pitchFamily="34" charset="0"/>
              <a:cs typeface="Arial" panose="020B0604020202020204" pitchFamily="34" charset="0"/>
            </a:endParaRPr>
          </a:p>
          <a:p>
            <a:pPr marL="0" indent="0" algn="just">
              <a:lnSpc>
                <a:spcPct val="100000"/>
              </a:lnSpc>
              <a:buNone/>
            </a:pPr>
            <a:r>
              <a:rPr lang="en-US" altLang="ja-JP" sz="2400" b="1" dirty="0">
                <a:latin typeface="Arial" panose="020B0604020202020204" pitchFamily="34" charset="0"/>
                <a:cs typeface="Arial" panose="020B0604020202020204" pitchFamily="34" charset="0"/>
              </a:rPr>
              <a:t>This amendment was proposed in the light of discussing specific scenarios, such as joint ventures, which involve several OEMs and authorities.</a:t>
            </a:r>
          </a:p>
          <a:p>
            <a:pPr marL="0" indent="0" algn="just">
              <a:lnSpc>
                <a:spcPct val="100000"/>
              </a:lnSpc>
              <a:buNone/>
            </a:pPr>
            <a:endParaRPr lang="en-US" altLang="ja-JP" b="1" dirty="0">
              <a:solidFill>
                <a:srgbClr val="FF0000"/>
              </a:solidFill>
              <a:latin typeface="Arial" panose="020B0604020202020204" pitchFamily="34" charset="0"/>
              <a:cs typeface="Arial" panose="020B0604020202020204" pitchFamily="34" charset="0"/>
            </a:endParaRPr>
          </a:p>
        </p:txBody>
      </p:sp>
      <p:sp>
        <p:nvSpPr>
          <p:cNvPr id="6" name="タイトル 1">
            <a:extLst>
              <a:ext uri="{FF2B5EF4-FFF2-40B4-BE49-F238E27FC236}">
                <a16:creationId xmlns:a16="http://schemas.microsoft.com/office/drawing/2014/main" id="{90CDC606-717E-4643-85C9-FE872B438C9E}"/>
              </a:ext>
            </a:extLst>
          </p:cNvPr>
          <p:cNvSpPr>
            <a:spLocks noGrp="1"/>
          </p:cNvSpPr>
          <p:nvPr>
            <p:ph type="title"/>
          </p:nvPr>
        </p:nvSpPr>
        <p:spPr>
          <a:xfrm>
            <a:off x="340517" y="416683"/>
            <a:ext cx="9224963" cy="1077020"/>
          </a:xfrm>
        </p:spPr>
        <p:txBody>
          <a:bodyPr>
            <a:noAutofit/>
          </a:bodyPr>
          <a:lstStyle/>
          <a:p>
            <a:pPr marL="1238250" indent="-1238250"/>
            <a:r>
              <a:rPr lang="en-US" altLang="ja-JP" sz="2600" dirty="0">
                <a:latin typeface="Arial" panose="020B0604020202020204" pitchFamily="34" charset="0"/>
                <a:cs typeface="Arial" panose="020B0604020202020204" pitchFamily="34" charset="0"/>
              </a:rPr>
              <a:t>Item 21: Acceptance of foreign Certificates (for CSMS/SUMS) for the type approval</a:t>
            </a:r>
            <a:endParaRPr lang="ja-JP" alt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1876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prstClr val="black"/>
                </a:solidFill>
                <a:latin typeface="Arial" panose="020B0604020202020204" pitchFamily="34" charset="0"/>
                <a:cs typeface="Arial" panose="020B0604020202020204" pitchFamily="34" charset="0"/>
              </a:rPr>
              <a:t>Next steps</a:t>
            </a:r>
            <a:endParaRPr lang="en-US"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681038" y="2144316"/>
            <a:ext cx="8543925" cy="3535462"/>
          </a:xfrm>
        </p:spPr>
        <p:txBody>
          <a:bodyPr>
            <a:normAutofit/>
          </a:bodyPr>
          <a:lstStyle/>
          <a:p>
            <a:pPr algn="just"/>
            <a:r>
              <a:rPr lang="fr-FR" dirty="0"/>
              <a:t>The group will hold web sessions. Completing the Q&amp;A(C) table and drafting proposal of amendment to the official documents will be major items.</a:t>
            </a:r>
          </a:p>
        </p:txBody>
      </p:sp>
      <p:sp>
        <p:nvSpPr>
          <p:cNvPr id="6" name="Espace réservé du numéro de diapositive 5"/>
          <p:cNvSpPr>
            <a:spLocks noGrp="1"/>
          </p:cNvSpPr>
          <p:nvPr>
            <p:ph type="sldNum" sz="quarter" idx="12"/>
          </p:nvPr>
        </p:nvSpPr>
        <p:spPr/>
        <p:txBody>
          <a:bodyPr/>
          <a:lstStyle/>
          <a:p>
            <a:fld id="{F24A55DA-EEE7-4C7A-8C0A-CBC6F6071CEA}" type="slidenum">
              <a:rPr lang="en-US" smtClean="0"/>
              <a:t>9</a:t>
            </a:fld>
            <a:endParaRPr lang="en-US"/>
          </a:p>
        </p:txBody>
      </p:sp>
    </p:spTree>
    <p:extLst>
      <p:ext uri="{BB962C8B-B14F-4D97-AF65-F5344CB8AC3E}">
        <p14:creationId xmlns:p14="http://schemas.microsoft.com/office/powerpoint/2010/main" val="216145529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2" id="{85EE3C2F-25A9-44A4-B983-CEC5F1782C41}" vid="{47EFA576-4E48-4098-B0C2-75756D17B95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92a9dd4e8c7f8be46150dda41d58f11b">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fb9d01cd92e8bcc0c6298e0f34402da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68A8328-5A1C-493B-AA7F-1916A27022B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D04AFEB-4BA8-441F-9E77-D8A509427B8F}">
  <ds:schemaRefs>
    <ds:schemaRef ds:uri="http://schemas.microsoft.com/sharepoint/v3/contenttype/forms"/>
  </ds:schemaRefs>
</ds:datastoreItem>
</file>

<file path=customXml/itemProps3.xml><?xml version="1.0" encoding="utf-8"?>
<ds:datastoreItem xmlns:ds="http://schemas.openxmlformats.org/officeDocument/2006/customXml" ds:itemID="{431774B8-3FC3-46BB-94B6-517FC752BD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1970</TotalTime>
  <Words>417</Words>
  <Application>Microsoft Office PowerPoint</Application>
  <PresentationFormat>A4 210 x 297 mm</PresentationFormat>
  <Paragraphs>38</Paragraphs>
  <Slides>10</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10</vt:i4>
      </vt:variant>
    </vt:vector>
  </HeadingPairs>
  <TitlesOfParts>
    <vt:vector size="14" baseType="lpstr">
      <vt:lpstr>Arial</vt:lpstr>
      <vt:lpstr>Calibri</vt:lpstr>
      <vt:lpstr>Calibri Light</vt:lpstr>
      <vt:lpstr>Office テーマ</vt:lpstr>
      <vt:lpstr>Report of the Workshop on R155 Implementation</vt:lpstr>
      <vt:lpstr>Purpose of the workshop(Reminder)</vt:lpstr>
      <vt:lpstr>Meetings</vt:lpstr>
      <vt:lpstr>Current Status</vt:lpstr>
      <vt:lpstr>Current Status(continued)</vt:lpstr>
      <vt:lpstr>PowerPoint プレゼンテーション</vt:lpstr>
      <vt:lpstr>PowerPoint プレゼンテーション</vt:lpstr>
      <vt:lpstr>Item 21: Acceptance of foreign Certificates (for CSMS/SUMS) for the type approval</vt:lpstr>
      <vt:lpstr>Next steps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ワークショップの進め方について</dc:title>
  <dc:creator>新国哲也</dc:creator>
  <cp:lastModifiedBy>Tetsuya Niikuni</cp:lastModifiedBy>
  <cp:revision>132</cp:revision>
  <cp:lastPrinted>2021-12-03T02:57:30Z</cp:lastPrinted>
  <dcterms:created xsi:type="dcterms:W3CDTF">2021-10-06T06:31:28Z</dcterms:created>
  <dcterms:modified xsi:type="dcterms:W3CDTF">2022-09-22T20:04:48Z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