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3685F-B7BC-4B41-B9A3-C2125B2B9AE1}" v="3" dt="2022-10-13T07:57:49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2-09/GRVA-14-31e.pdf" TargetMode="External"/><Relationship Id="rId7" Type="http://schemas.openxmlformats.org/officeDocument/2006/relationships/hyperlink" Target="https://unece.org/sites/default/files/2022-09/GRVA-14-54r1e.pdf" TargetMode="External"/><Relationship Id="rId2" Type="http://schemas.openxmlformats.org/officeDocument/2006/relationships/hyperlink" Target="https://unece.org/sites/default/files/2022-09/GRVA-14-41e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nece.org/sites/default/files/2022-09/GRVA-14-56e.pdf" TargetMode="External"/><Relationship Id="rId5" Type="http://schemas.openxmlformats.org/officeDocument/2006/relationships/hyperlink" Target="https://unece.org/sites/default/files/2022-09/GRVA-14-53e.pdf" TargetMode="External"/><Relationship Id="rId4" Type="http://schemas.openxmlformats.org/officeDocument/2006/relationships/hyperlink" Target="https://unece.org/sites/default/files/2022-09/GRVA-14-36e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sites/default/files/2022-09/GRVA-14-54r1e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unece.org/sites/default/files/2022-05/GRVA-13-18e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TF-AVRS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Update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October 2022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expert of the Netherlands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sz="1200" b="1" u="sng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en-US" sz="1200" b="1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GRSG-124-33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124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11 – 14 October 2022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16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TF-AVRS </a:t>
            </a:r>
            <a:b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Regulatory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Screening)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 meetings: 12 September and 7 October 2022, both online.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 a result of the 1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meeting a document was prepared to be discussed at the GRVA-14 end of September: </a:t>
            </a:r>
            <a:r>
              <a:rPr lang="nl-NL" sz="2400" dirty="0">
                <a:hlinkClick r:id="rId2"/>
              </a:rPr>
              <a:t>GRVA-14-41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request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guidance</a:t>
            </a:r>
            <a:br>
              <a:rPr lang="nl-NL" sz="2400" dirty="0"/>
            </a:b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documents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discussed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GRVA: </a:t>
            </a:r>
            <a:b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hlinkClick r:id="rId3"/>
              </a:rPr>
              <a:t>GRVA-14-31</a:t>
            </a:r>
            <a:r>
              <a:rPr lang="nl-NL" sz="2400" dirty="0"/>
              <a:t> (OICA, CLEPA), </a:t>
            </a:r>
            <a:r>
              <a:rPr lang="nl-NL" sz="2400" dirty="0">
                <a:hlinkClick r:id="rId4"/>
              </a:rPr>
              <a:t>GRVA-14-36</a:t>
            </a:r>
            <a:r>
              <a:rPr lang="nl-NL" sz="2400" dirty="0"/>
              <a:t> (France), </a:t>
            </a:r>
            <a:r>
              <a:rPr lang="en-US" sz="2400" dirty="0">
                <a:hlinkClick r:id="rId5"/>
              </a:rPr>
              <a:t>GRVA-14-53</a:t>
            </a:r>
            <a:r>
              <a:rPr lang="en-US" sz="2400" dirty="0"/>
              <a:t> (France, Germany, the Netherlands) and </a:t>
            </a:r>
            <a:r>
              <a:rPr lang="nl-NL" sz="2400" dirty="0">
                <a:hlinkClick r:id="rId6"/>
              </a:rPr>
              <a:t>GRVA-14-56</a:t>
            </a:r>
            <a:r>
              <a:rPr lang="nl-NL" sz="2400" dirty="0"/>
              <a:t> (</a:t>
            </a:r>
            <a:r>
              <a:rPr lang="en-US" sz="2400" dirty="0"/>
              <a:t>OICA) 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Intense discussions followed at the GRVA-14.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GRVA secretariat eventually introduces </a:t>
            </a:r>
            <a:r>
              <a:rPr lang="en-US" sz="2400" dirty="0">
                <a:hlinkClick r:id="rId7"/>
              </a:rPr>
              <a:t>GRVA-14-54r1</a:t>
            </a:r>
            <a:r>
              <a:rPr lang="en-US" sz="2400" dirty="0"/>
              <a:t> which was </a:t>
            </a:r>
            <a:br>
              <a:rPr lang="en-US" sz="2400" dirty="0"/>
            </a:br>
            <a:r>
              <a:rPr lang="en-US" sz="2400" dirty="0"/>
              <a:t>edited during the session into revision 1.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9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TF-AVRS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This document </a:t>
            </a:r>
            <a:r>
              <a:rPr lang="en-US" sz="2400" dirty="0">
                <a:hlinkClick r:id="rId2"/>
              </a:rPr>
              <a:t>GRVA-14-54r1</a:t>
            </a:r>
            <a:r>
              <a:rPr lang="en-US" sz="2400" dirty="0"/>
              <a:t> to be considered as a first step and guidance of what type of vehicles shall be covered and how to do the screening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GRVA-14-54r1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75" y="990600"/>
            <a:ext cx="10925556" cy="7498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4445" y="1679261"/>
            <a:ext cx="11580876" cy="480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8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GRVA-13-18</a:t>
            </a:r>
            <a:endParaRPr lang="nl-N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22" y="990600"/>
            <a:ext cx="9789156" cy="550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4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Way forward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Schedule a meeting with 1-2 representatives of each GR, to </a:t>
            </a:r>
            <a:r>
              <a:rPr lang="en-US" sz="2400" dirty="0" err="1"/>
              <a:t>finalise</a:t>
            </a:r>
            <a:r>
              <a:rPr lang="en-US" sz="2400" dirty="0"/>
              <a:t> the procedure and template how to do the screening. Tentatively scheduled for November 11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After this, each GR can gather with their own Task Force to go through all Regulations falling under their responsibility.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512319" y="2999929"/>
            <a:ext cx="4705250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</p:spTree>
    <p:extLst>
      <p:ext uri="{BB962C8B-B14F-4D97-AF65-F5344CB8AC3E}">
        <p14:creationId xmlns:p14="http://schemas.microsoft.com/office/powerpoint/2010/main" val="24391262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2AB076-026C-408A-A114-C0C7859C5848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4722A01C-DFFD-4DCE-8BDD-3EA071DD93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E14C1C-82E0-46B6-8557-DCD0E203C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237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Zapf Dingbats</vt:lpstr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Lammers, Hans</dc:creator>
  <cp:lastModifiedBy>Edoardo Gianotti</cp:lastModifiedBy>
  <cp:revision>26</cp:revision>
  <dcterms:created xsi:type="dcterms:W3CDTF">2022-03-28T11:23:14Z</dcterms:created>
  <dcterms:modified xsi:type="dcterms:W3CDTF">2022-10-13T07:57:56Z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