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67" r:id="rId6"/>
    <p:sldMasterId id="2147483820" r:id="rId7"/>
    <p:sldMasterId id="2147483837" r:id="rId8"/>
    <p:sldMasterId id="2147483863" r:id="rId9"/>
  </p:sldMasterIdLst>
  <p:notesMasterIdLst>
    <p:notesMasterId r:id="rId15"/>
  </p:notesMasterIdLst>
  <p:sldIdLst>
    <p:sldId id="1272" r:id="rId10"/>
    <p:sldId id="1269" r:id="rId11"/>
    <p:sldId id="1273" r:id="rId12"/>
    <p:sldId id="1276" r:id="rId13"/>
    <p:sldId id="127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14AC00"/>
    <a:srgbClr val="343A3D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40D9D-BC87-440B-9181-148B84305EE2}" v="2" dt="2022-10-10T12:05:1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3374" autoAdjust="0"/>
  </p:normalViewPr>
  <p:slideViewPr>
    <p:cSldViewPr snapToGrid="0">
      <p:cViewPr varScale="1">
        <p:scale>
          <a:sx n="106" d="100"/>
          <a:sy n="106" d="100"/>
        </p:scale>
        <p:origin x="94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5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22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34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ece.org/sites/default/files/2022-10/GRSG-124-15e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75C96-839F-7C6B-8FF4-E10A23A5E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2B8221F8-01A9-90A8-9D62-4310AE19FED0}"/>
              </a:ext>
            </a:extLst>
          </p:cNvPr>
          <p:cNvSpPr/>
          <p:nvPr/>
        </p:nvSpPr>
        <p:spPr>
          <a:xfrm>
            <a:off x="8952833" y="1043561"/>
            <a:ext cx="2888186" cy="399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Submitted by the expert from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CLEPA</a:t>
            </a:r>
            <a:endParaRPr lang="en-US" altLang="ja-JP" sz="1400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C7F588F-0AE5-9271-3038-D70ADB22842D}"/>
              </a:ext>
            </a:extLst>
          </p:cNvPr>
          <p:cNvSpPr/>
          <p:nvPr/>
        </p:nvSpPr>
        <p:spPr>
          <a:xfrm>
            <a:off x="197880" y="302633"/>
            <a:ext cx="3927980" cy="510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Informal </a:t>
            </a:r>
            <a:r>
              <a:rPr lang="en-US" sz="1400" b="1" u="sng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document</a:t>
            </a:r>
            <a:r>
              <a:rPr lang="en-US" sz="1400" b="1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 GRSG-124-21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GRSG 124</a:t>
            </a:r>
            <a:r>
              <a:rPr lang="en-US" sz="1400" b="0" strike="noStrike" spc="-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th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session,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14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October 2022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Agenda item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endParaRPr lang="en-US" sz="1400" b="0" strike="noStrike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C28A50E-B9DA-5982-61FD-87D351DFDE2C}"/>
              </a:ext>
            </a:extLst>
          </p:cNvPr>
          <p:cNvSpPr txBox="1">
            <a:spLocks/>
          </p:cNvSpPr>
          <p:nvPr/>
        </p:nvSpPr>
        <p:spPr>
          <a:xfrm>
            <a:off x="1122219" y="2955885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 cap="all" spc="0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C3453B6-22B8-5D38-F5DD-65CB9CA427EE}"/>
              </a:ext>
            </a:extLst>
          </p:cNvPr>
          <p:cNvSpPr txBox="1">
            <a:spLocks/>
          </p:cNvSpPr>
          <p:nvPr/>
        </p:nvSpPr>
        <p:spPr>
          <a:xfrm>
            <a:off x="1122219" y="3486368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  <a:ea typeface="Times New Roman" panose="02020603050405020304" pitchFamily="18" charset="0"/>
              </a:rPr>
              <a:t>Assessment of UN Regulations under the purview of GRSG with regards to UI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54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8C86-2D08-46FF-BCAD-916EB5881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Screening</a:t>
            </a:r>
            <a:endParaRPr lang="en-GB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94744-8DDE-4717-A389-A4084A9EAD31}"/>
              </a:ext>
            </a:extLst>
          </p:cNvPr>
          <p:cNvSpPr txBox="1"/>
          <p:nvPr/>
        </p:nvSpPr>
        <p:spPr>
          <a:xfrm>
            <a:off x="609599" y="1101968"/>
            <a:ext cx="1083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CLEPA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refers to the list of regulations annexed to the 1958 Agreement contained in the ECE/TRANS/WP.29/343/Rev.30 and proposes the following initial assessment with 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component related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regulations requiring additional markings to the approval marking</a:t>
            </a:r>
            <a:endParaRPr lang="LID4096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406922-0B99-3682-0411-5DEA4AFC35CF}"/>
              </a:ext>
            </a:extLst>
          </p:cNvPr>
          <p:cNvSpPr/>
          <p:nvPr/>
        </p:nvSpPr>
        <p:spPr>
          <a:xfrm>
            <a:off x="718931" y="5434642"/>
            <a:ext cx="10664687" cy="95410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Key takeaways of the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There is no added value to replace the approval marking (with or without additional markings) by the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 regulations (R43 </a:t>
            </a:r>
            <a:r>
              <a:rPr lang="en-US" sz="1400">
                <a:solidFill>
                  <a:schemeClr val="bg1"/>
                </a:solidFill>
              </a:rPr>
              <a:t>and R55) </a:t>
            </a:r>
            <a:r>
              <a:rPr lang="en-US" sz="1400" dirty="0">
                <a:solidFill>
                  <a:schemeClr val="bg1"/>
                </a:solidFill>
              </a:rPr>
              <a:t>have been identified where UI should NOT be used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D626973-CB1D-7AFC-FAAA-8897FBFEA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75588"/>
              </p:ext>
            </p:extLst>
          </p:nvPr>
        </p:nvGraphicFramePr>
        <p:xfrm>
          <a:off x="718931" y="2029782"/>
          <a:ext cx="10515599" cy="3317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01">
                  <a:extLst>
                    <a:ext uri="{9D8B030D-6E8A-4147-A177-3AD203B41FA5}">
                      <a16:colId xmlns:a16="http://schemas.microsoft.com/office/drawing/2014/main" val="3272492479"/>
                    </a:ext>
                  </a:extLst>
                </a:gridCol>
                <a:gridCol w="6256326">
                  <a:extLst>
                    <a:ext uri="{9D8B030D-6E8A-4147-A177-3AD203B41FA5}">
                      <a16:colId xmlns:a16="http://schemas.microsoft.com/office/drawing/2014/main" val="2078884150"/>
                    </a:ext>
                  </a:extLst>
                </a:gridCol>
                <a:gridCol w="530338">
                  <a:extLst>
                    <a:ext uri="{9D8B030D-6E8A-4147-A177-3AD203B41FA5}">
                      <a16:colId xmlns:a16="http://schemas.microsoft.com/office/drawing/2014/main" val="4246681455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2779008189"/>
                    </a:ext>
                  </a:extLst>
                </a:gridCol>
                <a:gridCol w="1082772">
                  <a:extLst>
                    <a:ext uri="{9D8B030D-6E8A-4147-A177-3AD203B41FA5}">
                      <a16:colId xmlns:a16="http://schemas.microsoft.com/office/drawing/2014/main" val="619616512"/>
                    </a:ext>
                  </a:extLst>
                </a:gridCol>
                <a:gridCol w="952950">
                  <a:extLst>
                    <a:ext uri="{9D8B030D-6E8A-4147-A177-3AD203B41FA5}">
                      <a16:colId xmlns:a16="http://schemas.microsoft.com/office/drawing/2014/main" val="2125257248"/>
                    </a:ext>
                  </a:extLst>
                </a:gridCol>
              </a:tblGrid>
              <a:tr h="497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UN. Regulation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Official name of the UN Regulation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Vehicle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Component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UI use prohibited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32345636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18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motor vehicles with regard to their protection against unauthorized use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855801363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26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their external projections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28222513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34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prevention of fire risks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087306024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35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arrangement of foot controls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13497888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large passenger vehicles with regard to their general construction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6857147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39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speedometer and odometer equipment including its installation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425785461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43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safety glazing materials and their installation on vehicles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56924794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46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devices for indirect vision and of motor vehicles with regard to the installation of these devices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415338135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52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</a:t>
                      </a:r>
                      <a:r>
                        <a:rPr lang="en-GB" sz="900" u="none" strike="noStrike" baseline="-25000">
                          <a:effectLst/>
                        </a:rPr>
                        <a:t>2</a:t>
                      </a:r>
                      <a:r>
                        <a:rPr lang="en-GB" sz="900" u="none" strike="noStrike">
                          <a:effectLst/>
                        </a:rPr>
                        <a:t> and M</a:t>
                      </a:r>
                      <a:r>
                        <a:rPr lang="en-GB" sz="900" u="none" strike="noStrike" baseline="-25000">
                          <a:effectLst/>
                        </a:rPr>
                        <a:t>3</a:t>
                      </a:r>
                      <a:r>
                        <a:rPr lang="en-GB" sz="900" u="none" strike="noStrike">
                          <a:effectLst/>
                        </a:rPr>
                        <a:t> small capacity vehicles with regard to their general construction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953843707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55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mechanical coupling components of combinations of vehicles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03130467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58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of: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30083943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I. Rear underrun protective devices (RUPDs)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673251921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II. Vehicles with regard to the installation of an RUPD of an approved type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27122859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III. Vehicles with regard to their rear underrun protection (RUP)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 position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26680414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FF594EC-E9DC-3869-B5F4-AD8B32AD38EC}"/>
              </a:ext>
            </a:extLst>
          </p:cNvPr>
          <p:cNvSpPr/>
          <p:nvPr/>
        </p:nvSpPr>
        <p:spPr>
          <a:xfrm>
            <a:off x="778565" y="3834122"/>
            <a:ext cx="10450945" cy="201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4A3F7C-D3E9-71F6-9799-CD3308AB4740}"/>
              </a:ext>
            </a:extLst>
          </p:cNvPr>
          <p:cNvSpPr/>
          <p:nvPr/>
        </p:nvSpPr>
        <p:spPr>
          <a:xfrm>
            <a:off x="778565" y="4503982"/>
            <a:ext cx="10450945" cy="201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60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76638C-583A-EAB2-935E-8B42FB9DC1A1}"/>
              </a:ext>
            </a:extLst>
          </p:cNvPr>
          <p:cNvSpPr/>
          <p:nvPr/>
        </p:nvSpPr>
        <p:spPr>
          <a:xfrm>
            <a:off x="5850379" y="1283587"/>
            <a:ext cx="2179782" cy="399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CCCC66-8469-A802-11E8-AEEF7C6C6241}"/>
              </a:ext>
            </a:extLst>
          </p:cNvPr>
          <p:cNvSpPr/>
          <p:nvPr/>
        </p:nvSpPr>
        <p:spPr>
          <a:xfrm>
            <a:off x="785091" y="1283588"/>
            <a:ext cx="2179782" cy="399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B23FC-5CB3-EA3F-81D6-46CF52C42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294" y="711306"/>
            <a:ext cx="766618" cy="42969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R43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5673B-BBE5-BA19-C1E2-4A1A1D255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/>
              <a:t>Justification of the prohibition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E94-CD02-DD6D-87B1-C01C5806A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Rechteck 88">
            <a:extLst>
              <a:ext uri="{FF2B5EF4-FFF2-40B4-BE49-F238E27FC236}">
                <a16:creationId xmlns:a16="http://schemas.microsoft.com/office/drawing/2014/main" id="{91BFCE4C-5CD1-7AA7-825B-CD0BE30AE32D}"/>
              </a:ext>
            </a:extLst>
          </p:cNvPr>
          <p:cNvSpPr/>
          <p:nvPr/>
        </p:nvSpPr>
        <p:spPr>
          <a:xfrm>
            <a:off x="1002463" y="3447921"/>
            <a:ext cx="1744858" cy="6654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62">
            <a:extLst>
              <a:ext uri="{FF2B5EF4-FFF2-40B4-BE49-F238E27FC236}">
                <a16:creationId xmlns:a16="http://schemas.microsoft.com/office/drawing/2014/main" id="{4262DD1C-1F84-4FE6-BB92-52D2E682DFE0}"/>
              </a:ext>
            </a:extLst>
          </p:cNvPr>
          <p:cNvSpPr/>
          <p:nvPr/>
        </p:nvSpPr>
        <p:spPr>
          <a:xfrm>
            <a:off x="1642653" y="2875113"/>
            <a:ext cx="525042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74">
            <a:extLst>
              <a:ext uri="{FF2B5EF4-FFF2-40B4-BE49-F238E27FC236}">
                <a16:creationId xmlns:a16="http://schemas.microsoft.com/office/drawing/2014/main" id="{2E0709B4-D5EA-700F-360D-52CDD0C466A0}"/>
              </a:ext>
            </a:extLst>
          </p:cNvPr>
          <p:cNvSpPr txBox="1"/>
          <p:nvPr/>
        </p:nvSpPr>
        <p:spPr>
          <a:xfrm>
            <a:off x="1505710" y="2912826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7" name="TextBox 101">
            <a:extLst>
              <a:ext uri="{FF2B5EF4-FFF2-40B4-BE49-F238E27FC236}">
                <a16:creationId xmlns:a16="http://schemas.microsoft.com/office/drawing/2014/main" id="{3E673E44-0767-D753-43D7-03232F5FFC60}"/>
              </a:ext>
            </a:extLst>
          </p:cNvPr>
          <p:cNvSpPr txBox="1"/>
          <p:nvPr/>
        </p:nvSpPr>
        <p:spPr>
          <a:xfrm>
            <a:off x="1067603" y="3451288"/>
            <a:ext cx="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02">
            <a:extLst>
              <a:ext uri="{FF2B5EF4-FFF2-40B4-BE49-F238E27FC236}">
                <a16:creationId xmlns:a16="http://schemas.microsoft.com/office/drawing/2014/main" id="{8C007640-629A-896E-D034-D61369AB5658}"/>
              </a:ext>
            </a:extLst>
          </p:cNvPr>
          <p:cNvSpPr/>
          <p:nvPr/>
        </p:nvSpPr>
        <p:spPr>
          <a:xfrm>
            <a:off x="1059200" y="3506912"/>
            <a:ext cx="532518" cy="5325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FE7B526A-F826-10AC-0BCD-2E952EE02992}"/>
              </a:ext>
            </a:extLst>
          </p:cNvPr>
          <p:cNvSpPr txBox="1"/>
          <p:nvPr/>
        </p:nvSpPr>
        <p:spPr>
          <a:xfrm>
            <a:off x="1599956" y="3539614"/>
            <a:ext cx="1453542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43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R01-1234</a:t>
            </a:r>
          </a:p>
        </p:txBody>
      </p:sp>
      <p:sp>
        <p:nvSpPr>
          <p:cNvPr id="23" name="Rechteck 145">
            <a:extLst>
              <a:ext uri="{FF2B5EF4-FFF2-40B4-BE49-F238E27FC236}">
                <a16:creationId xmlns:a16="http://schemas.microsoft.com/office/drawing/2014/main" id="{A151C3F9-5803-C2F7-BC0B-21F62BBAE59E}"/>
              </a:ext>
            </a:extLst>
          </p:cNvPr>
          <p:cNvSpPr/>
          <p:nvPr/>
        </p:nvSpPr>
        <p:spPr>
          <a:xfrm>
            <a:off x="6054927" y="4003499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146">
            <a:extLst>
              <a:ext uri="{FF2B5EF4-FFF2-40B4-BE49-F238E27FC236}">
                <a16:creationId xmlns:a16="http://schemas.microsoft.com/office/drawing/2014/main" id="{08894160-369D-C1C2-54C9-B6443EF7DEDE}"/>
              </a:ext>
            </a:extLst>
          </p:cNvPr>
          <p:cNvSpPr/>
          <p:nvPr/>
        </p:nvSpPr>
        <p:spPr>
          <a:xfrm>
            <a:off x="6149872" y="4184778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147">
            <a:extLst>
              <a:ext uri="{FF2B5EF4-FFF2-40B4-BE49-F238E27FC236}">
                <a16:creationId xmlns:a16="http://schemas.microsoft.com/office/drawing/2014/main" id="{8DDE91EB-82CA-AF97-76D9-78EDF577BE43}"/>
              </a:ext>
            </a:extLst>
          </p:cNvPr>
          <p:cNvSpPr txBox="1"/>
          <p:nvPr/>
        </p:nvSpPr>
        <p:spPr>
          <a:xfrm>
            <a:off x="6070461" y="4065334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26" name="Textfeld 148">
            <a:extLst>
              <a:ext uri="{FF2B5EF4-FFF2-40B4-BE49-F238E27FC236}">
                <a16:creationId xmlns:a16="http://schemas.microsoft.com/office/drawing/2014/main" id="{E5ABE538-7CE7-03F9-1216-A649E601D1DA}"/>
              </a:ext>
            </a:extLst>
          </p:cNvPr>
          <p:cNvSpPr txBox="1"/>
          <p:nvPr/>
        </p:nvSpPr>
        <p:spPr>
          <a:xfrm>
            <a:off x="6722886" y="4170404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27" name="Rechteck 145">
            <a:extLst>
              <a:ext uri="{FF2B5EF4-FFF2-40B4-BE49-F238E27FC236}">
                <a16:creationId xmlns:a16="http://schemas.microsoft.com/office/drawing/2014/main" id="{75B5F199-5118-F02A-52A8-39B1A3B42D06}"/>
              </a:ext>
            </a:extLst>
          </p:cNvPr>
          <p:cNvSpPr/>
          <p:nvPr/>
        </p:nvSpPr>
        <p:spPr>
          <a:xfrm>
            <a:off x="6054927" y="2773083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eck: abgerundete Ecken 146">
            <a:extLst>
              <a:ext uri="{FF2B5EF4-FFF2-40B4-BE49-F238E27FC236}">
                <a16:creationId xmlns:a16="http://schemas.microsoft.com/office/drawing/2014/main" id="{B7EE778C-A8DC-E5F9-568F-622ACBE64FE9}"/>
              </a:ext>
            </a:extLst>
          </p:cNvPr>
          <p:cNvSpPr/>
          <p:nvPr/>
        </p:nvSpPr>
        <p:spPr>
          <a:xfrm>
            <a:off x="6149872" y="2954362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147">
            <a:extLst>
              <a:ext uri="{FF2B5EF4-FFF2-40B4-BE49-F238E27FC236}">
                <a16:creationId xmlns:a16="http://schemas.microsoft.com/office/drawing/2014/main" id="{E39B6994-5D45-EBC4-0152-CFB37B78C101}"/>
              </a:ext>
            </a:extLst>
          </p:cNvPr>
          <p:cNvSpPr txBox="1"/>
          <p:nvPr/>
        </p:nvSpPr>
        <p:spPr>
          <a:xfrm>
            <a:off x="6070461" y="2834918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30" name="Textfeld 148">
            <a:extLst>
              <a:ext uri="{FF2B5EF4-FFF2-40B4-BE49-F238E27FC236}">
                <a16:creationId xmlns:a16="http://schemas.microsoft.com/office/drawing/2014/main" id="{8555ACB6-DB1E-736A-3BBE-477D9738E45A}"/>
              </a:ext>
            </a:extLst>
          </p:cNvPr>
          <p:cNvSpPr txBox="1"/>
          <p:nvPr/>
        </p:nvSpPr>
        <p:spPr>
          <a:xfrm>
            <a:off x="6722886" y="2939988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31" name="Rechteck 62">
            <a:extLst>
              <a:ext uri="{FF2B5EF4-FFF2-40B4-BE49-F238E27FC236}">
                <a16:creationId xmlns:a16="http://schemas.microsoft.com/office/drawing/2014/main" id="{699E3C22-A963-C8FD-74AF-3D5E36348EE2}"/>
              </a:ext>
            </a:extLst>
          </p:cNvPr>
          <p:cNvSpPr/>
          <p:nvPr/>
        </p:nvSpPr>
        <p:spPr>
          <a:xfrm>
            <a:off x="6677749" y="2216460"/>
            <a:ext cx="525042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feld 74">
            <a:extLst>
              <a:ext uri="{FF2B5EF4-FFF2-40B4-BE49-F238E27FC236}">
                <a16:creationId xmlns:a16="http://schemas.microsoft.com/office/drawing/2014/main" id="{DDE55D5A-9717-4747-24EE-D4B12971278C}"/>
              </a:ext>
            </a:extLst>
          </p:cNvPr>
          <p:cNvSpPr txBox="1"/>
          <p:nvPr/>
        </p:nvSpPr>
        <p:spPr>
          <a:xfrm>
            <a:off x="6540806" y="2254173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398E0D7E-F0C7-03BA-AB20-63554F314F8C}"/>
              </a:ext>
            </a:extLst>
          </p:cNvPr>
          <p:cNvSpPr txBox="1"/>
          <p:nvPr/>
        </p:nvSpPr>
        <p:spPr>
          <a:xfrm>
            <a:off x="1032744" y="1272671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feld 91">
            <a:extLst>
              <a:ext uri="{FF2B5EF4-FFF2-40B4-BE49-F238E27FC236}">
                <a16:creationId xmlns:a16="http://schemas.microsoft.com/office/drawing/2014/main" id="{8F2EE021-CE96-D2AA-700A-52EA147F5169}"/>
              </a:ext>
            </a:extLst>
          </p:cNvPr>
          <p:cNvSpPr txBox="1"/>
          <p:nvPr/>
        </p:nvSpPr>
        <p:spPr>
          <a:xfrm>
            <a:off x="5699081" y="1324909"/>
            <a:ext cx="24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7">
            <a:extLst>
              <a:ext uri="{FF2B5EF4-FFF2-40B4-BE49-F238E27FC236}">
                <a16:creationId xmlns:a16="http://schemas.microsoft.com/office/drawing/2014/main" id="{66A2D0A1-A321-65D3-03BB-80BC11EFFD1C}"/>
              </a:ext>
            </a:extLst>
          </p:cNvPr>
          <p:cNvSpPr txBox="1"/>
          <p:nvPr/>
        </p:nvSpPr>
        <p:spPr>
          <a:xfrm>
            <a:off x="4309282" y="2675812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feld 94">
            <a:extLst>
              <a:ext uri="{FF2B5EF4-FFF2-40B4-BE49-F238E27FC236}">
                <a16:creationId xmlns:a16="http://schemas.microsoft.com/office/drawing/2014/main" id="{19042F42-7304-BF47-B747-657C4E870361}"/>
              </a:ext>
            </a:extLst>
          </p:cNvPr>
          <p:cNvSpPr txBox="1"/>
          <p:nvPr/>
        </p:nvSpPr>
        <p:spPr>
          <a:xfrm>
            <a:off x="4291616" y="4001288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" name="Textfeld 117">
            <a:extLst>
              <a:ext uri="{FF2B5EF4-FFF2-40B4-BE49-F238E27FC236}">
                <a16:creationId xmlns:a16="http://schemas.microsoft.com/office/drawing/2014/main" id="{93493396-3362-FAEB-DEA6-0DFD996E60A1}"/>
              </a:ext>
            </a:extLst>
          </p:cNvPr>
          <p:cNvSpPr txBox="1"/>
          <p:nvPr/>
        </p:nvSpPr>
        <p:spPr>
          <a:xfrm>
            <a:off x="3698657" y="1272671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alternatives</a:t>
            </a: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10524FF-CFFE-DDC5-7B77-093F31F7F388}"/>
              </a:ext>
            </a:extLst>
          </p:cNvPr>
          <p:cNvSpPr txBox="1"/>
          <p:nvPr/>
        </p:nvSpPr>
        <p:spPr>
          <a:xfrm>
            <a:off x="3504935" y="3219639"/>
            <a:ext cx="213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120">
            <a:extLst>
              <a:ext uri="{FF2B5EF4-FFF2-40B4-BE49-F238E27FC236}">
                <a16:creationId xmlns:a16="http://schemas.microsoft.com/office/drawing/2014/main" id="{CC250E2A-4B6E-B0DE-78A1-28EC89C20E5B}"/>
              </a:ext>
            </a:extLst>
          </p:cNvPr>
          <p:cNvSpPr txBox="1"/>
          <p:nvPr/>
        </p:nvSpPr>
        <p:spPr>
          <a:xfrm>
            <a:off x="3197924" y="4604873"/>
            <a:ext cx="258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9FA2-65F1-FC69-16F9-E2FC06679BE3}"/>
              </a:ext>
            </a:extLst>
          </p:cNvPr>
          <p:cNvSpPr/>
          <p:nvPr/>
        </p:nvSpPr>
        <p:spPr>
          <a:xfrm>
            <a:off x="8710793" y="2859299"/>
            <a:ext cx="22851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</a:t>
            </a:r>
            <a:r>
              <a:rPr lang="fr-BE" dirty="0" err="1"/>
              <a:t>added</a:t>
            </a:r>
            <a:r>
              <a:rPr lang="fr-BE" dirty="0"/>
              <a:t> value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ACEDD-F5F9-6DB3-F12A-130EAC52BF2A}"/>
              </a:ext>
            </a:extLst>
          </p:cNvPr>
          <p:cNvSpPr/>
          <p:nvPr/>
        </p:nvSpPr>
        <p:spPr>
          <a:xfrm>
            <a:off x="8710793" y="3901128"/>
            <a:ext cx="2285197" cy="1659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Missing</a:t>
            </a:r>
            <a:r>
              <a:rPr lang="fr-BE" dirty="0"/>
              <a:t> important information for </a:t>
            </a:r>
            <a:r>
              <a:rPr lang="fr-BE" dirty="0" err="1"/>
              <a:t>quality</a:t>
            </a:r>
            <a:r>
              <a:rPr lang="fr-BE" dirty="0"/>
              <a:t> control and for </a:t>
            </a:r>
            <a:r>
              <a:rPr lang="fr-BE" dirty="0" err="1"/>
              <a:t>easy</a:t>
            </a:r>
            <a:r>
              <a:rPr lang="fr-BE" dirty="0"/>
              <a:t> identification on production/</a:t>
            </a:r>
            <a:r>
              <a:rPr lang="fr-BE" dirty="0" err="1"/>
              <a:t>assembly</a:t>
            </a:r>
            <a:r>
              <a:rPr lang="fr-BE" dirty="0"/>
              <a:t> site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F342B-C671-8B70-BCB1-763C5FE309C4}"/>
              </a:ext>
            </a:extLst>
          </p:cNvPr>
          <p:cNvSpPr txBox="1"/>
          <p:nvPr/>
        </p:nvSpPr>
        <p:spPr>
          <a:xfrm>
            <a:off x="785091" y="5560291"/>
            <a:ext cx="46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marking</a:t>
            </a:r>
            <a:r>
              <a:rPr lang="fr-BE" dirty="0"/>
              <a:t> to </a:t>
            </a:r>
            <a:r>
              <a:rPr lang="fr-BE" dirty="0" err="1"/>
              <a:t>identify</a:t>
            </a:r>
            <a:r>
              <a:rPr lang="fr-BE" dirty="0"/>
              <a:t> the type of glass (e.g. </a:t>
            </a:r>
            <a:r>
              <a:rPr lang="fr-BE" dirty="0" err="1"/>
              <a:t>toughened</a:t>
            </a:r>
            <a:r>
              <a:rPr lang="fr-BE" dirty="0"/>
              <a:t>, </a:t>
            </a:r>
            <a:r>
              <a:rPr lang="fr-BE" dirty="0" err="1"/>
              <a:t>laminated</a:t>
            </a:r>
            <a:r>
              <a:rPr lang="fr-BE" dirty="0"/>
              <a:t>, plastic, &lt; 70%, …)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667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76638C-583A-EAB2-935E-8B42FB9DC1A1}"/>
              </a:ext>
            </a:extLst>
          </p:cNvPr>
          <p:cNvSpPr/>
          <p:nvPr/>
        </p:nvSpPr>
        <p:spPr>
          <a:xfrm>
            <a:off x="5850379" y="1126576"/>
            <a:ext cx="2179782" cy="433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CCCC66-8469-A802-11E8-AEEF7C6C6241}"/>
              </a:ext>
            </a:extLst>
          </p:cNvPr>
          <p:cNvSpPr/>
          <p:nvPr/>
        </p:nvSpPr>
        <p:spPr>
          <a:xfrm>
            <a:off x="785091" y="1126576"/>
            <a:ext cx="2179782" cy="433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B23FC-5CB3-EA3F-81D6-46CF52C42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294" y="711306"/>
            <a:ext cx="766618" cy="42969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R55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5673B-BBE5-BA19-C1E2-4A1A1D255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/>
              <a:t>Justification of the prohibition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E94-CD02-DD6D-87B1-C01C5806A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hteck 88">
            <a:extLst>
              <a:ext uri="{FF2B5EF4-FFF2-40B4-BE49-F238E27FC236}">
                <a16:creationId xmlns:a16="http://schemas.microsoft.com/office/drawing/2014/main" id="{91BFCE4C-5CD1-7AA7-825B-CD0BE30AE32D}"/>
              </a:ext>
            </a:extLst>
          </p:cNvPr>
          <p:cNvSpPr/>
          <p:nvPr/>
        </p:nvSpPr>
        <p:spPr>
          <a:xfrm>
            <a:off x="1002463" y="2782908"/>
            <a:ext cx="1744858" cy="6654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62">
            <a:extLst>
              <a:ext uri="{FF2B5EF4-FFF2-40B4-BE49-F238E27FC236}">
                <a16:creationId xmlns:a16="http://schemas.microsoft.com/office/drawing/2014/main" id="{4262DD1C-1F84-4FE6-BB92-52D2E682DFE0}"/>
              </a:ext>
            </a:extLst>
          </p:cNvPr>
          <p:cNvSpPr/>
          <p:nvPr/>
        </p:nvSpPr>
        <p:spPr>
          <a:xfrm>
            <a:off x="1417084" y="2210100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74">
            <a:extLst>
              <a:ext uri="{FF2B5EF4-FFF2-40B4-BE49-F238E27FC236}">
                <a16:creationId xmlns:a16="http://schemas.microsoft.com/office/drawing/2014/main" id="{2E0709B4-D5EA-700F-360D-52CDD0C466A0}"/>
              </a:ext>
            </a:extLst>
          </p:cNvPr>
          <p:cNvSpPr txBox="1"/>
          <p:nvPr/>
        </p:nvSpPr>
        <p:spPr>
          <a:xfrm>
            <a:off x="1505710" y="2247813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</a:rPr>
              <a:t>C50-X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01">
            <a:extLst>
              <a:ext uri="{FF2B5EF4-FFF2-40B4-BE49-F238E27FC236}">
                <a16:creationId xmlns:a16="http://schemas.microsoft.com/office/drawing/2014/main" id="{3E673E44-0767-D753-43D7-03232F5FFC60}"/>
              </a:ext>
            </a:extLst>
          </p:cNvPr>
          <p:cNvSpPr txBox="1"/>
          <p:nvPr/>
        </p:nvSpPr>
        <p:spPr>
          <a:xfrm>
            <a:off x="1067603" y="2786275"/>
            <a:ext cx="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02">
            <a:extLst>
              <a:ext uri="{FF2B5EF4-FFF2-40B4-BE49-F238E27FC236}">
                <a16:creationId xmlns:a16="http://schemas.microsoft.com/office/drawing/2014/main" id="{8C007640-629A-896E-D034-D61369AB5658}"/>
              </a:ext>
            </a:extLst>
          </p:cNvPr>
          <p:cNvSpPr/>
          <p:nvPr/>
        </p:nvSpPr>
        <p:spPr>
          <a:xfrm>
            <a:off x="1059200" y="2841899"/>
            <a:ext cx="532518" cy="5325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FE7B526A-F826-10AC-0BCD-2E952EE02992}"/>
              </a:ext>
            </a:extLst>
          </p:cNvPr>
          <p:cNvSpPr txBox="1"/>
          <p:nvPr/>
        </p:nvSpPr>
        <p:spPr>
          <a:xfrm>
            <a:off x="1599956" y="2874601"/>
            <a:ext cx="1453542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55R01-1234</a:t>
            </a:r>
          </a:p>
        </p:txBody>
      </p:sp>
      <p:sp>
        <p:nvSpPr>
          <p:cNvPr id="23" name="Rechteck 145">
            <a:extLst>
              <a:ext uri="{FF2B5EF4-FFF2-40B4-BE49-F238E27FC236}">
                <a16:creationId xmlns:a16="http://schemas.microsoft.com/office/drawing/2014/main" id="{A151C3F9-5803-C2F7-BC0B-21F62BBAE59E}"/>
              </a:ext>
            </a:extLst>
          </p:cNvPr>
          <p:cNvSpPr/>
          <p:nvPr/>
        </p:nvSpPr>
        <p:spPr>
          <a:xfrm>
            <a:off x="6054927" y="4419142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146">
            <a:extLst>
              <a:ext uri="{FF2B5EF4-FFF2-40B4-BE49-F238E27FC236}">
                <a16:creationId xmlns:a16="http://schemas.microsoft.com/office/drawing/2014/main" id="{08894160-369D-C1C2-54C9-B6443EF7DEDE}"/>
              </a:ext>
            </a:extLst>
          </p:cNvPr>
          <p:cNvSpPr/>
          <p:nvPr/>
        </p:nvSpPr>
        <p:spPr>
          <a:xfrm>
            <a:off x="6149872" y="4600421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147">
            <a:extLst>
              <a:ext uri="{FF2B5EF4-FFF2-40B4-BE49-F238E27FC236}">
                <a16:creationId xmlns:a16="http://schemas.microsoft.com/office/drawing/2014/main" id="{8DDE91EB-82CA-AF97-76D9-78EDF577BE43}"/>
              </a:ext>
            </a:extLst>
          </p:cNvPr>
          <p:cNvSpPr txBox="1"/>
          <p:nvPr/>
        </p:nvSpPr>
        <p:spPr>
          <a:xfrm>
            <a:off x="6070461" y="4480977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26" name="Textfeld 148">
            <a:extLst>
              <a:ext uri="{FF2B5EF4-FFF2-40B4-BE49-F238E27FC236}">
                <a16:creationId xmlns:a16="http://schemas.microsoft.com/office/drawing/2014/main" id="{E5ABE538-7CE7-03F9-1216-A649E601D1DA}"/>
              </a:ext>
            </a:extLst>
          </p:cNvPr>
          <p:cNvSpPr txBox="1"/>
          <p:nvPr/>
        </p:nvSpPr>
        <p:spPr>
          <a:xfrm>
            <a:off x="6722886" y="4586047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27" name="Rechteck 145">
            <a:extLst>
              <a:ext uri="{FF2B5EF4-FFF2-40B4-BE49-F238E27FC236}">
                <a16:creationId xmlns:a16="http://schemas.microsoft.com/office/drawing/2014/main" id="{75B5F199-5118-F02A-52A8-39B1A3B42D06}"/>
              </a:ext>
            </a:extLst>
          </p:cNvPr>
          <p:cNvSpPr/>
          <p:nvPr/>
        </p:nvSpPr>
        <p:spPr>
          <a:xfrm>
            <a:off x="6054927" y="2117318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eck: abgerundete Ecken 146">
            <a:extLst>
              <a:ext uri="{FF2B5EF4-FFF2-40B4-BE49-F238E27FC236}">
                <a16:creationId xmlns:a16="http://schemas.microsoft.com/office/drawing/2014/main" id="{B7EE778C-A8DC-E5F9-568F-622ACBE64FE9}"/>
              </a:ext>
            </a:extLst>
          </p:cNvPr>
          <p:cNvSpPr/>
          <p:nvPr/>
        </p:nvSpPr>
        <p:spPr>
          <a:xfrm>
            <a:off x="6149872" y="2298597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147">
            <a:extLst>
              <a:ext uri="{FF2B5EF4-FFF2-40B4-BE49-F238E27FC236}">
                <a16:creationId xmlns:a16="http://schemas.microsoft.com/office/drawing/2014/main" id="{E39B6994-5D45-EBC4-0152-CFB37B78C101}"/>
              </a:ext>
            </a:extLst>
          </p:cNvPr>
          <p:cNvSpPr txBox="1"/>
          <p:nvPr/>
        </p:nvSpPr>
        <p:spPr>
          <a:xfrm>
            <a:off x="6070461" y="2179153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30" name="Textfeld 148">
            <a:extLst>
              <a:ext uri="{FF2B5EF4-FFF2-40B4-BE49-F238E27FC236}">
                <a16:creationId xmlns:a16="http://schemas.microsoft.com/office/drawing/2014/main" id="{8555ACB6-DB1E-736A-3BBE-477D9738E45A}"/>
              </a:ext>
            </a:extLst>
          </p:cNvPr>
          <p:cNvSpPr txBox="1"/>
          <p:nvPr/>
        </p:nvSpPr>
        <p:spPr>
          <a:xfrm>
            <a:off x="6722886" y="2284223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398E0D7E-F0C7-03BA-AB20-63554F314F8C}"/>
              </a:ext>
            </a:extLst>
          </p:cNvPr>
          <p:cNvSpPr txBox="1"/>
          <p:nvPr/>
        </p:nvSpPr>
        <p:spPr>
          <a:xfrm>
            <a:off x="1032744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feld 91">
            <a:extLst>
              <a:ext uri="{FF2B5EF4-FFF2-40B4-BE49-F238E27FC236}">
                <a16:creationId xmlns:a16="http://schemas.microsoft.com/office/drawing/2014/main" id="{8F2EE021-CE96-D2AA-700A-52EA147F5169}"/>
              </a:ext>
            </a:extLst>
          </p:cNvPr>
          <p:cNvSpPr txBox="1"/>
          <p:nvPr/>
        </p:nvSpPr>
        <p:spPr>
          <a:xfrm>
            <a:off x="5699081" y="1167897"/>
            <a:ext cx="24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7">
            <a:extLst>
              <a:ext uri="{FF2B5EF4-FFF2-40B4-BE49-F238E27FC236}">
                <a16:creationId xmlns:a16="http://schemas.microsoft.com/office/drawing/2014/main" id="{66A2D0A1-A321-65D3-03BB-80BC11EFFD1C}"/>
              </a:ext>
            </a:extLst>
          </p:cNvPr>
          <p:cNvSpPr txBox="1"/>
          <p:nvPr/>
        </p:nvSpPr>
        <p:spPr>
          <a:xfrm>
            <a:off x="4309282" y="2518800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feld 94">
            <a:extLst>
              <a:ext uri="{FF2B5EF4-FFF2-40B4-BE49-F238E27FC236}">
                <a16:creationId xmlns:a16="http://schemas.microsoft.com/office/drawing/2014/main" id="{19042F42-7304-BF47-B747-657C4E870361}"/>
              </a:ext>
            </a:extLst>
          </p:cNvPr>
          <p:cNvSpPr txBox="1"/>
          <p:nvPr/>
        </p:nvSpPr>
        <p:spPr>
          <a:xfrm>
            <a:off x="4291616" y="4370740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" name="Textfeld 117">
            <a:extLst>
              <a:ext uri="{FF2B5EF4-FFF2-40B4-BE49-F238E27FC236}">
                <a16:creationId xmlns:a16="http://schemas.microsoft.com/office/drawing/2014/main" id="{93493396-3362-FAEB-DEA6-0DFD996E60A1}"/>
              </a:ext>
            </a:extLst>
          </p:cNvPr>
          <p:cNvSpPr txBox="1"/>
          <p:nvPr/>
        </p:nvSpPr>
        <p:spPr>
          <a:xfrm>
            <a:off x="3698657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alternatives</a:t>
            </a: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10524FF-CFFE-DDC5-7B77-093F31F7F388}"/>
              </a:ext>
            </a:extLst>
          </p:cNvPr>
          <p:cNvSpPr txBox="1"/>
          <p:nvPr/>
        </p:nvSpPr>
        <p:spPr>
          <a:xfrm>
            <a:off x="3504935" y="3062627"/>
            <a:ext cx="213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120">
            <a:extLst>
              <a:ext uri="{FF2B5EF4-FFF2-40B4-BE49-F238E27FC236}">
                <a16:creationId xmlns:a16="http://schemas.microsoft.com/office/drawing/2014/main" id="{CC250E2A-4B6E-B0DE-78A1-28EC89C20E5B}"/>
              </a:ext>
            </a:extLst>
          </p:cNvPr>
          <p:cNvSpPr txBox="1"/>
          <p:nvPr/>
        </p:nvSpPr>
        <p:spPr>
          <a:xfrm>
            <a:off x="3197924" y="4974325"/>
            <a:ext cx="258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9FA2-65F1-FC69-16F9-E2FC06679BE3}"/>
              </a:ext>
            </a:extLst>
          </p:cNvPr>
          <p:cNvSpPr/>
          <p:nvPr/>
        </p:nvSpPr>
        <p:spPr>
          <a:xfrm>
            <a:off x="8710793" y="2859299"/>
            <a:ext cx="22851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</a:t>
            </a:r>
            <a:r>
              <a:rPr lang="fr-BE" dirty="0" err="1"/>
              <a:t>added</a:t>
            </a:r>
            <a:r>
              <a:rPr lang="fr-BE" dirty="0"/>
              <a:t> value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ACEDD-F5F9-6DB3-F12A-130EAC52BF2A}"/>
              </a:ext>
            </a:extLst>
          </p:cNvPr>
          <p:cNvSpPr/>
          <p:nvPr/>
        </p:nvSpPr>
        <p:spPr>
          <a:xfrm>
            <a:off x="8710793" y="4185145"/>
            <a:ext cx="2285197" cy="1434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Missing</a:t>
            </a:r>
            <a:r>
              <a:rPr lang="fr-BE" dirty="0"/>
              <a:t> important information for the user, </a:t>
            </a:r>
            <a:r>
              <a:rPr lang="fr-BE" dirty="0" err="1"/>
              <a:t>technical</a:t>
            </a:r>
            <a:r>
              <a:rPr lang="fr-BE" dirty="0"/>
              <a:t> inspection, dealers/bodybuilders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F342B-C671-8B70-BCB1-763C5FE309C4}"/>
              </a:ext>
            </a:extLst>
          </p:cNvPr>
          <p:cNvSpPr txBox="1"/>
          <p:nvPr/>
        </p:nvSpPr>
        <p:spPr>
          <a:xfrm>
            <a:off x="684294" y="5619723"/>
            <a:ext cx="46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marking</a:t>
            </a:r>
            <a:r>
              <a:rPr lang="fr-BE" dirty="0"/>
              <a:t> to </a:t>
            </a:r>
            <a:r>
              <a:rPr lang="fr-BE" dirty="0" err="1"/>
              <a:t>identify</a:t>
            </a:r>
            <a:r>
              <a:rPr lang="fr-BE" dirty="0"/>
              <a:t> the class of </a:t>
            </a:r>
            <a:r>
              <a:rPr lang="fr-BE" dirty="0" err="1"/>
              <a:t>coupling</a:t>
            </a:r>
            <a:r>
              <a:rPr lang="fr-BE" dirty="0"/>
              <a:t> and the relevant </a:t>
            </a:r>
            <a:r>
              <a:rPr lang="fr-BE" dirty="0" err="1"/>
              <a:t>characteristic</a:t>
            </a:r>
            <a:r>
              <a:rPr lang="fr-BE" dirty="0"/>
              <a:t> values</a:t>
            </a:r>
            <a:endParaRPr lang="LID4096" dirty="0"/>
          </a:p>
        </p:txBody>
      </p:sp>
      <p:sp>
        <p:nvSpPr>
          <p:cNvPr id="3" name="Rechteck 62">
            <a:extLst>
              <a:ext uri="{FF2B5EF4-FFF2-40B4-BE49-F238E27FC236}">
                <a16:creationId xmlns:a16="http://schemas.microsoft.com/office/drawing/2014/main" id="{2D494203-A496-23CE-93B8-25ADFCC79AF0}"/>
              </a:ext>
            </a:extLst>
          </p:cNvPr>
          <p:cNvSpPr/>
          <p:nvPr/>
        </p:nvSpPr>
        <p:spPr>
          <a:xfrm>
            <a:off x="1002463" y="3535808"/>
            <a:ext cx="1744857" cy="1064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74">
            <a:extLst>
              <a:ext uri="{FF2B5EF4-FFF2-40B4-BE49-F238E27FC236}">
                <a16:creationId xmlns:a16="http://schemas.microsoft.com/office/drawing/2014/main" id="{0048E57B-BAD7-12D2-5E91-FAD3FDF2AD16}"/>
              </a:ext>
            </a:extLst>
          </p:cNvPr>
          <p:cNvSpPr txBox="1"/>
          <p:nvPr/>
        </p:nvSpPr>
        <p:spPr>
          <a:xfrm>
            <a:off x="986235" y="3485712"/>
            <a:ext cx="167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err="1">
                <a:solidFill>
                  <a:prstClr val="black"/>
                </a:solidFill>
                <a:latin typeface="Calibri" panose="020F0502020204030204"/>
              </a:rPr>
              <a:t>Dc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 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S [kg]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62">
            <a:extLst>
              <a:ext uri="{FF2B5EF4-FFF2-40B4-BE49-F238E27FC236}">
                <a16:creationId xmlns:a16="http://schemas.microsoft.com/office/drawing/2014/main" id="{66E6CB49-BF74-B387-CE09-F9967BA12603}"/>
              </a:ext>
            </a:extLst>
          </p:cNvPr>
          <p:cNvSpPr/>
          <p:nvPr/>
        </p:nvSpPr>
        <p:spPr>
          <a:xfrm>
            <a:off x="6427811" y="1557867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74">
            <a:extLst>
              <a:ext uri="{FF2B5EF4-FFF2-40B4-BE49-F238E27FC236}">
                <a16:creationId xmlns:a16="http://schemas.microsoft.com/office/drawing/2014/main" id="{62899DC3-8E40-5988-DC27-1E5B9F02E89B}"/>
              </a:ext>
            </a:extLst>
          </p:cNvPr>
          <p:cNvSpPr txBox="1"/>
          <p:nvPr/>
        </p:nvSpPr>
        <p:spPr>
          <a:xfrm>
            <a:off x="6516437" y="1595580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</a:rPr>
              <a:t>C50-X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 62">
            <a:extLst>
              <a:ext uri="{FF2B5EF4-FFF2-40B4-BE49-F238E27FC236}">
                <a16:creationId xmlns:a16="http://schemas.microsoft.com/office/drawing/2014/main" id="{5B3BEB20-9810-F069-F766-E02B6037448D}"/>
              </a:ext>
            </a:extLst>
          </p:cNvPr>
          <p:cNvSpPr/>
          <p:nvPr/>
        </p:nvSpPr>
        <p:spPr>
          <a:xfrm>
            <a:off x="6080783" y="3021667"/>
            <a:ext cx="1744857" cy="1064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74">
            <a:extLst>
              <a:ext uri="{FF2B5EF4-FFF2-40B4-BE49-F238E27FC236}">
                <a16:creationId xmlns:a16="http://schemas.microsoft.com/office/drawing/2014/main" id="{C6C3ED79-7F62-D413-3614-BFCBDB5A8363}"/>
              </a:ext>
            </a:extLst>
          </p:cNvPr>
          <p:cNvSpPr txBox="1"/>
          <p:nvPr/>
        </p:nvSpPr>
        <p:spPr>
          <a:xfrm>
            <a:off x="6064555" y="2971571"/>
            <a:ext cx="167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err="1">
                <a:solidFill>
                  <a:prstClr val="black"/>
                </a:solidFill>
                <a:latin typeface="Calibri" panose="020F0502020204030204"/>
              </a:rPr>
              <a:t>Dc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 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S [kg]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EAC12-8F16-D185-C521-0728A094F1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215967"/>
            <a:ext cx="11040533" cy="47617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Is the UI intended to replace the approval marking only or also the additional markings?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a need to amend all regulations to explicitly allow or prohibit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 of UI?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 to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for consideration (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GRSG-124-15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submitted by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IWG DETA.</a:t>
            </a:r>
          </a:p>
          <a:p>
            <a:pPr marL="457200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B467A-8F02-D82B-BBC0-080BF8B9F0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ED25BF-E4E2-D019-C8CE-2DFF3EEB1A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 err="1"/>
              <a:t>Request</a:t>
            </a:r>
            <a:r>
              <a:rPr lang="fr-BE" dirty="0"/>
              <a:t> for </a:t>
            </a:r>
            <a:r>
              <a:rPr lang="fr-BE" dirty="0" err="1"/>
              <a:t>clarity</a:t>
            </a:r>
            <a:r>
              <a:rPr lang="fr-BE" dirty="0"/>
              <a:t> and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forward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2257149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2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4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A13861BC78F42BDCF81B89A084A4C" ma:contentTypeVersion="4" ma:contentTypeDescription="Create a new document." ma:contentTypeScope="" ma:versionID="dd4ae2721cb8296f413e1168350de490">
  <xsd:schema xmlns:xsd="http://www.w3.org/2001/XMLSchema" xmlns:xs="http://www.w3.org/2001/XMLSchema" xmlns:p="http://schemas.microsoft.com/office/2006/metadata/properties" xmlns:ns2="da52e359-d055-4932-9e82-cfc0cc7d07cd" xmlns:ns3="7699816a-00b6-46a7-98c9-d45fd6239de1" targetNamespace="http://schemas.microsoft.com/office/2006/metadata/properties" ma:root="true" ma:fieldsID="5a4fc76cd24400e6d2f4ad744b23f59f" ns2:_="" ns3:_="">
    <xsd:import namespace="da52e359-d055-4932-9e82-cfc0cc7d07cd"/>
    <xsd:import namespace="7699816a-00b6-46a7-98c9-d45fd6239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e359-d055-4932-9e82-cfc0cc7d0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816a-00b6-46a7-98c9-d45fd6239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A4C59A-E8F0-4936-A5EA-436CE81C1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2e359-d055-4932-9e82-cfc0cc7d07cd"/>
    <ds:schemaRef ds:uri="7699816a-00b6-46a7-98c9-d45fd6239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52e359-d055-4932-9e82-cfc0cc7d07cd"/>
    <ds:schemaRef ds:uri="http://purl.org/dc/dcmitype/"/>
    <ds:schemaRef ds:uri="7699816a-00b6-46a7-98c9-d45fd6239d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673</Words>
  <Application>Microsoft Office PowerPoint</Application>
  <PresentationFormat>Widescreen</PresentationFormat>
  <Paragraphs>164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Chapter Slide - Photo</vt:lpstr>
      <vt:lpstr>1_Chapter Slide - Photo</vt:lpstr>
      <vt:lpstr>2_Chapter Slide - Photo</vt:lpstr>
      <vt:lpstr>1_Default Slide</vt:lpstr>
      <vt:lpstr>3_Default Slide</vt:lpstr>
      <vt:lpstr>5_Default Slide</vt:lpstr>
      <vt:lpstr>PowerPoint Presentation</vt:lpstr>
      <vt:lpstr>Unique Identifier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50</cp:revision>
  <cp:lastPrinted>2018-12-12T12:56:32Z</cp:lastPrinted>
  <dcterms:created xsi:type="dcterms:W3CDTF">2018-10-10T14:59:53Z</dcterms:created>
  <dcterms:modified xsi:type="dcterms:W3CDTF">2022-10-10T12:42:51Z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0x0101008F2A13861BC78F42BDCF81B89A084A4C</vt:lpwstr>
  </property>
</Properties>
</file>